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317" r:id="rId5"/>
    <p:sldId id="307" r:id="rId6"/>
    <p:sldId id="308" r:id="rId7"/>
    <p:sldId id="318" r:id="rId8"/>
    <p:sldId id="319" r:id="rId9"/>
    <p:sldId id="278" r:id="rId10"/>
    <p:sldId id="309" r:id="rId11"/>
    <p:sldId id="263" r:id="rId12"/>
    <p:sldId id="310" r:id="rId13"/>
    <p:sldId id="311" r:id="rId14"/>
    <p:sldId id="312" r:id="rId15"/>
    <p:sldId id="304" r:id="rId16"/>
    <p:sldId id="32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xi Weathersby (2501018)" userId="f2df1804-77f6-4e70-b3b5-161bcf109145" providerId="ADAL" clId="{B6AE777A-8796-4B52-9D2C-7C88B05E9DDC}"/>
    <pc:docChg chg="undo custSel addSld delSld modSld">
      <pc:chgData name="Lexi Weathersby (2501018)" userId="f2df1804-77f6-4e70-b3b5-161bcf109145" providerId="ADAL" clId="{B6AE777A-8796-4B52-9D2C-7C88B05E9DDC}" dt="2026-03-16T23:45:48.188" v="4610" actId="20577"/>
      <pc:docMkLst>
        <pc:docMk/>
      </pc:docMkLst>
      <pc:sldChg chg="addSp delSp modSp mod setBg modClrScheme chgLayout">
        <pc:chgData name="Lexi Weathersby (2501018)" userId="f2df1804-77f6-4e70-b3b5-161bcf109145" providerId="ADAL" clId="{B6AE777A-8796-4B52-9D2C-7C88B05E9DDC}" dt="2026-03-16T22:44:29.544" v="3428" actId="14100"/>
        <pc:sldMkLst>
          <pc:docMk/>
          <pc:sldMk cId="1096717490" sldId="263"/>
        </pc:sldMkLst>
        <pc:spChg chg="mod">
          <ac:chgData name="Lexi Weathersby (2501018)" userId="f2df1804-77f6-4e70-b3b5-161bcf109145" providerId="ADAL" clId="{B6AE777A-8796-4B52-9D2C-7C88B05E9DDC}" dt="2026-03-16T22:44:18.586" v="3424" actId="26606"/>
          <ac:spMkLst>
            <pc:docMk/>
            <pc:sldMk cId="1096717490" sldId="263"/>
            <ac:spMk id="11" creationId="{2A3D95EF-8A67-7F71-37EF-9EB02511B163}"/>
          </ac:spMkLst>
        </pc:spChg>
        <pc:spChg chg="del mod">
          <ac:chgData name="Lexi Weathersby (2501018)" userId="f2df1804-77f6-4e70-b3b5-161bcf109145" providerId="ADAL" clId="{B6AE777A-8796-4B52-9D2C-7C88B05E9DDC}" dt="2026-03-16T22:44:18.586" v="3424" actId="26606"/>
          <ac:spMkLst>
            <pc:docMk/>
            <pc:sldMk cId="1096717490" sldId="263"/>
            <ac:spMk id="15" creationId="{C7846849-DC0A-EE3B-2E5E-D669EC1273D6}"/>
          </ac:spMkLst>
        </pc:spChg>
        <pc:spChg chg="add del mod">
          <ac:chgData name="Lexi Weathersby (2501018)" userId="f2df1804-77f6-4e70-b3b5-161bcf109145" providerId="ADAL" clId="{B6AE777A-8796-4B52-9D2C-7C88B05E9DDC}" dt="2026-03-16T22:44:25.152" v="3426" actId="21"/>
          <ac:spMkLst>
            <pc:docMk/>
            <pc:sldMk cId="1096717490" sldId="263"/>
            <ac:spMk id="20" creationId="{CA6C0E10-235D-D0A9-75C3-98CF6FBC75B8}"/>
          </ac:spMkLst>
        </pc:spChg>
        <pc:spChg chg="add mod">
          <ac:chgData name="Lexi Weathersby (2501018)" userId="f2df1804-77f6-4e70-b3b5-161bcf109145" providerId="ADAL" clId="{B6AE777A-8796-4B52-9D2C-7C88B05E9DDC}" dt="2026-03-16T22:44:18.586" v="3424" actId="26606"/>
          <ac:spMkLst>
            <pc:docMk/>
            <pc:sldMk cId="1096717490" sldId="263"/>
            <ac:spMk id="22" creationId="{1C4AE9FE-B232-7F3C-A048-69C7B23A7578}"/>
          </ac:spMkLst>
        </pc:spChg>
        <pc:picChg chg="add mod">
          <ac:chgData name="Lexi Weathersby (2501018)" userId="f2df1804-77f6-4e70-b3b5-161bcf109145" providerId="ADAL" clId="{B6AE777A-8796-4B52-9D2C-7C88B05E9DDC}" dt="2026-03-16T22:44:29.544" v="3428" actId="14100"/>
          <ac:picMkLst>
            <pc:docMk/>
            <pc:sldMk cId="1096717490" sldId="263"/>
            <ac:picMk id="2" creationId="{A6563CEE-4269-6ADA-71F0-A191DBF88751}"/>
          </ac:picMkLst>
        </pc:picChg>
      </pc:sldChg>
      <pc:sldChg chg="addSp delSp modSp mod setBg modClrScheme chgLayout">
        <pc:chgData name="Lexi Weathersby (2501018)" userId="f2df1804-77f6-4e70-b3b5-161bcf109145" providerId="ADAL" clId="{B6AE777A-8796-4B52-9D2C-7C88B05E9DDC}" dt="2026-03-16T22:41:39.841" v="3420" actId="14100"/>
        <pc:sldMkLst>
          <pc:docMk/>
          <pc:sldMk cId="520000563" sldId="278"/>
        </pc:sldMkLst>
        <pc:spChg chg="mod">
          <ac:chgData name="Lexi Weathersby (2501018)" userId="f2df1804-77f6-4e70-b3b5-161bcf109145" providerId="ADAL" clId="{B6AE777A-8796-4B52-9D2C-7C88B05E9DDC}" dt="2026-03-16T22:41:18.233" v="3416" actId="26606"/>
          <ac:spMkLst>
            <pc:docMk/>
            <pc:sldMk cId="520000563" sldId="278"/>
            <ac:spMk id="3" creationId="{61377AF6-2477-81EC-D1BC-43FD72DF18F6}"/>
          </ac:spMkLst>
        </pc:spChg>
        <pc:spChg chg="add del mod">
          <ac:chgData name="Lexi Weathersby (2501018)" userId="f2df1804-77f6-4e70-b3b5-161bcf109145" providerId="ADAL" clId="{B6AE777A-8796-4B52-9D2C-7C88B05E9DDC}" dt="2026-03-16T22:41:08.309" v="3411" actId="931"/>
          <ac:spMkLst>
            <pc:docMk/>
            <pc:sldMk cId="520000563" sldId="278"/>
            <ac:spMk id="5" creationId="{2A697740-97A2-0ED9-F753-56480A4D6CE6}"/>
          </ac:spMkLst>
        </pc:spChg>
        <pc:spChg chg="add del mod">
          <ac:chgData name="Lexi Weathersby (2501018)" userId="f2df1804-77f6-4e70-b3b5-161bcf109145" providerId="ADAL" clId="{B6AE777A-8796-4B52-9D2C-7C88B05E9DDC}" dt="2026-03-16T22:41:17.012" v="3413" actId="26606"/>
          <ac:spMkLst>
            <pc:docMk/>
            <pc:sldMk cId="520000563" sldId="278"/>
            <ac:spMk id="8" creationId="{21A5B65F-C3F1-13D6-EBBD-8420F3FA82E2}"/>
          </ac:spMkLst>
        </pc:spChg>
        <pc:spChg chg="add del mod">
          <ac:chgData name="Lexi Weathersby (2501018)" userId="f2df1804-77f6-4e70-b3b5-161bcf109145" providerId="ADAL" clId="{B6AE777A-8796-4B52-9D2C-7C88B05E9DDC}" dt="2026-03-16T22:41:17.012" v="3413" actId="26606"/>
          <ac:spMkLst>
            <pc:docMk/>
            <pc:sldMk cId="520000563" sldId="278"/>
            <ac:spMk id="10" creationId="{F3E14020-0B7E-3EA7-BB94-36AE3CB4827F}"/>
          </ac:spMkLst>
        </pc:spChg>
        <pc:spChg chg="del mod">
          <ac:chgData name="Lexi Weathersby (2501018)" userId="f2df1804-77f6-4e70-b3b5-161bcf109145" providerId="ADAL" clId="{B6AE777A-8796-4B52-9D2C-7C88B05E9DDC}" dt="2026-03-16T22:15:56.701" v="2230" actId="21"/>
          <ac:spMkLst>
            <pc:docMk/>
            <pc:sldMk cId="520000563" sldId="278"/>
            <ac:spMk id="11" creationId="{000EBDF4-3413-FCF9-2E25-9A254A61F23E}"/>
          </ac:spMkLst>
        </pc:spChg>
        <pc:spChg chg="add del mod">
          <ac:chgData name="Lexi Weathersby (2501018)" userId="f2df1804-77f6-4e70-b3b5-161bcf109145" providerId="ADAL" clId="{B6AE777A-8796-4B52-9D2C-7C88B05E9DDC}" dt="2026-03-16T22:41:18.215" v="3415" actId="26606"/>
          <ac:spMkLst>
            <pc:docMk/>
            <pc:sldMk cId="520000563" sldId="278"/>
            <ac:spMk id="12" creationId="{84F1C79F-A5CE-1AFD-2B13-E58CFA8B220A}"/>
          </ac:spMkLst>
        </pc:spChg>
        <pc:spChg chg="add del mod">
          <ac:chgData name="Lexi Weathersby (2501018)" userId="f2df1804-77f6-4e70-b3b5-161bcf109145" providerId="ADAL" clId="{B6AE777A-8796-4B52-9D2C-7C88B05E9DDC}" dt="2026-03-16T22:41:18.215" v="3415" actId="26606"/>
          <ac:spMkLst>
            <pc:docMk/>
            <pc:sldMk cId="520000563" sldId="278"/>
            <ac:spMk id="13" creationId="{75439CBA-9333-FD46-6C3C-6BC06D17881F}"/>
          </ac:spMkLst>
        </pc:spChg>
        <pc:spChg chg="add del mod">
          <ac:chgData name="Lexi Weathersby (2501018)" userId="f2df1804-77f6-4e70-b3b5-161bcf109145" providerId="ADAL" clId="{B6AE777A-8796-4B52-9D2C-7C88B05E9DDC}" dt="2026-03-16T22:41:30.175" v="3417" actId="21"/>
          <ac:spMkLst>
            <pc:docMk/>
            <pc:sldMk cId="520000563" sldId="278"/>
            <ac:spMk id="15" creationId="{21A5B65F-C3F1-13D6-EBBD-8420F3FA82E2}"/>
          </ac:spMkLst>
        </pc:spChg>
        <pc:spChg chg="add mod">
          <ac:chgData name="Lexi Weathersby (2501018)" userId="f2df1804-77f6-4e70-b3b5-161bcf109145" providerId="ADAL" clId="{B6AE777A-8796-4B52-9D2C-7C88B05E9DDC}" dt="2026-03-16T22:41:18.233" v="3416" actId="26606"/>
          <ac:spMkLst>
            <pc:docMk/>
            <pc:sldMk cId="520000563" sldId="278"/>
            <ac:spMk id="16" creationId="{F3E14020-0B7E-3EA7-BB94-36AE3CB4827F}"/>
          </ac:spMkLst>
        </pc:spChg>
        <pc:picChg chg="add mod ord">
          <ac:chgData name="Lexi Weathersby (2501018)" userId="f2df1804-77f6-4e70-b3b5-161bcf109145" providerId="ADAL" clId="{B6AE777A-8796-4B52-9D2C-7C88B05E9DDC}" dt="2026-03-16T22:41:39.841" v="3420" actId="14100"/>
          <ac:picMkLst>
            <pc:docMk/>
            <pc:sldMk cId="520000563" sldId="278"/>
            <ac:picMk id="2" creationId="{9C937B35-947F-9AC5-EBAC-7B30697EBF30}"/>
          </ac:picMkLst>
        </pc:picChg>
        <pc:picChg chg="del">
          <ac:chgData name="Lexi Weathersby (2501018)" userId="f2df1804-77f6-4e70-b3b5-161bcf109145" providerId="ADAL" clId="{B6AE777A-8796-4B52-9D2C-7C88B05E9DDC}" dt="2026-03-15T21:07:08.643" v="150" actId="21"/>
          <ac:picMkLst>
            <pc:docMk/>
            <pc:sldMk cId="520000563" sldId="278"/>
            <ac:picMk id="4" creationId="{0DEBEDD0-2C97-CD36-23CF-99F082806824}"/>
          </ac:picMkLst>
        </pc:picChg>
      </pc:sldChg>
      <pc:sldChg chg="modSp mod">
        <pc:chgData name="Lexi Weathersby (2501018)" userId="f2df1804-77f6-4e70-b3b5-161bcf109145" providerId="ADAL" clId="{B6AE777A-8796-4B52-9D2C-7C88B05E9DDC}" dt="2026-03-16T23:28:03.304" v="3845" actId="20577"/>
        <pc:sldMkLst>
          <pc:docMk/>
          <pc:sldMk cId="2188828507" sldId="304"/>
        </pc:sldMkLst>
        <pc:spChg chg="mod">
          <ac:chgData name="Lexi Weathersby (2501018)" userId="f2df1804-77f6-4e70-b3b5-161bcf109145" providerId="ADAL" clId="{B6AE777A-8796-4B52-9D2C-7C88B05E9DDC}" dt="2026-03-16T23:28:03.304" v="3845" actId="20577"/>
          <ac:spMkLst>
            <pc:docMk/>
            <pc:sldMk cId="2188828507" sldId="304"/>
            <ac:spMk id="6" creationId="{D5DC0028-4150-0F89-E59C-F563C67F6CFD}"/>
          </ac:spMkLst>
        </pc:spChg>
        <pc:spChg chg="mod">
          <ac:chgData name="Lexi Weathersby (2501018)" userId="f2df1804-77f6-4e70-b3b5-161bcf109145" providerId="ADAL" clId="{B6AE777A-8796-4B52-9D2C-7C88B05E9DDC}" dt="2026-03-16T23:27:21.413" v="3824" actId="20577"/>
          <ac:spMkLst>
            <pc:docMk/>
            <pc:sldMk cId="2188828507" sldId="304"/>
            <ac:spMk id="11" creationId="{C6DCC38C-603B-CCD0-2914-0BBCD4F4F74E}"/>
          </ac:spMkLst>
        </pc:spChg>
      </pc:sldChg>
      <pc:sldChg chg="modSp mod">
        <pc:chgData name="Lexi Weathersby (2501018)" userId="f2df1804-77f6-4e70-b3b5-161bcf109145" providerId="ADAL" clId="{B6AE777A-8796-4B52-9D2C-7C88B05E9DDC}" dt="2026-03-16T22:20:56.430" v="2406" actId="20577"/>
        <pc:sldMkLst>
          <pc:docMk/>
          <pc:sldMk cId="586478555" sldId="307"/>
        </pc:sldMkLst>
        <pc:graphicFrameChg chg="modGraphic">
          <ac:chgData name="Lexi Weathersby (2501018)" userId="f2df1804-77f6-4e70-b3b5-161bcf109145" providerId="ADAL" clId="{B6AE777A-8796-4B52-9D2C-7C88B05E9DDC}" dt="2026-03-16T22:20:56.430" v="2406" actId="20577"/>
          <ac:graphicFrameMkLst>
            <pc:docMk/>
            <pc:sldMk cId="586478555" sldId="307"/>
            <ac:graphicFrameMk id="6" creationId="{0D6FB95E-6987-A57C-3663-3FD6F6FAC24E}"/>
          </ac:graphicFrameMkLst>
        </pc:graphicFrameChg>
      </pc:sldChg>
      <pc:sldChg chg="modSp mod">
        <pc:chgData name="Lexi Weathersby (2501018)" userId="f2df1804-77f6-4e70-b3b5-161bcf109145" providerId="ADAL" clId="{B6AE777A-8796-4B52-9D2C-7C88B05E9DDC}" dt="2026-03-16T23:45:48.188" v="4610" actId="20577"/>
        <pc:sldMkLst>
          <pc:docMk/>
          <pc:sldMk cId="2222324472" sldId="308"/>
        </pc:sldMkLst>
        <pc:spChg chg="mod">
          <ac:chgData name="Lexi Weathersby (2501018)" userId="f2df1804-77f6-4e70-b3b5-161bcf109145" providerId="ADAL" clId="{B6AE777A-8796-4B52-9D2C-7C88B05E9DDC}" dt="2026-03-16T23:45:48.188" v="4610" actId="20577"/>
          <ac:spMkLst>
            <pc:docMk/>
            <pc:sldMk cId="2222324472" sldId="308"/>
            <ac:spMk id="2" creationId="{2403EE45-3924-5A20-4FDE-7EA6BBEBD06F}"/>
          </ac:spMkLst>
        </pc:spChg>
      </pc:sldChg>
      <pc:sldChg chg="modSp mod">
        <pc:chgData name="Lexi Weathersby (2501018)" userId="f2df1804-77f6-4e70-b3b5-161bcf109145" providerId="ADAL" clId="{B6AE777A-8796-4B52-9D2C-7C88B05E9DDC}" dt="2026-03-16T23:03:19.027" v="3558" actId="20577"/>
        <pc:sldMkLst>
          <pc:docMk/>
          <pc:sldMk cId="1966913227" sldId="309"/>
        </pc:sldMkLst>
        <pc:spChg chg="mod">
          <ac:chgData name="Lexi Weathersby (2501018)" userId="f2df1804-77f6-4e70-b3b5-161bcf109145" providerId="ADAL" clId="{B6AE777A-8796-4B52-9D2C-7C88B05E9DDC}" dt="2026-03-16T23:03:19.027" v="3558" actId="20577"/>
          <ac:spMkLst>
            <pc:docMk/>
            <pc:sldMk cId="1966913227" sldId="309"/>
            <ac:spMk id="8" creationId="{BCFDA37B-399A-B9F0-7A7D-2A891EB7FFA6}"/>
          </ac:spMkLst>
        </pc:spChg>
        <pc:spChg chg="mod">
          <ac:chgData name="Lexi Weathersby (2501018)" userId="f2df1804-77f6-4e70-b3b5-161bcf109145" providerId="ADAL" clId="{B6AE777A-8796-4B52-9D2C-7C88B05E9DDC}" dt="2026-03-15T21:08:25.668" v="192" actId="20577"/>
          <ac:spMkLst>
            <pc:docMk/>
            <pc:sldMk cId="1966913227" sldId="309"/>
            <ac:spMk id="19" creationId="{A7BE12AD-D808-BDE0-3EB8-5BC50B1D8474}"/>
          </ac:spMkLst>
        </pc:spChg>
      </pc:sldChg>
      <pc:sldChg chg="addSp delSp modSp mod">
        <pc:chgData name="Lexi Weathersby (2501018)" userId="f2df1804-77f6-4e70-b3b5-161bcf109145" providerId="ADAL" clId="{B6AE777A-8796-4B52-9D2C-7C88B05E9DDC}" dt="2026-03-16T23:13:06.058" v="3655" actId="20577"/>
        <pc:sldMkLst>
          <pc:docMk/>
          <pc:sldMk cId="4230106960" sldId="310"/>
        </pc:sldMkLst>
        <pc:spChg chg="add del mod">
          <ac:chgData name="Lexi Weathersby (2501018)" userId="f2df1804-77f6-4e70-b3b5-161bcf109145" providerId="ADAL" clId="{B6AE777A-8796-4B52-9D2C-7C88B05E9DDC}" dt="2026-03-16T21:34:53.911" v="1557" actId="21"/>
          <ac:spMkLst>
            <pc:docMk/>
            <pc:sldMk cId="4230106960" sldId="310"/>
            <ac:spMk id="4" creationId="{2430A7E6-D0E2-C62E-4916-D82A8625F9FF}"/>
          </ac:spMkLst>
        </pc:spChg>
        <pc:spChg chg="mod">
          <ac:chgData name="Lexi Weathersby (2501018)" userId="f2df1804-77f6-4e70-b3b5-161bcf109145" providerId="ADAL" clId="{B6AE777A-8796-4B52-9D2C-7C88B05E9DDC}" dt="2026-03-16T21:19:27.383" v="1087" actId="1076"/>
          <ac:spMkLst>
            <pc:docMk/>
            <pc:sldMk cId="4230106960" sldId="310"/>
            <ac:spMk id="11" creationId="{949404F1-8E94-7D3D-71E2-A1A4B7CBCB4A}"/>
          </ac:spMkLst>
        </pc:spChg>
        <pc:spChg chg="mod">
          <ac:chgData name="Lexi Weathersby (2501018)" userId="f2df1804-77f6-4e70-b3b5-161bcf109145" providerId="ADAL" clId="{B6AE777A-8796-4B52-9D2C-7C88B05E9DDC}" dt="2026-03-16T23:13:06.058" v="3655" actId="20577"/>
          <ac:spMkLst>
            <pc:docMk/>
            <pc:sldMk cId="4230106960" sldId="310"/>
            <ac:spMk id="14" creationId="{F4A3718F-D67C-255A-4B64-BA379609FCD0}"/>
          </ac:spMkLst>
        </pc:spChg>
        <pc:spChg chg="del">
          <ac:chgData name="Lexi Weathersby (2501018)" userId="f2df1804-77f6-4e70-b3b5-161bcf109145" providerId="ADAL" clId="{B6AE777A-8796-4B52-9D2C-7C88B05E9DDC}" dt="2026-03-16T21:34:50.205" v="1556" actId="21"/>
          <ac:spMkLst>
            <pc:docMk/>
            <pc:sldMk cId="4230106960" sldId="310"/>
            <ac:spMk id="17" creationId="{2F3CEF66-C6D7-C765-24E7-1DCFB38FE51A}"/>
          </ac:spMkLst>
        </pc:spChg>
      </pc:sldChg>
      <pc:sldChg chg="modSp mod">
        <pc:chgData name="Lexi Weathersby (2501018)" userId="f2df1804-77f6-4e70-b3b5-161bcf109145" providerId="ADAL" clId="{B6AE777A-8796-4B52-9D2C-7C88B05E9DDC}" dt="2026-03-16T23:24:58.785" v="3749" actId="20577"/>
        <pc:sldMkLst>
          <pc:docMk/>
          <pc:sldMk cId="3748348926" sldId="311"/>
        </pc:sldMkLst>
        <pc:spChg chg="mod">
          <ac:chgData name="Lexi Weathersby (2501018)" userId="f2df1804-77f6-4e70-b3b5-161bcf109145" providerId="ADAL" clId="{B6AE777A-8796-4B52-9D2C-7C88B05E9DDC}" dt="2026-03-16T21:35:44.080" v="1611" actId="20577"/>
          <ac:spMkLst>
            <pc:docMk/>
            <pc:sldMk cId="3748348926" sldId="311"/>
            <ac:spMk id="11" creationId="{7A49C0DA-C8AE-5ECC-149A-D60ECFF8C1EB}"/>
          </ac:spMkLst>
        </pc:spChg>
        <pc:spChg chg="mod">
          <ac:chgData name="Lexi Weathersby (2501018)" userId="f2df1804-77f6-4e70-b3b5-161bcf109145" providerId="ADAL" clId="{B6AE777A-8796-4B52-9D2C-7C88B05E9DDC}" dt="2026-03-16T23:15:48.208" v="3693" actId="20577"/>
          <ac:spMkLst>
            <pc:docMk/>
            <pc:sldMk cId="3748348926" sldId="311"/>
            <ac:spMk id="12" creationId="{C6F2BA06-39BD-0413-D150-70F75EA6CC38}"/>
          </ac:spMkLst>
        </pc:spChg>
        <pc:spChg chg="mod">
          <ac:chgData name="Lexi Weathersby (2501018)" userId="f2df1804-77f6-4e70-b3b5-161bcf109145" providerId="ADAL" clId="{B6AE777A-8796-4B52-9D2C-7C88B05E9DDC}" dt="2026-03-16T23:24:58.785" v="3749" actId="20577"/>
          <ac:spMkLst>
            <pc:docMk/>
            <pc:sldMk cId="3748348926" sldId="311"/>
            <ac:spMk id="25" creationId="{7798761A-B671-4825-623F-F4726F2BDF28}"/>
          </ac:spMkLst>
        </pc:spChg>
      </pc:sldChg>
      <pc:sldChg chg="addSp delSp modSp mod modClrScheme chgLayout">
        <pc:chgData name="Lexi Weathersby (2501018)" userId="f2df1804-77f6-4e70-b3b5-161bcf109145" providerId="ADAL" clId="{B6AE777A-8796-4B52-9D2C-7C88B05E9DDC}" dt="2026-03-16T23:27:06.456" v="3789" actId="20577"/>
        <pc:sldMkLst>
          <pc:docMk/>
          <pc:sldMk cId="859909800" sldId="312"/>
        </pc:sldMkLst>
        <pc:spChg chg="mod ord">
          <ac:chgData name="Lexi Weathersby (2501018)" userId="f2df1804-77f6-4e70-b3b5-161bcf109145" providerId="ADAL" clId="{B6AE777A-8796-4B52-9D2C-7C88B05E9DDC}" dt="2026-03-16T23:27:06.456" v="3789" actId="20577"/>
          <ac:spMkLst>
            <pc:docMk/>
            <pc:sldMk cId="859909800" sldId="312"/>
            <ac:spMk id="3" creationId="{DE597F60-88E2-C430-D52B-6604405AD55C}"/>
          </ac:spMkLst>
        </pc:spChg>
        <pc:spChg chg="add del mod">
          <ac:chgData name="Lexi Weathersby (2501018)" userId="f2df1804-77f6-4e70-b3b5-161bcf109145" providerId="ADAL" clId="{B6AE777A-8796-4B52-9D2C-7C88B05E9DDC}" dt="2026-03-16T22:40:14.438" v="3381" actId="931"/>
          <ac:spMkLst>
            <pc:docMk/>
            <pc:sldMk cId="859909800" sldId="312"/>
            <ac:spMk id="4" creationId="{8895F5AC-9741-60CA-E575-9416FBEA6BE9}"/>
          </ac:spMkLst>
        </pc:spChg>
        <pc:spChg chg="mod">
          <ac:chgData name="Lexi Weathersby (2501018)" userId="f2df1804-77f6-4e70-b3b5-161bcf109145" providerId="ADAL" clId="{B6AE777A-8796-4B52-9D2C-7C88B05E9DDC}" dt="2026-03-16T22:40:27.999" v="3388" actId="26606"/>
          <ac:spMkLst>
            <pc:docMk/>
            <pc:sldMk cId="859909800" sldId="312"/>
            <ac:spMk id="5" creationId="{E95044F7-BD97-2FDE-4E33-A565BCF0EFEC}"/>
          </ac:spMkLst>
        </pc:spChg>
        <pc:spChg chg="add del mod">
          <ac:chgData name="Lexi Weathersby (2501018)" userId="f2df1804-77f6-4e70-b3b5-161bcf109145" providerId="ADAL" clId="{B6AE777A-8796-4B52-9D2C-7C88B05E9DDC}" dt="2026-03-16T22:40:21.138" v="3383" actId="26606"/>
          <ac:spMkLst>
            <pc:docMk/>
            <pc:sldMk cId="859909800" sldId="312"/>
            <ac:spMk id="11" creationId="{284DC739-D0EB-FBF7-8B7D-004AF2663E2F}"/>
          </ac:spMkLst>
        </pc:spChg>
        <pc:spChg chg="add del mod">
          <ac:chgData name="Lexi Weathersby (2501018)" userId="f2df1804-77f6-4e70-b3b5-161bcf109145" providerId="ADAL" clId="{B6AE777A-8796-4B52-9D2C-7C88B05E9DDC}" dt="2026-03-16T22:40:22.803" v="3385" actId="26606"/>
          <ac:spMkLst>
            <pc:docMk/>
            <pc:sldMk cId="859909800" sldId="312"/>
            <ac:spMk id="13" creationId="{F4F9A983-09F3-7680-95DF-569C4327A821}"/>
          </ac:spMkLst>
        </pc:spChg>
        <pc:spChg chg="add del mod">
          <ac:chgData name="Lexi Weathersby (2501018)" userId="f2df1804-77f6-4e70-b3b5-161bcf109145" providerId="ADAL" clId="{B6AE777A-8796-4B52-9D2C-7C88B05E9DDC}" dt="2026-03-16T22:40:27.970" v="3387" actId="26606"/>
          <ac:spMkLst>
            <pc:docMk/>
            <pc:sldMk cId="859909800" sldId="312"/>
            <ac:spMk id="16" creationId="{20AD4D99-4271-232C-4CF5-20360CDFAFAB}"/>
          </ac:spMkLst>
        </pc:spChg>
        <pc:spChg chg="add mod">
          <ac:chgData name="Lexi Weathersby (2501018)" userId="f2df1804-77f6-4e70-b3b5-161bcf109145" providerId="ADAL" clId="{B6AE777A-8796-4B52-9D2C-7C88B05E9DDC}" dt="2026-03-16T22:40:27.999" v="3388" actId="26606"/>
          <ac:spMkLst>
            <pc:docMk/>
            <pc:sldMk cId="859909800" sldId="312"/>
            <ac:spMk id="18" creationId="{284DC739-D0EB-FBF7-8B7D-004AF2663E2F}"/>
          </ac:spMkLst>
        </pc:spChg>
        <pc:picChg chg="add mod ord">
          <ac:chgData name="Lexi Weathersby (2501018)" userId="f2df1804-77f6-4e70-b3b5-161bcf109145" providerId="ADAL" clId="{B6AE777A-8796-4B52-9D2C-7C88B05E9DDC}" dt="2026-03-16T22:40:27.999" v="3388" actId="26606"/>
          <ac:picMkLst>
            <pc:docMk/>
            <pc:sldMk cId="859909800" sldId="312"/>
            <ac:picMk id="6" creationId="{0DA44C29-2893-B667-C0DA-6C8C4CC2D3B5}"/>
          </ac:picMkLst>
        </pc:picChg>
        <pc:picChg chg="del">
          <ac:chgData name="Lexi Weathersby (2501018)" userId="f2df1804-77f6-4e70-b3b5-161bcf109145" providerId="ADAL" clId="{B6AE777A-8796-4B52-9D2C-7C88B05E9DDC}" dt="2026-03-16T22:40:05.411" v="3380" actId="21"/>
          <ac:picMkLst>
            <pc:docMk/>
            <pc:sldMk cId="859909800" sldId="312"/>
            <ac:picMk id="15" creationId="{48869757-F643-C013-26AA-3DDE95080099}"/>
          </ac:picMkLst>
        </pc:picChg>
      </pc:sldChg>
      <pc:sldChg chg="del">
        <pc:chgData name="Lexi Weathersby (2501018)" userId="f2df1804-77f6-4e70-b3b5-161bcf109145" providerId="ADAL" clId="{B6AE777A-8796-4B52-9D2C-7C88B05E9DDC}" dt="2026-03-16T22:44:48.193" v="3430" actId="21"/>
        <pc:sldMkLst>
          <pc:docMk/>
          <pc:sldMk cId="4132147533" sldId="314"/>
        </pc:sldMkLst>
      </pc:sldChg>
      <pc:sldChg chg="add del">
        <pc:chgData name="Lexi Weathersby (2501018)" userId="f2df1804-77f6-4e70-b3b5-161bcf109145" providerId="ADAL" clId="{B6AE777A-8796-4B52-9D2C-7C88B05E9DDC}" dt="2026-03-16T22:50:32.711" v="3505" actId="22"/>
        <pc:sldMkLst>
          <pc:docMk/>
          <pc:sldMk cId="3064996118" sldId="315"/>
        </pc:sldMkLst>
      </pc:sldChg>
      <pc:sldChg chg="del">
        <pc:chgData name="Lexi Weathersby (2501018)" userId="f2df1804-77f6-4e70-b3b5-161bcf109145" providerId="ADAL" clId="{B6AE777A-8796-4B52-9D2C-7C88B05E9DDC}" dt="2026-03-16T22:44:44.947" v="3429" actId="21"/>
        <pc:sldMkLst>
          <pc:docMk/>
          <pc:sldMk cId="537809529" sldId="316"/>
        </pc:sldMkLst>
      </pc:sldChg>
      <pc:sldChg chg="modSp mod">
        <pc:chgData name="Lexi Weathersby (2501018)" userId="f2df1804-77f6-4e70-b3b5-161bcf109145" providerId="ADAL" clId="{B6AE777A-8796-4B52-9D2C-7C88B05E9DDC}" dt="2026-03-14T23:35:43.578" v="2" actId="20577"/>
        <pc:sldMkLst>
          <pc:docMk/>
          <pc:sldMk cId="1338167130" sldId="317"/>
        </pc:sldMkLst>
        <pc:spChg chg="mod">
          <ac:chgData name="Lexi Weathersby (2501018)" userId="f2df1804-77f6-4e70-b3b5-161bcf109145" providerId="ADAL" clId="{B6AE777A-8796-4B52-9D2C-7C88B05E9DDC}" dt="2026-03-14T23:35:43.578" v="2" actId="20577"/>
          <ac:spMkLst>
            <pc:docMk/>
            <pc:sldMk cId="1338167130" sldId="317"/>
            <ac:spMk id="3" creationId="{B45A4A65-E8B8-40CF-7ABD-97EA8FA97521}"/>
          </ac:spMkLst>
        </pc:spChg>
      </pc:sldChg>
      <pc:sldChg chg="addSp delSp modSp new mod">
        <pc:chgData name="Lexi Weathersby (2501018)" userId="f2df1804-77f6-4e70-b3b5-161bcf109145" providerId="ADAL" clId="{B6AE777A-8796-4B52-9D2C-7C88B05E9DDC}" dt="2026-03-16T22:42:48.584" v="3422" actId="26606"/>
        <pc:sldMkLst>
          <pc:docMk/>
          <pc:sldMk cId="1478053679" sldId="318"/>
        </pc:sldMkLst>
        <pc:spChg chg="mod">
          <ac:chgData name="Lexi Weathersby (2501018)" userId="f2df1804-77f6-4e70-b3b5-161bcf109145" providerId="ADAL" clId="{B6AE777A-8796-4B52-9D2C-7C88B05E9DDC}" dt="2026-03-16T22:42:48.584" v="3422" actId="26606"/>
          <ac:spMkLst>
            <pc:docMk/>
            <pc:sldMk cId="1478053679" sldId="318"/>
            <ac:spMk id="2" creationId="{36C47118-7184-824D-FB70-89363815302B}"/>
          </ac:spMkLst>
        </pc:spChg>
        <pc:spChg chg="del">
          <ac:chgData name="Lexi Weathersby (2501018)" userId="f2df1804-77f6-4e70-b3b5-161bcf109145" providerId="ADAL" clId="{B6AE777A-8796-4B52-9D2C-7C88B05E9DDC}" dt="2026-03-16T22:42:42.965" v="3421" actId="931"/>
          <ac:spMkLst>
            <pc:docMk/>
            <pc:sldMk cId="1478053679" sldId="318"/>
            <ac:spMk id="3" creationId="{254FC729-3FD2-B3CB-BB60-5EE748F7D5EE}"/>
          </ac:spMkLst>
        </pc:spChg>
        <pc:picChg chg="add mod ord">
          <ac:chgData name="Lexi Weathersby (2501018)" userId="f2df1804-77f6-4e70-b3b5-161bcf109145" providerId="ADAL" clId="{B6AE777A-8796-4B52-9D2C-7C88B05E9DDC}" dt="2026-03-16T22:42:48.584" v="3422" actId="26606"/>
          <ac:picMkLst>
            <pc:docMk/>
            <pc:sldMk cId="1478053679" sldId="318"/>
            <ac:picMk id="4" creationId="{96BDD06C-4488-BCEE-835F-ACF87E44864E}"/>
          </ac:picMkLst>
        </pc:picChg>
      </pc:sldChg>
      <pc:sldChg chg="delSp modSp new mod">
        <pc:chgData name="Lexi Weathersby (2501018)" userId="f2df1804-77f6-4e70-b3b5-161bcf109145" providerId="ADAL" clId="{B6AE777A-8796-4B52-9D2C-7C88B05E9DDC}" dt="2026-03-16T22:50:49.376" v="3508" actId="20577"/>
        <pc:sldMkLst>
          <pc:docMk/>
          <pc:sldMk cId="523343962" sldId="319"/>
        </pc:sldMkLst>
        <pc:spChg chg="mod">
          <ac:chgData name="Lexi Weathersby (2501018)" userId="f2df1804-77f6-4e70-b3b5-161bcf109145" providerId="ADAL" clId="{B6AE777A-8796-4B52-9D2C-7C88B05E9DDC}" dt="2026-03-16T22:50:49.376" v="3508" actId="20577"/>
          <ac:spMkLst>
            <pc:docMk/>
            <pc:sldMk cId="523343962" sldId="319"/>
            <ac:spMk id="2" creationId="{D87E1959-E0B6-B2AE-586D-9BECDC80F98D}"/>
          </ac:spMkLst>
        </pc:spChg>
        <pc:spChg chg="del">
          <ac:chgData name="Lexi Weathersby (2501018)" userId="f2df1804-77f6-4e70-b3b5-161bcf109145" providerId="ADAL" clId="{B6AE777A-8796-4B52-9D2C-7C88B05E9DDC}" dt="2026-03-16T22:15:37.516" v="2228" actId="21"/>
          <ac:spMkLst>
            <pc:docMk/>
            <pc:sldMk cId="523343962" sldId="319"/>
            <ac:spMk id="3" creationId="{D83D68D5-9D10-4AD7-1DAA-8AD470C3A121}"/>
          </ac:spMkLst>
        </pc:spChg>
      </pc:sldChg>
      <pc:sldChg chg="delSp modSp new mod">
        <pc:chgData name="Lexi Weathersby (2501018)" userId="f2df1804-77f6-4e70-b3b5-161bcf109145" providerId="ADAL" clId="{B6AE777A-8796-4B52-9D2C-7C88B05E9DDC}" dt="2026-03-16T23:45:25.215" v="4606" actId="20577"/>
        <pc:sldMkLst>
          <pc:docMk/>
          <pc:sldMk cId="3031024117" sldId="320"/>
        </pc:sldMkLst>
        <pc:spChg chg="mod">
          <ac:chgData name="Lexi Weathersby (2501018)" userId="f2df1804-77f6-4e70-b3b5-161bcf109145" providerId="ADAL" clId="{B6AE777A-8796-4B52-9D2C-7C88B05E9DDC}" dt="2026-03-16T23:45:25.215" v="4606" actId="20577"/>
          <ac:spMkLst>
            <pc:docMk/>
            <pc:sldMk cId="3031024117" sldId="320"/>
            <ac:spMk id="2" creationId="{74585018-A389-1E80-3DF2-5ACF9A48DC25}"/>
          </ac:spMkLst>
        </pc:spChg>
        <pc:spChg chg="del">
          <ac:chgData name="Lexi Weathersby (2501018)" userId="f2df1804-77f6-4e70-b3b5-161bcf109145" providerId="ADAL" clId="{B6AE777A-8796-4B52-9D2C-7C88B05E9DDC}" dt="2026-03-16T23:28:29.534" v="3847" actId="21"/>
          <ac:spMkLst>
            <pc:docMk/>
            <pc:sldMk cId="3031024117" sldId="320"/>
            <ac:spMk id="3" creationId="{DC5026D0-7C78-C557-B079-001B39E8B98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3/16/26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3/16/26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410555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hyperlink" Target="https://library.college.police.uk/docs/APPREF/ACPO-Position-Statement-Necessity-to-Arrest.pdf" TargetMode="External"/><Relationship Id="rId3" Type="http://schemas.openxmlformats.org/officeDocument/2006/relationships/hyperlink" Target="https://exhibits.stanford.edu/spe" TargetMode="External"/><Relationship Id="rId7" Type="http://schemas.openxmlformats.org/officeDocument/2006/relationships/hyperlink" Target="https://www.college.police.uk/app/major-investigation-and-public-protection/domestic-abuse/arrest-and-other-positive-approaches" TargetMode="External"/><Relationship Id="rId2" Type="http://schemas.openxmlformats.org/officeDocument/2006/relationships/hyperlink" Target="https://www.justice-ni.gov.uk/sites/default/files/publications/doj/pace-code-g-2015-.pdf"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pace-code-g-2012/pace-code-g-2012-accessible#:~:text=2.4%20The%20power%20of%20arrest,is%20open%20to%20the%20officer" TargetMode="External"/><Relationship Id="rId5" Type="http://schemas.openxmlformats.org/officeDocument/2006/relationships/hyperlink" Target="https://www.gov.uk/government/publications/pace-code-c-2023/pace-code-c-2023-accessible#:~:text=See%20Notes%201G%2C%201GA%2C%201GB,of%20its%20chief%20officer's%20functions%2C" TargetMode="External"/><Relationship Id="rId10" Type="http://schemas.openxmlformats.org/officeDocument/2006/relationships/hyperlink" Target="https://assets.publishing.service.gov.uk/media/5a7aedcb40f0b66eab99da3b/pace-code-g_2006.pdf" TargetMode="External"/><Relationship Id="rId4" Type="http://schemas.openxmlformats.org/officeDocument/2006/relationships/hyperlink" Target="https://www.gov.uk/government/publications/pace-code-g-2012/pace-code-g-2012-accessible#:~:text=1.3%20The%20use%20of%20the,not%20provisions%20of%20this%20code" TargetMode="External"/><Relationship Id="rId9" Type="http://schemas.openxmlformats.org/officeDocument/2006/relationships/hyperlink" Target="https://www.lawteacher.net/free-law-essays/administrative-law/police-powers-increase-since-the-80s-administrative-law-essay.php#:~:text=In%20the%20Criminal%20Law%20Act,statement%20or%20caution%20which%20w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dirty="0"/>
              <a:t>Introduction to Code G.</a:t>
            </a:r>
            <a:br>
              <a:rPr lang="en-GB" dirty="0"/>
            </a:br>
            <a:br>
              <a:rPr lang="en-GB" dirty="0"/>
            </a:br>
            <a:r>
              <a:rPr lang="en-GB" dirty="0"/>
              <a:t>Lexi </a:t>
            </a:r>
            <a:r>
              <a:rPr lang="en-GB" dirty="0" err="1"/>
              <a:t>Weathersby</a:t>
            </a:r>
            <a:r>
              <a:rPr lang="en-GB" dirty="0"/>
              <a:t> </a:t>
            </a:r>
            <a:br>
              <a:rPr lang="en-GB"/>
            </a:br>
            <a:r>
              <a:rPr lang="en-GB"/>
              <a:t>2501018</a:t>
            </a:r>
            <a:endParaRPr lang="en-US" dirty="0"/>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agenda</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2836498841"/>
              </p:ext>
            </p:extLst>
          </p:nvPr>
        </p:nvGraphicFramePr>
        <p:xfrm>
          <a:off x="6869113" y="1143000"/>
          <a:ext cx="4190999" cy="5243955"/>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mn-lt"/>
                          <a:cs typeface="Gill Sans Light" panose="020B0302020104020203" pitchFamily="34" charset="-79"/>
                        </a:rPr>
                        <a:t>INTRODUCTION</a:t>
                      </a:r>
                    </a:p>
                    <a:p>
                      <a:pPr algn="r"/>
                      <a:r>
                        <a:rPr lang="en-US" sz="2400" b="0" dirty="0">
                          <a:latin typeface="+mj-lt"/>
                        </a:rPr>
                        <a:t>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GB" sz="2400" b="0" dirty="0"/>
                        <a:t>What has happened to help improve </a:t>
                      </a:r>
                      <a:endParaRPr lang="en-US" sz="2400" b="0" dirty="0"/>
                    </a:p>
                    <a:p>
                      <a:pPr marL="0" algn="r" defTabSz="914400" rtl="0" eaLnBrk="1" latinLnBrk="0" hangingPunct="1"/>
                      <a:r>
                        <a:rPr lang="en-US" sz="2400" b="0" kern="1200" dirty="0">
                          <a:solidFill>
                            <a:schemeClr val="tx1"/>
                          </a:solidFill>
                          <a:latin typeface="+mj-lt"/>
                          <a:ea typeface="+mn-ea"/>
                          <a:cs typeface="+mn-cs"/>
                        </a:rPr>
                        <a:t>4</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GB" sz="2400" b="0" dirty="0"/>
                        <a:t>How was prisoners treated before Code G</a:t>
                      </a:r>
                      <a:endParaRPr lang="en-US" sz="2400" b="0" dirty="0"/>
                    </a:p>
                    <a:p>
                      <a:pPr marL="0" algn="r" defTabSz="914400" rtl="0" eaLnBrk="1" latinLnBrk="0" hangingPunct="1"/>
                      <a:r>
                        <a:rPr lang="en-US" sz="2400" b="0" kern="1200" dirty="0">
                          <a:solidFill>
                            <a:schemeClr val="tx1"/>
                          </a:solidFill>
                          <a:latin typeface="+mj-lt"/>
                          <a:ea typeface="+mn-ea"/>
                          <a:cs typeface="+mn-cs"/>
                        </a:rPr>
                        <a:t>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b="0" dirty="0">
                          <a:latin typeface="+mn-lt"/>
                          <a:cs typeface="Gill Sans Light" panose="020B0302020104020203" pitchFamily="34" charset="-79"/>
                        </a:rPr>
                        <a:t>How treatment had changed with Code G</a:t>
                      </a:r>
                      <a:endParaRPr lang="en-US" sz="2400" b="0" dirty="0">
                        <a:latin typeface="+mn-lt"/>
                        <a:cs typeface="Gill Sans Light" panose="020B0302020104020203" pitchFamily="34" charset="-79"/>
                      </a:endParaRPr>
                    </a:p>
                    <a:p>
                      <a:pPr marL="0" algn="r" defTabSz="914400" rtl="0" eaLnBrk="1" latinLnBrk="0" hangingPunct="1"/>
                      <a:r>
                        <a:rPr lang="en-US" sz="2400" b="0" kern="1200" dirty="0">
                          <a:solidFill>
                            <a:schemeClr val="tx1"/>
                          </a:solidFill>
                          <a:latin typeface="+mj-lt"/>
                          <a:ea typeface="+mn-ea"/>
                          <a:cs typeface="+mn-cs"/>
                        </a:rPr>
                        <a:t> 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b="0" dirty="0">
                          <a:latin typeface="+mn-lt"/>
                          <a:cs typeface="Gill Sans Light" panose="020B0302020104020203" pitchFamily="34" charset="-79"/>
                        </a:rPr>
                        <a:t>Case study</a:t>
                      </a:r>
                      <a:endParaRPr lang="en-US" sz="2400" b="0" dirty="0">
                        <a:latin typeface="+mn-lt"/>
                        <a:cs typeface="Gill Sans Light" panose="020B0302020104020203" pitchFamily="34" charset="-79"/>
                      </a:endParaRPr>
                    </a:p>
                    <a:p>
                      <a:pPr marL="0" algn="r" defTabSz="914400" rtl="0" eaLnBrk="1" latinLnBrk="0" hangingPunct="1"/>
                      <a:r>
                        <a:rPr lang="en-US" sz="2400" b="0" kern="1200" dirty="0">
                          <a:solidFill>
                            <a:schemeClr val="tx1"/>
                          </a:solidFill>
                          <a:latin typeface="+mj-lt"/>
                          <a:ea typeface="+mn-ea"/>
                          <a:cs typeface="+mn-cs"/>
                        </a:rPr>
                        <a:t>11</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1001467" y="914400"/>
            <a:ext cx="5641848" cy="5029200"/>
          </a:xfrm>
        </p:spPr>
        <p:txBody>
          <a:bodyPr anchor="ctr">
            <a:normAutofit fontScale="90000"/>
          </a:bodyPr>
          <a:lstStyle/>
          <a:p>
            <a:r>
              <a:rPr lang="en-GB" dirty="0"/>
              <a:t>Code G </a:t>
            </a:r>
            <a:br>
              <a:rPr lang="en-GB" dirty="0"/>
            </a:br>
            <a:br>
              <a:rPr lang="en-GB" dirty="0"/>
            </a:br>
            <a:r>
              <a:rPr lang="en-GB" dirty="0"/>
              <a:t>Code G was introduced in 2005 which covered the powers of arrest a person who  has been involved in the crime or has suspicion of being involved with a crime under section 24 of the PACE act 1984. Department of justice, (2015)</a:t>
            </a:r>
            <a:endParaRPr lang="en-US" dirty="0"/>
          </a:p>
        </p:txBody>
      </p:sp>
      <p:pic>
        <p:nvPicPr>
          <p:cNvPr id="5" name="Picture Placeholder 4">
            <a:extLst>
              <a:ext uri="{FF2B5EF4-FFF2-40B4-BE49-F238E27FC236}">
                <a16:creationId xmlns:a16="http://schemas.microsoft.com/office/drawing/2014/main" id="{2AF15F8A-FF0B-FDF1-1B81-FC590FBA68F2}"/>
              </a:ext>
            </a:extLst>
          </p:cNvPr>
          <p:cNvPicPr>
            <a:picLocks noGrp="1" noChangeAspect="1"/>
          </p:cNvPicPr>
          <p:nvPr>
            <p:ph idx="1"/>
          </p:nvPr>
        </p:nvPicPr>
        <p:blipFill>
          <a:blip r:embed="rId3"/>
          <a:srcRect l="10445" r="4" b="4"/>
          <a:stretch>
            <a:fillRect/>
          </a:stretch>
        </p:blipFill>
        <p:spPr>
          <a:xfrm>
            <a:off x="6868956" y="1143000"/>
            <a:ext cx="4190999" cy="4679830"/>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Tree>
    <p:extLst>
      <p:ext uri="{BB962C8B-B14F-4D97-AF65-F5344CB8AC3E}">
        <p14:creationId xmlns:p14="http://schemas.microsoft.com/office/powerpoint/2010/main" val="2222324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7118-7184-824D-FB70-89363815302B}"/>
              </a:ext>
            </a:extLst>
          </p:cNvPr>
          <p:cNvSpPr>
            <a:spLocks noGrp="1"/>
          </p:cNvSpPr>
          <p:nvPr>
            <p:ph type="title"/>
          </p:nvPr>
        </p:nvSpPr>
        <p:spPr>
          <a:xfrm>
            <a:off x="1001467" y="914400"/>
            <a:ext cx="5641848" cy="5029200"/>
          </a:xfrm>
        </p:spPr>
        <p:txBody>
          <a:bodyPr anchor="ctr">
            <a:normAutofit/>
          </a:bodyPr>
          <a:lstStyle/>
          <a:p>
            <a:r>
              <a:rPr lang="en-GB" dirty="0"/>
              <a:t>How was prisoners treated before PACE CODE G</a:t>
            </a:r>
            <a:endParaRPr lang="en-US" dirty="0"/>
          </a:p>
        </p:txBody>
      </p:sp>
      <p:pic>
        <p:nvPicPr>
          <p:cNvPr id="4" name="Content Placeholder 3">
            <a:extLst>
              <a:ext uri="{FF2B5EF4-FFF2-40B4-BE49-F238E27FC236}">
                <a16:creationId xmlns:a16="http://schemas.microsoft.com/office/drawing/2014/main" id="{96BDD06C-4488-BCEE-835F-ACF87E44864E}"/>
              </a:ext>
            </a:extLst>
          </p:cNvPr>
          <p:cNvPicPr>
            <a:picLocks noGrp="1" noChangeAspect="1"/>
          </p:cNvPicPr>
          <p:nvPr>
            <p:ph idx="1"/>
          </p:nvPr>
        </p:nvPicPr>
        <p:blipFill>
          <a:blip r:embed="rId2"/>
          <a:srcRect l="23420" r="16986" b="1"/>
          <a:stretch>
            <a:fillRect/>
          </a:stretch>
        </p:blipFill>
        <p:spPr>
          <a:xfrm>
            <a:off x="6868956" y="1143000"/>
            <a:ext cx="4190999" cy="4679830"/>
          </a:xfrm>
          <a:prstGeom prst="rect">
            <a:avLst/>
          </a:prstGeom>
          <a:noFill/>
        </p:spPr>
      </p:pic>
    </p:spTree>
    <p:extLst>
      <p:ext uri="{BB962C8B-B14F-4D97-AF65-F5344CB8AC3E}">
        <p14:creationId xmlns:p14="http://schemas.microsoft.com/office/powerpoint/2010/main" val="1478053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1959-E0B6-B2AE-586D-9BECDC80F98D}"/>
              </a:ext>
            </a:extLst>
          </p:cNvPr>
          <p:cNvSpPr>
            <a:spLocks noGrp="1"/>
          </p:cNvSpPr>
          <p:nvPr>
            <p:ph type="title"/>
          </p:nvPr>
        </p:nvSpPr>
        <p:spPr>
          <a:xfrm>
            <a:off x="1001466" y="914400"/>
            <a:ext cx="9837543" cy="5029200"/>
          </a:xfrm>
        </p:spPr>
        <p:txBody>
          <a:bodyPr/>
          <a:lstStyle/>
          <a:p>
            <a:r>
              <a:rPr lang="en-GB" dirty="0"/>
              <a:t>Before Code G officers could arrest suspects based if the crime was an arrest able and before Code G prisoners and offenders was not treated fairly or in a lawful manner therefore they had less rights to what they would have now.</a:t>
            </a:r>
            <a:br>
              <a:rPr lang="en-GB" dirty="0"/>
            </a:br>
            <a:br>
              <a:rPr lang="en-GB" dirty="0"/>
            </a:br>
            <a:r>
              <a:rPr lang="en-GB" dirty="0"/>
              <a:t>Home office,(2022) discuses that officers now need to prove the arrest is lawful than the power to arrest.</a:t>
            </a:r>
            <a:endParaRPr lang="en-US" dirty="0"/>
          </a:p>
        </p:txBody>
      </p:sp>
    </p:spTree>
    <p:extLst>
      <p:ext uri="{BB962C8B-B14F-4D97-AF65-F5344CB8AC3E}">
        <p14:creationId xmlns:p14="http://schemas.microsoft.com/office/powerpoint/2010/main" val="52334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914400" y="914400"/>
            <a:ext cx="10360152" cy="914400"/>
          </a:xfrm>
        </p:spPr>
        <p:txBody>
          <a:bodyPr anchor="b">
            <a:normAutofit/>
          </a:bodyPr>
          <a:lstStyle/>
          <a:p>
            <a:r>
              <a:rPr lang="en-GB" sz="3000"/>
              <a:t>What has happened to help improve the process of dealing with prisoners in a fair manner?</a:t>
            </a:r>
            <a:endParaRPr lang="en-US" sz="3000"/>
          </a:p>
        </p:txBody>
      </p:sp>
      <p:pic>
        <p:nvPicPr>
          <p:cNvPr id="2" name="Picture Placeholder 1">
            <a:extLst>
              <a:ext uri="{FF2B5EF4-FFF2-40B4-BE49-F238E27FC236}">
                <a16:creationId xmlns:a16="http://schemas.microsoft.com/office/drawing/2014/main" id="{9C937B35-947F-9AC5-EBAC-7B30697EBF30}"/>
              </a:ext>
            </a:extLst>
          </p:cNvPr>
          <p:cNvPicPr>
            <a:picLocks noGrp="1" noChangeAspect="1"/>
          </p:cNvPicPr>
          <p:nvPr>
            <p:ph sz="quarter" idx="13"/>
          </p:nvPr>
        </p:nvPicPr>
        <p:blipFill>
          <a:blip r:embed="rId3"/>
          <a:srcRect t="1773" r="1" b="15182"/>
          <a:stretch>
            <a:fillRect/>
          </a:stretch>
        </p:blipFill>
        <p:spPr>
          <a:xfrm>
            <a:off x="914400" y="2039324"/>
            <a:ext cx="7610947" cy="384048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noFill/>
        </p:spPr>
      </p:pic>
      <p:sp>
        <p:nvSpPr>
          <p:cNvPr id="16" name="Slide Number Placeholder 4">
            <a:extLst>
              <a:ext uri="{FF2B5EF4-FFF2-40B4-BE49-F238E27FC236}">
                <a16:creationId xmlns:a16="http://schemas.microsoft.com/office/drawing/2014/main" id="{F3E14020-0B7E-3EA7-BB94-36AE3CB4827F}"/>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a:p>
        </p:txBody>
      </p:sp>
    </p:spTree>
    <p:extLst>
      <p:ext uri="{BB962C8B-B14F-4D97-AF65-F5344CB8AC3E}">
        <p14:creationId xmlns:p14="http://schemas.microsoft.com/office/powerpoint/2010/main" val="52000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p:txBody>
          <a:bodyPr/>
          <a:lstStyle/>
          <a:p>
            <a:r>
              <a:rPr lang="en-GB" dirty="0"/>
              <a:t>What has happened?</a:t>
            </a:r>
            <a:endParaRPr lang="en-US" dirty="0"/>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0"/>
          </p:nvPr>
        </p:nvSpPr>
        <p:spPr>
          <a:xfrm>
            <a:off x="1605984" y="2101984"/>
            <a:ext cx="7150608" cy="3356576"/>
          </a:xfrm>
        </p:spPr>
        <p:txBody>
          <a:bodyPr>
            <a:normAutofit lnSpcReduction="10000"/>
          </a:bodyPr>
          <a:lstStyle/>
          <a:p>
            <a:r>
              <a:rPr lang="en-GB" dirty="0"/>
              <a:t>Before Code G was introduced officers would sometimes arrest when was not necessary. Home office (2022, 2b) </a:t>
            </a:r>
            <a:endParaRPr lang="en-US" dirty="0"/>
          </a:p>
          <a:p>
            <a:endParaRPr lang="en-GB" dirty="0"/>
          </a:p>
          <a:p>
            <a:r>
              <a:rPr lang="en-GB" dirty="0"/>
              <a:t>Police now must prove that the arrest is necessary for reasons such as “protecting the vulnerable victim”, “preventing the suspect disappearing”. This helps prevent unnecessary arrests.</a:t>
            </a:r>
          </a:p>
          <a:p>
            <a:endParaRPr lang="en-GB" dirty="0"/>
          </a:p>
          <a:p>
            <a:r>
              <a:rPr lang="en-GB" dirty="0"/>
              <a:t>Code G improves fairness with arrests and ensuring the arrests are necessary, recorded, and proportionate, which helps the protects from misuse of police powers whilst still allowing the police to investigate effectively.  (Home office, 2023)</a:t>
            </a:r>
            <a:endParaRPr lang="en-US" dirty="0"/>
          </a:p>
          <a:p>
            <a:endParaRPr lang="en-US" dirty="0"/>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966913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a:xfrm>
            <a:off x="914400" y="914400"/>
            <a:ext cx="10360152" cy="914400"/>
          </a:xfrm>
        </p:spPr>
        <p:txBody>
          <a:bodyPr anchor="b">
            <a:normAutofit/>
          </a:bodyPr>
          <a:lstStyle/>
          <a:p>
            <a:r>
              <a:rPr lang="en-GB" dirty="0"/>
              <a:t>What happened before Code G</a:t>
            </a:r>
            <a:endParaRPr lang="en-US" dirty="0"/>
          </a:p>
        </p:txBody>
      </p:sp>
      <p:pic>
        <p:nvPicPr>
          <p:cNvPr id="2" name="Picture 1">
            <a:extLst>
              <a:ext uri="{FF2B5EF4-FFF2-40B4-BE49-F238E27FC236}">
                <a16:creationId xmlns:a16="http://schemas.microsoft.com/office/drawing/2014/main" id="{A6563CEE-4269-6ADA-71F0-A191DBF88751}"/>
              </a:ext>
            </a:extLst>
          </p:cNvPr>
          <p:cNvPicPr>
            <a:picLocks noChangeAspect="1"/>
          </p:cNvPicPr>
          <p:nvPr/>
        </p:nvPicPr>
        <p:blipFill>
          <a:blip r:embed="rId3"/>
          <a:stretch>
            <a:fillRect/>
          </a:stretch>
        </p:blipFill>
        <p:spPr>
          <a:xfrm>
            <a:off x="1420891" y="2417039"/>
            <a:ext cx="5706198" cy="3045754"/>
          </a:xfrm>
          <a:prstGeom prst="rect">
            <a:avLst/>
          </a:prstGeom>
          <a:noFill/>
        </p:spPr>
      </p:pic>
      <p:sp>
        <p:nvSpPr>
          <p:cNvPr id="22" name="Slide Number Placeholder 4">
            <a:extLst>
              <a:ext uri="{FF2B5EF4-FFF2-40B4-BE49-F238E27FC236}">
                <a16:creationId xmlns:a16="http://schemas.microsoft.com/office/drawing/2014/main" id="{1C4AE9FE-B232-7F3C-A048-69C7B23A7578}"/>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8</a:t>
            </a:fld>
            <a:endParaRPr lang="en-US"/>
          </a:p>
        </p:txBody>
      </p:sp>
    </p:spTree>
    <p:extLst>
      <p:ext uri="{BB962C8B-B14F-4D97-AF65-F5344CB8AC3E}">
        <p14:creationId xmlns:p14="http://schemas.microsoft.com/office/powerpoint/2010/main" val="1096717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688064" y="273113"/>
            <a:ext cx="10360152" cy="914400"/>
          </a:xfrm>
        </p:spPr>
        <p:txBody>
          <a:bodyPr/>
          <a:lstStyle/>
          <a:p>
            <a:r>
              <a:rPr lang="en-GB" dirty="0"/>
              <a:t>How treatment had changed with Code G </a:t>
            </a:r>
            <a:endParaRPr lang="en-US" dirty="0"/>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1244852" y="1700967"/>
            <a:ext cx="7905131" cy="3877055"/>
          </a:xfrm>
        </p:spPr>
        <p:txBody>
          <a:bodyPr/>
          <a:lstStyle/>
          <a:p>
            <a:r>
              <a:rPr lang="en-GB" dirty="0"/>
              <a:t>Code G had changed the mindset of arrest for officers, now officers must have necessary grounds and create records. Gov.uk, (2022)</a:t>
            </a:r>
          </a:p>
          <a:p>
            <a:endParaRPr lang="en-GB" dirty="0"/>
          </a:p>
          <a:p>
            <a:r>
              <a:rPr lang="en-GB" dirty="0"/>
              <a:t>Necessary grounds now are to prevent injury or damage, protect vulnerable persons, prevent a disappearance of a suspect. Association of chief police </a:t>
            </a:r>
            <a:r>
              <a:rPr lang="en-GB" dirty="0" err="1"/>
              <a:t>offficers</a:t>
            </a:r>
            <a:r>
              <a:rPr lang="en-GB" dirty="0"/>
              <a:t>, (2012, pp,3) </a:t>
            </a:r>
          </a:p>
          <a:p>
            <a:endParaRPr lang="en-GB" dirty="0"/>
          </a:p>
          <a:p>
            <a:r>
              <a:rPr lang="en-GB" dirty="0"/>
              <a:t>Arrest since CODE G being introduced has to be necessary not a convenient </a:t>
            </a:r>
            <a:endParaRPr lang="en-US" dirty="0"/>
          </a:p>
          <a:p>
            <a:endParaRPr lang="en-US" dirty="0"/>
          </a:p>
          <a:p>
            <a:pPr lvl="1"/>
            <a:endParaRPr lang="en-US" dirty="0"/>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4230106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p:txBody>
          <a:bodyPr/>
          <a:lstStyle/>
          <a:p>
            <a:r>
              <a:rPr lang="en-GB" dirty="0"/>
              <a:t>Before and After Code G </a:t>
            </a:r>
            <a:endParaRPr lang="en-US" dirty="0"/>
          </a:p>
        </p:txBody>
      </p:sp>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969938" y="2423265"/>
            <a:ext cx="3364992" cy="3904488"/>
          </a:xfrm>
        </p:spPr>
        <p:txBody>
          <a:bodyPr/>
          <a:lstStyle/>
          <a:p>
            <a:r>
              <a:rPr lang="en-GB" dirty="0"/>
              <a:t>Before Code G </a:t>
            </a:r>
          </a:p>
          <a:p>
            <a:endParaRPr lang="en-GB" dirty="0"/>
          </a:p>
          <a:p>
            <a:r>
              <a:rPr lang="en-GB" dirty="0"/>
              <a:t>Arrest mainly based on if the crime committed was “arrest-able”. Law teacher (2018, pp, 6,7) </a:t>
            </a:r>
          </a:p>
          <a:p>
            <a:r>
              <a:rPr lang="en-GB" dirty="0"/>
              <a:t>More officer discretion </a:t>
            </a:r>
          </a:p>
        </p:txBody>
      </p:sp>
      <p:sp>
        <p:nvSpPr>
          <p:cNvPr id="25" name="Content Placeholder 24">
            <a:extLst>
              <a:ext uri="{FF2B5EF4-FFF2-40B4-BE49-F238E27FC236}">
                <a16:creationId xmlns:a16="http://schemas.microsoft.com/office/drawing/2014/main" id="{7798761A-B671-4825-623F-F4726F2BDF28}"/>
              </a:ext>
            </a:extLst>
          </p:cNvPr>
          <p:cNvSpPr>
            <a:spLocks noGrp="1"/>
          </p:cNvSpPr>
          <p:nvPr>
            <p:ph sz="quarter" idx="12"/>
          </p:nvPr>
        </p:nvSpPr>
        <p:spPr>
          <a:xfrm>
            <a:off x="5146548" y="1975316"/>
            <a:ext cx="6537960" cy="3904488"/>
          </a:xfrm>
        </p:spPr>
        <p:txBody>
          <a:bodyPr/>
          <a:lstStyle/>
          <a:p>
            <a:r>
              <a:rPr lang="en-GB" dirty="0"/>
              <a:t>Now Code G has been introduced </a:t>
            </a:r>
          </a:p>
          <a:p>
            <a:endParaRPr lang="en-GB" dirty="0"/>
          </a:p>
          <a:p>
            <a:r>
              <a:rPr lang="en-GB" dirty="0"/>
              <a:t>Arrests must be last resorts and having stronger security checks. Gov.uk, (pp,2.2)</a:t>
            </a:r>
          </a:p>
          <a:p>
            <a:endParaRPr lang="en-GB" dirty="0"/>
          </a:p>
          <a:p>
            <a:r>
              <a:rPr lang="en-GB" dirty="0"/>
              <a:t>Arrest must be necessary and have reasonable grounds and suspicion. Gov.uk, (pp,2.1)</a:t>
            </a:r>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3748348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5044F7-BD97-2FDE-4E33-A565BCF0EFEC}"/>
              </a:ext>
            </a:extLst>
          </p:cNvPr>
          <p:cNvSpPr>
            <a:spLocks noGrp="1"/>
          </p:cNvSpPr>
          <p:nvPr>
            <p:ph type="title"/>
          </p:nvPr>
        </p:nvSpPr>
        <p:spPr>
          <a:xfrm>
            <a:off x="914400" y="914400"/>
            <a:ext cx="10360152" cy="914400"/>
          </a:xfrm>
        </p:spPr>
        <p:txBody>
          <a:bodyPr anchor="b">
            <a:normAutofit/>
          </a:bodyPr>
          <a:lstStyle/>
          <a:p>
            <a:r>
              <a:rPr lang="en-GB" dirty="0"/>
              <a:t>Case study</a:t>
            </a:r>
            <a:endParaRPr lang="en-US" dirty="0"/>
          </a:p>
        </p:txBody>
      </p:sp>
      <p:pic>
        <p:nvPicPr>
          <p:cNvPr id="6" name="Picture Placeholder 5">
            <a:extLst>
              <a:ext uri="{FF2B5EF4-FFF2-40B4-BE49-F238E27FC236}">
                <a16:creationId xmlns:a16="http://schemas.microsoft.com/office/drawing/2014/main" id="{0DA44C29-2893-B667-C0DA-6C8C4CC2D3B5}"/>
              </a:ext>
            </a:extLst>
          </p:cNvPr>
          <p:cNvPicPr>
            <a:picLocks noGrp="1" noChangeAspect="1"/>
          </p:cNvPicPr>
          <p:nvPr>
            <p:ph sz="quarter" idx="13"/>
          </p:nvPr>
        </p:nvPicPr>
        <p:blipFill>
          <a:blip r:embed="rId3"/>
          <a:srcRect r="-2" b="21966"/>
          <a:stretch>
            <a:fillRect/>
          </a:stretch>
        </p:blipFill>
        <p:spPr>
          <a:xfrm>
            <a:off x="914399" y="2039112"/>
            <a:ext cx="3364992" cy="3904488"/>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3" name="Content Placeholder 2">
            <a:extLst>
              <a:ext uri="{FF2B5EF4-FFF2-40B4-BE49-F238E27FC236}">
                <a16:creationId xmlns:a16="http://schemas.microsoft.com/office/drawing/2014/main" id="{DE597F60-88E2-C430-D52B-6604405AD55C}"/>
              </a:ext>
            </a:extLst>
          </p:cNvPr>
          <p:cNvSpPr>
            <a:spLocks noGrp="1"/>
          </p:cNvSpPr>
          <p:nvPr>
            <p:ph sz="quarter" idx="12"/>
          </p:nvPr>
        </p:nvSpPr>
        <p:spPr>
          <a:xfrm>
            <a:off x="4743451" y="2039112"/>
            <a:ext cx="6537960" cy="3904488"/>
          </a:xfrm>
        </p:spPr>
        <p:txBody>
          <a:bodyPr>
            <a:normAutofit lnSpcReduction="10000"/>
          </a:bodyPr>
          <a:lstStyle/>
          <a:p>
            <a:r>
              <a:rPr lang="en-GB" sz="1900" dirty="0"/>
              <a:t>Although </a:t>
            </a:r>
            <a:r>
              <a:rPr lang="en-GB" sz="1900" dirty="0" err="1"/>
              <a:t>Zimbardos</a:t>
            </a:r>
            <a:r>
              <a:rPr lang="en-GB" sz="1900" dirty="0"/>
              <a:t> prison experiment was not a true story and was an experiment it is a demonstration of how prisoners would be treated by the officers before Code G, and was conducted to prove how different people would act in the different roles, would they act in a fair and lawful manner?</a:t>
            </a:r>
          </a:p>
          <a:p>
            <a:r>
              <a:rPr lang="en-GB" sz="1900" dirty="0"/>
              <a:t>The case study was conducted by Philip </a:t>
            </a:r>
            <a:r>
              <a:rPr lang="en-GB" sz="1900" dirty="0" err="1"/>
              <a:t>Zimbardo</a:t>
            </a:r>
            <a:r>
              <a:rPr lang="en-GB" sz="1900" dirty="0"/>
              <a:t> at Stanford University 1971.</a:t>
            </a:r>
          </a:p>
          <a:p>
            <a:r>
              <a:rPr lang="en-GB" sz="1900" dirty="0"/>
              <a:t>Philip had gotten 24 healthy people to be divided into two groups “prisoners and guards” to see how the behaviours would be changed due to the “role” </a:t>
            </a:r>
          </a:p>
          <a:p>
            <a:r>
              <a:rPr lang="en-GB" sz="1900" dirty="0"/>
              <a:t>The experiment should have lasted 2 weeks, after 6 days the experiment had to be stopped due to how extreme and how abusive the “guards” had gotten. </a:t>
            </a:r>
          </a:p>
          <a:p>
            <a:r>
              <a:rPr lang="en-GB" sz="1900" dirty="0"/>
              <a:t>Stanford university, (1971)</a:t>
            </a:r>
          </a:p>
          <a:p>
            <a:endParaRPr lang="en-GB" sz="1900" dirty="0"/>
          </a:p>
        </p:txBody>
      </p:sp>
      <p:sp>
        <p:nvSpPr>
          <p:cNvPr id="18" name="Slide Number Placeholder 4">
            <a:extLst>
              <a:ext uri="{FF2B5EF4-FFF2-40B4-BE49-F238E27FC236}">
                <a16:creationId xmlns:a16="http://schemas.microsoft.com/office/drawing/2014/main" id="{284DC739-D0EB-FBF7-8B7D-004AF2663E2F}"/>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11</a:t>
            </a:fld>
            <a:endParaRPr lang="en-US"/>
          </a:p>
        </p:txBody>
      </p:sp>
    </p:spTree>
    <p:extLst>
      <p:ext uri="{BB962C8B-B14F-4D97-AF65-F5344CB8AC3E}">
        <p14:creationId xmlns:p14="http://schemas.microsoft.com/office/powerpoint/2010/main" val="859909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ctrTitle"/>
          </p:nvPr>
        </p:nvSpPr>
        <p:spPr>
          <a:xfrm>
            <a:off x="1823267" y="449152"/>
            <a:ext cx="10034257" cy="5029200"/>
          </a:xfrm>
        </p:spPr>
        <p:txBody>
          <a:bodyPr/>
          <a:lstStyle/>
          <a:p>
            <a:r>
              <a:rPr lang="en-GB" dirty="0"/>
              <a:t>T</a:t>
            </a:r>
            <a:r>
              <a:rPr lang="en-US" dirty="0"/>
              <a:t>hank you</a:t>
            </a:r>
            <a:br>
              <a:rPr lang="en-GB" dirty="0"/>
            </a:br>
            <a:br>
              <a:rPr lang="en-GB" dirty="0"/>
            </a:br>
            <a:r>
              <a:rPr lang="en-GB" dirty="0"/>
              <a:t>Any questions?</a:t>
            </a:r>
            <a:endParaRPr lang="en-US" dirty="0"/>
          </a:p>
        </p:txBody>
      </p:sp>
      <p:sp>
        <p:nvSpPr>
          <p:cNvPr id="11" name="Content Placeholder 10">
            <a:extLst>
              <a:ext uri="{FF2B5EF4-FFF2-40B4-BE49-F238E27FC236}">
                <a16:creationId xmlns:a16="http://schemas.microsoft.com/office/drawing/2014/main" id="{C6DCC38C-603B-CCD0-2914-0BBCD4F4F74E}"/>
              </a:ext>
            </a:extLst>
          </p:cNvPr>
          <p:cNvSpPr>
            <a:spLocks noGrp="1"/>
          </p:cNvSpPr>
          <p:nvPr>
            <p:ph sz="quarter" idx="13"/>
          </p:nvPr>
        </p:nvSpPr>
        <p:spPr>
          <a:xfrm>
            <a:off x="6848856" y="914400"/>
            <a:ext cx="3867912" cy="5029200"/>
          </a:xfrm>
        </p:spPr>
        <p:txBody>
          <a:bodyPr anchor="ctr"/>
          <a:lstStyle/>
          <a:p>
            <a:endParaRPr lang="en-US" dirty="0"/>
          </a:p>
          <a:p>
            <a:endParaRPr lang="en-US" dirty="0"/>
          </a:p>
        </p:txBody>
      </p:sp>
    </p:spTree>
    <p:extLst>
      <p:ext uri="{BB962C8B-B14F-4D97-AF65-F5344CB8AC3E}">
        <p14:creationId xmlns:p14="http://schemas.microsoft.com/office/powerpoint/2010/main" val="2188828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5018-A389-1E80-3DF2-5ACF9A48DC25}"/>
              </a:ext>
            </a:extLst>
          </p:cNvPr>
          <p:cNvSpPr>
            <a:spLocks noGrp="1"/>
          </p:cNvSpPr>
          <p:nvPr>
            <p:ph type="ctrTitle"/>
          </p:nvPr>
        </p:nvSpPr>
        <p:spPr>
          <a:xfrm>
            <a:off x="914400" y="914400"/>
            <a:ext cx="8956392" cy="5029200"/>
          </a:xfrm>
        </p:spPr>
        <p:txBody>
          <a:bodyPr/>
          <a:lstStyle/>
          <a:p>
            <a:r>
              <a:rPr lang="en-GB" sz="1200" dirty="0"/>
              <a:t>Bibliography</a:t>
            </a:r>
            <a:br>
              <a:rPr lang="en-GB" sz="1200" dirty="0"/>
            </a:br>
            <a:r>
              <a:rPr lang="en-GB" sz="1200" dirty="0"/>
              <a:t>Departments of justice,(2015),</a:t>
            </a:r>
            <a:br>
              <a:rPr lang="en-GB" sz="1200" dirty="0"/>
            </a:br>
            <a:r>
              <a:rPr lang="en-GB" sz="1200" dirty="0">
                <a:hlinkClick r:id="rId2"/>
              </a:rPr>
              <a:t>https://</a:t>
            </a:r>
            <a:r>
              <a:rPr lang="en-GB" sz="1200" dirty="0" err="1">
                <a:hlinkClick r:id="rId2"/>
              </a:rPr>
              <a:t>www.justice-ni.gov.uk</a:t>
            </a:r>
            <a:r>
              <a:rPr lang="en-GB" sz="1200" dirty="0">
                <a:hlinkClick r:id="rId2"/>
              </a:rPr>
              <a:t>/sites/default/files/publications/</a:t>
            </a:r>
            <a:r>
              <a:rPr lang="en-GB" sz="1200" dirty="0" err="1">
                <a:hlinkClick r:id="rId2"/>
              </a:rPr>
              <a:t>doj</a:t>
            </a:r>
            <a:r>
              <a:rPr lang="en-GB" sz="1200" dirty="0">
                <a:hlinkClick r:id="rId2"/>
              </a:rPr>
              <a:t>/pace-code-g-2015-.pdf</a:t>
            </a:r>
            <a:r>
              <a:rPr lang="en-GB" sz="1200" dirty="0"/>
              <a:t> – accessed on 1st of march, 2026</a:t>
            </a:r>
            <a:br>
              <a:rPr lang="en-GB" sz="1200" dirty="0"/>
            </a:br>
            <a:r>
              <a:rPr lang="en-GB" sz="1200" dirty="0"/>
              <a:t>Philip zimbardo, (1971), Stanford university 1971, </a:t>
            </a:r>
            <a:r>
              <a:rPr lang="en-GB" sz="1200" dirty="0">
                <a:hlinkClick r:id="rId3"/>
              </a:rPr>
              <a:t>https://exhibits.stanford.edu/</a:t>
            </a:r>
            <a:r>
              <a:rPr lang="en-GB" sz="1200" dirty="0" err="1">
                <a:hlinkClick r:id="rId3"/>
              </a:rPr>
              <a:t>spe</a:t>
            </a:r>
            <a:r>
              <a:rPr lang="en-GB" sz="1200" dirty="0"/>
              <a:t> - accessed on 1st of march, 2026.</a:t>
            </a:r>
            <a:br>
              <a:rPr lang="en-GB" sz="1200" dirty="0"/>
            </a:br>
            <a:r>
              <a:rPr lang="en-GB" sz="1200" dirty="0"/>
              <a:t>Home office , (2022), </a:t>
            </a:r>
            <a:r>
              <a:rPr lang="en-GB" sz="1200" dirty="0">
                <a:hlinkClick r:id="rId4"/>
              </a:rPr>
              <a:t>https://www.gov.uk/government/publications/pace-code-g-2012/pace-code-g-2012-accessible#:~:text=1.3%20The%20use%20of%</a:t>
            </a:r>
            <a:r>
              <a:rPr lang="en-GB" sz="1200" dirty="0" err="1">
                <a:hlinkClick r:id="rId4"/>
              </a:rPr>
              <a:t>20the,not</a:t>
            </a:r>
            <a:r>
              <a:rPr lang="en-GB" sz="1200" dirty="0">
                <a:hlinkClick r:id="rId4"/>
              </a:rPr>
              <a:t>%20provisions%20of%20this%20code</a:t>
            </a:r>
            <a:r>
              <a:rPr lang="en-GB" sz="1200" dirty="0"/>
              <a:t>. – accessed on 1</a:t>
            </a:r>
            <a:r>
              <a:rPr lang="en-GB" sz="1200" baseline="30000" dirty="0"/>
              <a:t>st</a:t>
            </a:r>
            <a:r>
              <a:rPr lang="en-GB" sz="1200" dirty="0"/>
              <a:t> of march, 2026.</a:t>
            </a:r>
            <a:br>
              <a:rPr lang="en-GB" sz="1200" dirty="0"/>
            </a:br>
            <a:br>
              <a:rPr lang="en-GB" sz="1200" dirty="0"/>
            </a:br>
            <a:r>
              <a:rPr lang="en-GB" sz="1200" dirty="0"/>
              <a:t>Home office, (2023), </a:t>
            </a:r>
            <a:r>
              <a:rPr lang="en-GB" sz="1200" dirty="0">
                <a:hlinkClick r:id="rId5"/>
              </a:rPr>
              <a:t>https://www.gov.uk/government/publications/pace-code-c-2023/pace-code-c-2023-accessible#:~:text=See%20Notes%201G%2C%201GA%2C%</a:t>
            </a:r>
            <a:r>
              <a:rPr lang="en-GB" sz="1200" dirty="0" err="1">
                <a:hlinkClick r:id="rId5"/>
              </a:rPr>
              <a:t>201GB,of</a:t>
            </a:r>
            <a:r>
              <a:rPr lang="en-GB" sz="1200" dirty="0">
                <a:hlinkClick r:id="rId5"/>
              </a:rPr>
              <a:t>%20its%20chief%20officer's%20functions%2C</a:t>
            </a:r>
            <a:r>
              <a:rPr lang="en-GB" sz="1200" dirty="0"/>
              <a:t> – accessed on 1</a:t>
            </a:r>
            <a:r>
              <a:rPr lang="en-GB" sz="1200" baseline="30000" dirty="0"/>
              <a:t>st</a:t>
            </a:r>
            <a:r>
              <a:rPr lang="en-GB" sz="1200" dirty="0"/>
              <a:t> of march,2026.</a:t>
            </a:r>
            <a:br>
              <a:rPr lang="en-GB" sz="1200" dirty="0"/>
            </a:br>
            <a:r>
              <a:rPr lang="en-GB" sz="1200" dirty="0"/>
              <a:t>Home office ,(2022). </a:t>
            </a:r>
            <a:r>
              <a:rPr lang="en-GB" sz="1200" dirty="0">
                <a:hlinkClick r:id="rId6"/>
              </a:rPr>
              <a:t>https://www.gov.uk/government/publications/pace-code-g-2012/pace-code-g-2012-accessible#:~:text=2.4%20The%20power%20of%</a:t>
            </a:r>
            <a:r>
              <a:rPr lang="en-GB" sz="1200" dirty="0" err="1">
                <a:hlinkClick r:id="rId6"/>
              </a:rPr>
              <a:t>20arrest,is</a:t>
            </a:r>
            <a:r>
              <a:rPr lang="en-GB" sz="1200" dirty="0">
                <a:hlinkClick r:id="rId6"/>
              </a:rPr>
              <a:t>%20open%20to%20the%20officer</a:t>
            </a:r>
            <a:r>
              <a:rPr lang="en-GB" sz="1200" dirty="0"/>
              <a:t>. – accessed on 2</a:t>
            </a:r>
            <a:r>
              <a:rPr lang="en-GB" sz="1200" baseline="30000" dirty="0"/>
              <a:t>nd</a:t>
            </a:r>
            <a:r>
              <a:rPr lang="en-GB" sz="1200" dirty="0"/>
              <a:t> of march, 2026</a:t>
            </a:r>
            <a:br>
              <a:rPr lang="en-GB" sz="1200" dirty="0"/>
            </a:br>
            <a:br>
              <a:rPr lang="en-GB" sz="1200" dirty="0"/>
            </a:br>
            <a:r>
              <a:rPr lang="en-GB" sz="1200" dirty="0"/>
              <a:t>Collage of policing, (2018). </a:t>
            </a:r>
            <a:r>
              <a:rPr lang="en-GB" sz="1200" dirty="0">
                <a:hlinkClick r:id="rId7"/>
              </a:rPr>
              <a:t>https://www.college.police.uk/app/major-investigation-and-public-protection/domestic-abuse/arrest-and-other-positive-approaches</a:t>
            </a:r>
            <a:r>
              <a:rPr lang="en-GB" sz="1200" dirty="0"/>
              <a:t> - accessed on 2nd of march, 2026</a:t>
            </a:r>
            <a:br>
              <a:rPr lang="en-GB" sz="1200" dirty="0"/>
            </a:br>
            <a:br>
              <a:rPr lang="en-GB" sz="1200" dirty="0"/>
            </a:br>
            <a:r>
              <a:rPr lang="en-GB" sz="1200" dirty="0"/>
              <a:t>Association of chief police  officers , </a:t>
            </a:r>
            <a:r>
              <a:rPr lang="en-GB" sz="1200" dirty="0">
                <a:hlinkClick r:id="rId8"/>
              </a:rPr>
              <a:t>https://library.college.police.uk/docs/APPREF/ACPO-Position-Statement-Necessity-to-Arrest.pdf</a:t>
            </a:r>
            <a:r>
              <a:rPr lang="en-GB" sz="1200" dirty="0"/>
              <a:t> - accessed on 2nd of march,2026</a:t>
            </a:r>
            <a:br>
              <a:rPr lang="en-GB" sz="1200" dirty="0"/>
            </a:br>
            <a:br>
              <a:rPr lang="en-GB" sz="1200" dirty="0"/>
            </a:br>
            <a:r>
              <a:rPr lang="en-GB" sz="1200" dirty="0"/>
              <a:t>Law teacher, (2018, pp,6,7) </a:t>
            </a:r>
            <a:r>
              <a:rPr lang="en-GB" sz="1200" dirty="0">
                <a:hlinkClick r:id="rId9"/>
              </a:rPr>
              <a:t>https://</a:t>
            </a:r>
            <a:r>
              <a:rPr lang="en-GB" sz="1200" dirty="0" err="1">
                <a:hlinkClick r:id="rId9"/>
              </a:rPr>
              <a:t>www.lawteacher.net</a:t>
            </a:r>
            <a:r>
              <a:rPr lang="en-GB" sz="1200" dirty="0">
                <a:hlinkClick r:id="rId9"/>
              </a:rPr>
              <a:t>/free-law-essays/administrative-law/police-powers-increase-since-the-80s-administrative-law-essay.php#:~:text=In%20the%20Criminal%20Law%</a:t>
            </a:r>
            <a:r>
              <a:rPr lang="en-GB" sz="1200" dirty="0" err="1">
                <a:hlinkClick r:id="rId9"/>
              </a:rPr>
              <a:t>20Act,statement</a:t>
            </a:r>
            <a:r>
              <a:rPr lang="en-GB" sz="1200" dirty="0">
                <a:hlinkClick r:id="rId9"/>
              </a:rPr>
              <a:t>%20or%20caution%20which%20went</a:t>
            </a:r>
            <a:r>
              <a:rPr lang="en-GB" sz="1200" dirty="0"/>
              <a:t> – accessed on 2nd of march 2026.</a:t>
            </a:r>
            <a:br>
              <a:rPr lang="en-GB" sz="1200" dirty="0"/>
            </a:br>
            <a:br>
              <a:rPr lang="en-GB" sz="1200" dirty="0"/>
            </a:br>
            <a:br>
              <a:rPr lang="en-GB" sz="1200" dirty="0"/>
            </a:br>
            <a:r>
              <a:rPr lang="en-GB" sz="1200" dirty="0"/>
              <a:t>Home office, </a:t>
            </a:r>
            <a:r>
              <a:rPr lang="en-GB" sz="1200" dirty="0">
                <a:hlinkClick r:id="rId10"/>
              </a:rPr>
              <a:t>https://assets.publishing.service.gov.uk/media/</a:t>
            </a:r>
            <a:r>
              <a:rPr lang="en-GB" sz="1200" dirty="0" err="1">
                <a:hlinkClick r:id="rId10"/>
              </a:rPr>
              <a:t>5a7aedcb40f0b66eab99da3b</a:t>
            </a:r>
            <a:r>
              <a:rPr lang="en-GB" sz="1200" dirty="0">
                <a:hlinkClick r:id="rId10"/>
              </a:rPr>
              <a:t>/pace-code-g_2006.pdf</a:t>
            </a:r>
            <a:r>
              <a:rPr lang="en-GB" sz="1200" dirty="0"/>
              <a:t> - accessed on 2nd of march, 2026 </a:t>
            </a:r>
            <a:br>
              <a:rPr lang="en-GB" dirty="0"/>
            </a:br>
            <a:endParaRPr lang="en-US" dirty="0"/>
          </a:p>
        </p:txBody>
      </p:sp>
    </p:spTree>
    <p:extLst>
      <p:ext uri="{BB962C8B-B14F-4D97-AF65-F5344CB8AC3E}">
        <p14:creationId xmlns:p14="http://schemas.microsoft.com/office/powerpoint/2010/main" val="303102411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Custom</vt:lpstr>
      <vt:lpstr>Introduction to Code G.  Lexi Weathersby  2501018</vt:lpstr>
      <vt:lpstr>agenda</vt:lpstr>
      <vt:lpstr>Code G   Code G was introduced in 2005 which covered the powers of arrest a person who  has been involved in the crime or has suspicion of being involved with a crime under section 24 of the PACE act 1984. Department of justice, (2015)</vt:lpstr>
      <vt:lpstr>How was prisoners treated before PACE CODE G</vt:lpstr>
      <vt:lpstr>Before Code G officers could arrest suspects based if the crime was an arrest able and before Code G prisoners and offenders was not treated fairly or in a lawful manner therefore they had less rights to what they would have now.  Home office,(2022) discuses that officers now need to prove the arrest is lawful than the power to arrest.</vt:lpstr>
      <vt:lpstr>What has happened to help improve the process of dealing with prisoners in a fair manner?</vt:lpstr>
      <vt:lpstr>What has happened?</vt:lpstr>
      <vt:lpstr>What happened before Code G</vt:lpstr>
      <vt:lpstr>How treatment had changed with Code G </vt:lpstr>
      <vt:lpstr>Before and After Code G </vt:lpstr>
      <vt:lpstr>Case study</vt:lpstr>
      <vt:lpstr>Thank you  Any questions?</vt:lpstr>
      <vt:lpstr>Bibliography Departments of justice,(2015), https://www.justice-ni.gov.uk/sites/default/files/publications/doj/pace-code-g-2015-.pdf – accessed on 1st of march, 2026 Philip zimbardo, (1971), Stanford university 1971, https://exhibits.stanford.edu/spe - accessed on 1st of march, 2026. Home office , (2022), https://www.gov.uk/government/publications/pace-code-g-2012/pace-code-g-2012-accessible#:~:text=1.3%20The%20use%20of%20the,not%20provisions%20of%20this%20code. – accessed on 1st of march, 2026.  Home office, (2023), https://www.gov.uk/government/publications/pace-code-c-2023/pace-code-c-2023-accessible#:~:text=See%20Notes%201G%2C%201GA%2C%201GB,of%20its%20chief%20officer's%20functions%2C – accessed on 1st of march,2026. Home office ,(2022). https://www.gov.uk/government/publications/pace-code-g-2012/pace-code-g-2012-accessible#:~:text=2.4%20The%20power%20of%20arrest,is%20open%20to%20the%20officer. – accessed on 2nd of march, 2026  Collage of policing, (2018). https://www.college.police.uk/app/major-investigation-and-public-protection/domestic-abuse/arrest-and-other-positive-approaches - accessed on 2nd of march, 2026  Association of chief police  officers , https://library.college.police.uk/docs/APPREF/ACPO-Position-Statement-Necessity-to-Arrest.pdf - accessed on 2nd of march,2026  Law teacher, (2018, pp,6,7) https://www.lawteacher.net/free-law-essays/administrative-law/police-powers-increase-since-the-80s-administrative-law-essay.php#:~:text=In%20the%20Criminal%20Law%20Act,statement%20or%20caution%20which%20went – accessed on 2nd of march 2026.   Home office, https://assets.publishing.service.gov.uk/media/5a7aedcb40f0b66eab99da3b/pace-code-g_2006.pdf - accessed on 2nd of march,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Code G.  Lexi Weathersby  250108</dc:title>
  <dc:creator>Lexi Weathersby (2501018)</dc:creator>
  <cp:lastModifiedBy>Lexi Weathersby (2501018)</cp:lastModifiedBy>
  <cp:revision>5</cp:revision>
  <dcterms:created xsi:type="dcterms:W3CDTF">2026-03-14T22:50:00Z</dcterms:created>
  <dcterms:modified xsi:type="dcterms:W3CDTF">2026-03-16T23:45:55Z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