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155"/>
    <p:restoredTop sz="95840"/>
  </p:normalViewPr>
  <p:slideViewPr>
    <p:cSldViewPr snapToGrid="0">
      <p:cViewPr varScale="1">
        <p:scale>
          <a:sx n="94" d="100"/>
          <a:sy n="94" d="100"/>
        </p:scale>
        <p:origin x="216" y="4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5" d="100"/>
          <a:sy n="85" d="100"/>
        </p:scale>
        <p:origin x="3928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CE34D8-2C24-4799-A0C1-DD56C61F24AD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AE7CF54-33BB-4FF8-B9D1-482360BC174D}">
      <dgm:prSet/>
      <dgm:spPr/>
      <dgm:t>
        <a:bodyPr/>
        <a:lstStyle/>
        <a:p>
          <a:r>
            <a:rPr lang="en-US"/>
            <a:t>Teaching</a:t>
          </a:r>
        </a:p>
      </dgm:t>
    </dgm:pt>
    <dgm:pt modelId="{FE4D7F30-65A7-475B-99DF-0A12A0F5DC45}" type="parTrans" cxnId="{AB722A68-A507-469B-B2D3-135CD1D5C3DB}">
      <dgm:prSet/>
      <dgm:spPr/>
      <dgm:t>
        <a:bodyPr/>
        <a:lstStyle/>
        <a:p>
          <a:endParaRPr lang="en-US"/>
        </a:p>
      </dgm:t>
    </dgm:pt>
    <dgm:pt modelId="{B2C451BF-0456-4962-9BE6-8A78A46D32C3}" type="sibTrans" cxnId="{AB722A68-A507-469B-B2D3-135CD1D5C3DB}">
      <dgm:prSet/>
      <dgm:spPr/>
      <dgm:t>
        <a:bodyPr/>
        <a:lstStyle/>
        <a:p>
          <a:endParaRPr lang="en-US"/>
        </a:p>
      </dgm:t>
    </dgm:pt>
    <dgm:pt modelId="{70327E7B-E2FF-435E-945D-5D9EE269304C}">
      <dgm:prSet/>
      <dgm:spPr/>
      <dgm:t>
        <a:bodyPr/>
        <a:lstStyle/>
        <a:p>
          <a:r>
            <a:rPr lang="en-US"/>
            <a:t>Leadership</a:t>
          </a:r>
        </a:p>
      </dgm:t>
    </dgm:pt>
    <dgm:pt modelId="{504B12FF-A565-4E76-909A-1677C16F54C9}" type="parTrans" cxnId="{84AA8FC7-3511-40DC-86F5-21FB1170E4FD}">
      <dgm:prSet/>
      <dgm:spPr/>
      <dgm:t>
        <a:bodyPr/>
        <a:lstStyle/>
        <a:p>
          <a:endParaRPr lang="en-US"/>
        </a:p>
      </dgm:t>
    </dgm:pt>
    <dgm:pt modelId="{505FD0F6-2EC4-4733-BDCC-656883D696FE}" type="sibTrans" cxnId="{84AA8FC7-3511-40DC-86F5-21FB1170E4FD}">
      <dgm:prSet/>
      <dgm:spPr/>
      <dgm:t>
        <a:bodyPr/>
        <a:lstStyle/>
        <a:p>
          <a:endParaRPr lang="en-US"/>
        </a:p>
      </dgm:t>
    </dgm:pt>
    <dgm:pt modelId="{439E3ADD-F891-4DE2-A539-092202D4A8FD}">
      <dgm:prSet/>
      <dgm:spPr/>
      <dgm:t>
        <a:bodyPr/>
        <a:lstStyle/>
        <a:p>
          <a:r>
            <a:rPr lang="en-US"/>
            <a:t>Mentor</a:t>
          </a:r>
        </a:p>
      </dgm:t>
    </dgm:pt>
    <dgm:pt modelId="{2F64C948-2050-4AE3-AF58-394EC70768C6}" type="parTrans" cxnId="{5E06652D-A6F9-4738-A630-001477EE1AFC}">
      <dgm:prSet/>
      <dgm:spPr/>
      <dgm:t>
        <a:bodyPr/>
        <a:lstStyle/>
        <a:p>
          <a:endParaRPr lang="en-US"/>
        </a:p>
      </dgm:t>
    </dgm:pt>
    <dgm:pt modelId="{7E759100-3241-4F42-9A5E-997A1EB963CE}" type="sibTrans" cxnId="{5E06652D-A6F9-4738-A630-001477EE1AFC}">
      <dgm:prSet/>
      <dgm:spPr/>
      <dgm:t>
        <a:bodyPr/>
        <a:lstStyle/>
        <a:p>
          <a:endParaRPr lang="en-US"/>
        </a:p>
      </dgm:t>
    </dgm:pt>
    <dgm:pt modelId="{626656A4-A79C-644A-955E-17E666CA72C4}" type="pres">
      <dgm:prSet presAssocID="{C4CE34D8-2C24-4799-A0C1-DD56C61F24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3078438-9B41-3749-85E4-986B67682725}" type="pres">
      <dgm:prSet presAssocID="{FAE7CF54-33BB-4FF8-B9D1-482360BC174D}" presName="hierRoot1" presStyleCnt="0"/>
      <dgm:spPr/>
    </dgm:pt>
    <dgm:pt modelId="{9E45E704-3278-234C-8599-F0F59F8294A7}" type="pres">
      <dgm:prSet presAssocID="{FAE7CF54-33BB-4FF8-B9D1-482360BC174D}" presName="composite" presStyleCnt="0"/>
      <dgm:spPr/>
    </dgm:pt>
    <dgm:pt modelId="{04615B18-B578-284D-AA84-95AEF1F84C43}" type="pres">
      <dgm:prSet presAssocID="{FAE7CF54-33BB-4FF8-B9D1-482360BC174D}" presName="background" presStyleLbl="node0" presStyleIdx="0" presStyleCnt="3"/>
      <dgm:spPr/>
    </dgm:pt>
    <dgm:pt modelId="{97E4F4F3-7C67-0049-8864-B5AE0AFA609A}" type="pres">
      <dgm:prSet presAssocID="{FAE7CF54-33BB-4FF8-B9D1-482360BC174D}" presName="text" presStyleLbl="fgAcc0" presStyleIdx="0" presStyleCnt="3">
        <dgm:presLayoutVars>
          <dgm:chPref val="3"/>
        </dgm:presLayoutVars>
      </dgm:prSet>
      <dgm:spPr/>
    </dgm:pt>
    <dgm:pt modelId="{111F03A0-422F-4F42-BCE3-38B4A10CF105}" type="pres">
      <dgm:prSet presAssocID="{FAE7CF54-33BB-4FF8-B9D1-482360BC174D}" presName="hierChild2" presStyleCnt="0"/>
      <dgm:spPr/>
    </dgm:pt>
    <dgm:pt modelId="{AEC8031E-782C-F148-83C7-703ECE6A9216}" type="pres">
      <dgm:prSet presAssocID="{70327E7B-E2FF-435E-945D-5D9EE269304C}" presName="hierRoot1" presStyleCnt="0"/>
      <dgm:spPr/>
    </dgm:pt>
    <dgm:pt modelId="{D2AB7949-13B5-E04C-B763-A3A6DB7145C0}" type="pres">
      <dgm:prSet presAssocID="{70327E7B-E2FF-435E-945D-5D9EE269304C}" presName="composite" presStyleCnt="0"/>
      <dgm:spPr/>
    </dgm:pt>
    <dgm:pt modelId="{6205A999-9323-E949-A655-4AA58E42A1CD}" type="pres">
      <dgm:prSet presAssocID="{70327E7B-E2FF-435E-945D-5D9EE269304C}" presName="background" presStyleLbl="node0" presStyleIdx="1" presStyleCnt="3"/>
      <dgm:spPr/>
    </dgm:pt>
    <dgm:pt modelId="{17A125B6-893B-F342-89CC-2AD856451AC8}" type="pres">
      <dgm:prSet presAssocID="{70327E7B-E2FF-435E-945D-5D9EE269304C}" presName="text" presStyleLbl="fgAcc0" presStyleIdx="1" presStyleCnt="3">
        <dgm:presLayoutVars>
          <dgm:chPref val="3"/>
        </dgm:presLayoutVars>
      </dgm:prSet>
      <dgm:spPr/>
    </dgm:pt>
    <dgm:pt modelId="{5524FB47-1A8D-074B-B0AE-D3E4F2D377CE}" type="pres">
      <dgm:prSet presAssocID="{70327E7B-E2FF-435E-945D-5D9EE269304C}" presName="hierChild2" presStyleCnt="0"/>
      <dgm:spPr/>
    </dgm:pt>
    <dgm:pt modelId="{61694766-5F02-B449-9501-8B9074134003}" type="pres">
      <dgm:prSet presAssocID="{439E3ADD-F891-4DE2-A539-092202D4A8FD}" presName="hierRoot1" presStyleCnt="0"/>
      <dgm:spPr/>
    </dgm:pt>
    <dgm:pt modelId="{D21C5D09-7822-344B-9161-3AFC5E9AE4E6}" type="pres">
      <dgm:prSet presAssocID="{439E3ADD-F891-4DE2-A539-092202D4A8FD}" presName="composite" presStyleCnt="0"/>
      <dgm:spPr/>
    </dgm:pt>
    <dgm:pt modelId="{F47276E0-5C4E-524F-90AC-BF5F9F76BB8E}" type="pres">
      <dgm:prSet presAssocID="{439E3ADD-F891-4DE2-A539-092202D4A8FD}" presName="background" presStyleLbl="node0" presStyleIdx="2" presStyleCnt="3"/>
      <dgm:spPr/>
    </dgm:pt>
    <dgm:pt modelId="{E4A59669-CFB0-5949-9BEF-2BC3E85C9DE5}" type="pres">
      <dgm:prSet presAssocID="{439E3ADD-F891-4DE2-A539-092202D4A8FD}" presName="text" presStyleLbl="fgAcc0" presStyleIdx="2" presStyleCnt="3">
        <dgm:presLayoutVars>
          <dgm:chPref val="3"/>
        </dgm:presLayoutVars>
      </dgm:prSet>
      <dgm:spPr/>
    </dgm:pt>
    <dgm:pt modelId="{E5F204CC-DB76-F14B-B48A-DF0E63E921A9}" type="pres">
      <dgm:prSet presAssocID="{439E3ADD-F891-4DE2-A539-092202D4A8FD}" presName="hierChild2" presStyleCnt="0"/>
      <dgm:spPr/>
    </dgm:pt>
  </dgm:ptLst>
  <dgm:cxnLst>
    <dgm:cxn modelId="{5E06652D-A6F9-4738-A630-001477EE1AFC}" srcId="{C4CE34D8-2C24-4799-A0C1-DD56C61F24AD}" destId="{439E3ADD-F891-4DE2-A539-092202D4A8FD}" srcOrd="2" destOrd="0" parTransId="{2F64C948-2050-4AE3-AF58-394EC70768C6}" sibTransId="{7E759100-3241-4F42-9A5E-997A1EB963CE}"/>
    <dgm:cxn modelId="{CDF62857-09AC-6E45-8D72-5E004838EBAB}" type="presOf" srcId="{FAE7CF54-33BB-4FF8-B9D1-482360BC174D}" destId="{97E4F4F3-7C67-0049-8864-B5AE0AFA609A}" srcOrd="0" destOrd="0" presId="urn:microsoft.com/office/officeart/2005/8/layout/hierarchy1"/>
    <dgm:cxn modelId="{AB722A68-A507-469B-B2D3-135CD1D5C3DB}" srcId="{C4CE34D8-2C24-4799-A0C1-DD56C61F24AD}" destId="{FAE7CF54-33BB-4FF8-B9D1-482360BC174D}" srcOrd="0" destOrd="0" parTransId="{FE4D7F30-65A7-475B-99DF-0A12A0F5DC45}" sibTransId="{B2C451BF-0456-4962-9BE6-8A78A46D32C3}"/>
    <dgm:cxn modelId="{1BB44E93-6866-BD49-8CF0-92553E62C871}" type="presOf" srcId="{439E3ADD-F891-4DE2-A539-092202D4A8FD}" destId="{E4A59669-CFB0-5949-9BEF-2BC3E85C9DE5}" srcOrd="0" destOrd="0" presId="urn:microsoft.com/office/officeart/2005/8/layout/hierarchy1"/>
    <dgm:cxn modelId="{B9F627AA-FB86-654B-9FB6-17D17B70970A}" type="presOf" srcId="{C4CE34D8-2C24-4799-A0C1-DD56C61F24AD}" destId="{626656A4-A79C-644A-955E-17E666CA72C4}" srcOrd="0" destOrd="0" presId="urn:microsoft.com/office/officeart/2005/8/layout/hierarchy1"/>
    <dgm:cxn modelId="{84AA8FC7-3511-40DC-86F5-21FB1170E4FD}" srcId="{C4CE34D8-2C24-4799-A0C1-DD56C61F24AD}" destId="{70327E7B-E2FF-435E-945D-5D9EE269304C}" srcOrd="1" destOrd="0" parTransId="{504B12FF-A565-4E76-909A-1677C16F54C9}" sibTransId="{505FD0F6-2EC4-4733-BDCC-656883D696FE}"/>
    <dgm:cxn modelId="{3C4BC6D4-E763-BD4A-8ACD-80718EAC7962}" type="presOf" srcId="{70327E7B-E2FF-435E-945D-5D9EE269304C}" destId="{17A125B6-893B-F342-89CC-2AD856451AC8}" srcOrd="0" destOrd="0" presId="urn:microsoft.com/office/officeart/2005/8/layout/hierarchy1"/>
    <dgm:cxn modelId="{C193A3C4-7339-D946-B372-5E8DB6CA305A}" type="presParOf" srcId="{626656A4-A79C-644A-955E-17E666CA72C4}" destId="{23078438-9B41-3749-85E4-986B67682725}" srcOrd="0" destOrd="0" presId="urn:microsoft.com/office/officeart/2005/8/layout/hierarchy1"/>
    <dgm:cxn modelId="{CA9E0C1D-14C1-3B49-91BC-4F39BD697DB3}" type="presParOf" srcId="{23078438-9B41-3749-85E4-986B67682725}" destId="{9E45E704-3278-234C-8599-F0F59F8294A7}" srcOrd="0" destOrd="0" presId="urn:microsoft.com/office/officeart/2005/8/layout/hierarchy1"/>
    <dgm:cxn modelId="{E94A95AD-BE34-7646-ADEE-5071DB688799}" type="presParOf" srcId="{9E45E704-3278-234C-8599-F0F59F8294A7}" destId="{04615B18-B578-284D-AA84-95AEF1F84C43}" srcOrd="0" destOrd="0" presId="urn:microsoft.com/office/officeart/2005/8/layout/hierarchy1"/>
    <dgm:cxn modelId="{22A04597-8954-F846-B579-690CF2D513FC}" type="presParOf" srcId="{9E45E704-3278-234C-8599-F0F59F8294A7}" destId="{97E4F4F3-7C67-0049-8864-B5AE0AFA609A}" srcOrd="1" destOrd="0" presId="urn:microsoft.com/office/officeart/2005/8/layout/hierarchy1"/>
    <dgm:cxn modelId="{3A69D3C8-A165-1948-97A3-2CE994E5FB95}" type="presParOf" srcId="{23078438-9B41-3749-85E4-986B67682725}" destId="{111F03A0-422F-4F42-BCE3-38B4A10CF105}" srcOrd="1" destOrd="0" presId="urn:microsoft.com/office/officeart/2005/8/layout/hierarchy1"/>
    <dgm:cxn modelId="{2D15AC33-455B-9C41-B501-047E50B97C76}" type="presParOf" srcId="{626656A4-A79C-644A-955E-17E666CA72C4}" destId="{AEC8031E-782C-F148-83C7-703ECE6A9216}" srcOrd="1" destOrd="0" presId="urn:microsoft.com/office/officeart/2005/8/layout/hierarchy1"/>
    <dgm:cxn modelId="{E5FFF672-B2E4-7544-A1CC-78D183AB2058}" type="presParOf" srcId="{AEC8031E-782C-F148-83C7-703ECE6A9216}" destId="{D2AB7949-13B5-E04C-B763-A3A6DB7145C0}" srcOrd="0" destOrd="0" presId="urn:microsoft.com/office/officeart/2005/8/layout/hierarchy1"/>
    <dgm:cxn modelId="{8E28C3AA-C919-404D-935D-AA77898E743D}" type="presParOf" srcId="{D2AB7949-13B5-E04C-B763-A3A6DB7145C0}" destId="{6205A999-9323-E949-A655-4AA58E42A1CD}" srcOrd="0" destOrd="0" presId="urn:microsoft.com/office/officeart/2005/8/layout/hierarchy1"/>
    <dgm:cxn modelId="{40358CE7-6E0C-954E-9604-254A4C277127}" type="presParOf" srcId="{D2AB7949-13B5-E04C-B763-A3A6DB7145C0}" destId="{17A125B6-893B-F342-89CC-2AD856451AC8}" srcOrd="1" destOrd="0" presId="urn:microsoft.com/office/officeart/2005/8/layout/hierarchy1"/>
    <dgm:cxn modelId="{69D67BC3-63DB-E944-8DE7-2CBD1D56B51E}" type="presParOf" srcId="{AEC8031E-782C-F148-83C7-703ECE6A9216}" destId="{5524FB47-1A8D-074B-B0AE-D3E4F2D377CE}" srcOrd="1" destOrd="0" presId="urn:microsoft.com/office/officeart/2005/8/layout/hierarchy1"/>
    <dgm:cxn modelId="{984D0989-03DD-3D4E-B3F7-DB50600EE611}" type="presParOf" srcId="{626656A4-A79C-644A-955E-17E666CA72C4}" destId="{61694766-5F02-B449-9501-8B9074134003}" srcOrd="2" destOrd="0" presId="urn:microsoft.com/office/officeart/2005/8/layout/hierarchy1"/>
    <dgm:cxn modelId="{A3867E56-72B3-4646-8CB0-A350F619E186}" type="presParOf" srcId="{61694766-5F02-B449-9501-8B9074134003}" destId="{D21C5D09-7822-344B-9161-3AFC5E9AE4E6}" srcOrd="0" destOrd="0" presId="urn:microsoft.com/office/officeart/2005/8/layout/hierarchy1"/>
    <dgm:cxn modelId="{DACA1C6F-C007-684C-A625-82C90D5A973B}" type="presParOf" srcId="{D21C5D09-7822-344B-9161-3AFC5E9AE4E6}" destId="{F47276E0-5C4E-524F-90AC-BF5F9F76BB8E}" srcOrd="0" destOrd="0" presId="urn:microsoft.com/office/officeart/2005/8/layout/hierarchy1"/>
    <dgm:cxn modelId="{F981E0A4-0540-B342-8B76-17B3AFC3B1B8}" type="presParOf" srcId="{D21C5D09-7822-344B-9161-3AFC5E9AE4E6}" destId="{E4A59669-CFB0-5949-9BEF-2BC3E85C9DE5}" srcOrd="1" destOrd="0" presId="urn:microsoft.com/office/officeart/2005/8/layout/hierarchy1"/>
    <dgm:cxn modelId="{AF556C60-4605-2948-AA9E-2699F9B9F1AD}" type="presParOf" srcId="{61694766-5F02-B449-9501-8B9074134003}" destId="{E5F204CC-DB76-F14B-B48A-DF0E63E921A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518A4D-C9B2-4F3C-BC2D-D35CD90F368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51A1B8E3-0EAA-4955-94D7-5FEE4922341A}">
      <dgm:prSet/>
      <dgm:spPr/>
      <dgm:t>
        <a:bodyPr/>
        <a:lstStyle/>
        <a:p>
          <a:r>
            <a:rPr lang="en-US"/>
            <a:t>Acknowledgment of limitations</a:t>
          </a:r>
        </a:p>
      </dgm:t>
    </dgm:pt>
    <dgm:pt modelId="{15617506-C2F0-430C-8EFE-634F31628588}" type="parTrans" cxnId="{94CF0EC7-76F5-4AE1-B068-2E3E790BAE35}">
      <dgm:prSet/>
      <dgm:spPr/>
      <dgm:t>
        <a:bodyPr/>
        <a:lstStyle/>
        <a:p>
          <a:endParaRPr lang="en-US"/>
        </a:p>
      </dgm:t>
    </dgm:pt>
    <dgm:pt modelId="{44908D3D-6A06-41F7-B8FC-69998F091B58}" type="sibTrans" cxnId="{94CF0EC7-76F5-4AE1-B068-2E3E790BAE35}">
      <dgm:prSet/>
      <dgm:spPr/>
      <dgm:t>
        <a:bodyPr/>
        <a:lstStyle/>
        <a:p>
          <a:endParaRPr lang="en-US"/>
        </a:p>
      </dgm:t>
    </dgm:pt>
    <dgm:pt modelId="{192135BB-1972-438D-B44B-9163A59C5461}">
      <dgm:prSet/>
      <dgm:spPr/>
      <dgm:t>
        <a:bodyPr/>
        <a:lstStyle/>
        <a:p>
          <a:r>
            <a:rPr lang="en-US"/>
            <a:t>Seeking distraction and Focus</a:t>
          </a:r>
        </a:p>
      </dgm:t>
    </dgm:pt>
    <dgm:pt modelId="{5BDE6469-806D-4EEC-80CB-5F1594A73E95}" type="parTrans" cxnId="{36344090-AE1E-4EC9-84CD-91728918DD8D}">
      <dgm:prSet/>
      <dgm:spPr/>
      <dgm:t>
        <a:bodyPr/>
        <a:lstStyle/>
        <a:p>
          <a:endParaRPr lang="en-US"/>
        </a:p>
      </dgm:t>
    </dgm:pt>
    <dgm:pt modelId="{14CDE5EB-80D7-4250-81BF-93BB721642CA}" type="sibTrans" cxnId="{36344090-AE1E-4EC9-84CD-91728918DD8D}">
      <dgm:prSet/>
      <dgm:spPr/>
      <dgm:t>
        <a:bodyPr/>
        <a:lstStyle/>
        <a:p>
          <a:endParaRPr lang="en-US"/>
        </a:p>
      </dgm:t>
    </dgm:pt>
    <dgm:pt modelId="{12E035CF-13D1-45AB-9186-7495F488CC11}">
      <dgm:prSet/>
      <dgm:spPr/>
      <dgm:t>
        <a:bodyPr/>
        <a:lstStyle/>
        <a:p>
          <a:r>
            <a:rPr lang="en-US"/>
            <a:t>Value of Personal growth</a:t>
          </a:r>
        </a:p>
      </dgm:t>
    </dgm:pt>
    <dgm:pt modelId="{EA3BB0AD-CB10-4885-927A-2AD33BF6CDB3}" type="parTrans" cxnId="{ED886608-F26F-498A-A153-9AC7BDD343BD}">
      <dgm:prSet/>
      <dgm:spPr/>
      <dgm:t>
        <a:bodyPr/>
        <a:lstStyle/>
        <a:p>
          <a:endParaRPr lang="en-US"/>
        </a:p>
      </dgm:t>
    </dgm:pt>
    <dgm:pt modelId="{CA97BF3E-6E5D-4298-AA7F-9682D2137320}" type="sibTrans" cxnId="{ED886608-F26F-498A-A153-9AC7BDD343BD}">
      <dgm:prSet/>
      <dgm:spPr/>
      <dgm:t>
        <a:bodyPr/>
        <a:lstStyle/>
        <a:p>
          <a:endParaRPr lang="en-US"/>
        </a:p>
      </dgm:t>
    </dgm:pt>
    <dgm:pt modelId="{B89D45B1-20F1-49EB-8D8E-943B697E1AF0}" type="pres">
      <dgm:prSet presAssocID="{C0518A4D-C9B2-4F3C-BC2D-D35CD90F3688}" presName="root" presStyleCnt="0">
        <dgm:presLayoutVars>
          <dgm:dir/>
          <dgm:resizeHandles val="exact"/>
        </dgm:presLayoutVars>
      </dgm:prSet>
      <dgm:spPr/>
    </dgm:pt>
    <dgm:pt modelId="{50EDD76A-FECA-45FC-AB47-E11CC89CC3A3}" type="pres">
      <dgm:prSet presAssocID="{C0518A4D-C9B2-4F3C-BC2D-D35CD90F3688}" presName="container" presStyleCnt="0">
        <dgm:presLayoutVars>
          <dgm:dir/>
          <dgm:resizeHandles val="exact"/>
        </dgm:presLayoutVars>
      </dgm:prSet>
      <dgm:spPr/>
    </dgm:pt>
    <dgm:pt modelId="{80083AF6-F0D9-4D5E-8946-B3D5A10CB0CC}" type="pres">
      <dgm:prSet presAssocID="{51A1B8E3-0EAA-4955-94D7-5FEE4922341A}" presName="compNode" presStyleCnt="0"/>
      <dgm:spPr/>
    </dgm:pt>
    <dgm:pt modelId="{A4E8FC88-23B0-4F58-8B56-6C4DC054B08B}" type="pres">
      <dgm:prSet presAssocID="{51A1B8E3-0EAA-4955-94D7-5FEE4922341A}" presName="iconBgRect" presStyleLbl="bgShp" presStyleIdx="0" presStyleCnt="3"/>
      <dgm:spPr/>
    </dgm:pt>
    <dgm:pt modelId="{250C8809-D68D-4931-807D-106911E75C3C}" type="pres">
      <dgm:prSet presAssocID="{51A1B8E3-0EAA-4955-94D7-5FEE492234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3A41FA2-3C48-4422-8F46-27B60CDDE0BC}" type="pres">
      <dgm:prSet presAssocID="{51A1B8E3-0EAA-4955-94D7-5FEE4922341A}" presName="spaceRect" presStyleCnt="0"/>
      <dgm:spPr/>
    </dgm:pt>
    <dgm:pt modelId="{A3C18D4C-50F1-41D7-B5C7-97FCE2A6EB1A}" type="pres">
      <dgm:prSet presAssocID="{51A1B8E3-0EAA-4955-94D7-5FEE4922341A}" presName="textRect" presStyleLbl="revTx" presStyleIdx="0" presStyleCnt="3">
        <dgm:presLayoutVars>
          <dgm:chMax val="1"/>
          <dgm:chPref val="1"/>
        </dgm:presLayoutVars>
      </dgm:prSet>
      <dgm:spPr/>
    </dgm:pt>
    <dgm:pt modelId="{4A4110DA-7F04-409F-9B3B-710BBD901E7E}" type="pres">
      <dgm:prSet presAssocID="{44908D3D-6A06-41F7-B8FC-69998F091B58}" presName="sibTrans" presStyleLbl="sibTrans2D1" presStyleIdx="0" presStyleCnt="0"/>
      <dgm:spPr/>
    </dgm:pt>
    <dgm:pt modelId="{E6C29E25-24D8-4A95-BF33-E5BEFE58E56F}" type="pres">
      <dgm:prSet presAssocID="{192135BB-1972-438D-B44B-9163A59C5461}" presName="compNode" presStyleCnt="0"/>
      <dgm:spPr/>
    </dgm:pt>
    <dgm:pt modelId="{81A9CF11-D061-41D1-869E-E5EC5D3642FD}" type="pres">
      <dgm:prSet presAssocID="{192135BB-1972-438D-B44B-9163A59C5461}" presName="iconBgRect" presStyleLbl="bgShp" presStyleIdx="1" presStyleCnt="3"/>
      <dgm:spPr/>
    </dgm:pt>
    <dgm:pt modelId="{B8AA3EBF-7727-41D3-9DB9-9DCF79791CFB}" type="pres">
      <dgm:prSet presAssocID="{192135BB-1972-438D-B44B-9163A59C54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5A4CE8E-8DD6-40B7-B9A9-CD7D54604C93}" type="pres">
      <dgm:prSet presAssocID="{192135BB-1972-438D-B44B-9163A59C5461}" presName="spaceRect" presStyleCnt="0"/>
      <dgm:spPr/>
    </dgm:pt>
    <dgm:pt modelId="{C8AB8D27-48BC-4F9C-B542-845FDE62CB7D}" type="pres">
      <dgm:prSet presAssocID="{192135BB-1972-438D-B44B-9163A59C5461}" presName="textRect" presStyleLbl="revTx" presStyleIdx="1" presStyleCnt="3">
        <dgm:presLayoutVars>
          <dgm:chMax val="1"/>
          <dgm:chPref val="1"/>
        </dgm:presLayoutVars>
      </dgm:prSet>
      <dgm:spPr/>
    </dgm:pt>
    <dgm:pt modelId="{A309D0F9-8780-4FFE-9A2D-8ED2CBB3E782}" type="pres">
      <dgm:prSet presAssocID="{14CDE5EB-80D7-4250-81BF-93BB721642CA}" presName="sibTrans" presStyleLbl="sibTrans2D1" presStyleIdx="0" presStyleCnt="0"/>
      <dgm:spPr/>
    </dgm:pt>
    <dgm:pt modelId="{10352160-AD36-4D47-85B8-58AC40329238}" type="pres">
      <dgm:prSet presAssocID="{12E035CF-13D1-45AB-9186-7495F488CC11}" presName="compNode" presStyleCnt="0"/>
      <dgm:spPr/>
    </dgm:pt>
    <dgm:pt modelId="{2387F1A0-1845-4889-979D-B60EE5630213}" type="pres">
      <dgm:prSet presAssocID="{12E035CF-13D1-45AB-9186-7495F488CC11}" presName="iconBgRect" presStyleLbl="bgShp" presStyleIdx="2" presStyleCnt="3"/>
      <dgm:spPr/>
    </dgm:pt>
    <dgm:pt modelId="{F3E916FA-E175-4948-B8CF-705688E9FC90}" type="pres">
      <dgm:prSet presAssocID="{12E035CF-13D1-45AB-9186-7495F488CC1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CCE529D-FDF2-4BC4-AE52-A59CC2240207}" type="pres">
      <dgm:prSet presAssocID="{12E035CF-13D1-45AB-9186-7495F488CC11}" presName="spaceRect" presStyleCnt="0"/>
      <dgm:spPr/>
    </dgm:pt>
    <dgm:pt modelId="{D07082EE-F144-48E1-BE46-501645775EE1}" type="pres">
      <dgm:prSet presAssocID="{12E035CF-13D1-45AB-9186-7495F488CC1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D886608-F26F-498A-A153-9AC7BDD343BD}" srcId="{C0518A4D-C9B2-4F3C-BC2D-D35CD90F3688}" destId="{12E035CF-13D1-45AB-9186-7495F488CC11}" srcOrd="2" destOrd="0" parTransId="{EA3BB0AD-CB10-4885-927A-2AD33BF6CDB3}" sibTransId="{CA97BF3E-6E5D-4298-AA7F-9682D2137320}"/>
    <dgm:cxn modelId="{448A7C19-25FF-4FEA-BFD2-17B2EB8C82D8}" type="presOf" srcId="{C0518A4D-C9B2-4F3C-BC2D-D35CD90F3688}" destId="{B89D45B1-20F1-49EB-8D8E-943B697E1AF0}" srcOrd="0" destOrd="0" presId="urn:microsoft.com/office/officeart/2018/2/layout/IconCircleList"/>
    <dgm:cxn modelId="{804E9039-6A53-4BA1-A132-9155FA95A3A8}" type="presOf" srcId="{14CDE5EB-80D7-4250-81BF-93BB721642CA}" destId="{A309D0F9-8780-4FFE-9A2D-8ED2CBB3E782}" srcOrd="0" destOrd="0" presId="urn:microsoft.com/office/officeart/2018/2/layout/IconCircleList"/>
    <dgm:cxn modelId="{8080E958-A9DA-49FC-A7E0-D7C3EFE3FFBD}" type="presOf" srcId="{44908D3D-6A06-41F7-B8FC-69998F091B58}" destId="{4A4110DA-7F04-409F-9B3B-710BBD901E7E}" srcOrd="0" destOrd="0" presId="urn:microsoft.com/office/officeart/2018/2/layout/IconCircleList"/>
    <dgm:cxn modelId="{69DCF286-B480-4765-BA97-5D014F2D5FBD}" type="presOf" srcId="{51A1B8E3-0EAA-4955-94D7-5FEE4922341A}" destId="{A3C18D4C-50F1-41D7-B5C7-97FCE2A6EB1A}" srcOrd="0" destOrd="0" presId="urn:microsoft.com/office/officeart/2018/2/layout/IconCircleList"/>
    <dgm:cxn modelId="{36344090-AE1E-4EC9-84CD-91728918DD8D}" srcId="{C0518A4D-C9B2-4F3C-BC2D-D35CD90F3688}" destId="{192135BB-1972-438D-B44B-9163A59C5461}" srcOrd="1" destOrd="0" parTransId="{5BDE6469-806D-4EEC-80CB-5F1594A73E95}" sibTransId="{14CDE5EB-80D7-4250-81BF-93BB721642CA}"/>
    <dgm:cxn modelId="{94CF0EC7-76F5-4AE1-B068-2E3E790BAE35}" srcId="{C0518A4D-C9B2-4F3C-BC2D-D35CD90F3688}" destId="{51A1B8E3-0EAA-4955-94D7-5FEE4922341A}" srcOrd="0" destOrd="0" parTransId="{15617506-C2F0-430C-8EFE-634F31628588}" sibTransId="{44908D3D-6A06-41F7-B8FC-69998F091B58}"/>
    <dgm:cxn modelId="{B96CDCDB-2E40-4CBD-BF5D-1686B196F8C4}" type="presOf" srcId="{192135BB-1972-438D-B44B-9163A59C5461}" destId="{C8AB8D27-48BC-4F9C-B542-845FDE62CB7D}" srcOrd="0" destOrd="0" presId="urn:microsoft.com/office/officeart/2018/2/layout/IconCircleList"/>
    <dgm:cxn modelId="{9CC013E9-FA3C-4853-B20E-B4F300330D1C}" type="presOf" srcId="{12E035CF-13D1-45AB-9186-7495F488CC11}" destId="{D07082EE-F144-48E1-BE46-501645775EE1}" srcOrd="0" destOrd="0" presId="urn:microsoft.com/office/officeart/2018/2/layout/IconCircleList"/>
    <dgm:cxn modelId="{3DF90A05-BD15-42E1-9B1E-8BD601ADBC27}" type="presParOf" srcId="{B89D45B1-20F1-49EB-8D8E-943B697E1AF0}" destId="{50EDD76A-FECA-45FC-AB47-E11CC89CC3A3}" srcOrd="0" destOrd="0" presId="urn:microsoft.com/office/officeart/2018/2/layout/IconCircleList"/>
    <dgm:cxn modelId="{0E32C2F1-42FB-42FF-A782-EF29887A8C10}" type="presParOf" srcId="{50EDD76A-FECA-45FC-AB47-E11CC89CC3A3}" destId="{80083AF6-F0D9-4D5E-8946-B3D5A10CB0CC}" srcOrd="0" destOrd="0" presId="urn:microsoft.com/office/officeart/2018/2/layout/IconCircleList"/>
    <dgm:cxn modelId="{B0EACAF8-429D-4ACB-AD9F-02391AC4E99F}" type="presParOf" srcId="{80083AF6-F0D9-4D5E-8946-B3D5A10CB0CC}" destId="{A4E8FC88-23B0-4F58-8B56-6C4DC054B08B}" srcOrd="0" destOrd="0" presId="urn:microsoft.com/office/officeart/2018/2/layout/IconCircleList"/>
    <dgm:cxn modelId="{37A1574D-3052-460F-B7D8-CDAB3BC0AEAF}" type="presParOf" srcId="{80083AF6-F0D9-4D5E-8946-B3D5A10CB0CC}" destId="{250C8809-D68D-4931-807D-106911E75C3C}" srcOrd="1" destOrd="0" presId="urn:microsoft.com/office/officeart/2018/2/layout/IconCircleList"/>
    <dgm:cxn modelId="{35C8547E-36F7-4F54-9B1B-B8E5DDFC5120}" type="presParOf" srcId="{80083AF6-F0D9-4D5E-8946-B3D5A10CB0CC}" destId="{C3A41FA2-3C48-4422-8F46-27B60CDDE0BC}" srcOrd="2" destOrd="0" presId="urn:microsoft.com/office/officeart/2018/2/layout/IconCircleList"/>
    <dgm:cxn modelId="{9F5DFA29-7860-40DB-B078-B3B833390805}" type="presParOf" srcId="{80083AF6-F0D9-4D5E-8946-B3D5A10CB0CC}" destId="{A3C18D4C-50F1-41D7-B5C7-97FCE2A6EB1A}" srcOrd="3" destOrd="0" presId="urn:microsoft.com/office/officeart/2018/2/layout/IconCircleList"/>
    <dgm:cxn modelId="{6A7AA59C-C6A0-4605-BB1E-0EAC1F6880C5}" type="presParOf" srcId="{50EDD76A-FECA-45FC-AB47-E11CC89CC3A3}" destId="{4A4110DA-7F04-409F-9B3B-710BBD901E7E}" srcOrd="1" destOrd="0" presId="urn:microsoft.com/office/officeart/2018/2/layout/IconCircleList"/>
    <dgm:cxn modelId="{6DF8DF50-C85A-439B-A78E-FA6E12B003B7}" type="presParOf" srcId="{50EDD76A-FECA-45FC-AB47-E11CC89CC3A3}" destId="{E6C29E25-24D8-4A95-BF33-E5BEFE58E56F}" srcOrd="2" destOrd="0" presId="urn:microsoft.com/office/officeart/2018/2/layout/IconCircleList"/>
    <dgm:cxn modelId="{01F13F3A-67B2-43DF-96DD-2F6190B1BE8F}" type="presParOf" srcId="{E6C29E25-24D8-4A95-BF33-E5BEFE58E56F}" destId="{81A9CF11-D061-41D1-869E-E5EC5D3642FD}" srcOrd="0" destOrd="0" presId="urn:microsoft.com/office/officeart/2018/2/layout/IconCircleList"/>
    <dgm:cxn modelId="{3A50EA21-436A-4E6B-89B5-C6D9BB805114}" type="presParOf" srcId="{E6C29E25-24D8-4A95-BF33-E5BEFE58E56F}" destId="{B8AA3EBF-7727-41D3-9DB9-9DCF79791CFB}" srcOrd="1" destOrd="0" presId="urn:microsoft.com/office/officeart/2018/2/layout/IconCircleList"/>
    <dgm:cxn modelId="{ECBF65CB-6F09-4E29-A01F-DA29A71CCD51}" type="presParOf" srcId="{E6C29E25-24D8-4A95-BF33-E5BEFE58E56F}" destId="{35A4CE8E-8DD6-40B7-B9A9-CD7D54604C93}" srcOrd="2" destOrd="0" presId="urn:microsoft.com/office/officeart/2018/2/layout/IconCircleList"/>
    <dgm:cxn modelId="{F9564690-A456-4BDF-AFF6-3DC572FBFDD1}" type="presParOf" srcId="{E6C29E25-24D8-4A95-BF33-E5BEFE58E56F}" destId="{C8AB8D27-48BC-4F9C-B542-845FDE62CB7D}" srcOrd="3" destOrd="0" presId="urn:microsoft.com/office/officeart/2018/2/layout/IconCircleList"/>
    <dgm:cxn modelId="{3E2C61BB-8980-40C1-BF3A-B4D691F7D36C}" type="presParOf" srcId="{50EDD76A-FECA-45FC-AB47-E11CC89CC3A3}" destId="{A309D0F9-8780-4FFE-9A2D-8ED2CBB3E782}" srcOrd="3" destOrd="0" presId="urn:microsoft.com/office/officeart/2018/2/layout/IconCircleList"/>
    <dgm:cxn modelId="{50E607B3-4B7C-48E6-B62A-DD3313E43B08}" type="presParOf" srcId="{50EDD76A-FECA-45FC-AB47-E11CC89CC3A3}" destId="{10352160-AD36-4D47-85B8-58AC40329238}" srcOrd="4" destOrd="0" presId="urn:microsoft.com/office/officeart/2018/2/layout/IconCircleList"/>
    <dgm:cxn modelId="{188A2B11-3136-42BF-9E18-26EFC930B731}" type="presParOf" srcId="{10352160-AD36-4D47-85B8-58AC40329238}" destId="{2387F1A0-1845-4889-979D-B60EE5630213}" srcOrd="0" destOrd="0" presId="urn:microsoft.com/office/officeart/2018/2/layout/IconCircleList"/>
    <dgm:cxn modelId="{233E9588-ABA3-45E8-AA16-E1083B08365A}" type="presParOf" srcId="{10352160-AD36-4D47-85B8-58AC40329238}" destId="{F3E916FA-E175-4948-B8CF-705688E9FC90}" srcOrd="1" destOrd="0" presId="urn:microsoft.com/office/officeart/2018/2/layout/IconCircleList"/>
    <dgm:cxn modelId="{286929BD-F49F-4808-AE7D-036A92261225}" type="presParOf" srcId="{10352160-AD36-4D47-85B8-58AC40329238}" destId="{7CCE529D-FDF2-4BC4-AE52-A59CC2240207}" srcOrd="2" destOrd="0" presId="urn:microsoft.com/office/officeart/2018/2/layout/IconCircleList"/>
    <dgm:cxn modelId="{586E8D7B-3318-40BA-855D-1325961BADF3}" type="presParOf" srcId="{10352160-AD36-4D47-85B8-58AC40329238}" destId="{D07082EE-F144-48E1-BE46-501645775EE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311A95-C33F-4614-9E67-A7B01EB5521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005C557-2D25-4EAB-86AE-25D6A38C7A06}">
      <dgm:prSet/>
      <dgm:spPr/>
      <dgm:t>
        <a:bodyPr/>
        <a:lstStyle/>
        <a:p>
          <a:r>
            <a:rPr lang="en-US"/>
            <a:t>Academic writing and critical thinking skills</a:t>
          </a:r>
        </a:p>
      </dgm:t>
    </dgm:pt>
    <dgm:pt modelId="{BE684469-1B5E-49A4-926C-C826B9891530}" type="parTrans" cxnId="{73C9C050-E02E-41C5-9274-10DD9D56DB31}">
      <dgm:prSet/>
      <dgm:spPr/>
      <dgm:t>
        <a:bodyPr/>
        <a:lstStyle/>
        <a:p>
          <a:endParaRPr lang="en-US"/>
        </a:p>
      </dgm:t>
    </dgm:pt>
    <dgm:pt modelId="{C9BF0544-B048-492D-88F1-D8DA0747E926}" type="sibTrans" cxnId="{73C9C050-E02E-41C5-9274-10DD9D56DB31}">
      <dgm:prSet/>
      <dgm:spPr/>
      <dgm:t>
        <a:bodyPr/>
        <a:lstStyle/>
        <a:p>
          <a:endParaRPr lang="en-US"/>
        </a:p>
      </dgm:t>
    </dgm:pt>
    <dgm:pt modelId="{40200AA0-7729-4D04-9372-38E41C37030C}">
      <dgm:prSet/>
      <dgm:spPr/>
      <dgm:t>
        <a:bodyPr/>
        <a:lstStyle/>
        <a:p>
          <a:r>
            <a:rPr lang="en-US"/>
            <a:t>Personal goal – Master’s qualification</a:t>
          </a:r>
        </a:p>
      </dgm:t>
    </dgm:pt>
    <dgm:pt modelId="{5FCDF0B9-3024-4AD0-823E-D4598919B101}" type="parTrans" cxnId="{1DEF888A-2BF5-4823-B7CA-9735778780E1}">
      <dgm:prSet/>
      <dgm:spPr/>
      <dgm:t>
        <a:bodyPr/>
        <a:lstStyle/>
        <a:p>
          <a:endParaRPr lang="en-US"/>
        </a:p>
      </dgm:t>
    </dgm:pt>
    <dgm:pt modelId="{86E7A389-0359-4833-837A-52BF280FD34C}" type="sibTrans" cxnId="{1DEF888A-2BF5-4823-B7CA-9735778780E1}">
      <dgm:prSet/>
      <dgm:spPr/>
      <dgm:t>
        <a:bodyPr/>
        <a:lstStyle/>
        <a:p>
          <a:endParaRPr lang="en-US"/>
        </a:p>
      </dgm:t>
    </dgm:pt>
    <dgm:pt modelId="{4B1DAC00-650D-40BB-AB8B-C31D19C0145C}">
      <dgm:prSet/>
      <dgm:spPr/>
      <dgm:t>
        <a:bodyPr/>
        <a:lstStyle/>
        <a:p>
          <a:r>
            <a:rPr lang="en-US"/>
            <a:t>Supporting others – sharing knowledge</a:t>
          </a:r>
        </a:p>
      </dgm:t>
    </dgm:pt>
    <dgm:pt modelId="{25E84621-77F8-44BC-A57F-4A6876CD18C0}" type="parTrans" cxnId="{552B3FB0-CB6F-44FB-A253-C5E35EA254DB}">
      <dgm:prSet/>
      <dgm:spPr/>
      <dgm:t>
        <a:bodyPr/>
        <a:lstStyle/>
        <a:p>
          <a:endParaRPr lang="en-US"/>
        </a:p>
      </dgm:t>
    </dgm:pt>
    <dgm:pt modelId="{F21B94D0-3DD4-4D58-A167-F7825651FD2C}" type="sibTrans" cxnId="{552B3FB0-CB6F-44FB-A253-C5E35EA254DB}">
      <dgm:prSet/>
      <dgm:spPr/>
      <dgm:t>
        <a:bodyPr/>
        <a:lstStyle/>
        <a:p>
          <a:endParaRPr lang="en-US"/>
        </a:p>
      </dgm:t>
    </dgm:pt>
    <dgm:pt modelId="{47567DBB-E434-43BE-ADF0-451EC8DA52F3}">
      <dgm:prSet/>
      <dgm:spPr/>
      <dgm:t>
        <a:bodyPr/>
        <a:lstStyle/>
        <a:p>
          <a:r>
            <a:rPr lang="en-US"/>
            <a:t>Confident communication and decision making</a:t>
          </a:r>
        </a:p>
      </dgm:t>
    </dgm:pt>
    <dgm:pt modelId="{9C0C643F-F4EE-4AD4-8097-36EA2E26D4BE}" type="parTrans" cxnId="{2979A0E9-DFFB-498F-9B70-C10A9183F020}">
      <dgm:prSet/>
      <dgm:spPr/>
      <dgm:t>
        <a:bodyPr/>
        <a:lstStyle/>
        <a:p>
          <a:endParaRPr lang="en-US"/>
        </a:p>
      </dgm:t>
    </dgm:pt>
    <dgm:pt modelId="{E225E5B1-3E64-4CC9-A335-B4716B948691}" type="sibTrans" cxnId="{2979A0E9-DFFB-498F-9B70-C10A9183F020}">
      <dgm:prSet/>
      <dgm:spPr/>
      <dgm:t>
        <a:bodyPr/>
        <a:lstStyle/>
        <a:p>
          <a:endParaRPr lang="en-US"/>
        </a:p>
      </dgm:t>
    </dgm:pt>
    <dgm:pt modelId="{FC2BE878-BA22-42C5-B7D1-A9D3C7FBEE0F}">
      <dgm:prSet/>
      <dgm:spPr/>
      <dgm:t>
        <a:bodyPr/>
        <a:lstStyle/>
        <a:p>
          <a:r>
            <a:rPr lang="en-US"/>
            <a:t>Centre of excellence</a:t>
          </a:r>
        </a:p>
      </dgm:t>
    </dgm:pt>
    <dgm:pt modelId="{826537AC-EDCD-48C9-A5D0-9E22D7B80814}" type="parTrans" cxnId="{82FB7370-4625-42BC-9770-C95454F497D0}">
      <dgm:prSet/>
      <dgm:spPr/>
      <dgm:t>
        <a:bodyPr/>
        <a:lstStyle/>
        <a:p>
          <a:endParaRPr lang="en-US"/>
        </a:p>
      </dgm:t>
    </dgm:pt>
    <dgm:pt modelId="{6323C967-93C4-4175-A421-8F1F6B14047D}" type="sibTrans" cxnId="{82FB7370-4625-42BC-9770-C95454F497D0}">
      <dgm:prSet/>
      <dgm:spPr/>
      <dgm:t>
        <a:bodyPr/>
        <a:lstStyle/>
        <a:p>
          <a:endParaRPr lang="en-US"/>
        </a:p>
      </dgm:t>
    </dgm:pt>
    <dgm:pt modelId="{72947C87-AD4E-49CF-87F2-B272E6E76789}" type="pres">
      <dgm:prSet presAssocID="{0D311A95-C33F-4614-9E67-A7B01EB55216}" presName="root" presStyleCnt="0">
        <dgm:presLayoutVars>
          <dgm:dir/>
          <dgm:resizeHandles val="exact"/>
        </dgm:presLayoutVars>
      </dgm:prSet>
      <dgm:spPr/>
    </dgm:pt>
    <dgm:pt modelId="{CD329E56-B994-4881-A4B9-3DFE42911540}" type="pres">
      <dgm:prSet presAssocID="{4005C557-2D25-4EAB-86AE-25D6A38C7A06}" presName="compNode" presStyleCnt="0"/>
      <dgm:spPr/>
    </dgm:pt>
    <dgm:pt modelId="{C849A6FE-D493-47A7-9109-BFD3DF5AF47E}" type="pres">
      <dgm:prSet presAssocID="{4005C557-2D25-4EAB-86AE-25D6A38C7A0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B25A6E4-86F9-4580-96B2-FA1EE5868376}" type="pres">
      <dgm:prSet presAssocID="{4005C557-2D25-4EAB-86AE-25D6A38C7A06}" presName="spaceRect" presStyleCnt="0"/>
      <dgm:spPr/>
    </dgm:pt>
    <dgm:pt modelId="{F20BB7BF-6F1E-4533-A62C-E98323637E36}" type="pres">
      <dgm:prSet presAssocID="{4005C557-2D25-4EAB-86AE-25D6A38C7A06}" presName="textRect" presStyleLbl="revTx" presStyleIdx="0" presStyleCnt="5">
        <dgm:presLayoutVars>
          <dgm:chMax val="1"/>
          <dgm:chPref val="1"/>
        </dgm:presLayoutVars>
      </dgm:prSet>
      <dgm:spPr/>
    </dgm:pt>
    <dgm:pt modelId="{DC974B8C-F148-4794-BD68-183D8B5A2BAC}" type="pres">
      <dgm:prSet presAssocID="{C9BF0544-B048-492D-88F1-D8DA0747E926}" presName="sibTrans" presStyleCnt="0"/>
      <dgm:spPr/>
    </dgm:pt>
    <dgm:pt modelId="{A7D1CC89-09F9-42C3-8179-F57DE2EDAB88}" type="pres">
      <dgm:prSet presAssocID="{40200AA0-7729-4D04-9372-38E41C37030C}" presName="compNode" presStyleCnt="0"/>
      <dgm:spPr/>
    </dgm:pt>
    <dgm:pt modelId="{A11FBDFA-9CFC-4A5D-9019-46DDAB320488}" type="pres">
      <dgm:prSet presAssocID="{40200AA0-7729-4D04-9372-38E41C3703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9F40321-A619-4C0B-9ADF-8802ADDC6137}" type="pres">
      <dgm:prSet presAssocID="{40200AA0-7729-4D04-9372-38E41C37030C}" presName="spaceRect" presStyleCnt="0"/>
      <dgm:spPr/>
    </dgm:pt>
    <dgm:pt modelId="{8101B078-BB11-483F-B07F-33D1A04BBD1C}" type="pres">
      <dgm:prSet presAssocID="{40200AA0-7729-4D04-9372-38E41C37030C}" presName="textRect" presStyleLbl="revTx" presStyleIdx="1" presStyleCnt="5">
        <dgm:presLayoutVars>
          <dgm:chMax val="1"/>
          <dgm:chPref val="1"/>
        </dgm:presLayoutVars>
      </dgm:prSet>
      <dgm:spPr/>
    </dgm:pt>
    <dgm:pt modelId="{FCFD37B2-32E7-46AE-9806-F61774145158}" type="pres">
      <dgm:prSet presAssocID="{86E7A389-0359-4833-837A-52BF280FD34C}" presName="sibTrans" presStyleCnt="0"/>
      <dgm:spPr/>
    </dgm:pt>
    <dgm:pt modelId="{1E640A10-F791-48DC-B339-5E9A8B47375D}" type="pres">
      <dgm:prSet presAssocID="{4B1DAC00-650D-40BB-AB8B-C31D19C0145C}" presName="compNode" presStyleCnt="0"/>
      <dgm:spPr/>
    </dgm:pt>
    <dgm:pt modelId="{0CDD3EFC-052F-41EE-B1E2-89D9673475A1}" type="pres">
      <dgm:prSet presAssocID="{4B1DAC00-650D-40BB-AB8B-C31D19C0145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134EA38-B4DA-4BA3-A346-0654C584302C}" type="pres">
      <dgm:prSet presAssocID="{4B1DAC00-650D-40BB-AB8B-C31D19C0145C}" presName="spaceRect" presStyleCnt="0"/>
      <dgm:spPr/>
    </dgm:pt>
    <dgm:pt modelId="{DBB0A912-CD5F-4560-9F97-5319D0AB0D9D}" type="pres">
      <dgm:prSet presAssocID="{4B1DAC00-650D-40BB-AB8B-C31D19C0145C}" presName="textRect" presStyleLbl="revTx" presStyleIdx="2" presStyleCnt="5">
        <dgm:presLayoutVars>
          <dgm:chMax val="1"/>
          <dgm:chPref val="1"/>
        </dgm:presLayoutVars>
      </dgm:prSet>
      <dgm:spPr/>
    </dgm:pt>
    <dgm:pt modelId="{2EC130CE-9F70-4BE4-9F56-0BAAD6B65654}" type="pres">
      <dgm:prSet presAssocID="{F21B94D0-3DD4-4D58-A167-F7825651FD2C}" presName="sibTrans" presStyleCnt="0"/>
      <dgm:spPr/>
    </dgm:pt>
    <dgm:pt modelId="{E2BF8514-10A8-4B9A-9998-6E8EA4497596}" type="pres">
      <dgm:prSet presAssocID="{47567DBB-E434-43BE-ADF0-451EC8DA52F3}" presName="compNode" presStyleCnt="0"/>
      <dgm:spPr/>
    </dgm:pt>
    <dgm:pt modelId="{45B8EB24-A5F5-4748-81E8-7F3098E2F6C3}" type="pres">
      <dgm:prSet presAssocID="{47567DBB-E434-43BE-ADF0-451EC8DA52F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0582448-7A9A-47A4-8152-47E709C30B26}" type="pres">
      <dgm:prSet presAssocID="{47567DBB-E434-43BE-ADF0-451EC8DA52F3}" presName="spaceRect" presStyleCnt="0"/>
      <dgm:spPr/>
    </dgm:pt>
    <dgm:pt modelId="{43ED0BB4-75DF-479C-B9A9-D5AD3E867C54}" type="pres">
      <dgm:prSet presAssocID="{47567DBB-E434-43BE-ADF0-451EC8DA52F3}" presName="textRect" presStyleLbl="revTx" presStyleIdx="3" presStyleCnt="5">
        <dgm:presLayoutVars>
          <dgm:chMax val="1"/>
          <dgm:chPref val="1"/>
        </dgm:presLayoutVars>
      </dgm:prSet>
      <dgm:spPr/>
    </dgm:pt>
    <dgm:pt modelId="{A4D2235C-F939-437D-BCB1-BDB8CD1E41A8}" type="pres">
      <dgm:prSet presAssocID="{E225E5B1-3E64-4CC9-A335-B4716B948691}" presName="sibTrans" presStyleCnt="0"/>
      <dgm:spPr/>
    </dgm:pt>
    <dgm:pt modelId="{0C7F9DD5-C936-40B0-8390-35050D683DDB}" type="pres">
      <dgm:prSet presAssocID="{FC2BE878-BA22-42C5-B7D1-A9D3C7FBEE0F}" presName="compNode" presStyleCnt="0"/>
      <dgm:spPr/>
    </dgm:pt>
    <dgm:pt modelId="{92BAEE10-9AB8-4AD4-9F70-5EB4AD8AC5C4}" type="pres">
      <dgm:prSet presAssocID="{FC2BE878-BA22-42C5-B7D1-A9D3C7FBEE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420986B-714D-4665-B43C-71A21EEDBA4E}" type="pres">
      <dgm:prSet presAssocID="{FC2BE878-BA22-42C5-B7D1-A9D3C7FBEE0F}" presName="spaceRect" presStyleCnt="0"/>
      <dgm:spPr/>
    </dgm:pt>
    <dgm:pt modelId="{FD0CC97E-DA01-4902-A9DC-C1CFB3494F02}" type="pres">
      <dgm:prSet presAssocID="{FC2BE878-BA22-42C5-B7D1-A9D3C7FBEE0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3C9C050-E02E-41C5-9274-10DD9D56DB31}" srcId="{0D311A95-C33F-4614-9E67-A7B01EB55216}" destId="{4005C557-2D25-4EAB-86AE-25D6A38C7A06}" srcOrd="0" destOrd="0" parTransId="{BE684469-1B5E-49A4-926C-C826B9891530}" sibTransId="{C9BF0544-B048-492D-88F1-D8DA0747E926}"/>
    <dgm:cxn modelId="{82FB7370-4625-42BC-9770-C95454F497D0}" srcId="{0D311A95-C33F-4614-9E67-A7B01EB55216}" destId="{FC2BE878-BA22-42C5-B7D1-A9D3C7FBEE0F}" srcOrd="4" destOrd="0" parTransId="{826537AC-EDCD-48C9-A5D0-9E22D7B80814}" sibTransId="{6323C967-93C4-4175-A421-8F1F6B14047D}"/>
    <dgm:cxn modelId="{3F27C974-FE69-4DE0-B138-89076599D266}" type="presOf" srcId="{4B1DAC00-650D-40BB-AB8B-C31D19C0145C}" destId="{DBB0A912-CD5F-4560-9F97-5319D0AB0D9D}" srcOrd="0" destOrd="0" presId="urn:microsoft.com/office/officeart/2018/2/layout/IconLabelList"/>
    <dgm:cxn modelId="{1DEF888A-2BF5-4823-B7CA-9735778780E1}" srcId="{0D311A95-C33F-4614-9E67-A7B01EB55216}" destId="{40200AA0-7729-4D04-9372-38E41C37030C}" srcOrd="1" destOrd="0" parTransId="{5FCDF0B9-3024-4AD0-823E-D4598919B101}" sibTransId="{86E7A389-0359-4833-837A-52BF280FD34C}"/>
    <dgm:cxn modelId="{552B3FB0-CB6F-44FB-A253-C5E35EA254DB}" srcId="{0D311A95-C33F-4614-9E67-A7B01EB55216}" destId="{4B1DAC00-650D-40BB-AB8B-C31D19C0145C}" srcOrd="2" destOrd="0" parTransId="{25E84621-77F8-44BC-A57F-4A6876CD18C0}" sibTransId="{F21B94D0-3DD4-4D58-A167-F7825651FD2C}"/>
    <dgm:cxn modelId="{41D7D8B2-3957-4A73-A9DF-DA9AE067706D}" type="presOf" srcId="{0D311A95-C33F-4614-9E67-A7B01EB55216}" destId="{72947C87-AD4E-49CF-87F2-B272E6E76789}" srcOrd="0" destOrd="0" presId="urn:microsoft.com/office/officeart/2018/2/layout/IconLabelList"/>
    <dgm:cxn modelId="{8E1011C1-E514-4173-B3AD-AB833E5F49AB}" type="presOf" srcId="{47567DBB-E434-43BE-ADF0-451EC8DA52F3}" destId="{43ED0BB4-75DF-479C-B9A9-D5AD3E867C54}" srcOrd="0" destOrd="0" presId="urn:microsoft.com/office/officeart/2018/2/layout/IconLabelList"/>
    <dgm:cxn modelId="{2979A0E9-DFFB-498F-9B70-C10A9183F020}" srcId="{0D311A95-C33F-4614-9E67-A7B01EB55216}" destId="{47567DBB-E434-43BE-ADF0-451EC8DA52F3}" srcOrd="3" destOrd="0" parTransId="{9C0C643F-F4EE-4AD4-8097-36EA2E26D4BE}" sibTransId="{E225E5B1-3E64-4CC9-A335-B4716B948691}"/>
    <dgm:cxn modelId="{1D0776EA-9FFB-49B5-A065-C46763121D8C}" type="presOf" srcId="{40200AA0-7729-4D04-9372-38E41C37030C}" destId="{8101B078-BB11-483F-B07F-33D1A04BBD1C}" srcOrd="0" destOrd="0" presId="urn:microsoft.com/office/officeart/2018/2/layout/IconLabelList"/>
    <dgm:cxn modelId="{04686BEF-2B70-44D2-A130-DD8B668EA99E}" type="presOf" srcId="{FC2BE878-BA22-42C5-B7D1-A9D3C7FBEE0F}" destId="{FD0CC97E-DA01-4902-A9DC-C1CFB3494F02}" srcOrd="0" destOrd="0" presId="urn:microsoft.com/office/officeart/2018/2/layout/IconLabelList"/>
    <dgm:cxn modelId="{6C00F7F1-2291-4C04-BF2A-F677C9174E0C}" type="presOf" srcId="{4005C557-2D25-4EAB-86AE-25D6A38C7A06}" destId="{F20BB7BF-6F1E-4533-A62C-E98323637E36}" srcOrd="0" destOrd="0" presId="urn:microsoft.com/office/officeart/2018/2/layout/IconLabelList"/>
    <dgm:cxn modelId="{FBBF1348-3AFB-49C9-80AD-5313D04A9924}" type="presParOf" srcId="{72947C87-AD4E-49CF-87F2-B272E6E76789}" destId="{CD329E56-B994-4881-A4B9-3DFE42911540}" srcOrd="0" destOrd="0" presId="urn:microsoft.com/office/officeart/2018/2/layout/IconLabelList"/>
    <dgm:cxn modelId="{E3C534D3-6A2E-4982-BBA2-35678A1DAE91}" type="presParOf" srcId="{CD329E56-B994-4881-A4B9-3DFE42911540}" destId="{C849A6FE-D493-47A7-9109-BFD3DF5AF47E}" srcOrd="0" destOrd="0" presId="urn:microsoft.com/office/officeart/2018/2/layout/IconLabelList"/>
    <dgm:cxn modelId="{C8F85506-657E-4CB9-B2B1-068F0279DBB3}" type="presParOf" srcId="{CD329E56-B994-4881-A4B9-3DFE42911540}" destId="{AB25A6E4-86F9-4580-96B2-FA1EE5868376}" srcOrd="1" destOrd="0" presId="urn:microsoft.com/office/officeart/2018/2/layout/IconLabelList"/>
    <dgm:cxn modelId="{31ABE164-EBF9-4D7D-A34C-6F9DAE8FFA77}" type="presParOf" srcId="{CD329E56-B994-4881-A4B9-3DFE42911540}" destId="{F20BB7BF-6F1E-4533-A62C-E98323637E36}" srcOrd="2" destOrd="0" presId="urn:microsoft.com/office/officeart/2018/2/layout/IconLabelList"/>
    <dgm:cxn modelId="{FECD4D86-43A4-428D-96B3-9ED4DDCE7189}" type="presParOf" srcId="{72947C87-AD4E-49CF-87F2-B272E6E76789}" destId="{DC974B8C-F148-4794-BD68-183D8B5A2BAC}" srcOrd="1" destOrd="0" presId="urn:microsoft.com/office/officeart/2018/2/layout/IconLabelList"/>
    <dgm:cxn modelId="{B657837D-866E-493A-B004-0106BB48FB73}" type="presParOf" srcId="{72947C87-AD4E-49CF-87F2-B272E6E76789}" destId="{A7D1CC89-09F9-42C3-8179-F57DE2EDAB88}" srcOrd="2" destOrd="0" presId="urn:microsoft.com/office/officeart/2018/2/layout/IconLabelList"/>
    <dgm:cxn modelId="{4D1624DB-9012-4E38-B483-7258798289CA}" type="presParOf" srcId="{A7D1CC89-09F9-42C3-8179-F57DE2EDAB88}" destId="{A11FBDFA-9CFC-4A5D-9019-46DDAB320488}" srcOrd="0" destOrd="0" presId="urn:microsoft.com/office/officeart/2018/2/layout/IconLabelList"/>
    <dgm:cxn modelId="{6A052FA4-3FAD-44FE-9F93-CB0ABC0B4188}" type="presParOf" srcId="{A7D1CC89-09F9-42C3-8179-F57DE2EDAB88}" destId="{E9F40321-A619-4C0B-9ADF-8802ADDC6137}" srcOrd="1" destOrd="0" presId="urn:microsoft.com/office/officeart/2018/2/layout/IconLabelList"/>
    <dgm:cxn modelId="{0EA61A79-52C3-4F75-AD2B-074E45533781}" type="presParOf" srcId="{A7D1CC89-09F9-42C3-8179-F57DE2EDAB88}" destId="{8101B078-BB11-483F-B07F-33D1A04BBD1C}" srcOrd="2" destOrd="0" presId="urn:microsoft.com/office/officeart/2018/2/layout/IconLabelList"/>
    <dgm:cxn modelId="{594C393D-1A93-4F48-999D-0B27EB8869B4}" type="presParOf" srcId="{72947C87-AD4E-49CF-87F2-B272E6E76789}" destId="{FCFD37B2-32E7-46AE-9806-F61774145158}" srcOrd="3" destOrd="0" presId="urn:microsoft.com/office/officeart/2018/2/layout/IconLabelList"/>
    <dgm:cxn modelId="{A10A1A94-F7C3-41F8-A019-7179B1440F9A}" type="presParOf" srcId="{72947C87-AD4E-49CF-87F2-B272E6E76789}" destId="{1E640A10-F791-48DC-B339-5E9A8B47375D}" srcOrd="4" destOrd="0" presId="urn:microsoft.com/office/officeart/2018/2/layout/IconLabelList"/>
    <dgm:cxn modelId="{79D81D43-8C0C-4B17-AD0D-8C564FFCA0CA}" type="presParOf" srcId="{1E640A10-F791-48DC-B339-5E9A8B47375D}" destId="{0CDD3EFC-052F-41EE-B1E2-89D9673475A1}" srcOrd="0" destOrd="0" presId="urn:microsoft.com/office/officeart/2018/2/layout/IconLabelList"/>
    <dgm:cxn modelId="{CE951A47-A85E-441F-BAAF-BD67EFE0A97C}" type="presParOf" srcId="{1E640A10-F791-48DC-B339-5E9A8B47375D}" destId="{4134EA38-B4DA-4BA3-A346-0654C584302C}" srcOrd="1" destOrd="0" presId="urn:microsoft.com/office/officeart/2018/2/layout/IconLabelList"/>
    <dgm:cxn modelId="{408A5484-48C0-4D0A-A335-9DD9560D9CA5}" type="presParOf" srcId="{1E640A10-F791-48DC-B339-5E9A8B47375D}" destId="{DBB0A912-CD5F-4560-9F97-5319D0AB0D9D}" srcOrd="2" destOrd="0" presId="urn:microsoft.com/office/officeart/2018/2/layout/IconLabelList"/>
    <dgm:cxn modelId="{0C39A4F4-070D-4F70-A9EF-EC08137B29FC}" type="presParOf" srcId="{72947C87-AD4E-49CF-87F2-B272E6E76789}" destId="{2EC130CE-9F70-4BE4-9F56-0BAAD6B65654}" srcOrd="5" destOrd="0" presId="urn:microsoft.com/office/officeart/2018/2/layout/IconLabelList"/>
    <dgm:cxn modelId="{2850B68D-CAE2-48C1-A7C5-14593F1D500C}" type="presParOf" srcId="{72947C87-AD4E-49CF-87F2-B272E6E76789}" destId="{E2BF8514-10A8-4B9A-9998-6E8EA4497596}" srcOrd="6" destOrd="0" presId="urn:microsoft.com/office/officeart/2018/2/layout/IconLabelList"/>
    <dgm:cxn modelId="{375439FF-DB2D-459E-8C81-0CB8639AAA2A}" type="presParOf" srcId="{E2BF8514-10A8-4B9A-9998-6E8EA4497596}" destId="{45B8EB24-A5F5-4748-81E8-7F3098E2F6C3}" srcOrd="0" destOrd="0" presId="urn:microsoft.com/office/officeart/2018/2/layout/IconLabelList"/>
    <dgm:cxn modelId="{C3066529-FDB3-4284-A4DE-5EBED635F390}" type="presParOf" srcId="{E2BF8514-10A8-4B9A-9998-6E8EA4497596}" destId="{10582448-7A9A-47A4-8152-47E709C30B26}" srcOrd="1" destOrd="0" presId="urn:microsoft.com/office/officeart/2018/2/layout/IconLabelList"/>
    <dgm:cxn modelId="{E43F46A5-0937-4356-B72A-5CBD8B15D482}" type="presParOf" srcId="{E2BF8514-10A8-4B9A-9998-6E8EA4497596}" destId="{43ED0BB4-75DF-479C-B9A9-D5AD3E867C54}" srcOrd="2" destOrd="0" presId="urn:microsoft.com/office/officeart/2018/2/layout/IconLabelList"/>
    <dgm:cxn modelId="{DBEE6FE5-4270-49FB-81CB-B4164BF8CA34}" type="presParOf" srcId="{72947C87-AD4E-49CF-87F2-B272E6E76789}" destId="{A4D2235C-F939-437D-BCB1-BDB8CD1E41A8}" srcOrd="7" destOrd="0" presId="urn:microsoft.com/office/officeart/2018/2/layout/IconLabelList"/>
    <dgm:cxn modelId="{CF191186-F699-4694-81C2-0A1F62069B87}" type="presParOf" srcId="{72947C87-AD4E-49CF-87F2-B272E6E76789}" destId="{0C7F9DD5-C936-40B0-8390-35050D683DDB}" srcOrd="8" destOrd="0" presId="urn:microsoft.com/office/officeart/2018/2/layout/IconLabelList"/>
    <dgm:cxn modelId="{CAC465E2-9093-467F-A906-854A7A126F1C}" type="presParOf" srcId="{0C7F9DD5-C936-40B0-8390-35050D683DDB}" destId="{92BAEE10-9AB8-4AD4-9F70-5EB4AD8AC5C4}" srcOrd="0" destOrd="0" presId="urn:microsoft.com/office/officeart/2018/2/layout/IconLabelList"/>
    <dgm:cxn modelId="{5D56E88B-9FB7-40AD-8CAE-8CB88B3EB4C6}" type="presParOf" srcId="{0C7F9DD5-C936-40B0-8390-35050D683DDB}" destId="{B420986B-714D-4665-B43C-71A21EEDBA4E}" srcOrd="1" destOrd="0" presId="urn:microsoft.com/office/officeart/2018/2/layout/IconLabelList"/>
    <dgm:cxn modelId="{AADC6231-34E4-4E89-A8EB-29EA5CF3E4C6}" type="presParOf" srcId="{0C7F9DD5-C936-40B0-8390-35050D683DDB}" destId="{FD0CC97E-DA01-4902-A9DC-C1CFB3494F0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15B18-B578-284D-AA84-95AEF1F84C43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4F4F3-7C67-0049-8864-B5AE0AFA609A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Teaching</a:t>
          </a:r>
        </a:p>
      </dsp:txBody>
      <dsp:txXfrm>
        <a:off x="398656" y="1088253"/>
        <a:ext cx="2959127" cy="1837317"/>
      </dsp:txXfrm>
    </dsp:sp>
    <dsp:sp modelId="{6205A999-9323-E949-A655-4AA58E42A1CD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A125B6-893B-F342-89CC-2AD856451AC8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Leadership</a:t>
          </a:r>
        </a:p>
      </dsp:txBody>
      <dsp:txXfrm>
        <a:off x="4155097" y="1088253"/>
        <a:ext cx="2959127" cy="1837317"/>
      </dsp:txXfrm>
    </dsp:sp>
    <dsp:sp modelId="{F47276E0-5C4E-524F-90AC-BF5F9F76BB8E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59669-CFB0-5949-9BEF-2BC3E85C9DE5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Mentor</a:t>
          </a:r>
        </a:p>
      </dsp:txBody>
      <dsp:txXfrm>
        <a:off x="7911539" y="1088253"/>
        <a:ext cx="2959127" cy="18373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8FC88-23B0-4F58-8B56-6C4DC054B08B}">
      <dsp:nvSpPr>
        <dsp:cNvPr id="0" name=""/>
        <dsp:cNvSpPr/>
      </dsp:nvSpPr>
      <dsp:spPr>
        <a:xfrm>
          <a:off x="373527" y="1581040"/>
          <a:ext cx="931399" cy="93139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C8809-D68D-4931-807D-106911E75C3C}">
      <dsp:nvSpPr>
        <dsp:cNvPr id="0" name=""/>
        <dsp:cNvSpPr/>
      </dsp:nvSpPr>
      <dsp:spPr>
        <a:xfrm>
          <a:off x="569121" y="1776634"/>
          <a:ext cx="540211" cy="5402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C18D4C-50F1-41D7-B5C7-97FCE2A6EB1A}">
      <dsp:nvSpPr>
        <dsp:cNvPr id="0" name=""/>
        <dsp:cNvSpPr/>
      </dsp:nvSpPr>
      <dsp:spPr>
        <a:xfrm>
          <a:off x="1504512" y="1581040"/>
          <a:ext cx="2195441" cy="931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Acknowledgment of limitations</a:t>
          </a:r>
        </a:p>
      </dsp:txBody>
      <dsp:txXfrm>
        <a:off x="1504512" y="1581040"/>
        <a:ext cx="2195441" cy="931399"/>
      </dsp:txXfrm>
    </dsp:sp>
    <dsp:sp modelId="{81A9CF11-D061-41D1-869E-E5EC5D3642FD}">
      <dsp:nvSpPr>
        <dsp:cNvPr id="0" name=""/>
        <dsp:cNvSpPr/>
      </dsp:nvSpPr>
      <dsp:spPr>
        <a:xfrm>
          <a:off x="4082493" y="1581040"/>
          <a:ext cx="931399" cy="93139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A3EBF-7727-41D3-9DB9-9DCF79791CFB}">
      <dsp:nvSpPr>
        <dsp:cNvPr id="0" name=""/>
        <dsp:cNvSpPr/>
      </dsp:nvSpPr>
      <dsp:spPr>
        <a:xfrm>
          <a:off x="4278087" y="1776634"/>
          <a:ext cx="540211" cy="5402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B8D27-48BC-4F9C-B542-845FDE62CB7D}">
      <dsp:nvSpPr>
        <dsp:cNvPr id="0" name=""/>
        <dsp:cNvSpPr/>
      </dsp:nvSpPr>
      <dsp:spPr>
        <a:xfrm>
          <a:off x="5213478" y="1581040"/>
          <a:ext cx="2195441" cy="931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Seeking distraction and Focus</a:t>
          </a:r>
        </a:p>
      </dsp:txBody>
      <dsp:txXfrm>
        <a:off x="5213478" y="1581040"/>
        <a:ext cx="2195441" cy="931399"/>
      </dsp:txXfrm>
    </dsp:sp>
    <dsp:sp modelId="{2387F1A0-1845-4889-979D-B60EE5630213}">
      <dsp:nvSpPr>
        <dsp:cNvPr id="0" name=""/>
        <dsp:cNvSpPr/>
      </dsp:nvSpPr>
      <dsp:spPr>
        <a:xfrm>
          <a:off x="7791459" y="1581040"/>
          <a:ext cx="931399" cy="93139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916FA-E175-4948-B8CF-705688E9FC90}">
      <dsp:nvSpPr>
        <dsp:cNvPr id="0" name=""/>
        <dsp:cNvSpPr/>
      </dsp:nvSpPr>
      <dsp:spPr>
        <a:xfrm>
          <a:off x="7987053" y="1776634"/>
          <a:ext cx="540211" cy="5402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082EE-F144-48E1-BE46-501645775EE1}">
      <dsp:nvSpPr>
        <dsp:cNvPr id="0" name=""/>
        <dsp:cNvSpPr/>
      </dsp:nvSpPr>
      <dsp:spPr>
        <a:xfrm>
          <a:off x="8922444" y="1581040"/>
          <a:ext cx="2195441" cy="931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Value of Personal growth</a:t>
          </a:r>
        </a:p>
      </dsp:txBody>
      <dsp:txXfrm>
        <a:off x="8922444" y="1581040"/>
        <a:ext cx="2195441" cy="9313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9A6FE-D493-47A7-9109-BFD3DF5AF47E}">
      <dsp:nvSpPr>
        <dsp:cNvPr id="0" name=""/>
        <dsp:cNvSpPr/>
      </dsp:nvSpPr>
      <dsp:spPr>
        <a:xfrm>
          <a:off x="828914" y="944700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BB7BF-6F1E-4533-A62C-E98323637E36}">
      <dsp:nvSpPr>
        <dsp:cNvPr id="0" name=""/>
        <dsp:cNvSpPr/>
      </dsp:nvSpPr>
      <dsp:spPr>
        <a:xfrm>
          <a:off x="333914" y="20247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writing and critical thinking skills</a:t>
          </a:r>
        </a:p>
      </dsp:txBody>
      <dsp:txXfrm>
        <a:off x="333914" y="2024704"/>
        <a:ext cx="1800000" cy="720000"/>
      </dsp:txXfrm>
    </dsp:sp>
    <dsp:sp modelId="{A11FBDFA-9CFC-4A5D-9019-46DDAB320488}">
      <dsp:nvSpPr>
        <dsp:cNvPr id="0" name=""/>
        <dsp:cNvSpPr/>
      </dsp:nvSpPr>
      <dsp:spPr>
        <a:xfrm>
          <a:off x="2943914" y="944700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1B078-BB11-483F-B07F-33D1A04BBD1C}">
      <dsp:nvSpPr>
        <dsp:cNvPr id="0" name=""/>
        <dsp:cNvSpPr/>
      </dsp:nvSpPr>
      <dsp:spPr>
        <a:xfrm>
          <a:off x="2448914" y="20247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Personal goal – Master’s qualification</a:t>
          </a:r>
        </a:p>
      </dsp:txBody>
      <dsp:txXfrm>
        <a:off x="2448914" y="2024704"/>
        <a:ext cx="1800000" cy="720000"/>
      </dsp:txXfrm>
    </dsp:sp>
    <dsp:sp modelId="{0CDD3EFC-052F-41EE-B1E2-89D9673475A1}">
      <dsp:nvSpPr>
        <dsp:cNvPr id="0" name=""/>
        <dsp:cNvSpPr/>
      </dsp:nvSpPr>
      <dsp:spPr>
        <a:xfrm>
          <a:off x="5058914" y="944700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0A912-CD5F-4560-9F97-5319D0AB0D9D}">
      <dsp:nvSpPr>
        <dsp:cNvPr id="0" name=""/>
        <dsp:cNvSpPr/>
      </dsp:nvSpPr>
      <dsp:spPr>
        <a:xfrm>
          <a:off x="4563914" y="20247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Supporting others – sharing knowledge</a:t>
          </a:r>
        </a:p>
      </dsp:txBody>
      <dsp:txXfrm>
        <a:off x="4563914" y="2024704"/>
        <a:ext cx="1800000" cy="720000"/>
      </dsp:txXfrm>
    </dsp:sp>
    <dsp:sp modelId="{45B8EB24-A5F5-4748-81E8-7F3098E2F6C3}">
      <dsp:nvSpPr>
        <dsp:cNvPr id="0" name=""/>
        <dsp:cNvSpPr/>
      </dsp:nvSpPr>
      <dsp:spPr>
        <a:xfrm>
          <a:off x="7173914" y="94470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D0BB4-75DF-479C-B9A9-D5AD3E867C54}">
      <dsp:nvSpPr>
        <dsp:cNvPr id="0" name=""/>
        <dsp:cNvSpPr/>
      </dsp:nvSpPr>
      <dsp:spPr>
        <a:xfrm>
          <a:off x="6678914" y="20247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Confident communication and decision making</a:t>
          </a:r>
        </a:p>
      </dsp:txBody>
      <dsp:txXfrm>
        <a:off x="6678914" y="2024704"/>
        <a:ext cx="1800000" cy="720000"/>
      </dsp:txXfrm>
    </dsp:sp>
    <dsp:sp modelId="{92BAEE10-9AB8-4AD4-9F70-5EB4AD8AC5C4}">
      <dsp:nvSpPr>
        <dsp:cNvPr id="0" name=""/>
        <dsp:cNvSpPr/>
      </dsp:nvSpPr>
      <dsp:spPr>
        <a:xfrm>
          <a:off x="9288914" y="94470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CC97E-DA01-4902-A9DC-C1CFB3494F02}">
      <dsp:nvSpPr>
        <dsp:cNvPr id="0" name=""/>
        <dsp:cNvSpPr/>
      </dsp:nvSpPr>
      <dsp:spPr>
        <a:xfrm>
          <a:off x="8793914" y="202470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Centre of excellence</a:t>
          </a:r>
        </a:p>
      </dsp:txBody>
      <dsp:txXfrm>
        <a:off x="8793914" y="2024704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CBE018-CEE0-3D49-8AA5-4AB82AB51A4D}" type="datetimeFigureOut">
              <a:rPr lang="en-US" smtClean="0"/>
              <a:t>1/10/24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6E878-909D-004F-85E9-D0138E23E5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669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Introducing the role of family as a foundational influence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Discussing values instilled by parents: hard work, critical thinking, and community engagement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connection: Paulo Freire's "Pedagogy of the Oppressed" and familial/societal impact on worldview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06E878-909D-004F-85E9-D0138E23E59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356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experiences within the chapel community from childhood to adulthood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Fostering a sense of belonging and community engagement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link: Émile Durkheim's theory of social integration and collective rituals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06E878-909D-004F-85E9-D0138E23E59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181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Overview of the Leading Collaborative Learning (LCL) initiative and its objectives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Alignment with educational theories on collaborative learning and school improvement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alignment: Professional Learning Communities (PLCs) and scholars like Michael Fullan advocating collective efforts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06E878-909D-004F-85E9-D0138E23E59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3321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Explaining the significance of teacher-led initiatives in close-to-practice research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Impact on educational outcomes and improvements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Theoretical connection: Action research frameworks and John Dewey's emphasis on reflective inquiry</a:t>
            </a:r>
            <a:endParaRPr lang="en-GB" sz="1200" dirty="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06E878-909D-004F-85E9-D0138E23E59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97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F7FA8-E18E-9FCC-6475-FC9B5AF4EF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62D85E-1AED-30A9-88EF-55BC219D13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A7C3E-0473-7A69-E44D-B6EA96E79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50D6D-1C3C-60B0-874E-69E9D5533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0F642-2AD3-DA47-A0E5-AA3EA3022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319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4B03E-375E-2C7D-AD26-E2AB23C5A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294EC-A561-D0F5-23DB-3EBBEB1DF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DB081-A826-3CC3-5670-16C41F78B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F81D5-87D8-CEAD-0F2C-AD386E428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AE175-CB88-C8B1-9FC8-7D5000C71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071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FEEDC-4E23-19E9-0881-CA3321110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9129B-996A-B41B-DD3F-2CD53B5F5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7AB69-7A85-F89F-6168-CFAE136EB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0FEEF-D07C-3638-882E-5800DCC22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08091-4F8E-195F-D0E0-6F55FC9DC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015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4FD5C-293F-5703-82FE-9F6546E66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16BC0-97B4-7C6B-A304-29BF29C239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C22D86-3C4D-A212-97CA-9EB0DB9FB8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468D6-7423-2750-12A9-AFA652E93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D5435-1CC2-44E1-6A32-785301AAF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4BBA8-5C93-BB62-9F8B-C385306CB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56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6E355-29C3-F13A-7AD1-1AF862953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04377-4DAC-B865-1F5B-426577EC28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8FF444-5CAD-EEFC-B6A5-A13A0FD1FD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30D-F35B-234D-E32A-D7F7ADFD23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698AC3-2210-B6D0-73CA-AB05E12F11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CECE91-7318-74BD-3C22-21124BFD1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9CAD05-CECE-2D4A-6BC3-81629D5A1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301AA8-6109-E426-C9CD-D2EC275D8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69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A4EF9-E9D3-D05B-AC2D-61F41E7F8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455C1F-DC87-89CA-305A-A27080651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8F8B10-B33F-8680-3F62-0C49BCB2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2E79D1-15FD-B4E7-0811-63A4D4F3C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19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952261-C96A-6FB9-B75F-3D31E3BA7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7A9CD2-9E51-A0F7-22AE-3BC1D8B9F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9FC730-9D7F-012F-FF7A-FFF5A9596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647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DA8C-92B1-E9BC-F823-1C24B9D5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828D9-FF20-3F44-ACC0-E1F8B8E4C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591F8D-3108-25BE-8625-90D1395DCA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6A6CE5-92A4-2498-9F03-CC84B0C82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38CAD-1038-2503-0C07-8CB6CC07C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0B5381-1566-3395-D0BD-B6D6303F8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384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400F4-592A-E27D-B988-808808904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D58AA-BF34-1E3A-56E1-1C2BC6FED8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D80A47-7AF8-A77D-CA50-1B9AF6BA0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EF1549-C2D9-512D-C72E-1C4935910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A45B23-D6B0-F6C0-2509-65A8CF103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80405-6BF6-4F32-FBBC-C881BB069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292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18BAD-CC00-6130-3A97-B2CF09243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6E7E7B-D1BB-27B5-5563-29D7A014E5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92276-64FA-CDEC-AD5C-7D4CE93F7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0BB78-B84F-CD71-5ABE-53AD11FC4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7DE44-C5F2-40DA-CCF1-494A0035D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73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9AA2FA-AE20-3B6C-4DE1-DBFB693721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05949E-673D-4383-317C-D1CB062856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9552B-01C5-E465-A7B0-D8F191A6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C57AD-575D-E98B-DEB3-33EBCC149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F2EF5-7DC4-600A-BC19-518A7DBD3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81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B5E70E-31A0-F994-ABC6-A94E734F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B89C86-B007-F55D-93B1-5E7B2A2B48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3D8C6-63E6-8B5C-50D4-609573E7C9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2897BD-F789-4740-9F46-F5983626075F}" type="datetimeFigureOut">
              <a:rPr lang="en-US" smtClean="0"/>
              <a:t>1/10/24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24772-351C-7B13-01EB-D187500D56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A6E50-AC54-9638-C9ED-CBDDCE6569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BF1A4-BC0B-EB4C-A91E-9FAAC4BD57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61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ntalhelp.net/cognitive-development/piaget-part-i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ACB33-E4F5-EBCF-AB28-056B66A85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042" y="891652"/>
            <a:ext cx="4412021" cy="3030724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</a:rPr>
              <a:t>Critical Personal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EF0C55-5409-E454-8520-FE31FF00E2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791" y="4745317"/>
            <a:ext cx="4126272" cy="1375145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Diane Evans</a:t>
            </a:r>
          </a:p>
          <a:p>
            <a:pPr algn="r"/>
            <a:r>
              <a:rPr lang="en-US">
                <a:solidFill>
                  <a:srgbClr val="FFFFFF"/>
                </a:solidFill>
              </a:rPr>
              <a:t>Student number:00702078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D52A65-7B0B-6FE6-0B06-C3DD0F820B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152" y="457199"/>
            <a:ext cx="4240015" cy="589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10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941D6-CB0A-5056-9EF1-F785A25D3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Foundational Family Influences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17D2886-5290-6C2F-A74E-C1CF68F2E35E}"/>
              </a:ext>
            </a:extLst>
          </p:cNvPr>
          <p:cNvGrpSpPr/>
          <p:nvPr/>
        </p:nvGrpSpPr>
        <p:grpSpPr>
          <a:xfrm>
            <a:off x="1452170" y="2274169"/>
            <a:ext cx="10421382" cy="4341905"/>
            <a:chOff x="5379" y="1037015"/>
            <a:chExt cx="13565361" cy="5609487"/>
          </a:xfrm>
        </p:grpSpPr>
        <p:pic>
          <p:nvPicPr>
            <p:cNvPr id="5" name="Picture 4" descr="A close-up of a smiling child&#10;&#10;Description automatically generated">
              <a:extLst>
                <a:ext uri="{FF2B5EF4-FFF2-40B4-BE49-F238E27FC236}">
                  <a16:creationId xmlns:a16="http://schemas.microsoft.com/office/drawing/2014/main" id="{187F0872-E672-51D3-7671-D0F45070B6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630127" y="1685235"/>
              <a:ext cx="3940613" cy="4253478"/>
            </a:xfrm>
            <a:prstGeom prst="rect">
              <a:avLst/>
            </a:prstGeom>
          </p:spPr>
        </p:pic>
        <p:pic>
          <p:nvPicPr>
            <p:cNvPr id="7" name="Picture 6" descr="A group of women posing for a photo&#10;&#10;Description automatically generated">
              <a:extLst>
                <a:ext uri="{FF2B5EF4-FFF2-40B4-BE49-F238E27FC236}">
                  <a16:creationId xmlns:a16="http://schemas.microsoft.com/office/drawing/2014/main" id="{1A5533A0-2A73-CE7F-9FB1-1124709D879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79" y="4153847"/>
              <a:ext cx="3999956" cy="2492655"/>
            </a:xfrm>
            <a:prstGeom prst="rect">
              <a:avLst/>
            </a:prstGeom>
          </p:spPr>
        </p:pic>
        <p:pic>
          <p:nvPicPr>
            <p:cNvPr id="9" name="Picture 8" descr="A group of people posing for a photo&#10;&#10;Description automatically generated">
              <a:extLst>
                <a:ext uri="{FF2B5EF4-FFF2-40B4-BE49-F238E27FC236}">
                  <a16:creationId xmlns:a16="http://schemas.microsoft.com/office/drawing/2014/main" id="{D412A85D-9E3E-F65E-588B-3B3BEE159F0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221751" y="1554530"/>
              <a:ext cx="5191959" cy="4560504"/>
            </a:xfrm>
            <a:prstGeom prst="rect">
              <a:avLst/>
            </a:prstGeom>
          </p:spPr>
        </p:pic>
        <p:pic>
          <p:nvPicPr>
            <p:cNvPr id="11" name="Picture 10" descr="A group of people holding glasses of champagne&#10;&#10;Description automatically generated">
              <a:extLst>
                <a:ext uri="{FF2B5EF4-FFF2-40B4-BE49-F238E27FC236}">
                  <a16:creationId xmlns:a16="http://schemas.microsoft.com/office/drawing/2014/main" id="{DEE025BA-31EA-6989-951E-79A8E9E242A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379" y="1037015"/>
              <a:ext cx="3999954" cy="298394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40278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AF45F-5261-1736-437E-B560F7615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Educational Journey &amp; Mentorship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963CB3-89EF-4B7F-0406-C6C78C6AB6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87471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4933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CB8B0-25C9-DB71-98EE-6E6451711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853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r>
              <a:rPr lang="en-US" b="1" dirty="0"/>
              <a:t>Professional Inspiration and Engagement</a:t>
            </a:r>
            <a:br>
              <a:rPr lang="en-US" b="1" dirty="0"/>
            </a:br>
            <a:br>
              <a:rPr lang="en-US" b="1" dirty="0"/>
            </a:br>
            <a:r>
              <a:rPr lang="en-US" sz="3600" b="1" dirty="0"/>
              <a:t>Leading Collaborative Learning Project - Dr Lyn </a:t>
            </a:r>
            <a:r>
              <a:rPr lang="en-US" sz="3600" b="1" dirty="0" err="1"/>
              <a:t>Sharratt</a:t>
            </a:r>
            <a:endParaRPr lang="en-US" sz="3600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289FD0-45F4-8DE9-FC7A-622E973E819B}"/>
              </a:ext>
            </a:extLst>
          </p:cNvPr>
          <p:cNvGrpSpPr/>
          <p:nvPr/>
        </p:nvGrpSpPr>
        <p:grpSpPr>
          <a:xfrm>
            <a:off x="984738" y="2489833"/>
            <a:ext cx="8294077" cy="4076096"/>
            <a:chOff x="3996555" y="2797234"/>
            <a:chExt cx="8014865" cy="4003120"/>
          </a:xfrm>
        </p:grpSpPr>
        <p:pic>
          <p:nvPicPr>
            <p:cNvPr id="7" name="Picture 6" descr="A book cover of a variety of children&#10;&#10;Description automatically generated">
              <a:extLst>
                <a:ext uri="{FF2B5EF4-FFF2-40B4-BE49-F238E27FC236}">
                  <a16:creationId xmlns:a16="http://schemas.microsoft.com/office/drawing/2014/main" id="{03FAF08F-730F-5920-D22B-18978EA0E55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96555" y="3000003"/>
              <a:ext cx="2614296" cy="3597583"/>
            </a:xfrm>
            <a:prstGeom prst="rect">
              <a:avLst/>
            </a:prstGeom>
          </p:spPr>
        </p:pic>
        <p:pic>
          <p:nvPicPr>
            <p:cNvPr id="9" name="Picture 8" descr="A circular diagram of the teacher&#10;&#10;Description automatically generated">
              <a:extLst>
                <a:ext uri="{FF2B5EF4-FFF2-40B4-BE49-F238E27FC236}">
                  <a16:creationId xmlns:a16="http://schemas.microsoft.com/office/drawing/2014/main" id="{29457B26-50C0-5C94-6ED5-EF0EA9C5C84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977429" y="2797234"/>
              <a:ext cx="4033991" cy="4003120"/>
            </a:xfrm>
            <a:prstGeom prst="rect">
              <a:avLst/>
            </a:prstGeom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E524344-A7FE-C0C5-7C33-433813939CFA}"/>
              </a:ext>
            </a:extLst>
          </p:cNvPr>
          <p:cNvSpPr txBox="1"/>
          <p:nvPr/>
        </p:nvSpPr>
        <p:spPr>
          <a:xfrm>
            <a:off x="9261029" y="5990132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Sharratt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et al., 2019)</a:t>
            </a:r>
            <a:r>
              <a:rPr lang="en-GB" dirty="0">
                <a:effectLst/>
              </a:rPr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778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262B2-0BA5-655C-2A66-D1D32DA9C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9549" y="1337594"/>
            <a:ext cx="7465326" cy="315251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Journey – from teacher to day nursery owner; pursuit of a dream; emotional connections</a:t>
            </a:r>
            <a:b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Motivations – new challenge; mental distraction; coping mechanisms</a:t>
            </a:r>
            <a:b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Aspirations – personal growth; professional excellence; high standard childcare and education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901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6A88C-3D46-190E-FA85-8A2E0E4D1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Critical Reflection and Reflexivity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A25247-618A-E13D-474A-662277FF4F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35201"/>
              </p:ext>
            </p:extLst>
          </p:nvPr>
        </p:nvGraphicFramePr>
        <p:xfrm>
          <a:off x="313900" y="2415655"/>
          <a:ext cx="11491414" cy="409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5543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78E5EF-7D7B-99DA-F29C-764940CCB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Next steps…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41FCCC-D54F-F982-F78A-515C3F50DD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44742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5140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F2232-961F-1793-5ABD-74C17167A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CA2A-4DC9-5444-214F-CCA0A2EF6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400"/>
              <a:t>Boud, D., 2001. Using journal writing to enhance reflective practice. Newdirectionsforadultsandcontiuing education 2001(90), pp.9-18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r>
              <a:rPr lang="en-GB" sz="1400" b="0" i="0" u="none" strike="noStrike">
                <a:effectLst/>
              </a:rPr>
              <a:t>Fullan, M. (2011) </a:t>
            </a:r>
            <a:r>
              <a:rPr lang="en-GB" sz="1400" b="0" i="1" u="none" strike="noStrike">
                <a:effectLst/>
              </a:rPr>
              <a:t>Change leader: Learning to do what matters most</a:t>
            </a:r>
            <a:r>
              <a:rPr lang="en-GB" sz="1400" b="0" i="0" u="none" strike="noStrike">
                <a:effectLst/>
              </a:rPr>
              <a:t>. San Fransisco, CA: Jossey-Bass, a Wiley imprint. 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r>
              <a:rPr lang="en-GB" sz="1400" b="0" i="0" u="none" strike="noStrike">
                <a:effectLst/>
              </a:rPr>
              <a:t>Main, P. (2023) </a:t>
            </a:r>
            <a:r>
              <a:rPr lang="en-GB" sz="1400" b="0" i="1" u="none" strike="noStrike">
                <a:effectLst/>
              </a:rPr>
              <a:t>Erikson’s Psychosocial Development Stages</a:t>
            </a:r>
            <a:r>
              <a:rPr lang="en-GB" sz="1400" b="0" i="0" u="none" strike="noStrike">
                <a:effectLst/>
              </a:rPr>
              <a:t>, </a:t>
            </a:r>
            <a:r>
              <a:rPr lang="en-GB" sz="1400" b="0" i="1" u="none" strike="noStrike">
                <a:effectLst/>
              </a:rPr>
              <a:t>RSS</a:t>
            </a:r>
            <a:r>
              <a:rPr lang="en-GB" sz="1400" b="0" i="0" u="none" strike="noStrike">
                <a:effectLst/>
              </a:rPr>
              <a:t>. Available at: https://www.structural-learning.com/post/eriksons-psychosocial-development-stages (Accessed: 12 January 2024). 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r>
              <a:rPr lang="en-US" sz="1400"/>
              <a:t>MentalHelp.Net (2024) </a:t>
            </a:r>
            <a:r>
              <a:rPr lang="en-US" sz="1400" i="1"/>
              <a:t>Cognitive Development: Piaget Part II</a:t>
            </a:r>
            <a:r>
              <a:rPr lang="en-US" sz="1400"/>
              <a:t>. Available at: </a:t>
            </a:r>
            <a:r>
              <a:rPr lang="en-US" sz="1400">
                <a:hlinkClick r:id="rId2"/>
              </a:rPr>
              <a:t>https://www.mentalhelp.net/cognitive-development/piaget-part-ii/</a:t>
            </a:r>
            <a:endParaRPr lang="en-US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 b="0" i="0" u="none" strike="noStrike">
                <a:effectLst/>
              </a:rPr>
              <a:t>Sharratt, L., C., H.J.A. and Harris, A. (2019) </a:t>
            </a:r>
            <a:r>
              <a:rPr lang="en-GB" sz="1400" b="0" i="1" u="none" strike="noStrike">
                <a:effectLst/>
              </a:rPr>
              <a:t>Clarity: What matters most in learning, teaching, and leading</a:t>
            </a:r>
            <a:r>
              <a:rPr lang="en-GB" sz="1400" b="0" i="0" u="none" strike="noStrike">
                <a:effectLst/>
              </a:rPr>
              <a:t>. Thousand Oaks: Corwin. </a:t>
            </a:r>
          </a:p>
          <a:p>
            <a:pPr marL="0" indent="0">
              <a:buNone/>
            </a:pPr>
            <a:endParaRPr lang="en-GB" sz="1400" b="0" i="0" u="none" strike="noStrike">
              <a:effectLst/>
            </a:endParaRPr>
          </a:p>
          <a:p>
            <a:pPr marL="0" indent="0">
              <a:buNone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366540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3723</TotalTime>
  <Words>423</Words>
  <Application>Microsoft Macintosh PowerPoint</Application>
  <PresentationFormat>Widescreen</PresentationFormat>
  <Paragraphs>47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Segoe UI</vt:lpstr>
      <vt:lpstr>Symbol</vt:lpstr>
      <vt:lpstr>Office Theme</vt:lpstr>
      <vt:lpstr>Critical Personal Reflection</vt:lpstr>
      <vt:lpstr>Foundational Family Influences</vt:lpstr>
      <vt:lpstr>Educational Journey &amp; Mentorship</vt:lpstr>
      <vt:lpstr> Professional Inspiration and Engagement  Leading Collaborative Learning Project - Dr Lyn Sharratt</vt:lpstr>
      <vt:lpstr>Journey – from teacher to day nursery owner; pursuit of a dream; emotional connections   Motivations – new challenge; mental distraction; coping mechanisms   Aspirations – personal growth; professional excellence; high standard childcare and education</vt:lpstr>
      <vt:lpstr>Critical Reflection and Reflexivity</vt:lpstr>
      <vt:lpstr>Next steps…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Personal Reflection</dc:title>
  <dc:creator>Diane Evans</dc:creator>
  <cp:lastModifiedBy>Diane Evans</cp:lastModifiedBy>
  <cp:revision>6</cp:revision>
  <dcterms:created xsi:type="dcterms:W3CDTF">2024-01-09T19:46:05Z</dcterms:created>
  <dcterms:modified xsi:type="dcterms:W3CDTF">2024-01-13T08:49:24Z</dcterms:modified>
</cp:coreProperties>
</file>