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82" r:id="rId1"/>
    <p:sldMasterId id="2147483685" r:id="rId2"/>
    <p:sldMasterId id="2147483686" r:id="rId3"/>
  </p:sldMasterIdLst>
  <p:notesMasterIdLst>
    <p:notesMasterId r:id="rId6"/>
  </p:notesMasterIdLst>
  <p:sldIdLst>
    <p:sldId id="267" r:id="rId4"/>
    <p:sldId id="262" r:id="rId5"/>
  </p:sldIdLst>
  <p:sldSz cx="9144000" cy="5143500" type="screen16x9"/>
  <p:notesSz cx="6858000" cy="9144000"/>
  <p:embeddedFontLst>
    <p:embeddedFont>
      <p:font typeface="Questrial" panose="020B0604020202020204" charset="0"/>
      <p:regular r:id="rId7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8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font" Target="fonts/font1.fntdata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 sz="1100"/>
            </a:lvl1pPr>
            <a:lvl2pPr lvl="1">
              <a:spcBef>
                <a:spcPts val="0"/>
              </a:spcBef>
              <a:defRPr sz="1100"/>
            </a:lvl2pPr>
            <a:lvl3pPr lvl="2">
              <a:spcBef>
                <a:spcPts val="0"/>
              </a:spcBef>
              <a:defRPr sz="1100"/>
            </a:lvl3pPr>
            <a:lvl4pPr lvl="3">
              <a:spcBef>
                <a:spcPts val="0"/>
              </a:spcBef>
              <a:defRPr sz="1100"/>
            </a:lvl4pPr>
            <a:lvl5pPr lvl="4">
              <a:spcBef>
                <a:spcPts val="0"/>
              </a:spcBef>
              <a:defRPr sz="1100"/>
            </a:lvl5pPr>
            <a:lvl6pPr lvl="5">
              <a:spcBef>
                <a:spcPts val="0"/>
              </a:spcBef>
              <a:defRPr sz="1100"/>
            </a:lvl6pPr>
            <a:lvl7pPr lvl="6">
              <a:spcBef>
                <a:spcPts val="0"/>
              </a:spcBef>
              <a:defRPr sz="1100"/>
            </a:lvl7pPr>
            <a:lvl8pPr lvl="7">
              <a:spcBef>
                <a:spcPts val="0"/>
              </a:spcBef>
              <a:defRPr sz="1100"/>
            </a:lvl8pPr>
            <a:lvl9pPr lvl="8">
              <a:spcBef>
                <a:spcPts val="0"/>
              </a:spcBef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107948404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5" name="Shape 385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86" name="Shape 38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algn="just" rtl="0">
              <a:spcBef>
                <a:spcPts val="0"/>
              </a:spcBef>
              <a:buNone/>
            </a:pPr>
            <a:endParaRPr>
              <a:solidFill>
                <a:schemeClr val="dk1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  <p:extLst>
      <p:ext uri="{BB962C8B-B14F-4D97-AF65-F5344CB8AC3E}">
        <p14:creationId xmlns:p14="http://schemas.microsoft.com/office/powerpoint/2010/main" val="39057008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Shape 271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2" name="Shape 27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200196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599" cy="2052599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5200"/>
            </a:lvl1pPr>
            <a:lvl2pPr lvl="1" algn="ctr">
              <a:spcBef>
                <a:spcPts val="0"/>
              </a:spcBef>
              <a:buSzPct val="100000"/>
              <a:defRPr sz="5200"/>
            </a:lvl2pPr>
            <a:lvl3pPr lvl="2" algn="ctr">
              <a:spcBef>
                <a:spcPts val="0"/>
              </a:spcBef>
              <a:buSzPct val="100000"/>
              <a:defRPr sz="5200"/>
            </a:lvl3pPr>
            <a:lvl4pPr lvl="3" algn="ctr">
              <a:spcBef>
                <a:spcPts val="0"/>
              </a:spcBef>
              <a:buSzPct val="100000"/>
              <a:defRPr sz="5200"/>
            </a:lvl4pPr>
            <a:lvl5pPr lvl="4" algn="ctr">
              <a:spcBef>
                <a:spcPts val="0"/>
              </a:spcBef>
              <a:buSzPct val="100000"/>
              <a:defRPr sz="5200"/>
            </a:lvl5pPr>
            <a:lvl6pPr lvl="5" algn="ctr">
              <a:spcBef>
                <a:spcPts val="0"/>
              </a:spcBef>
              <a:buSzPct val="100000"/>
              <a:defRPr sz="5200"/>
            </a:lvl6pPr>
            <a:lvl7pPr lvl="6" algn="ctr">
              <a:spcBef>
                <a:spcPts val="0"/>
              </a:spcBef>
              <a:buSzPct val="100000"/>
              <a:defRPr sz="5200"/>
            </a:lvl7pPr>
            <a:lvl8pPr lvl="7" algn="ctr">
              <a:spcBef>
                <a:spcPts val="0"/>
              </a:spcBef>
              <a:buSzPct val="100000"/>
              <a:defRPr sz="5200"/>
            </a:lvl8pPr>
            <a:lvl9pPr lvl="8" algn="ctr">
              <a:spcBef>
                <a:spcPts val="0"/>
              </a:spcBef>
              <a:buSzPct val="100000"/>
              <a:defRPr sz="5200"/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599" cy="7926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800"/>
            </a:lvl9pPr>
          </a:lstStyle>
          <a:p>
            <a:endParaRPr/>
          </a:p>
        </p:txBody>
      </p:sp>
      <p:sp>
        <p:nvSpPr>
          <p:cNvPr id="12" name="Shape 12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>
  <p:cSld name="Section 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Shape 14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599" cy="841800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 algn="ctr">
              <a:spcBef>
                <a:spcPts val="0"/>
              </a:spcBef>
              <a:buSzPct val="100000"/>
              <a:defRPr sz="3600"/>
            </a:lvl1pPr>
            <a:lvl2pPr lvl="1" algn="ctr">
              <a:spcBef>
                <a:spcPts val="0"/>
              </a:spcBef>
              <a:buSzPct val="100000"/>
              <a:defRPr sz="3600"/>
            </a:lvl2pPr>
            <a:lvl3pPr lvl="2" algn="ctr">
              <a:spcBef>
                <a:spcPts val="0"/>
              </a:spcBef>
              <a:buSzPct val="100000"/>
              <a:defRPr sz="3600"/>
            </a:lvl3pPr>
            <a:lvl4pPr lvl="3" algn="ctr">
              <a:spcBef>
                <a:spcPts val="0"/>
              </a:spcBef>
              <a:buSzPct val="100000"/>
              <a:defRPr sz="3600"/>
            </a:lvl4pPr>
            <a:lvl5pPr lvl="4" algn="ctr">
              <a:spcBef>
                <a:spcPts val="0"/>
              </a:spcBef>
              <a:buSzPct val="100000"/>
              <a:defRPr sz="3600"/>
            </a:lvl5pPr>
            <a:lvl6pPr lvl="5" algn="ctr">
              <a:spcBef>
                <a:spcPts val="0"/>
              </a:spcBef>
              <a:buSzPct val="100000"/>
              <a:defRPr sz="3600"/>
            </a:lvl6pPr>
            <a:lvl7pPr lvl="6" algn="ctr">
              <a:spcBef>
                <a:spcPts val="0"/>
              </a:spcBef>
              <a:buSzPct val="100000"/>
              <a:defRPr sz="3600"/>
            </a:lvl7pPr>
            <a:lvl8pPr lvl="7" algn="ctr">
              <a:spcBef>
                <a:spcPts val="0"/>
              </a:spcBef>
              <a:buSzPct val="100000"/>
              <a:defRPr sz="3600"/>
            </a:lvl8pPr>
            <a:lvl9pPr lvl="8" algn="ctr">
              <a:spcBef>
                <a:spcPts val="0"/>
              </a:spcBef>
              <a:buSzPct val="100000"/>
              <a:defRPr sz="3600"/>
            </a:lvl9pPr>
          </a:lstStyle>
          <a:p>
            <a:endParaRPr/>
          </a:p>
        </p:txBody>
      </p:sp>
      <p:sp>
        <p:nvSpPr>
          <p:cNvPr id="15" name="Shape 15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Shape 17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599" cy="572699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8" name="Shape 18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19" name="Shape 19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ColTx">
  <p:cSld name="Title and two 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hape 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599" cy="572699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899" cy="3416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23" name="Shape 23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899" cy="3416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4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24" name="Shape 2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599" cy="572699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27" name="Shape 27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One column 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7999" cy="755699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>
              <a:spcBef>
                <a:spcPts val="0"/>
              </a:spcBef>
              <a:buSzPct val="100000"/>
              <a:defRPr sz="2400"/>
            </a:lvl1pPr>
            <a:lvl2pPr lvl="1">
              <a:spcBef>
                <a:spcPts val="0"/>
              </a:spcBef>
              <a:buSzPct val="100000"/>
              <a:defRPr sz="2400"/>
            </a:lvl2pPr>
            <a:lvl3pPr lvl="2">
              <a:spcBef>
                <a:spcPts val="0"/>
              </a:spcBef>
              <a:buSzPct val="100000"/>
              <a:defRPr sz="2400"/>
            </a:lvl3pPr>
            <a:lvl4pPr lvl="3">
              <a:spcBef>
                <a:spcPts val="0"/>
              </a:spcBef>
              <a:buSzPct val="100000"/>
              <a:defRPr sz="2400"/>
            </a:lvl4pPr>
            <a:lvl5pPr lvl="4">
              <a:spcBef>
                <a:spcPts val="0"/>
              </a:spcBef>
              <a:buSzPct val="100000"/>
              <a:defRPr sz="2400"/>
            </a:lvl5pPr>
            <a:lvl6pPr lvl="5">
              <a:spcBef>
                <a:spcPts val="0"/>
              </a:spcBef>
              <a:buSzPct val="100000"/>
              <a:defRPr sz="2400"/>
            </a:lvl6pPr>
            <a:lvl7pPr lvl="6">
              <a:spcBef>
                <a:spcPts val="0"/>
              </a:spcBef>
              <a:buSzPct val="100000"/>
              <a:defRPr sz="2400"/>
            </a:lvl7pPr>
            <a:lvl8pPr lvl="7">
              <a:spcBef>
                <a:spcPts val="0"/>
              </a:spcBef>
              <a:buSzPct val="100000"/>
              <a:defRPr sz="2400"/>
            </a:lvl8pPr>
            <a:lvl9pPr lvl="8">
              <a:spcBef>
                <a:spcPts val="0"/>
              </a:spcBef>
              <a:buSzPct val="100000"/>
              <a:defRPr sz="2400"/>
            </a:lvl9pPr>
          </a:lstStyle>
          <a:p>
            <a:endParaRPr/>
          </a:p>
        </p:txBody>
      </p:sp>
      <p:sp>
        <p:nvSpPr>
          <p:cNvPr id="30" name="Shape 30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7999" cy="31794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SzPct val="100000"/>
              <a:defRPr sz="1200"/>
            </a:lvl1pPr>
            <a:lvl2pPr lvl="1">
              <a:spcBef>
                <a:spcPts val="0"/>
              </a:spcBef>
              <a:buSzPct val="100000"/>
              <a:defRPr sz="1200"/>
            </a:lvl2pPr>
            <a:lvl3pPr lvl="2">
              <a:spcBef>
                <a:spcPts val="0"/>
              </a:spcBef>
              <a:buSzPct val="100000"/>
              <a:defRPr sz="1200"/>
            </a:lvl3pPr>
            <a:lvl4pPr lvl="3">
              <a:spcBef>
                <a:spcPts val="0"/>
              </a:spcBef>
              <a:buSzPct val="100000"/>
              <a:defRPr sz="1200"/>
            </a:lvl4pPr>
            <a:lvl5pPr lvl="4">
              <a:spcBef>
                <a:spcPts val="0"/>
              </a:spcBef>
              <a:buSzPct val="100000"/>
              <a:defRPr sz="1200"/>
            </a:lvl5pPr>
            <a:lvl6pPr lvl="5">
              <a:spcBef>
                <a:spcPts val="0"/>
              </a:spcBef>
              <a:buSzPct val="100000"/>
              <a:defRPr sz="1200"/>
            </a:lvl6pPr>
            <a:lvl7pPr lvl="6">
              <a:spcBef>
                <a:spcPts val="0"/>
              </a:spcBef>
              <a:buSzPct val="100000"/>
              <a:defRPr sz="1200"/>
            </a:lvl7pPr>
            <a:lvl8pPr lvl="7">
              <a:spcBef>
                <a:spcPts val="0"/>
              </a:spcBef>
              <a:buSzPct val="100000"/>
              <a:defRPr sz="1200"/>
            </a:lvl8pPr>
            <a:lvl9pPr lvl="8">
              <a:spcBef>
                <a:spcPts val="0"/>
              </a:spcBef>
              <a:buSzPct val="100000"/>
              <a:defRPr sz="1200"/>
            </a:lvl9pPr>
          </a:lstStyle>
          <a:p>
            <a:endParaRPr/>
          </a:p>
        </p:txBody>
      </p:sp>
      <p:sp>
        <p:nvSpPr>
          <p:cNvPr id="31" name="Shape 31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in 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>
              <a:spcBef>
                <a:spcPts val="0"/>
              </a:spcBef>
              <a:buSzPct val="100000"/>
              <a:defRPr sz="4800"/>
            </a:lvl1pPr>
            <a:lvl2pPr lvl="1">
              <a:spcBef>
                <a:spcPts val="0"/>
              </a:spcBef>
              <a:buSzPct val="100000"/>
              <a:defRPr sz="4800"/>
            </a:lvl2pPr>
            <a:lvl3pPr lvl="2">
              <a:spcBef>
                <a:spcPts val="0"/>
              </a:spcBef>
              <a:buSzPct val="100000"/>
              <a:defRPr sz="4800"/>
            </a:lvl3pPr>
            <a:lvl4pPr lvl="3">
              <a:spcBef>
                <a:spcPts val="0"/>
              </a:spcBef>
              <a:buSzPct val="100000"/>
              <a:defRPr sz="4800"/>
            </a:lvl4pPr>
            <a:lvl5pPr lvl="4">
              <a:spcBef>
                <a:spcPts val="0"/>
              </a:spcBef>
              <a:buSzPct val="100000"/>
              <a:defRPr sz="4800"/>
            </a:lvl5pPr>
            <a:lvl6pPr lvl="5">
              <a:spcBef>
                <a:spcPts val="0"/>
              </a:spcBef>
              <a:buSzPct val="100000"/>
              <a:defRPr sz="4800"/>
            </a:lvl6pPr>
            <a:lvl7pPr lvl="6">
              <a:spcBef>
                <a:spcPts val="0"/>
              </a:spcBef>
              <a:buSzPct val="100000"/>
              <a:defRPr sz="4800"/>
            </a:lvl7pPr>
            <a:lvl8pPr lvl="7">
              <a:spcBef>
                <a:spcPts val="0"/>
              </a:spcBef>
              <a:buSzPct val="100000"/>
              <a:defRPr sz="4800"/>
            </a:lvl8pPr>
            <a:lvl9pPr lvl="8">
              <a:spcBef>
                <a:spcPts val="0"/>
              </a:spcBef>
              <a:buSzPct val="100000"/>
              <a:defRPr sz="4800"/>
            </a:lvl9pPr>
          </a:lstStyle>
          <a:p>
            <a:endParaRPr/>
          </a:p>
        </p:txBody>
      </p:sp>
      <p:sp>
        <p:nvSpPr>
          <p:cNvPr id="34" name="Shape 34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title and 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/>
          <p:nvPr/>
        </p:nvSpPr>
        <p:spPr>
          <a:xfrm>
            <a:off x="4572000" y="-125"/>
            <a:ext cx="4572000" cy="5143499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37" name="Shape 37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199" cy="14823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4200"/>
            </a:lvl1pPr>
            <a:lvl2pPr lvl="1" algn="ctr">
              <a:spcBef>
                <a:spcPts val="0"/>
              </a:spcBef>
              <a:buSzPct val="100000"/>
              <a:defRPr sz="4200"/>
            </a:lvl2pPr>
            <a:lvl3pPr lvl="2" algn="ctr">
              <a:spcBef>
                <a:spcPts val="0"/>
              </a:spcBef>
              <a:buSzPct val="100000"/>
              <a:defRPr sz="4200"/>
            </a:lvl3pPr>
            <a:lvl4pPr lvl="3" algn="ctr">
              <a:spcBef>
                <a:spcPts val="0"/>
              </a:spcBef>
              <a:buSzPct val="100000"/>
              <a:defRPr sz="4200"/>
            </a:lvl4pPr>
            <a:lvl5pPr lvl="4" algn="ctr">
              <a:spcBef>
                <a:spcPts val="0"/>
              </a:spcBef>
              <a:buSzPct val="100000"/>
              <a:defRPr sz="4200"/>
            </a:lvl5pPr>
            <a:lvl6pPr lvl="5" algn="ctr">
              <a:spcBef>
                <a:spcPts val="0"/>
              </a:spcBef>
              <a:buSzPct val="100000"/>
              <a:defRPr sz="4200"/>
            </a:lvl6pPr>
            <a:lvl7pPr lvl="6" algn="ctr">
              <a:spcBef>
                <a:spcPts val="0"/>
              </a:spcBef>
              <a:buSzPct val="100000"/>
              <a:defRPr sz="4200"/>
            </a:lvl7pPr>
            <a:lvl8pPr lvl="7" algn="ctr">
              <a:spcBef>
                <a:spcPts val="0"/>
              </a:spcBef>
              <a:buSzPct val="100000"/>
              <a:defRPr sz="4200"/>
            </a:lvl8pPr>
            <a:lvl9pPr lvl="8" algn="ctr">
              <a:spcBef>
                <a:spcPts val="0"/>
              </a:spcBef>
              <a:buSzPct val="100000"/>
              <a:defRPr sz="4200"/>
            </a:lvl9pPr>
          </a:lstStyle>
          <a:p>
            <a:endParaRPr/>
          </a:p>
        </p:txBody>
      </p:sp>
      <p:sp>
        <p:nvSpPr>
          <p:cNvPr id="38" name="Shape 38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199" cy="12351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ct val="100000"/>
              <a:buNone/>
              <a:defRPr sz="2100"/>
            </a:lvl9pPr>
          </a:lstStyle>
          <a:p>
            <a:endParaRPr/>
          </a:p>
        </p:txBody>
      </p:sp>
      <p:sp>
        <p:nvSpPr>
          <p:cNvPr id="39" name="Shape 3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099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>
              <a:spcBef>
                <a:spcPts val="0"/>
              </a:spcBef>
              <a:defRPr/>
            </a:lvl1pPr>
            <a:lvl2pPr lvl="1">
              <a:spcBef>
                <a:spcPts val="0"/>
              </a:spcBef>
              <a:defRPr/>
            </a:lvl2pPr>
            <a:lvl3pPr lvl="2">
              <a:spcBef>
                <a:spcPts val="0"/>
              </a:spcBef>
              <a:defRPr/>
            </a:lvl3pPr>
            <a:lvl4pPr lvl="3">
              <a:spcBef>
                <a:spcPts val="0"/>
              </a:spcBef>
              <a:defRPr/>
            </a:lvl4pPr>
            <a:lvl5pPr lvl="4">
              <a:spcBef>
                <a:spcPts val="0"/>
              </a:spcBef>
              <a:defRPr/>
            </a:lvl5pPr>
            <a:lvl6pPr lvl="5">
              <a:spcBef>
                <a:spcPts val="0"/>
              </a:spcBef>
              <a:defRPr/>
            </a:lvl6pPr>
            <a:lvl7pPr lvl="6">
              <a:spcBef>
                <a:spcPts val="0"/>
              </a:spcBef>
              <a:defRPr/>
            </a:lvl7pPr>
            <a:lvl8pPr lvl="7">
              <a:spcBef>
                <a:spcPts val="0"/>
              </a:spcBef>
              <a:defRPr/>
            </a:lvl8pPr>
            <a:lvl9pPr lvl="8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0" name="Shape 40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aption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Shape 42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lIns="91425" tIns="91425" rIns="91425" bIns="91425" anchor="ctr" anchorCtr="0"/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</a:lstStyle>
          <a:p>
            <a:endParaRPr/>
          </a:p>
        </p:txBody>
      </p:sp>
      <p:sp>
        <p:nvSpPr>
          <p:cNvPr id="43" name="Shape 43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ig 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 txBox="1">
            <a:spLocks noGrp="1"/>
          </p:cNvSpPr>
          <p:nvPr>
            <p:ph type="title"/>
          </p:nvPr>
        </p:nvSpPr>
        <p:spPr>
          <a:xfrm>
            <a:off x="311700" y="1106125"/>
            <a:ext cx="8520599" cy="1963500"/>
          </a:xfrm>
          <a:prstGeom prst="rect">
            <a:avLst/>
          </a:prstGeom>
        </p:spPr>
        <p:txBody>
          <a:bodyPr lIns="91425" tIns="91425" rIns="91425" bIns="91425" anchor="b" anchorCtr="0"/>
          <a:lstStyle>
            <a:lvl1pPr lvl="0" algn="ctr">
              <a:spcBef>
                <a:spcPts val="0"/>
              </a:spcBef>
              <a:buSzPct val="100000"/>
              <a:defRPr sz="12000"/>
            </a:lvl1pPr>
            <a:lvl2pPr lvl="1" algn="ctr">
              <a:spcBef>
                <a:spcPts val="0"/>
              </a:spcBef>
              <a:buSzPct val="100000"/>
              <a:defRPr sz="12000"/>
            </a:lvl2pPr>
            <a:lvl3pPr lvl="2" algn="ctr">
              <a:spcBef>
                <a:spcPts val="0"/>
              </a:spcBef>
              <a:buSzPct val="100000"/>
              <a:defRPr sz="12000"/>
            </a:lvl3pPr>
            <a:lvl4pPr lvl="3" algn="ctr">
              <a:spcBef>
                <a:spcPts val="0"/>
              </a:spcBef>
              <a:buSzPct val="100000"/>
              <a:defRPr sz="12000"/>
            </a:lvl4pPr>
            <a:lvl5pPr lvl="4" algn="ctr">
              <a:spcBef>
                <a:spcPts val="0"/>
              </a:spcBef>
              <a:buSzPct val="100000"/>
              <a:defRPr sz="12000"/>
            </a:lvl5pPr>
            <a:lvl6pPr lvl="5" algn="ctr">
              <a:spcBef>
                <a:spcPts val="0"/>
              </a:spcBef>
              <a:buSzPct val="100000"/>
              <a:defRPr sz="12000"/>
            </a:lvl6pPr>
            <a:lvl7pPr lvl="6" algn="ctr">
              <a:spcBef>
                <a:spcPts val="0"/>
              </a:spcBef>
              <a:buSzPct val="100000"/>
              <a:defRPr sz="12000"/>
            </a:lvl7pPr>
            <a:lvl8pPr lvl="7" algn="ctr">
              <a:spcBef>
                <a:spcPts val="0"/>
              </a:spcBef>
              <a:buSzPct val="100000"/>
              <a:defRPr sz="12000"/>
            </a:lvl8pPr>
            <a:lvl9pPr lvl="8" algn="ctr">
              <a:spcBef>
                <a:spcPts val="0"/>
              </a:spcBef>
              <a:buSzPct val="100000"/>
              <a:defRPr sz="12000"/>
            </a:lvl9pPr>
          </a:lstStyle>
          <a:p>
            <a:endParaRPr/>
          </a:p>
        </p:txBody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599" cy="1300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 lvl="0" algn="ctr">
              <a:spcBef>
                <a:spcPts val="0"/>
              </a:spcBef>
              <a:defRPr/>
            </a:lvl1pPr>
            <a:lvl2pPr lvl="1" algn="ctr">
              <a:spcBef>
                <a:spcPts val="0"/>
              </a:spcBef>
              <a:defRPr/>
            </a:lvl2pPr>
            <a:lvl3pPr lvl="2" algn="ctr">
              <a:spcBef>
                <a:spcPts val="0"/>
              </a:spcBef>
              <a:defRPr/>
            </a:lvl3pPr>
            <a:lvl4pPr lvl="3" algn="ctr">
              <a:spcBef>
                <a:spcPts val="0"/>
              </a:spcBef>
              <a:defRPr/>
            </a:lvl4pPr>
            <a:lvl5pPr lvl="4" algn="ctr">
              <a:spcBef>
                <a:spcPts val="0"/>
              </a:spcBef>
              <a:defRPr/>
            </a:lvl5pPr>
            <a:lvl6pPr lvl="5" algn="ctr">
              <a:spcBef>
                <a:spcPts val="0"/>
              </a:spcBef>
              <a:defRPr/>
            </a:lvl6pPr>
            <a:lvl7pPr lvl="6" algn="ctr">
              <a:spcBef>
                <a:spcPts val="0"/>
              </a:spcBef>
              <a:defRPr/>
            </a:lvl7pPr>
            <a:lvl8pPr lvl="7" algn="ctr">
              <a:spcBef>
                <a:spcPts val="0"/>
              </a:spcBef>
              <a:defRPr/>
            </a:lvl8pPr>
            <a:lvl9pPr lvl="8" algn="ctr">
              <a:spcBef>
                <a:spcPts val="0"/>
              </a:spcBef>
              <a:defRPr/>
            </a:lvl9pPr>
          </a:lstStyle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fld id="{00000000-1234-1234-1234-123412341234}" type="slidenum">
              <a:rPr lang="en-GB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&amp; Body">
    <p:spTree>
      <p:nvGrpSpPr>
        <p:cNvPr id="1" name="Shape 1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7" name="Shape 167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168" name="Shape 168"/>
          <p:cNvSpPr txBox="1">
            <a:spLocks noGrp="1"/>
          </p:cNvSpPr>
          <p:nvPr>
            <p:ph type="body" idx="1"/>
          </p:nvPr>
        </p:nvSpPr>
        <p:spPr>
          <a:xfrm>
            <a:off x="214350" y="857100"/>
            <a:ext cx="8715300" cy="38577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  <p:sp>
        <p:nvSpPr>
          <p:cNvPr id="169" name="Shape 169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Shape 171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172" name="Shape 172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"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Shape 174"/>
          <p:cNvSpPr txBox="1">
            <a:spLocks noGrp="1"/>
          </p:cNvSpPr>
          <p:nvPr>
            <p:ph type="title"/>
          </p:nvPr>
        </p:nvSpPr>
        <p:spPr>
          <a:xfrm>
            <a:off x="214350" y="1714575"/>
            <a:ext cx="8715300" cy="857100"/>
          </a:xfrm>
          <a:prstGeom prst="rect">
            <a:avLst/>
          </a:prstGeom>
        </p:spPr>
        <p:txBody>
          <a:bodyPr lIns="45725" tIns="45725" rIns="45725" bIns="45725" anchor="b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175" name="Shape 175"/>
          <p:cNvSpPr txBox="1">
            <a:spLocks noGrp="1"/>
          </p:cNvSpPr>
          <p:nvPr>
            <p:ph type="subTitle" idx="1"/>
          </p:nvPr>
        </p:nvSpPr>
        <p:spPr>
          <a:xfrm>
            <a:off x="214350" y="2568225"/>
            <a:ext cx="8715300" cy="8571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None/>
              <a:defRPr sz="1500"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"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Shape 177"/>
          <p:cNvSpPr/>
          <p:nvPr/>
        </p:nvSpPr>
        <p:spPr>
          <a:xfrm>
            <a:off x="0" y="1714575"/>
            <a:ext cx="9144000" cy="1714500"/>
          </a:xfrm>
          <a:prstGeom prst="rect">
            <a:avLst/>
          </a:prstGeom>
          <a:solidFill>
            <a:srgbClr val="658D1B"/>
          </a:solidFill>
          <a:ln>
            <a:noFill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78" name="Shape 178"/>
          <p:cNvSpPr txBox="1">
            <a:spLocks noGrp="1"/>
          </p:cNvSpPr>
          <p:nvPr>
            <p:ph type="title"/>
          </p:nvPr>
        </p:nvSpPr>
        <p:spPr>
          <a:xfrm>
            <a:off x="214350" y="1714575"/>
            <a:ext cx="8715300" cy="857100"/>
          </a:xfrm>
          <a:prstGeom prst="rect">
            <a:avLst/>
          </a:prstGeom>
        </p:spPr>
        <p:txBody>
          <a:bodyPr lIns="45725" tIns="45725" rIns="45725" bIns="45725" anchor="b" anchorCtr="0"/>
          <a:lstStyle>
            <a:lvl1pPr lvl="0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79" name="Shape 179"/>
          <p:cNvSpPr txBox="1">
            <a:spLocks noGrp="1"/>
          </p:cNvSpPr>
          <p:nvPr>
            <p:ph type="subTitle" idx="1"/>
          </p:nvPr>
        </p:nvSpPr>
        <p:spPr>
          <a:xfrm>
            <a:off x="214350" y="2568225"/>
            <a:ext cx="8715300" cy="8571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None/>
              <a:defRPr sz="15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180" name="Shape 180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Shape 182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Grid"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/>
          <p:nvPr/>
        </p:nvSpPr>
        <p:spPr>
          <a:xfrm>
            <a:off x="0" y="0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5" name="Shape 185"/>
          <p:cNvSpPr/>
          <p:nvPr/>
        </p:nvSpPr>
        <p:spPr>
          <a:xfrm>
            <a:off x="0" y="1714574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6" name="Shape 186"/>
          <p:cNvSpPr/>
          <p:nvPr/>
        </p:nvSpPr>
        <p:spPr>
          <a:xfrm>
            <a:off x="0" y="3429148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7" name="Shape 187"/>
          <p:cNvSpPr/>
          <p:nvPr/>
        </p:nvSpPr>
        <p:spPr>
          <a:xfrm>
            <a:off x="-25" y="-187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8" name="Shape 188"/>
          <p:cNvSpPr/>
          <p:nvPr/>
        </p:nvSpPr>
        <p:spPr>
          <a:xfrm>
            <a:off x="857150" y="-187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89" name="Shape 189"/>
          <p:cNvSpPr/>
          <p:nvPr/>
        </p:nvSpPr>
        <p:spPr>
          <a:xfrm>
            <a:off x="-25" y="857100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0" name="Shape 190"/>
          <p:cNvSpPr/>
          <p:nvPr/>
        </p:nvSpPr>
        <p:spPr>
          <a:xfrm>
            <a:off x="857150" y="857100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1" name="Shape 191"/>
          <p:cNvSpPr/>
          <p:nvPr/>
        </p:nvSpPr>
        <p:spPr>
          <a:xfrm>
            <a:off x="-50" y="-246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2" name="Shape 192"/>
          <p:cNvSpPr/>
          <p:nvPr/>
        </p:nvSpPr>
        <p:spPr>
          <a:xfrm>
            <a:off x="428556" y="-246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3" name="Shape 193"/>
          <p:cNvSpPr/>
          <p:nvPr/>
        </p:nvSpPr>
        <p:spPr>
          <a:xfrm>
            <a:off x="-50" y="428415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4" name="Shape 194"/>
          <p:cNvSpPr/>
          <p:nvPr/>
        </p:nvSpPr>
        <p:spPr>
          <a:xfrm>
            <a:off x="428556" y="428415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5" name="Shape 195"/>
          <p:cNvSpPr/>
          <p:nvPr/>
        </p:nvSpPr>
        <p:spPr>
          <a:xfrm>
            <a:off x="-43" y="-260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6" name="Shape 196"/>
          <p:cNvSpPr/>
          <p:nvPr/>
        </p:nvSpPr>
        <p:spPr>
          <a:xfrm>
            <a:off x="214296" y="-260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7" name="Shape 197"/>
          <p:cNvSpPr/>
          <p:nvPr/>
        </p:nvSpPr>
        <p:spPr>
          <a:xfrm>
            <a:off x="-43" y="214107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8" name="Shape 198"/>
          <p:cNvSpPr/>
          <p:nvPr/>
        </p:nvSpPr>
        <p:spPr>
          <a:xfrm>
            <a:off x="214296" y="214107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199" name="Shape 199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&amp; Body"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Shape 206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207" name="Shape 207"/>
          <p:cNvSpPr txBox="1">
            <a:spLocks noGrp="1"/>
          </p:cNvSpPr>
          <p:nvPr>
            <p:ph type="body" idx="1"/>
          </p:nvPr>
        </p:nvSpPr>
        <p:spPr>
          <a:xfrm>
            <a:off x="214350" y="857100"/>
            <a:ext cx="8715300" cy="38577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1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  <p:sp>
        <p:nvSpPr>
          <p:cNvPr id="208" name="Shape 208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only">
    <p:spTree>
      <p:nvGrpSpPr>
        <p:cNvPr id="1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" name="Shape 210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211" name="Shape 211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">
    <p:spTree>
      <p:nvGrpSpPr>
        <p:cNvPr id="1" name="Shape 2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3" name="Shape 213"/>
          <p:cNvSpPr txBox="1">
            <a:spLocks noGrp="1"/>
          </p:cNvSpPr>
          <p:nvPr>
            <p:ph type="title"/>
          </p:nvPr>
        </p:nvSpPr>
        <p:spPr>
          <a:xfrm>
            <a:off x="214350" y="1714575"/>
            <a:ext cx="8715300" cy="857100"/>
          </a:xfrm>
          <a:prstGeom prst="rect">
            <a:avLst/>
          </a:prstGeom>
        </p:spPr>
        <p:txBody>
          <a:bodyPr lIns="45725" tIns="45725" rIns="45725" bIns="45725" anchor="b" anchorCtr="0"/>
          <a:lstStyle>
            <a:lvl1pPr lvl="0" rtl="0">
              <a:spcBef>
                <a:spcPts val="0"/>
              </a:spcBef>
              <a:buNone/>
              <a:defRPr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  <p:sp>
        <p:nvSpPr>
          <p:cNvPr id="214" name="Shape 214"/>
          <p:cNvSpPr txBox="1">
            <a:spLocks noGrp="1"/>
          </p:cNvSpPr>
          <p:nvPr>
            <p:ph type="subTitle" idx="1"/>
          </p:nvPr>
        </p:nvSpPr>
        <p:spPr>
          <a:xfrm>
            <a:off x="214350" y="2568225"/>
            <a:ext cx="8715300" cy="8571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None/>
              <a:defRPr sz="1500"/>
            </a:lvl1pPr>
            <a:lvl2pPr lvl="1" rtl="0">
              <a:spcBef>
                <a:spcPts val="0"/>
              </a:spcBef>
              <a:buNone/>
              <a:defRPr/>
            </a:lvl2pPr>
            <a:lvl3pPr lvl="2" rtl="0">
              <a:spcBef>
                <a:spcPts val="0"/>
              </a:spcBef>
              <a:buNone/>
              <a:defRPr/>
            </a:lvl3pPr>
            <a:lvl4pPr lvl="3" rtl="0">
              <a:spcBef>
                <a:spcPts val="0"/>
              </a:spcBef>
              <a:buNone/>
              <a:defRPr/>
            </a:lvl4pPr>
            <a:lvl5pPr lvl="4" rtl="0">
              <a:spcBef>
                <a:spcPts val="0"/>
              </a:spcBef>
              <a:buNone/>
              <a:defRPr/>
            </a:lvl5pPr>
            <a:lvl6pPr lvl="5" rtl="0">
              <a:spcBef>
                <a:spcPts val="0"/>
              </a:spcBef>
              <a:buNone/>
              <a:defRPr/>
            </a:lvl6pPr>
            <a:lvl7pPr lvl="6" rtl="0">
              <a:spcBef>
                <a:spcPts val="0"/>
              </a:spcBef>
              <a:buNone/>
              <a:defRPr/>
            </a:lvl7pPr>
            <a:lvl8pPr lvl="7" rtl="0">
              <a:spcBef>
                <a:spcPts val="0"/>
              </a:spcBef>
              <a:buNone/>
              <a:defRPr/>
            </a:lvl8pPr>
            <a:lvl9pPr lvl="8" rtl="0">
              <a:spcBef>
                <a:spcPts val="0"/>
              </a:spcBef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"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Shape 216"/>
          <p:cNvSpPr/>
          <p:nvPr/>
        </p:nvSpPr>
        <p:spPr>
          <a:xfrm>
            <a:off x="0" y="1714575"/>
            <a:ext cx="9144000" cy="1714500"/>
          </a:xfrm>
          <a:prstGeom prst="rect">
            <a:avLst/>
          </a:prstGeom>
          <a:solidFill>
            <a:srgbClr val="658D1B"/>
          </a:solidFill>
          <a:ln>
            <a:noFill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17" name="Shape 217"/>
          <p:cNvSpPr txBox="1">
            <a:spLocks noGrp="1"/>
          </p:cNvSpPr>
          <p:nvPr>
            <p:ph type="title"/>
          </p:nvPr>
        </p:nvSpPr>
        <p:spPr>
          <a:xfrm>
            <a:off x="214350" y="1714575"/>
            <a:ext cx="8715300" cy="857100"/>
          </a:xfrm>
          <a:prstGeom prst="rect">
            <a:avLst/>
          </a:prstGeom>
        </p:spPr>
        <p:txBody>
          <a:bodyPr lIns="45725" tIns="45725" rIns="45725" bIns="45725" anchor="b" anchorCtr="0"/>
          <a:lstStyle>
            <a:lvl1pPr lvl="0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18" name="Shape 218"/>
          <p:cNvSpPr txBox="1">
            <a:spLocks noGrp="1"/>
          </p:cNvSpPr>
          <p:nvPr>
            <p:ph type="subTitle" idx="1"/>
          </p:nvPr>
        </p:nvSpPr>
        <p:spPr>
          <a:xfrm>
            <a:off x="214350" y="2568225"/>
            <a:ext cx="8715300" cy="857100"/>
          </a:xfrm>
          <a:prstGeom prst="rect">
            <a:avLst/>
          </a:prstGeom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None/>
              <a:defRPr sz="1500">
                <a:solidFill>
                  <a:srgbClr val="FFFFFF"/>
                </a:solidFill>
              </a:defRPr>
            </a:lvl1pPr>
            <a:lvl2pPr lvl="1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2pPr>
            <a:lvl3pPr lvl="2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3pPr>
            <a:lvl4pPr lvl="3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4pPr>
            <a:lvl5pPr lvl="4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5pPr>
            <a:lvl6pPr lvl="5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6pPr>
            <a:lvl7pPr lvl="6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7pPr>
            <a:lvl8pPr lvl="7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8pPr>
            <a:lvl9pPr lvl="8" rtl="0">
              <a:spcBef>
                <a:spcPts val="0"/>
              </a:spcBef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sp>
        <p:nvSpPr>
          <p:cNvPr id="219" name="Shape 219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" name="Shape 221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Grid"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Shape 223"/>
          <p:cNvSpPr/>
          <p:nvPr/>
        </p:nvSpPr>
        <p:spPr>
          <a:xfrm>
            <a:off x="0" y="0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4" name="Shape 224"/>
          <p:cNvSpPr/>
          <p:nvPr/>
        </p:nvSpPr>
        <p:spPr>
          <a:xfrm>
            <a:off x="0" y="1714574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5" name="Shape 225"/>
          <p:cNvSpPr/>
          <p:nvPr/>
        </p:nvSpPr>
        <p:spPr>
          <a:xfrm>
            <a:off x="0" y="3429148"/>
            <a:ext cx="1714500" cy="17145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6" name="Shape 226"/>
          <p:cNvSpPr/>
          <p:nvPr/>
        </p:nvSpPr>
        <p:spPr>
          <a:xfrm>
            <a:off x="-25" y="-187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7" name="Shape 227"/>
          <p:cNvSpPr/>
          <p:nvPr/>
        </p:nvSpPr>
        <p:spPr>
          <a:xfrm>
            <a:off x="857150" y="-187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8" name="Shape 228"/>
          <p:cNvSpPr/>
          <p:nvPr/>
        </p:nvSpPr>
        <p:spPr>
          <a:xfrm>
            <a:off x="-25" y="857100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29" name="Shape 229"/>
          <p:cNvSpPr/>
          <p:nvPr/>
        </p:nvSpPr>
        <p:spPr>
          <a:xfrm>
            <a:off x="857150" y="857100"/>
            <a:ext cx="857400" cy="8574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0" name="Shape 230"/>
          <p:cNvSpPr/>
          <p:nvPr/>
        </p:nvSpPr>
        <p:spPr>
          <a:xfrm>
            <a:off x="-50" y="-246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1" name="Shape 231"/>
          <p:cNvSpPr/>
          <p:nvPr/>
        </p:nvSpPr>
        <p:spPr>
          <a:xfrm>
            <a:off x="428556" y="-246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2" name="Shape 232"/>
          <p:cNvSpPr/>
          <p:nvPr/>
        </p:nvSpPr>
        <p:spPr>
          <a:xfrm>
            <a:off x="-50" y="428415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3" name="Shape 233"/>
          <p:cNvSpPr/>
          <p:nvPr/>
        </p:nvSpPr>
        <p:spPr>
          <a:xfrm>
            <a:off x="428556" y="428415"/>
            <a:ext cx="428700" cy="4287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4" name="Shape 234"/>
          <p:cNvSpPr/>
          <p:nvPr/>
        </p:nvSpPr>
        <p:spPr>
          <a:xfrm>
            <a:off x="-43" y="-260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5" name="Shape 235"/>
          <p:cNvSpPr/>
          <p:nvPr/>
        </p:nvSpPr>
        <p:spPr>
          <a:xfrm>
            <a:off x="214296" y="-260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6" name="Shape 236"/>
          <p:cNvSpPr/>
          <p:nvPr/>
        </p:nvSpPr>
        <p:spPr>
          <a:xfrm>
            <a:off x="-43" y="214107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7" name="Shape 237"/>
          <p:cNvSpPr/>
          <p:nvPr/>
        </p:nvSpPr>
        <p:spPr>
          <a:xfrm>
            <a:off x="214296" y="214107"/>
            <a:ext cx="214200" cy="214200"/>
          </a:xfrm>
          <a:prstGeom prst="rect">
            <a:avLst/>
          </a:prstGeom>
          <a:noFill/>
          <a:ln w="9525" cap="flat" cmpd="sng">
            <a:solidFill>
              <a:srgbClr val="0000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45725" tIns="45725" rIns="45725" bIns="45725" anchor="ctr" anchorCtr="0">
            <a:noAutofit/>
          </a:bodyPr>
          <a:lstStyle/>
          <a:p>
            <a:pPr lvl="0">
              <a:spcBef>
                <a:spcPts val="0"/>
              </a:spcBef>
              <a:buNone/>
            </a:pPr>
            <a:endParaRPr/>
          </a:p>
        </p:txBody>
      </p:sp>
      <p:sp>
        <p:nvSpPr>
          <p:cNvPr id="238" name="Shape 238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slideLayout" Target="../slideLayouts/slideLayout20.xml"/><Relationship Id="rId7" Type="http://schemas.openxmlformats.org/officeDocument/2006/relationships/theme" Target="../theme/theme3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hape 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599" cy="5726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buClr>
                <a:schemeClr val="dk1"/>
              </a:buClr>
              <a:buSzPct val="1000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Shape 7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599" cy="3416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lv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ct val="100000"/>
              <a:defRPr sz="1800">
                <a:solidFill>
                  <a:schemeClr val="dk2"/>
                </a:solidFill>
              </a:defRPr>
            </a:lvl1pPr>
            <a:lvl2pPr lvl="1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2pPr>
            <a:lvl3pPr lvl="2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3pPr>
            <a:lvl4pPr lvl="3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4pPr>
            <a:lvl5pPr lvl="4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5pPr>
            <a:lvl6pPr lvl="5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6pPr>
            <a:lvl7pPr lvl="6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7pPr>
            <a:lvl8pPr lvl="7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8pPr>
            <a:lvl9pPr lvl="8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Shape 8"/>
          <p:cNvSpPr txBox="1">
            <a:spLocks noGrp="1"/>
          </p:cNvSpPr>
          <p:nvPr>
            <p:ph type="sldNum" idx="12"/>
          </p:nvPr>
        </p:nvSpPr>
        <p:spPr>
          <a:xfrm>
            <a:off x="8472457" y="4663216"/>
            <a:ext cx="548699" cy="3936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r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</a:rPr>
              <a:t>‹#›</a:t>
            </a:fld>
            <a:endParaRPr lang="en-GB" sz="1000">
              <a:solidFill>
                <a:schemeClr val="dk2"/>
              </a:solidFill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2" name="Shape 162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-37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Shape 163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164" name="Shape 164"/>
          <p:cNvSpPr txBox="1">
            <a:spLocks noGrp="1"/>
          </p:cNvSpPr>
          <p:nvPr>
            <p:ph type="body" idx="1"/>
          </p:nvPr>
        </p:nvSpPr>
        <p:spPr>
          <a:xfrm>
            <a:off x="214350" y="857100"/>
            <a:ext cx="8715300" cy="3857700"/>
          </a:xfrm>
          <a:prstGeom prst="rect">
            <a:avLst/>
          </a:prstGeom>
          <a:noFill/>
          <a:ln>
            <a:noFill/>
          </a:ln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  <p:sp>
        <p:nvSpPr>
          <p:cNvPr id="165" name="Shape 165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  <a:noFill/>
          <a:ln>
            <a:noFill/>
          </a:ln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 sz="3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1" name="Shape 201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-37" y="0"/>
            <a:ext cx="9144000" cy="5143500"/>
          </a:xfrm>
          <a:prstGeom prst="rect">
            <a:avLst/>
          </a:prstGeom>
          <a:noFill/>
          <a:ln>
            <a:noFill/>
          </a:ln>
        </p:spPr>
      </p:pic>
      <p:sp>
        <p:nvSpPr>
          <p:cNvPr id="202" name="Shape 202"/>
          <p:cNvSpPr txBox="1">
            <a:spLocks noGrp="1"/>
          </p:cNvSpPr>
          <p:nvPr>
            <p:ph type="sldNum" idx="12"/>
          </p:nvPr>
        </p:nvSpPr>
        <p:spPr>
          <a:xfrm>
            <a:off x="8500950" y="4714800"/>
            <a:ext cx="428700" cy="428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r" rtl="0">
              <a:spcBef>
                <a:spcPts val="0"/>
              </a:spcBef>
              <a:buNone/>
            </a:pPr>
            <a:fld id="{00000000-1234-1234-1234-123412341234}" type="slidenum">
              <a:rPr lang="en-GB" sz="1000">
                <a:solidFill>
                  <a:schemeClr val="dk2"/>
                </a:solidFill>
                <a:latin typeface="Questrial"/>
                <a:ea typeface="Questrial"/>
                <a:cs typeface="Questrial"/>
                <a:sym typeface="Questrial"/>
              </a:rPr>
              <a:t>‹#›</a:t>
            </a:fld>
            <a:endParaRPr lang="en-GB" sz="1000">
              <a:solidFill>
                <a:schemeClr val="dk2"/>
              </a:solidFill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203" name="Shape 203"/>
          <p:cNvSpPr txBox="1">
            <a:spLocks noGrp="1"/>
          </p:cNvSpPr>
          <p:nvPr>
            <p:ph type="body" idx="1"/>
          </p:nvPr>
        </p:nvSpPr>
        <p:spPr>
          <a:xfrm>
            <a:off x="214350" y="857100"/>
            <a:ext cx="8715300" cy="3857700"/>
          </a:xfrm>
          <a:prstGeom prst="rect">
            <a:avLst/>
          </a:prstGeom>
          <a:noFill/>
          <a:ln>
            <a:noFill/>
          </a:ln>
        </p:spPr>
        <p:txBody>
          <a:bodyPr lIns="45725" tIns="45725" rIns="45725" bIns="45725" anchor="t" anchorCtr="0"/>
          <a:lstStyle>
            <a:lvl1pPr lvl="0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5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buChar char="■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Clr>
                <a:srgbClr val="658D1B"/>
              </a:buClr>
              <a:buSzPct val="100000"/>
              <a:buFont typeface="Questrial"/>
              <a:defRPr sz="2000">
                <a:solidFill>
                  <a:srgbClr val="53565A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  <p:sp>
        <p:nvSpPr>
          <p:cNvPr id="204" name="Shape 204"/>
          <p:cNvSpPr txBox="1">
            <a:spLocks noGrp="1"/>
          </p:cNvSpPr>
          <p:nvPr>
            <p:ph type="title"/>
          </p:nvPr>
        </p:nvSpPr>
        <p:spPr>
          <a:xfrm>
            <a:off x="214312" y="0"/>
            <a:ext cx="8715300" cy="857100"/>
          </a:xfrm>
          <a:prstGeom prst="rect">
            <a:avLst/>
          </a:prstGeom>
          <a:noFill/>
          <a:ln>
            <a:noFill/>
          </a:ln>
        </p:spPr>
        <p:txBody>
          <a:bodyPr lIns="45725" tIns="45725" rIns="45725" bIns="45725" anchor="ctr" anchorCtr="0"/>
          <a:lstStyle>
            <a:lvl1pPr lvl="0" rtl="0">
              <a:spcBef>
                <a:spcPts val="0"/>
              </a:spcBef>
              <a:buNone/>
              <a:defRPr sz="3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1pPr>
            <a:lvl2pPr lvl="1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2pPr>
            <a:lvl3pPr lvl="2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3pPr>
            <a:lvl4pPr lvl="3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4pPr>
            <a:lvl5pPr lvl="4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5pPr>
            <a:lvl6pPr lvl="5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6pPr>
            <a:lvl7pPr lvl="6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7pPr>
            <a:lvl8pPr lvl="7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8pPr>
            <a:lvl9pPr lvl="8" rtl="0">
              <a:spcBef>
                <a:spcPts val="0"/>
              </a:spcBef>
              <a:buNone/>
              <a:defRPr sz="2000">
                <a:solidFill>
                  <a:srgbClr val="658D1B"/>
                </a:solidFill>
                <a:latin typeface="Questrial"/>
                <a:ea typeface="Questrial"/>
                <a:cs typeface="Questrial"/>
                <a:sym typeface="Quest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hbr.org/2015/04/heres-how-managers-can-be-replaced-by-software" TargetMode="External"/><Relationship Id="rId13" Type="http://schemas.openxmlformats.org/officeDocument/2006/relationships/hyperlink" Target="http://www.retailtouchpoints.com/features/special-reports/retailers-seek-innovation-in-personalization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nytimes.com/2013/02/25/business/media/for-house-of-cards-using-big-data-to-guarantee-its-popularity.html?_r=0" TargetMode="External"/><Relationship Id="rId12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.jpg"/><Relationship Id="rId11" Type="http://schemas.openxmlformats.org/officeDocument/2006/relationships/hyperlink" Target="https://econsultancy.com/blog/66351-how-will-crowdsourcing-and-the-sharing-economy-develop-in-the-next-five-years/" TargetMode="External"/><Relationship Id="rId5" Type="http://schemas.openxmlformats.org/officeDocument/2006/relationships/image" Target="../media/image4.jpg"/><Relationship Id="rId10" Type="http://schemas.openxmlformats.org/officeDocument/2006/relationships/hyperlink" Target="http://www.forbes.com/sites/techonomy/2014/08/20/ten-ways-connected-devices-will-impact-every-organization/#fafb9416d39e" TargetMode="External"/><Relationship Id="rId4" Type="http://schemas.openxmlformats.org/officeDocument/2006/relationships/image" Target="../media/image3.jpg"/><Relationship Id="rId9" Type="http://schemas.openxmlformats.org/officeDocument/2006/relationships/image" Target="../media/image6.png"/><Relationship Id="rId14" Type="http://schemas.openxmlformats.org/officeDocument/2006/relationships/hyperlink" Target="http://www.emarsys.com/en-uk/resources/blog/5-social-media-trends-dominating-2016/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png"/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12" Type="http://schemas.openxmlformats.org/officeDocument/2006/relationships/image" Target="../media/image1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1.png"/><Relationship Id="rId11" Type="http://schemas.openxmlformats.org/officeDocument/2006/relationships/image" Target="../media/image16.png"/><Relationship Id="rId5" Type="http://schemas.openxmlformats.org/officeDocument/2006/relationships/image" Target="../media/image10.png"/><Relationship Id="rId15" Type="http://schemas.openxmlformats.org/officeDocument/2006/relationships/image" Target="../media/image2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Relationship Id="rId1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Shape 388"/>
          <p:cNvSpPr txBox="1">
            <a:spLocks noGrp="1"/>
          </p:cNvSpPr>
          <p:nvPr>
            <p:ph type="title"/>
          </p:nvPr>
        </p:nvSpPr>
        <p:spPr>
          <a:xfrm>
            <a:off x="8050" y="0"/>
            <a:ext cx="4101300" cy="603900"/>
          </a:xfrm>
          <a:prstGeom prst="rect">
            <a:avLst/>
          </a:prstGeom>
        </p:spPr>
        <p:txBody>
          <a:bodyPr lIns="45725" tIns="45725" rIns="45725" bIns="457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/>
              <a:t>Capabilities</a:t>
            </a:r>
          </a:p>
        </p:txBody>
      </p:sp>
      <p:grpSp>
        <p:nvGrpSpPr>
          <p:cNvPr id="389" name="Shape 389"/>
          <p:cNvGrpSpPr/>
          <p:nvPr/>
        </p:nvGrpSpPr>
        <p:grpSpPr>
          <a:xfrm>
            <a:off x="3659550" y="1822112"/>
            <a:ext cx="1825857" cy="1555838"/>
            <a:chOff x="3391925" y="1795300"/>
            <a:chExt cx="1825857" cy="1555838"/>
          </a:xfrm>
        </p:grpSpPr>
        <p:grpSp>
          <p:nvGrpSpPr>
            <p:cNvPr id="390" name="Shape 390"/>
            <p:cNvGrpSpPr/>
            <p:nvPr/>
          </p:nvGrpSpPr>
          <p:grpSpPr>
            <a:xfrm>
              <a:off x="3391982" y="1795300"/>
              <a:ext cx="1825800" cy="1555838"/>
              <a:chOff x="3391982" y="1795300"/>
              <a:chExt cx="1825800" cy="1555838"/>
            </a:xfrm>
          </p:grpSpPr>
          <p:sp>
            <p:nvSpPr>
              <p:cNvPr id="391" name="Shape 391"/>
              <p:cNvSpPr/>
              <p:nvPr/>
            </p:nvSpPr>
            <p:spPr>
              <a:xfrm>
                <a:off x="3391982" y="1795338"/>
                <a:ext cx="1825800" cy="1555800"/>
              </a:xfrm>
              <a:prstGeom prst="hexagon">
                <a:avLst>
                  <a:gd name="adj" fmla="val 28531"/>
                  <a:gd name="vf" fmla="val 115470"/>
                </a:avLst>
              </a:prstGeom>
              <a:solidFill>
                <a:srgbClr val="658D1B"/>
              </a:solidFill>
              <a:ln w="38100" cap="flat" cmpd="sng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rtl="0">
                  <a:spcBef>
                    <a:spcPts val="0"/>
                  </a:spcBef>
                  <a:buNone/>
                </a:pPr>
                <a:endParaRPr sz="800">
                  <a:latin typeface="Questrial"/>
                  <a:ea typeface="Questrial"/>
                  <a:cs typeface="Questrial"/>
                  <a:sym typeface="Questrial"/>
                </a:endParaRPr>
              </a:p>
            </p:txBody>
          </p:sp>
          <p:sp>
            <p:nvSpPr>
              <p:cNvPr id="392" name="Shape 392"/>
              <p:cNvSpPr txBox="1"/>
              <p:nvPr/>
            </p:nvSpPr>
            <p:spPr>
              <a:xfrm>
                <a:off x="3956976" y="1862449"/>
                <a:ext cx="694800" cy="205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Big Insight &amp; AI</a:t>
                </a:r>
              </a:p>
            </p:txBody>
          </p:sp>
          <p:sp>
            <p:nvSpPr>
              <p:cNvPr id="393" name="Shape 393"/>
              <p:cNvSpPr txBox="1"/>
              <p:nvPr/>
            </p:nvSpPr>
            <p:spPr>
              <a:xfrm>
                <a:off x="3956351" y="3059842"/>
                <a:ext cx="694800" cy="205200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Crowd Economy</a:t>
                </a:r>
              </a:p>
            </p:txBody>
          </p:sp>
          <p:sp>
            <p:nvSpPr>
              <p:cNvPr id="394" name="Shape 394"/>
              <p:cNvSpPr/>
              <p:nvPr/>
            </p:nvSpPr>
            <p:spPr>
              <a:xfrm>
                <a:off x="3776525" y="2141799"/>
                <a:ext cx="1055700" cy="843900"/>
              </a:xfrm>
              <a:prstGeom prst="hexagon">
                <a:avLst>
                  <a:gd name="adj" fmla="val 27040"/>
                  <a:gd name="vf" fmla="val 115470"/>
                </a:avLst>
              </a:prstGeom>
              <a:solidFill>
                <a:srgbClr val="FFFFFF"/>
              </a:solidFill>
              <a:ln w="38100" cap="flat" cmpd="sng">
                <a:solidFill>
                  <a:srgbClr val="FFFFFF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700" b="1">
                    <a:solidFill>
                      <a:schemeClr val="dk1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Capabilities </a:t>
                </a:r>
              </a:p>
            </p:txBody>
          </p:sp>
          <p:cxnSp>
            <p:nvCxnSpPr>
              <p:cNvPr id="395" name="Shape 395"/>
              <p:cNvCxnSpPr>
                <a:stCxn id="394" idx="4"/>
                <a:endCxn id="391" idx="4"/>
              </p:cNvCxnSpPr>
              <p:nvPr/>
            </p:nvCxnSpPr>
            <p:spPr>
              <a:xfrm rot="10800000">
                <a:off x="3835815" y="1795300"/>
                <a:ext cx="168900" cy="3465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FFFF"/>
                </a:solidFill>
                <a:prstDash val="solid"/>
                <a:round/>
                <a:headEnd type="none" w="lg" len="lg"/>
                <a:tailEnd type="none" w="lg" len="lg"/>
              </a:ln>
            </p:spPr>
          </p:cxnSp>
          <p:sp>
            <p:nvSpPr>
              <p:cNvPr id="396" name="Shape 396"/>
              <p:cNvSpPr txBox="1"/>
              <p:nvPr/>
            </p:nvSpPr>
            <p:spPr>
              <a:xfrm rot="-3570105">
                <a:off x="3353853" y="2163234"/>
                <a:ext cx="772592" cy="20815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Social Experience</a:t>
                </a:r>
              </a:p>
            </p:txBody>
          </p:sp>
          <p:sp>
            <p:nvSpPr>
              <p:cNvPr id="397" name="Shape 397"/>
              <p:cNvSpPr txBox="1"/>
              <p:nvPr/>
            </p:nvSpPr>
            <p:spPr>
              <a:xfrm rot="3544595">
                <a:off x="4521937" y="2171690"/>
                <a:ext cx="730892" cy="208235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Automation</a:t>
                </a:r>
              </a:p>
            </p:txBody>
          </p:sp>
          <p:cxnSp>
            <p:nvCxnSpPr>
              <p:cNvPr id="398" name="Shape 398"/>
              <p:cNvCxnSpPr>
                <a:stCxn id="394" idx="0"/>
                <a:endCxn id="391" idx="0"/>
              </p:cNvCxnSpPr>
              <p:nvPr/>
            </p:nvCxnSpPr>
            <p:spPr>
              <a:xfrm>
                <a:off x="4832225" y="2563749"/>
                <a:ext cx="385500" cy="96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FFFF"/>
                </a:solidFill>
                <a:prstDash val="solid"/>
                <a:round/>
                <a:headEnd type="none" w="lg" len="lg"/>
                <a:tailEnd type="none" w="lg" len="lg"/>
              </a:ln>
            </p:spPr>
          </p:cxnSp>
          <p:cxnSp>
            <p:nvCxnSpPr>
              <p:cNvPr id="399" name="Shape 399"/>
              <p:cNvCxnSpPr>
                <a:stCxn id="394" idx="1"/>
                <a:endCxn id="391" idx="1"/>
              </p:cNvCxnSpPr>
              <p:nvPr/>
            </p:nvCxnSpPr>
            <p:spPr>
              <a:xfrm>
                <a:off x="4604034" y="2985699"/>
                <a:ext cx="169800" cy="365399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FFFF"/>
                </a:solidFill>
                <a:prstDash val="solid"/>
                <a:round/>
                <a:headEnd type="none" w="lg" len="lg"/>
                <a:tailEnd type="none" w="lg" len="lg"/>
              </a:ln>
            </p:spPr>
          </p:cxnSp>
          <p:sp>
            <p:nvSpPr>
              <p:cNvPr id="400" name="Shape 400"/>
              <p:cNvSpPr txBox="1"/>
              <p:nvPr/>
            </p:nvSpPr>
            <p:spPr>
              <a:xfrm rot="-3630991">
                <a:off x="4517604" y="2749056"/>
                <a:ext cx="685125" cy="208373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Connected Life</a:t>
                </a:r>
              </a:p>
            </p:txBody>
          </p:sp>
          <p:cxnSp>
            <p:nvCxnSpPr>
              <p:cNvPr id="401" name="Shape 401"/>
              <p:cNvCxnSpPr>
                <a:stCxn id="394" idx="2"/>
                <a:endCxn id="391" idx="2"/>
              </p:cNvCxnSpPr>
              <p:nvPr/>
            </p:nvCxnSpPr>
            <p:spPr>
              <a:xfrm flipH="1">
                <a:off x="3835815" y="2985699"/>
                <a:ext cx="168900" cy="365399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FFFF"/>
                </a:solidFill>
                <a:prstDash val="solid"/>
                <a:round/>
                <a:headEnd type="none" w="lg" len="lg"/>
                <a:tailEnd type="none" w="lg" len="lg"/>
              </a:ln>
            </p:spPr>
          </p:cxnSp>
          <p:sp>
            <p:nvSpPr>
              <p:cNvPr id="402" name="Shape 402"/>
              <p:cNvSpPr txBox="1"/>
              <p:nvPr/>
            </p:nvSpPr>
            <p:spPr>
              <a:xfrm rot="3646645">
                <a:off x="3410965" y="2768669"/>
                <a:ext cx="685779" cy="208062"/>
              </a:xfrm>
              <a:prstGeom prst="rect">
                <a:avLst/>
              </a:prstGeom>
              <a:noFill/>
              <a:ln>
                <a:noFill/>
              </a:ln>
            </p:spPr>
            <p:txBody>
              <a:bodyPr lIns="91425" tIns="91425" rIns="91425" bIns="91425" anchor="ctr" anchorCtr="0">
                <a:noAutofit/>
              </a:bodyPr>
              <a:lstStyle/>
              <a:p>
                <a:pPr lvl="0" algn="ctr" rtl="0">
                  <a:spcBef>
                    <a:spcPts val="0"/>
                  </a:spcBef>
                  <a:buClr>
                    <a:schemeClr val="dk1"/>
                  </a:buClr>
                  <a:buSzPct val="137500"/>
                  <a:buFont typeface="Arial"/>
                  <a:buNone/>
                </a:pPr>
                <a:r>
                  <a:rPr lang="en-GB" sz="800">
                    <a:solidFill>
                      <a:srgbClr val="FFFFFF"/>
                    </a:solidFill>
                    <a:latin typeface="Questrial"/>
                    <a:ea typeface="Questrial"/>
                    <a:cs typeface="Questrial"/>
                    <a:sym typeface="Questrial"/>
                  </a:rPr>
                  <a:t>Contextualisation</a:t>
                </a:r>
              </a:p>
            </p:txBody>
          </p:sp>
          <p:cxnSp>
            <p:nvCxnSpPr>
              <p:cNvPr id="403" name="Shape 403"/>
              <p:cNvCxnSpPr>
                <a:stCxn id="394" idx="5"/>
                <a:endCxn id="391" idx="5"/>
              </p:cNvCxnSpPr>
              <p:nvPr/>
            </p:nvCxnSpPr>
            <p:spPr>
              <a:xfrm rot="10800000" flipH="1">
                <a:off x="4604034" y="1795300"/>
                <a:ext cx="169800" cy="346500"/>
              </a:xfrm>
              <a:prstGeom prst="straightConnector1">
                <a:avLst/>
              </a:prstGeom>
              <a:noFill/>
              <a:ln w="38100" cap="flat" cmpd="sng">
                <a:solidFill>
                  <a:srgbClr val="FFFFFF"/>
                </a:solidFill>
                <a:prstDash val="solid"/>
                <a:round/>
                <a:headEnd type="none" w="lg" len="lg"/>
                <a:tailEnd type="none" w="lg" len="lg"/>
              </a:ln>
            </p:spPr>
          </p:cxnSp>
        </p:grpSp>
        <p:cxnSp>
          <p:nvCxnSpPr>
            <p:cNvPr id="404" name="Shape 404"/>
            <p:cNvCxnSpPr>
              <a:stCxn id="394" idx="3"/>
              <a:endCxn id="391" idx="3"/>
            </p:cNvCxnSpPr>
            <p:nvPr/>
          </p:nvCxnSpPr>
          <p:spPr>
            <a:xfrm flipH="1">
              <a:off x="3391925" y="2563749"/>
              <a:ext cx="384600" cy="9600"/>
            </a:xfrm>
            <a:prstGeom prst="straightConnector1">
              <a:avLst/>
            </a:prstGeom>
            <a:noFill/>
            <a:ln w="38100" cap="flat" cmpd="sng">
              <a:solidFill>
                <a:srgbClr val="FFFFFF"/>
              </a:solidFill>
              <a:prstDash val="solid"/>
              <a:round/>
              <a:headEnd type="none" w="lg" len="lg"/>
              <a:tailEnd type="none" w="lg" len="lg"/>
            </a:ln>
          </p:spPr>
        </p:cxnSp>
      </p:grpSp>
      <p:pic>
        <p:nvPicPr>
          <p:cNvPr id="405" name="Shape 405" descr="bn-fq183_amazon_m_20141119154808.jpg"/>
          <p:cNvPicPr preferRelativeResize="0"/>
          <p:nvPr/>
        </p:nvPicPr>
        <p:blipFill rotWithShape="1">
          <a:blip r:embed="rId3">
            <a:alphaModFix/>
          </a:blip>
          <a:srcRect l="11366" r="11366"/>
          <a:stretch/>
        </p:blipFill>
        <p:spPr>
          <a:xfrm>
            <a:off x="5150200" y="976712"/>
            <a:ext cx="1825800" cy="1574700"/>
          </a:xfrm>
          <a:prstGeom prst="hexagon">
            <a:avLst>
              <a:gd name="adj" fmla="val 27332"/>
              <a:gd name="vf" fmla="val 115470"/>
            </a:avLst>
          </a:prstGeom>
          <a:noFill/>
          <a:ln>
            <a:noFill/>
          </a:ln>
        </p:spPr>
      </p:pic>
      <p:pic>
        <p:nvPicPr>
          <p:cNvPr id="406" name="Shape 406" descr="internet-things-modern-connected-world-illustration-as-icons-flat-design-globe-various-connections-devices-such-50381107.jpg"/>
          <p:cNvPicPr preferRelativeResize="0"/>
          <p:nvPr/>
        </p:nvPicPr>
        <p:blipFill rotWithShape="1">
          <a:blip r:embed="rId4">
            <a:alphaModFix/>
          </a:blip>
          <a:srcRect l="12672" r="16375" b="27230"/>
          <a:stretch/>
        </p:blipFill>
        <p:spPr>
          <a:xfrm>
            <a:off x="5181708" y="2659845"/>
            <a:ext cx="1794299" cy="1574700"/>
          </a:xfrm>
          <a:prstGeom prst="hexagon">
            <a:avLst>
              <a:gd name="adj" fmla="val 26304"/>
              <a:gd name="vf" fmla="val 115470"/>
            </a:avLst>
          </a:prstGeom>
          <a:noFill/>
          <a:ln>
            <a:noFill/>
          </a:ln>
        </p:spPr>
      </p:pic>
      <p:pic>
        <p:nvPicPr>
          <p:cNvPr id="407" name="Shape 407" descr="babies-1.jpg"/>
          <p:cNvPicPr preferRelativeResize="0"/>
          <p:nvPr/>
        </p:nvPicPr>
        <p:blipFill rotWithShape="1">
          <a:blip r:embed="rId5">
            <a:alphaModFix/>
          </a:blip>
          <a:srcRect l="19065" r="8471"/>
          <a:stretch/>
        </p:blipFill>
        <p:spPr>
          <a:xfrm>
            <a:off x="2168000" y="2640200"/>
            <a:ext cx="1825799" cy="1574700"/>
          </a:xfrm>
          <a:prstGeom prst="hexagon">
            <a:avLst>
              <a:gd name="adj" fmla="val 27332"/>
              <a:gd name="vf" fmla="val 115470"/>
            </a:avLst>
          </a:prstGeom>
          <a:noFill/>
          <a:ln>
            <a:noFill/>
          </a:ln>
        </p:spPr>
      </p:pic>
      <p:pic>
        <p:nvPicPr>
          <p:cNvPr id="408" name="Shape 408" descr="social_icons.jpg"/>
          <p:cNvPicPr preferRelativeResize="0"/>
          <p:nvPr/>
        </p:nvPicPr>
        <p:blipFill rotWithShape="1">
          <a:blip r:embed="rId6">
            <a:alphaModFix/>
          </a:blip>
          <a:srcRect l="13082" r="13089"/>
          <a:stretch/>
        </p:blipFill>
        <p:spPr>
          <a:xfrm>
            <a:off x="2168000" y="949875"/>
            <a:ext cx="1825799" cy="1574700"/>
          </a:xfrm>
          <a:prstGeom prst="hexagon">
            <a:avLst>
              <a:gd name="adj" fmla="val 27332"/>
              <a:gd name="vf" fmla="val 115470"/>
            </a:avLst>
          </a:prstGeom>
          <a:noFill/>
          <a:ln>
            <a:noFill/>
          </a:ln>
        </p:spPr>
      </p:pic>
      <p:cxnSp>
        <p:nvCxnSpPr>
          <p:cNvPr id="409" name="Shape 409"/>
          <p:cNvCxnSpPr>
            <a:endCxn id="410" idx="1"/>
          </p:cNvCxnSpPr>
          <p:nvPr/>
        </p:nvCxnSpPr>
        <p:spPr>
          <a:xfrm>
            <a:off x="5085636" y="424674"/>
            <a:ext cx="1245600" cy="15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10" name="Shape 410"/>
          <p:cNvSpPr txBox="1"/>
          <p:nvPr/>
        </p:nvSpPr>
        <p:spPr>
          <a:xfrm>
            <a:off x="6331236" y="94374"/>
            <a:ext cx="1906499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7"/>
              </a:rPr>
              <a:t>Netflix uses Big Insight to land hit shows like House of Cards and Breaking Bad over larger competitors</a:t>
            </a:r>
          </a:p>
        </p:txBody>
      </p:sp>
      <p:cxnSp>
        <p:nvCxnSpPr>
          <p:cNvPr id="411" name="Shape 411"/>
          <p:cNvCxnSpPr>
            <a:stCxn id="405" idx="0"/>
            <a:endCxn id="412" idx="1"/>
          </p:cNvCxnSpPr>
          <p:nvPr/>
        </p:nvCxnSpPr>
        <p:spPr>
          <a:xfrm rot="10800000" flipH="1">
            <a:off x="6976000" y="1757462"/>
            <a:ext cx="369000" cy="6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12" name="Shape 412"/>
          <p:cNvSpPr txBox="1"/>
          <p:nvPr/>
        </p:nvSpPr>
        <p:spPr>
          <a:xfrm>
            <a:off x="7345100" y="1425724"/>
            <a:ext cx="1743300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8"/>
              </a:rPr>
              <a:t>Automation now moving into areas beyond simple repetitive tasks, making leadership more important than ever.</a:t>
            </a:r>
          </a:p>
        </p:txBody>
      </p:sp>
      <p:pic>
        <p:nvPicPr>
          <p:cNvPr id="413" name="Shape 413"/>
          <p:cNvPicPr preferRelativeResize="0"/>
          <p:nvPr/>
        </p:nvPicPr>
        <p:blipFill rotWithShape="1">
          <a:blip r:embed="rId9">
            <a:alphaModFix/>
          </a:blip>
          <a:srcRect l="21286" t="6277" r="21291" b="6286"/>
          <a:stretch/>
        </p:blipFill>
        <p:spPr>
          <a:xfrm>
            <a:off x="3669775" y="112037"/>
            <a:ext cx="1825800" cy="1574700"/>
          </a:xfrm>
          <a:prstGeom prst="hexagon">
            <a:avLst>
              <a:gd name="adj" fmla="val 27332"/>
              <a:gd name="vf" fmla="val 115470"/>
            </a:avLst>
          </a:prstGeom>
          <a:noFill/>
          <a:ln>
            <a:noFill/>
          </a:ln>
        </p:spPr>
      </p:pic>
      <p:cxnSp>
        <p:nvCxnSpPr>
          <p:cNvPr id="414" name="Shape 414"/>
          <p:cNvCxnSpPr>
            <a:stCxn id="415" idx="0"/>
            <a:endCxn id="416" idx="1"/>
          </p:cNvCxnSpPr>
          <p:nvPr/>
        </p:nvCxnSpPr>
        <p:spPr>
          <a:xfrm rot="10800000" flipH="1">
            <a:off x="6965962" y="3437761"/>
            <a:ext cx="369000" cy="6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16" name="Shape 416"/>
          <p:cNvSpPr txBox="1"/>
          <p:nvPr/>
        </p:nvSpPr>
        <p:spPr>
          <a:xfrm>
            <a:off x="7334962" y="3105961"/>
            <a:ext cx="1743300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10"/>
              </a:rPr>
              <a:t>More connected devices on its own is relatively limited, combine it with some of the other technology such as machine learning and it is a game changer</a:t>
            </a:r>
          </a:p>
        </p:txBody>
      </p:sp>
      <p:cxnSp>
        <p:nvCxnSpPr>
          <p:cNvPr id="417" name="Shape 417"/>
          <p:cNvCxnSpPr/>
          <p:nvPr/>
        </p:nvCxnSpPr>
        <p:spPr>
          <a:xfrm flipH="1">
            <a:off x="2946286" y="4661574"/>
            <a:ext cx="1245600" cy="15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18" name="Shape 418"/>
          <p:cNvSpPr txBox="1"/>
          <p:nvPr/>
        </p:nvSpPr>
        <p:spPr>
          <a:xfrm>
            <a:off x="1039711" y="4330524"/>
            <a:ext cx="1906500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11"/>
              </a:rPr>
              <a:t>Ease of access to funding and appetite for people to start sharing under used resources, space, time, money and knowledge will see big growth in this area.</a:t>
            </a:r>
          </a:p>
        </p:txBody>
      </p:sp>
      <p:pic>
        <p:nvPicPr>
          <p:cNvPr id="419" name="Shape 419" descr="Fotolia_64041205_Subscription_Monthly_M.jpg"/>
          <p:cNvPicPr preferRelativeResize="0"/>
          <p:nvPr/>
        </p:nvPicPr>
        <p:blipFill rotWithShape="1">
          <a:blip r:embed="rId12">
            <a:alphaModFix/>
          </a:blip>
          <a:srcRect l="22654"/>
          <a:stretch/>
        </p:blipFill>
        <p:spPr>
          <a:xfrm>
            <a:off x="3669775" y="3456750"/>
            <a:ext cx="1825800" cy="1574700"/>
          </a:xfrm>
          <a:prstGeom prst="hexagon">
            <a:avLst>
              <a:gd name="adj" fmla="val 27332"/>
              <a:gd name="vf" fmla="val 115470"/>
            </a:avLst>
          </a:prstGeom>
          <a:noFill/>
          <a:ln>
            <a:noFill/>
          </a:ln>
        </p:spPr>
      </p:pic>
      <p:cxnSp>
        <p:nvCxnSpPr>
          <p:cNvPr id="420" name="Shape 420"/>
          <p:cNvCxnSpPr/>
          <p:nvPr/>
        </p:nvCxnSpPr>
        <p:spPr>
          <a:xfrm rot="10800000">
            <a:off x="1808449" y="3424261"/>
            <a:ext cx="369000" cy="6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21" name="Shape 421"/>
          <p:cNvSpPr txBox="1"/>
          <p:nvPr/>
        </p:nvSpPr>
        <p:spPr>
          <a:xfrm>
            <a:off x="73649" y="3095761"/>
            <a:ext cx="1743300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13"/>
              </a:rPr>
              <a:t>Contextualisation  is the natural progression of personalisation.  Personalisation tools in the hands of humans who can add context.</a:t>
            </a:r>
          </a:p>
        </p:txBody>
      </p:sp>
      <p:cxnSp>
        <p:nvCxnSpPr>
          <p:cNvPr id="422" name="Shape 422"/>
          <p:cNvCxnSpPr/>
          <p:nvPr/>
        </p:nvCxnSpPr>
        <p:spPr>
          <a:xfrm rot="10800000">
            <a:off x="1808449" y="1738424"/>
            <a:ext cx="369000" cy="66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lg" len="lg"/>
            <a:tailEnd type="triangle" w="lg" len="lg"/>
          </a:ln>
        </p:spPr>
      </p:cxnSp>
      <p:sp>
        <p:nvSpPr>
          <p:cNvPr id="423" name="Shape 423"/>
          <p:cNvSpPr txBox="1"/>
          <p:nvPr/>
        </p:nvSpPr>
        <p:spPr>
          <a:xfrm>
            <a:off x="73649" y="1409924"/>
            <a:ext cx="1743300" cy="663600"/>
          </a:xfrm>
          <a:prstGeom prst="rect">
            <a:avLst/>
          </a:prstGeom>
          <a:noFill/>
          <a:ln w="9525" cap="flat" cmpd="sng">
            <a:solidFill>
              <a:srgbClr val="434343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 sz="800" u="sng">
                <a:solidFill>
                  <a:schemeClr val="hlink"/>
                </a:solidFill>
                <a:latin typeface="Questrial"/>
                <a:ea typeface="Questrial"/>
                <a:cs typeface="Questrial"/>
                <a:sym typeface="Questrial"/>
                <a:hlinkClick r:id="rId14"/>
              </a:rPr>
              <a:t>These platforms will continue to grow and become more applicable to the work environment.  Content will be richer and more engaging.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Shape 274"/>
          <p:cNvSpPr/>
          <p:nvPr/>
        </p:nvSpPr>
        <p:spPr>
          <a:xfrm>
            <a:off x="3400782" y="1795338"/>
            <a:ext cx="1825800" cy="1555800"/>
          </a:xfrm>
          <a:prstGeom prst="hexagon">
            <a:avLst>
              <a:gd name="adj" fmla="val 28531"/>
              <a:gd name="vf" fmla="val 115470"/>
            </a:avLst>
          </a:prstGeom>
          <a:solidFill>
            <a:srgbClr val="658D1B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sp>
        <p:nvSpPr>
          <p:cNvPr id="275" name="Shape 275"/>
          <p:cNvSpPr txBox="1"/>
          <p:nvPr/>
        </p:nvSpPr>
        <p:spPr>
          <a:xfrm>
            <a:off x="3956064" y="1868286"/>
            <a:ext cx="694800" cy="205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Food</a:t>
            </a:r>
          </a:p>
        </p:txBody>
      </p:sp>
      <p:sp>
        <p:nvSpPr>
          <p:cNvPr id="276" name="Shape 276"/>
          <p:cNvSpPr txBox="1"/>
          <p:nvPr/>
        </p:nvSpPr>
        <p:spPr>
          <a:xfrm>
            <a:off x="3956351" y="3059842"/>
            <a:ext cx="694800" cy="2052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Transport</a:t>
            </a:r>
          </a:p>
        </p:txBody>
      </p:sp>
      <p:sp>
        <p:nvSpPr>
          <p:cNvPr id="277" name="Shape 277"/>
          <p:cNvSpPr/>
          <p:nvPr/>
        </p:nvSpPr>
        <p:spPr>
          <a:xfrm>
            <a:off x="3776525" y="2141799"/>
            <a:ext cx="1055700" cy="843900"/>
          </a:xfrm>
          <a:prstGeom prst="hexagon">
            <a:avLst>
              <a:gd name="adj" fmla="val 27040"/>
              <a:gd name="vf" fmla="val 115470"/>
            </a:avLst>
          </a:prstGeom>
          <a:solidFill>
            <a:srgbClr val="FFFFFF"/>
          </a:solidFill>
          <a:ln w="38100" cap="flat" cmpd="sng">
            <a:solidFill>
              <a:schemeClr val="lt1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700" b="1">
                <a:latin typeface="Questrial"/>
                <a:ea typeface="Questrial"/>
                <a:cs typeface="Questrial"/>
                <a:sym typeface="Questrial"/>
              </a:rPr>
              <a:t>Empowered People</a:t>
            </a:r>
          </a:p>
          <a:p>
            <a:pPr lvl="0" algn="ctr" rtl="0">
              <a:spcBef>
                <a:spcPts val="0"/>
              </a:spcBef>
              <a:buNone/>
            </a:pPr>
            <a:r>
              <a:rPr lang="en-GB" sz="700">
                <a:latin typeface="Questrial"/>
                <a:ea typeface="Questrial"/>
                <a:cs typeface="Questrial"/>
                <a:sym typeface="Questrial"/>
              </a:rPr>
              <a:t>Makers, Crowd funders, Customers</a:t>
            </a:r>
          </a:p>
        </p:txBody>
      </p:sp>
      <p:cxnSp>
        <p:nvCxnSpPr>
          <p:cNvPr id="278" name="Shape 278"/>
          <p:cNvCxnSpPr>
            <a:stCxn id="277" idx="4"/>
            <a:endCxn id="274" idx="4"/>
          </p:cNvCxnSpPr>
          <p:nvPr/>
        </p:nvCxnSpPr>
        <p:spPr>
          <a:xfrm rot="10800000">
            <a:off x="3844815" y="1795300"/>
            <a:ext cx="159900" cy="3465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79" name="Shape 279"/>
          <p:cNvSpPr txBox="1"/>
          <p:nvPr/>
        </p:nvSpPr>
        <p:spPr>
          <a:xfrm rot="-3569779">
            <a:off x="3401378" y="2156477"/>
            <a:ext cx="685587" cy="20815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Goods</a:t>
            </a:r>
          </a:p>
        </p:txBody>
      </p:sp>
      <p:cxnSp>
        <p:nvCxnSpPr>
          <p:cNvPr id="280" name="Shape 280"/>
          <p:cNvCxnSpPr>
            <a:stCxn id="277" idx="5"/>
            <a:endCxn id="281" idx="1"/>
          </p:cNvCxnSpPr>
          <p:nvPr/>
        </p:nvCxnSpPr>
        <p:spPr>
          <a:xfrm rot="10800000" flipH="1">
            <a:off x="4604034" y="1640800"/>
            <a:ext cx="168000" cy="501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82" name="Shape 282"/>
          <p:cNvSpPr txBox="1"/>
          <p:nvPr/>
        </p:nvSpPr>
        <p:spPr>
          <a:xfrm rot="3544238">
            <a:off x="4511486" y="2147027"/>
            <a:ext cx="685822" cy="20823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Money</a:t>
            </a:r>
          </a:p>
        </p:txBody>
      </p:sp>
      <p:cxnSp>
        <p:nvCxnSpPr>
          <p:cNvPr id="283" name="Shape 283"/>
          <p:cNvCxnSpPr>
            <a:stCxn id="277" idx="0"/>
            <a:endCxn id="274" idx="0"/>
          </p:cNvCxnSpPr>
          <p:nvPr/>
        </p:nvCxnSpPr>
        <p:spPr>
          <a:xfrm>
            <a:off x="4832225" y="2563749"/>
            <a:ext cx="394500" cy="96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84" name="Shape 284"/>
          <p:cNvCxnSpPr>
            <a:stCxn id="277" idx="1"/>
            <a:endCxn id="274" idx="1"/>
          </p:cNvCxnSpPr>
          <p:nvPr/>
        </p:nvCxnSpPr>
        <p:spPr>
          <a:xfrm>
            <a:off x="4604034" y="2985699"/>
            <a:ext cx="178800" cy="365399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85" name="Shape 285"/>
          <p:cNvSpPr txBox="1"/>
          <p:nvPr/>
        </p:nvSpPr>
        <p:spPr>
          <a:xfrm rot="-3529783">
            <a:off x="4517622" y="2738734"/>
            <a:ext cx="685106" cy="20827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Services</a:t>
            </a:r>
          </a:p>
        </p:txBody>
      </p:sp>
      <p:cxnSp>
        <p:nvCxnSpPr>
          <p:cNvPr id="286" name="Shape 286"/>
          <p:cNvCxnSpPr>
            <a:stCxn id="277" idx="2"/>
            <a:endCxn id="274" idx="2"/>
          </p:cNvCxnSpPr>
          <p:nvPr/>
        </p:nvCxnSpPr>
        <p:spPr>
          <a:xfrm flipH="1">
            <a:off x="3844815" y="2985699"/>
            <a:ext cx="159900" cy="365399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87" name="Shape 287"/>
          <p:cNvCxnSpPr>
            <a:stCxn id="277" idx="3"/>
            <a:endCxn id="274" idx="3"/>
          </p:cNvCxnSpPr>
          <p:nvPr/>
        </p:nvCxnSpPr>
        <p:spPr>
          <a:xfrm flipH="1">
            <a:off x="3400925" y="2563749"/>
            <a:ext cx="375600" cy="96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88" name="Shape 288"/>
          <p:cNvSpPr txBox="1"/>
          <p:nvPr/>
        </p:nvSpPr>
        <p:spPr>
          <a:xfrm rot="3782551">
            <a:off x="3410917" y="2768571"/>
            <a:ext cx="685594" cy="20822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rgbClr val="FFFFFF"/>
                </a:solidFill>
                <a:latin typeface="Questrial"/>
                <a:ea typeface="Questrial"/>
                <a:cs typeface="Questrial"/>
                <a:sym typeface="Questrial"/>
              </a:rPr>
              <a:t>Space</a:t>
            </a:r>
          </a:p>
        </p:txBody>
      </p:sp>
      <p:sp>
        <p:nvSpPr>
          <p:cNvPr id="281" name="Shape 281"/>
          <p:cNvSpPr/>
          <p:nvPr/>
        </p:nvSpPr>
        <p:spPr>
          <a:xfrm>
            <a:off x="3390007" y="85123"/>
            <a:ext cx="1825800" cy="1555799"/>
          </a:xfrm>
          <a:prstGeom prst="hexagon">
            <a:avLst>
              <a:gd name="adj" fmla="val 28531"/>
              <a:gd name="vf" fmla="val 115470"/>
            </a:avLst>
          </a:prstGeom>
          <a:solidFill>
            <a:srgbClr val="53565A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289" name="Shape 289"/>
          <p:cNvCxnSpPr>
            <a:endCxn id="281" idx="0"/>
          </p:cNvCxnSpPr>
          <p:nvPr/>
        </p:nvCxnSpPr>
        <p:spPr>
          <a:xfrm rot="10800000" flipH="1">
            <a:off x="4289407" y="863023"/>
            <a:ext cx="926400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0" name="Shape 290"/>
          <p:cNvCxnSpPr>
            <a:endCxn id="281" idx="2"/>
          </p:cNvCxnSpPr>
          <p:nvPr/>
        </p:nvCxnSpPr>
        <p:spPr>
          <a:xfrm flipH="1">
            <a:off x="3833892" y="872923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1" name="Shape 291"/>
          <p:cNvCxnSpPr>
            <a:stCxn id="281" idx="4"/>
          </p:cNvCxnSpPr>
          <p:nvPr/>
        </p:nvCxnSpPr>
        <p:spPr>
          <a:xfrm>
            <a:off x="3833892" y="85123"/>
            <a:ext cx="474600" cy="787799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92" name="Shape 292"/>
          <p:cNvSpPr/>
          <p:nvPr/>
        </p:nvSpPr>
        <p:spPr>
          <a:xfrm>
            <a:off x="4882562" y="2612503"/>
            <a:ext cx="1825799" cy="1555799"/>
          </a:xfrm>
          <a:prstGeom prst="hexagon">
            <a:avLst>
              <a:gd name="adj" fmla="val 28531"/>
              <a:gd name="vf" fmla="val 115470"/>
            </a:avLst>
          </a:prstGeom>
          <a:solidFill>
            <a:schemeClr val="accent4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293" name="Shape 293"/>
          <p:cNvCxnSpPr>
            <a:endCxn id="292" idx="0"/>
          </p:cNvCxnSpPr>
          <p:nvPr/>
        </p:nvCxnSpPr>
        <p:spPr>
          <a:xfrm rot="10800000" flipH="1">
            <a:off x="5781962" y="3390403"/>
            <a:ext cx="926399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4" name="Shape 294"/>
          <p:cNvCxnSpPr>
            <a:endCxn id="292" idx="2"/>
          </p:cNvCxnSpPr>
          <p:nvPr/>
        </p:nvCxnSpPr>
        <p:spPr>
          <a:xfrm flipH="1">
            <a:off x="5326447" y="3400302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5" name="Shape 295"/>
          <p:cNvCxnSpPr>
            <a:stCxn id="292" idx="4"/>
          </p:cNvCxnSpPr>
          <p:nvPr/>
        </p:nvCxnSpPr>
        <p:spPr>
          <a:xfrm>
            <a:off x="5326447" y="2612503"/>
            <a:ext cx="474600" cy="7878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296" name="Shape 296"/>
          <p:cNvSpPr/>
          <p:nvPr/>
        </p:nvSpPr>
        <p:spPr>
          <a:xfrm>
            <a:off x="3402137" y="3486567"/>
            <a:ext cx="1825800" cy="1555800"/>
          </a:xfrm>
          <a:prstGeom prst="hexagon">
            <a:avLst>
              <a:gd name="adj" fmla="val 28531"/>
              <a:gd name="vf" fmla="val 115470"/>
            </a:avLst>
          </a:prstGeom>
          <a:solidFill>
            <a:srgbClr val="A64D79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297" name="Shape 297"/>
          <p:cNvCxnSpPr>
            <a:endCxn id="296" idx="0"/>
          </p:cNvCxnSpPr>
          <p:nvPr/>
        </p:nvCxnSpPr>
        <p:spPr>
          <a:xfrm rot="10800000" flipH="1">
            <a:off x="4301537" y="4264467"/>
            <a:ext cx="926400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8" name="Shape 298"/>
          <p:cNvCxnSpPr>
            <a:endCxn id="296" idx="2"/>
          </p:cNvCxnSpPr>
          <p:nvPr/>
        </p:nvCxnSpPr>
        <p:spPr>
          <a:xfrm flipH="1">
            <a:off x="3846022" y="4274367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299" name="Shape 299"/>
          <p:cNvCxnSpPr>
            <a:stCxn id="296" idx="4"/>
          </p:cNvCxnSpPr>
          <p:nvPr/>
        </p:nvCxnSpPr>
        <p:spPr>
          <a:xfrm>
            <a:off x="3846022" y="3486568"/>
            <a:ext cx="474600" cy="7878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300" name="Shape 300"/>
          <p:cNvSpPr/>
          <p:nvPr/>
        </p:nvSpPr>
        <p:spPr>
          <a:xfrm>
            <a:off x="1902761" y="2612492"/>
            <a:ext cx="1825800" cy="1555800"/>
          </a:xfrm>
          <a:prstGeom prst="hexagon">
            <a:avLst>
              <a:gd name="adj" fmla="val 28531"/>
              <a:gd name="vf" fmla="val 115470"/>
            </a:avLst>
          </a:prstGeom>
          <a:solidFill>
            <a:schemeClr val="accent3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301" name="Shape 301"/>
          <p:cNvCxnSpPr>
            <a:endCxn id="300" idx="0"/>
          </p:cNvCxnSpPr>
          <p:nvPr/>
        </p:nvCxnSpPr>
        <p:spPr>
          <a:xfrm rot="10800000" flipH="1">
            <a:off x="2802161" y="3390392"/>
            <a:ext cx="926400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02" name="Shape 302"/>
          <p:cNvCxnSpPr>
            <a:endCxn id="300" idx="2"/>
          </p:cNvCxnSpPr>
          <p:nvPr/>
        </p:nvCxnSpPr>
        <p:spPr>
          <a:xfrm flipH="1">
            <a:off x="2346647" y="3400292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03" name="Shape 303"/>
          <p:cNvCxnSpPr>
            <a:stCxn id="300" idx="4"/>
          </p:cNvCxnSpPr>
          <p:nvPr/>
        </p:nvCxnSpPr>
        <p:spPr>
          <a:xfrm>
            <a:off x="2346647" y="2612493"/>
            <a:ext cx="474600" cy="7878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304" name="Shape 304"/>
          <p:cNvSpPr/>
          <p:nvPr/>
        </p:nvSpPr>
        <p:spPr>
          <a:xfrm>
            <a:off x="1900376" y="967898"/>
            <a:ext cx="1825800" cy="1555799"/>
          </a:xfrm>
          <a:prstGeom prst="hexagon">
            <a:avLst>
              <a:gd name="adj" fmla="val 28531"/>
              <a:gd name="vf" fmla="val 115470"/>
            </a:avLst>
          </a:prstGeom>
          <a:solidFill>
            <a:srgbClr val="E06666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305" name="Shape 305"/>
          <p:cNvCxnSpPr>
            <a:endCxn id="304" idx="0"/>
          </p:cNvCxnSpPr>
          <p:nvPr/>
        </p:nvCxnSpPr>
        <p:spPr>
          <a:xfrm rot="10800000" flipH="1">
            <a:off x="2799776" y="1745798"/>
            <a:ext cx="926400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06" name="Shape 306"/>
          <p:cNvCxnSpPr>
            <a:endCxn id="304" idx="2"/>
          </p:cNvCxnSpPr>
          <p:nvPr/>
        </p:nvCxnSpPr>
        <p:spPr>
          <a:xfrm flipH="1">
            <a:off x="2344262" y="1755698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07" name="Shape 307"/>
          <p:cNvCxnSpPr>
            <a:stCxn id="304" idx="4"/>
          </p:cNvCxnSpPr>
          <p:nvPr/>
        </p:nvCxnSpPr>
        <p:spPr>
          <a:xfrm>
            <a:off x="2344262" y="967898"/>
            <a:ext cx="474600" cy="7878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308" name="Shape 308"/>
          <p:cNvSpPr txBox="1"/>
          <p:nvPr/>
        </p:nvSpPr>
        <p:spPr>
          <a:xfrm>
            <a:off x="3545530" y="42425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09" name="Shape 309"/>
          <p:cNvSpPr txBox="1"/>
          <p:nvPr/>
        </p:nvSpPr>
        <p:spPr>
          <a:xfrm>
            <a:off x="4105275" y="11942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10" name="Shape 310"/>
          <p:cNvSpPr txBox="1"/>
          <p:nvPr/>
        </p:nvSpPr>
        <p:spPr>
          <a:xfrm>
            <a:off x="4346900" y="89170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pic>
        <p:nvPicPr>
          <p:cNvPr id="311" name="Shape 311"/>
          <p:cNvPicPr preferRelativeResize="0"/>
          <p:nvPr/>
        </p:nvPicPr>
        <p:blipFill/>
        <p:spPr>
          <a:xfrm>
            <a:off x="3653465" y="728046"/>
            <a:ext cx="394499" cy="399004"/>
          </a:xfrm>
          <a:prstGeom prst="rect">
            <a:avLst/>
          </a:prstGeom>
          <a:noFill/>
          <a:ln>
            <a:noFill/>
          </a:ln>
        </p:spPr>
      </p:pic>
      <p:pic>
        <p:nvPicPr>
          <p:cNvPr id="312" name="Shape 312"/>
          <p:cNvPicPr preferRelativeResize="0"/>
          <p:nvPr/>
        </p:nvPicPr>
        <p:blipFill/>
        <p:spPr>
          <a:xfrm>
            <a:off x="4294305" y="435806"/>
            <a:ext cx="607200" cy="311212"/>
          </a:xfrm>
          <a:prstGeom prst="rect">
            <a:avLst/>
          </a:prstGeom>
          <a:noFill/>
          <a:ln>
            <a:noFill/>
          </a:ln>
        </p:spPr>
      </p:pic>
      <p:pic>
        <p:nvPicPr>
          <p:cNvPr id="313" name="Shape 313"/>
          <p:cNvPicPr preferRelativeResize="0"/>
          <p:nvPr/>
        </p:nvPicPr>
        <p:blipFill/>
        <p:spPr>
          <a:xfrm>
            <a:off x="4270700" y="1154992"/>
            <a:ext cx="388200" cy="388200"/>
          </a:xfrm>
          <a:prstGeom prst="rect">
            <a:avLst/>
          </a:prstGeom>
          <a:noFill/>
          <a:ln>
            <a:noFill/>
          </a:ln>
        </p:spPr>
      </p:pic>
      <p:sp>
        <p:nvSpPr>
          <p:cNvPr id="314" name="Shape 314"/>
          <p:cNvSpPr/>
          <p:nvPr/>
        </p:nvSpPr>
        <p:spPr>
          <a:xfrm>
            <a:off x="4882562" y="978573"/>
            <a:ext cx="1825799" cy="1555799"/>
          </a:xfrm>
          <a:prstGeom prst="hexagon">
            <a:avLst>
              <a:gd name="adj" fmla="val 28531"/>
              <a:gd name="vf" fmla="val 115470"/>
            </a:avLst>
          </a:prstGeom>
          <a:solidFill>
            <a:schemeClr val="accent5"/>
          </a:solidFill>
          <a:ln w="38100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endParaRPr sz="800">
              <a:latin typeface="Questrial"/>
              <a:ea typeface="Questrial"/>
              <a:cs typeface="Questrial"/>
              <a:sym typeface="Questrial"/>
            </a:endParaRPr>
          </a:p>
        </p:txBody>
      </p:sp>
      <p:cxnSp>
        <p:nvCxnSpPr>
          <p:cNvPr id="315" name="Shape 315"/>
          <p:cNvCxnSpPr>
            <a:endCxn id="314" idx="0"/>
          </p:cNvCxnSpPr>
          <p:nvPr/>
        </p:nvCxnSpPr>
        <p:spPr>
          <a:xfrm rot="10800000" flipH="1">
            <a:off x="5781962" y="1756473"/>
            <a:ext cx="926399" cy="3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16" name="Shape 316"/>
          <p:cNvCxnSpPr>
            <a:endCxn id="314" idx="2"/>
          </p:cNvCxnSpPr>
          <p:nvPr/>
        </p:nvCxnSpPr>
        <p:spPr>
          <a:xfrm flipH="1">
            <a:off x="5326447" y="1766373"/>
            <a:ext cx="465000" cy="7680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cxnSp>
        <p:nvCxnSpPr>
          <p:cNvPr id="317" name="Shape 317"/>
          <p:cNvCxnSpPr>
            <a:stCxn id="314" idx="4"/>
          </p:cNvCxnSpPr>
          <p:nvPr/>
        </p:nvCxnSpPr>
        <p:spPr>
          <a:xfrm>
            <a:off x="5326447" y="978573"/>
            <a:ext cx="474600" cy="787800"/>
          </a:xfrm>
          <a:prstGeom prst="straightConnector1">
            <a:avLst/>
          </a:prstGeom>
          <a:noFill/>
          <a:ln w="38100" cap="flat" cmpd="sng">
            <a:solidFill>
              <a:srgbClr val="FFFFFF"/>
            </a:solidFill>
            <a:prstDash val="solid"/>
            <a:round/>
            <a:headEnd type="none" w="lg" len="lg"/>
            <a:tailEnd type="none" w="lg" len="lg"/>
          </a:ln>
        </p:spPr>
      </p:cxnSp>
      <p:sp>
        <p:nvSpPr>
          <p:cNvPr id="318" name="Shape 318"/>
          <p:cNvSpPr txBox="1"/>
          <p:nvPr/>
        </p:nvSpPr>
        <p:spPr>
          <a:xfrm>
            <a:off x="5021800" y="133865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19" name="Shape 319"/>
          <p:cNvSpPr txBox="1"/>
          <p:nvPr/>
        </p:nvSpPr>
        <p:spPr>
          <a:xfrm>
            <a:off x="5581545" y="103382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20" name="Shape 320"/>
          <p:cNvSpPr txBox="1"/>
          <p:nvPr/>
        </p:nvSpPr>
        <p:spPr>
          <a:xfrm>
            <a:off x="5823169" y="180610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sp>
        <p:nvSpPr>
          <p:cNvPr id="321" name="Shape 321"/>
          <p:cNvSpPr txBox="1"/>
          <p:nvPr/>
        </p:nvSpPr>
        <p:spPr>
          <a:xfrm>
            <a:off x="5034248" y="293760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22" name="Shape 322"/>
          <p:cNvSpPr txBox="1"/>
          <p:nvPr/>
        </p:nvSpPr>
        <p:spPr>
          <a:xfrm>
            <a:off x="5593993" y="263277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23" name="Shape 323"/>
          <p:cNvSpPr txBox="1"/>
          <p:nvPr/>
        </p:nvSpPr>
        <p:spPr>
          <a:xfrm>
            <a:off x="5835617" y="340505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sp>
        <p:nvSpPr>
          <p:cNvPr id="324" name="Shape 324"/>
          <p:cNvSpPr txBox="1"/>
          <p:nvPr/>
        </p:nvSpPr>
        <p:spPr>
          <a:xfrm>
            <a:off x="3534560" y="383871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25" name="Shape 325"/>
          <p:cNvSpPr txBox="1"/>
          <p:nvPr/>
        </p:nvSpPr>
        <p:spPr>
          <a:xfrm>
            <a:off x="4094306" y="353389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26" name="Shape 326"/>
          <p:cNvSpPr txBox="1"/>
          <p:nvPr/>
        </p:nvSpPr>
        <p:spPr>
          <a:xfrm>
            <a:off x="4335930" y="430616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sp>
        <p:nvSpPr>
          <p:cNvPr id="327" name="Shape 327"/>
          <p:cNvSpPr txBox="1"/>
          <p:nvPr/>
        </p:nvSpPr>
        <p:spPr>
          <a:xfrm>
            <a:off x="2039030" y="295278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28" name="Shape 328"/>
          <p:cNvSpPr txBox="1"/>
          <p:nvPr/>
        </p:nvSpPr>
        <p:spPr>
          <a:xfrm>
            <a:off x="2598775" y="2647960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29" name="Shape 329"/>
          <p:cNvSpPr txBox="1"/>
          <p:nvPr/>
        </p:nvSpPr>
        <p:spPr>
          <a:xfrm>
            <a:off x="2840400" y="3420235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sp>
        <p:nvSpPr>
          <p:cNvPr id="330" name="Shape 330"/>
          <p:cNvSpPr txBox="1"/>
          <p:nvPr/>
        </p:nvSpPr>
        <p:spPr>
          <a:xfrm>
            <a:off x="2039030" y="1323834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Charity</a:t>
            </a:r>
          </a:p>
        </p:txBody>
      </p:sp>
      <p:sp>
        <p:nvSpPr>
          <p:cNvPr id="331" name="Shape 331"/>
          <p:cNvSpPr txBox="1"/>
          <p:nvPr/>
        </p:nvSpPr>
        <p:spPr>
          <a:xfrm>
            <a:off x="2598775" y="1019009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Greater Good</a:t>
            </a:r>
          </a:p>
        </p:txBody>
      </p:sp>
      <p:sp>
        <p:nvSpPr>
          <p:cNvPr id="332" name="Shape 332"/>
          <p:cNvSpPr txBox="1"/>
          <p:nvPr/>
        </p:nvSpPr>
        <p:spPr>
          <a:xfrm>
            <a:off x="2840400" y="1791284"/>
            <a:ext cx="607200" cy="2943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algn="ctr" rtl="0">
              <a:spcBef>
                <a:spcPts val="0"/>
              </a:spcBef>
              <a:buNone/>
            </a:pPr>
            <a:r>
              <a:rPr lang="en-GB" sz="800">
                <a:solidFill>
                  <a:schemeClr val="lt1"/>
                </a:solidFill>
                <a:latin typeface="Questrial"/>
                <a:ea typeface="Questrial"/>
                <a:cs typeface="Questrial"/>
                <a:sym typeface="Questrial"/>
              </a:rPr>
              <a:t>Business</a:t>
            </a:r>
          </a:p>
        </p:txBody>
      </p:sp>
      <p:grpSp>
        <p:nvGrpSpPr>
          <p:cNvPr id="333" name="Shape 333"/>
          <p:cNvGrpSpPr/>
          <p:nvPr/>
        </p:nvGrpSpPr>
        <p:grpSpPr>
          <a:xfrm>
            <a:off x="6808125" y="977450"/>
            <a:ext cx="2252700" cy="3546900"/>
            <a:chOff x="6808125" y="977450"/>
            <a:chExt cx="2252700" cy="3546900"/>
          </a:xfrm>
        </p:grpSpPr>
        <p:sp>
          <p:nvSpPr>
            <p:cNvPr id="334" name="Shape 334"/>
            <p:cNvSpPr/>
            <p:nvPr/>
          </p:nvSpPr>
          <p:spPr>
            <a:xfrm>
              <a:off x="6808125" y="977450"/>
              <a:ext cx="2252700" cy="35469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  <p:pic>
          <p:nvPicPr>
            <p:cNvPr id="335" name="Shape 335"/>
            <p:cNvPicPr preferRelativeResize="0"/>
            <p:nvPr/>
          </p:nvPicPr>
          <p:blipFill/>
          <p:spPr>
            <a:xfrm>
              <a:off x="6960525" y="1711035"/>
              <a:ext cx="534300" cy="534300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36" name="Shape 336"/>
            <p:cNvSpPr txBox="1"/>
            <p:nvPr/>
          </p:nvSpPr>
          <p:spPr>
            <a:xfrm>
              <a:off x="6884325" y="1122810"/>
              <a:ext cx="2090700" cy="3882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>
                  <a:latin typeface="Questrial"/>
                  <a:ea typeface="Questrial"/>
                  <a:cs typeface="Questrial"/>
                  <a:sym typeface="Questrial"/>
                </a:rPr>
                <a:t>Market Forces</a:t>
              </a:r>
            </a:p>
          </p:txBody>
        </p:sp>
        <p:sp>
          <p:nvSpPr>
            <p:cNvPr id="337" name="Shape 337"/>
            <p:cNvSpPr txBox="1"/>
            <p:nvPr/>
          </p:nvSpPr>
          <p:spPr>
            <a:xfrm>
              <a:off x="7526475" y="1619325"/>
              <a:ext cx="1534200" cy="9567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>
                  <a:latin typeface="Questrial"/>
                  <a:ea typeface="Questrial"/>
                  <a:cs typeface="Questrial"/>
                  <a:sym typeface="Questrial"/>
                </a:rPr>
                <a:t>Societal Forces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Desire to connect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Sustainable mindset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Population Increase</a:t>
              </a:r>
            </a:p>
          </p:txBody>
        </p:sp>
        <p:sp>
          <p:nvSpPr>
            <p:cNvPr id="338" name="Shape 338"/>
            <p:cNvSpPr txBox="1"/>
            <p:nvPr/>
          </p:nvSpPr>
          <p:spPr>
            <a:xfrm>
              <a:off x="7526475" y="2569492"/>
              <a:ext cx="1534200" cy="956699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>
                  <a:latin typeface="Questrial"/>
                  <a:ea typeface="Questrial"/>
                  <a:cs typeface="Questrial"/>
                  <a:sym typeface="Questrial"/>
                </a:rPr>
                <a:t>Economic Drivers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Financial Climate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Untapped idle resources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Ease of access to start up funds</a:t>
              </a:r>
            </a:p>
          </p:txBody>
        </p:sp>
        <p:pic>
          <p:nvPicPr>
            <p:cNvPr id="339" name="Shape 339"/>
            <p:cNvPicPr preferRelativeResize="0"/>
            <p:nvPr/>
          </p:nvPicPr>
          <p:blipFill/>
          <p:spPr>
            <a:xfrm>
              <a:off x="6990375" y="2599165"/>
              <a:ext cx="474599" cy="474599"/>
            </a:xfrm>
            <a:prstGeom prst="rect">
              <a:avLst/>
            </a:prstGeom>
            <a:noFill/>
            <a:ln>
              <a:noFill/>
            </a:ln>
          </p:spPr>
        </p:pic>
        <p:sp>
          <p:nvSpPr>
            <p:cNvPr id="340" name="Shape 340"/>
            <p:cNvSpPr txBox="1"/>
            <p:nvPr/>
          </p:nvSpPr>
          <p:spPr>
            <a:xfrm>
              <a:off x="7526475" y="3433281"/>
              <a:ext cx="1534200" cy="9567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>
                  <a:latin typeface="Questrial"/>
                  <a:ea typeface="Questrial"/>
                  <a:cs typeface="Questrial"/>
                  <a:sym typeface="Questrial"/>
                </a:rPr>
                <a:t>Technology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Internet of everything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Mobile Technologies</a:t>
              </a:r>
            </a:p>
            <a:p>
              <a:pPr marL="457200" lvl="0" indent="-279400" rtl="0">
                <a:spcBef>
                  <a:spcPts val="0"/>
                </a:spcBef>
                <a:buSzPct val="100000"/>
                <a:buFont typeface="Questrial"/>
                <a:buChar char="-"/>
              </a:pPr>
              <a:r>
                <a:rPr lang="en-GB" sz="800">
                  <a:latin typeface="Questrial"/>
                  <a:ea typeface="Questrial"/>
                  <a:cs typeface="Questrial"/>
                  <a:sym typeface="Questrial"/>
                </a:rPr>
                <a:t>Social Networks</a:t>
              </a:r>
            </a:p>
          </p:txBody>
        </p:sp>
        <p:pic>
          <p:nvPicPr>
            <p:cNvPr id="341" name="Shape 341"/>
            <p:cNvPicPr preferRelativeResize="0"/>
            <p:nvPr/>
          </p:nvPicPr>
          <p:blipFill/>
          <p:spPr>
            <a:xfrm>
              <a:off x="6998875" y="3543185"/>
              <a:ext cx="474600" cy="474600"/>
            </a:xfrm>
            <a:prstGeom prst="rect">
              <a:avLst/>
            </a:prstGeom>
            <a:noFill/>
            <a:ln>
              <a:noFill/>
            </a:ln>
          </p:spPr>
        </p:pic>
      </p:grpSp>
      <p:sp>
        <p:nvSpPr>
          <p:cNvPr id="342" name="Shape 342"/>
          <p:cNvSpPr txBox="1"/>
          <p:nvPr/>
        </p:nvSpPr>
        <p:spPr>
          <a:xfrm>
            <a:off x="0" y="0"/>
            <a:ext cx="3000000" cy="6915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>
            <a:noAutofit/>
          </a:bodyPr>
          <a:lstStyle/>
          <a:p>
            <a:pPr lvl="0" rtl="0">
              <a:spcBef>
                <a:spcPts val="0"/>
              </a:spcBef>
              <a:buNone/>
            </a:pPr>
            <a:r>
              <a:rPr lang="en-GB">
                <a:solidFill>
                  <a:schemeClr val="dk1"/>
                </a:solidFill>
                <a:latin typeface="Questrial"/>
                <a:ea typeface="Questrial"/>
                <a:cs typeface="Questrial"/>
                <a:sym typeface="Questrial"/>
              </a:rPr>
              <a:t>Sharing / Crowd Economy</a:t>
            </a:r>
          </a:p>
        </p:txBody>
      </p:sp>
      <p:grpSp>
        <p:nvGrpSpPr>
          <p:cNvPr id="343" name="Shape 343"/>
          <p:cNvGrpSpPr/>
          <p:nvPr/>
        </p:nvGrpSpPr>
        <p:grpSpPr>
          <a:xfrm>
            <a:off x="85405" y="977450"/>
            <a:ext cx="1556699" cy="3546900"/>
            <a:chOff x="85405" y="977450"/>
            <a:chExt cx="1556699" cy="3546900"/>
          </a:xfrm>
        </p:grpSpPr>
        <p:sp>
          <p:nvSpPr>
            <p:cNvPr id="344" name="Shape 344"/>
            <p:cNvSpPr/>
            <p:nvPr/>
          </p:nvSpPr>
          <p:spPr>
            <a:xfrm>
              <a:off x="85405" y="977450"/>
              <a:ext cx="1556699" cy="3546900"/>
            </a:xfrm>
            <a:prstGeom prst="roundRect">
              <a:avLst>
                <a:gd name="adj" fmla="val 16667"/>
              </a:avLst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>
                <a:spcBef>
                  <a:spcPts val="0"/>
                </a:spcBef>
                <a:buNone/>
              </a:pPr>
              <a:endParaRPr/>
            </a:p>
          </p:txBody>
        </p:sp>
        <p:sp>
          <p:nvSpPr>
            <p:cNvPr id="345" name="Shape 345"/>
            <p:cNvSpPr txBox="1"/>
            <p:nvPr/>
          </p:nvSpPr>
          <p:spPr>
            <a:xfrm>
              <a:off x="149855" y="1386575"/>
              <a:ext cx="1426200" cy="8397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 b="1">
                  <a:latin typeface="Questrial"/>
                  <a:ea typeface="Questrial"/>
                  <a:cs typeface="Questrial"/>
                  <a:sym typeface="Questrial"/>
                </a:rPr>
                <a:t>Charity</a:t>
              </a:r>
            </a:p>
            <a:p>
              <a:pPr lvl="0" rtl="0">
                <a:spcBef>
                  <a:spcPts val="0"/>
                </a:spcBef>
                <a:buNone/>
              </a:pPr>
              <a:r>
                <a:rPr lang="en-GB" sz="900">
                  <a:latin typeface="Questrial"/>
                  <a:ea typeface="Questrial"/>
                  <a:cs typeface="Questrial"/>
                  <a:sym typeface="Questrial"/>
                </a:rPr>
                <a:t>Bringing the power of individual contribution to aid others</a:t>
              </a:r>
            </a:p>
          </p:txBody>
        </p:sp>
        <p:sp>
          <p:nvSpPr>
            <p:cNvPr id="346" name="Shape 346"/>
            <p:cNvSpPr txBox="1"/>
            <p:nvPr/>
          </p:nvSpPr>
          <p:spPr>
            <a:xfrm>
              <a:off x="149855" y="2453521"/>
              <a:ext cx="1426200" cy="8397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 b="1">
                  <a:solidFill>
                    <a:schemeClr val="dk1"/>
                  </a:solidFill>
                  <a:latin typeface="Questrial"/>
                  <a:ea typeface="Questrial"/>
                  <a:cs typeface="Questrial"/>
                  <a:sym typeface="Questrial"/>
                </a:rPr>
                <a:t>Greater Good</a:t>
              </a:r>
            </a:p>
            <a:p>
              <a:pPr lvl="0" rtl="0">
                <a:spcBef>
                  <a:spcPts val="0"/>
                </a:spcBef>
                <a:buClr>
                  <a:schemeClr val="dk1"/>
                </a:buClr>
                <a:buSzPct val="122222"/>
                <a:buFont typeface="Arial"/>
                <a:buNone/>
              </a:pPr>
              <a:r>
                <a:rPr lang="en-GB" sz="900">
                  <a:solidFill>
                    <a:schemeClr val="dk1"/>
                  </a:solidFill>
                  <a:latin typeface="Questrial"/>
                  <a:ea typeface="Questrial"/>
                  <a:cs typeface="Questrial"/>
                  <a:sym typeface="Questrial"/>
                </a:rPr>
                <a:t>Using the sharing economy to influence the common good for mutual benefit</a:t>
              </a:r>
            </a:p>
          </p:txBody>
        </p:sp>
        <p:sp>
          <p:nvSpPr>
            <p:cNvPr id="347" name="Shape 347"/>
            <p:cNvSpPr txBox="1"/>
            <p:nvPr/>
          </p:nvSpPr>
          <p:spPr>
            <a:xfrm>
              <a:off x="149855" y="3520467"/>
              <a:ext cx="1426200" cy="8397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ctr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 sz="1000" b="1">
                  <a:solidFill>
                    <a:schemeClr val="dk1"/>
                  </a:solidFill>
                  <a:latin typeface="Questrial"/>
                  <a:ea typeface="Questrial"/>
                  <a:cs typeface="Questrial"/>
                  <a:sym typeface="Questrial"/>
                </a:rPr>
                <a:t>Business</a:t>
              </a:r>
            </a:p>
            <a:p>
              <a:pPr lvl="0" rtl="0">
                <a:spcBef>
                  <a:spcPts val="0"/>
                </a:spcBef>
                <a:buClr>
                  <a:schemeClr val="dk1"/>
                </a:buClr>
                <a:buSzPct val="122222"/>
                <a:buFont typeface="Arial"/>
                <a:buNone/>
              </a:pPr>
              <a:r>
                <a:rPr lang="en-GB" sz="900">
                  <a:solidFill>
                    <a:schemeClr val="dk1"/>
                  </a:solidFill>
                  <a:latin typeface="Questrial"/>
                  <a:ea typeface="Questrial"/>
                  <a:cs typeface="Questrial"/>
                  <a:sym typeface="Questrial"/>
                </a:rPr>
                <a:t>Unlocking the Sharing economy as a direct driver of profit and growth</a:t>
              </a:r>
            </a:p>
          </p:txBody>
        </p:sp>
        <p:sp>
          <p:nvSpPr>
            <p:cNvPr id="348" name="Shape 348"/>
            <p:cNvSpPr txBox="1"/>
            <p:nvPr/>
          </p:nvSpPr>
          <p:spPr>
            <a:xfrm>
              <a:off x="149851" y="1092875"/>
              <a:ext cx="1426200" cy="388200"/>
            </a:xfrm>
            <a:prstGeom prst="rect">
              <a:avLst/>
            </a:prstGeom>
            <a:noFill/>
            <a:ln>
              <a:noFill/>
            </a:ln>
          </p:spPr>
          <p:txBody>
            <a:bodyPr lIns="91425" tIns="91425" rIns="91425" bIns="91425" anchor="t" anchorCtr="0">
              <a:noAutofit/>
            </a:bodyPr>
            <a:lstStyle/>
            <a:p>
              <a:pPr lvl="0" rtl="0">
                <a:spcBef>
                  <a:spcPts val="0"/>
                </a:spcBef>
                <a:buNone/>
              </a:pPr>
              <a:r>
                <a:rPr lang="en-GB">
                  <a:latin typeface="Questrial"/>
                  <a:ea typeface="Questrial"/>
                  <a:cs typeface="Questrial"/>
                  <a:sym typeface="Questrial"/>
                </a:rPr>
                <a:t>Definitions</a:t>
              </a:r>
            </a:p>
          </p:txBody>
        </p:sp>
      </p:grpSp>
      <p:pic>
        <p:nvPicPr>
          <p:cNvPr id="349" name="Shape 349"/>
          <p:cNvPicPr preferRelativeResize="0"/>
          <p:nvPr/>
        </p:nvPicPr>
        <p:blipFill/>
        <p:spPr>
          <a:xfrm>
            <a:off x="5791464" y="2085274"/>
            <a:ext cx="388198" cy="292653"/>
          </a:xfrm>
          <a:prstGeom prst="rect">
            <a:avLst/>
          </a:prstGeom>
          <a:noFill/>
          <a:ln>
            <a:noFill/>
          </a:ln>
        </p:spPr>
      </p:pic>
      <p:pic>
        <p:nvPicPr>
          <p:cNvPr id="350" name="Shape 35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29750" y="3266021"/>
            <a:ext cx="394500" cy="39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1" name="Shape 351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871175" y="2946450"/>
            <a:ext cx="375600" cy="3756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2" name="Shape 352"/>
          <p:cNvPicPr preferRelativeResize="0"/>
          <p:nvPr/>
        </p:nvPicPr>
        <p:blipFill rotWithShape="1">
          <a:blip r:embed="rId5">
            <a:alphaModFix/>
          </a:blip>
          <a:srcRect l="8746" t="17917" r="8431" b="21054"/>
          <a:stretch/>
        </p:blipFill>
        <p:spPr>
          <a:xfrm>
            <a:off x="2720970" y="3725079"/>
            <a:ext cx="607199" cy="23489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3" name="Shape 353"/>
          <p:cNvPicPr preferRelativeResize="0"/>
          <p:nvPr/>
        </p:nvPicPr>
        <p:blipFill rotWithShape="1">
          <a:blip r:embed="rId6">
            <a:alphaModFix/>
          </a:blip>
          <a:srcRect l="6618" t="6276" r="4893" b="9127"/>
          <a:stretch/>
        </p:blipFill>
        <p:spPr>
          <a:xfrm>
            <a:off x="4334220" y="4572000"/>
            <a:ext cx="375600" cy="359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354" name="Shape 354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749010" y="2086870"/>
            <a:ext cx="534299" cy="213397"/>
          </a:xfrm>
          <a:prstGeom prst="rect">
            <a:avLst/>
          </a:prstGeom>
          <a:noFill/>
          <a:ln>
            <a:noFill/>
          </a:ln>
        </p:spPr>
      </p:pic>
      <p:pic>
        <p:nvPicPr>
          <p:cNvPr id="355" name="Shape 355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2205320" y="3283730"/>
            <a:ext cx="270341" cy="359075"/>
          </a:xfrm>
          <a:prstGeom prst="rect">
            <a:avLst/>
          </a:prstGeom>
          <a:noFill/>
          <a:ln>
            <a:noFill/>
          </a:ln>
        </p:spPr>
      </p:pic>
      <p:pic>
        <p:nvPicPr>
          <p:cNvPr id="356" name="Shape 356"/>
          <p:cNvPicPr preferRelativeResize="0"/>
          <p:nvPr/>
        </p:nvPicPr>
        <p:blipFill rotWithShape="1">
          <a:blip r:embed="rId9">
            <a:alphaModFix/>
          </a:blip>
          <a:srcRect t="24100" b="34792"/>
          <a:stretch/>
        </p:blipFill>
        <p:spPr>
          <a:xfrm>
            <a:off x="2792405" y="2979365"/>
            <a:ext cx="607199" cy="249591"/>
          </a:xfrm>
          <a:prstGeom prst="rect">
            <a:avLst/>
          </a:prstGeom>
          <a:noFill/>
          <a:ln>
            <a:noFill/>
          </a:ln>
        </p:spPr>
      </p:pic>
      <p:pic>
        <p:nvPicPr>
          <p:cNvPr id="357" name="Shape 357"/>
          <p:cNvPicPr preferRelativeResize="0"/>
          <p:nvPr/>
        </p:nvPicPr>
        <p:blipFill>
          <a:blip r:embed="rId10">
            <a:alphaModFix/>
          </a:blip>
          <a:stretch>
            <a:fillRect/>
          </a:stretch>
        </p:blipFill>
        <p:spPr>
          <a:xfrm>
            <a:off x="2173425" y="1624887"/>
            <a:ext cx="394499" cy="394499"/>
          </a:xfrm>
          <a:prstGeom prst="rect">
            <a:avLst/>
          </a:prstGeom>
          <a:noFill/>
          <a:ln>
            <a:noFill/>
          </a:ln>
        </p:spPr>
      </p:pic>
      <p:pic>
        <p:nvPicPr>
          <p:cNvPr id="358" name="Shape 358"/>
          <p:cNvPicPr preferRelativeResize="0"/>
          <p:nvPr/>
        </p:nvPicPr>
        <p:blipFill rotWithShape="1">
          <a:blip r:embed="rId11">
            <a:alphaModFix/>
          </a:blip>
          <a:srcRect t="18646" b="22972"/>
          <a:stretch/>
        </p:blipFill>
        <p:spPr>
          <a:xfrm>
            <a:off x="5714437" y="3634880"/>
            <a:ext cx="607200" cy="354494"/>
          </a:xfrm>
          <a:prstGeom prst="rect">
            <a:avLst/>
          </a:prstGeom>
          <a:noFill/>
          <a:ln>
            <a:noFill/>
          </a:ln>
        </p:spPr>
      </p:pic>
      <p:pic>
        <p:nvPicPr>
          <p:cNvPr id="359" name="Shape 35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146100" y="1624883"/>
            <a:ext cx="394500" cy="39450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0" name="Shape 360"/>
          <p:cNvPicPr preferRelativeResize="0"/>
          <p:nvPr/>
        </p:nvPicPr>
        <p:blipFill>
          <a:blip r:embed="rId12">
            <a:alphaModFix/>
          </a:blip>
          <a:stretch>
            <a:fillRect/>
          </a:stretch>
        </p:blipFill>
        <p:spPr>
          <a:xfrm>
            <a:off x="4294925" y="3845309"/>
            <a:ext cx="607200" cy="232768"/>
          </a:xfrm>
          <a:prstGeom prst="rect">
            <a:avLst/>
          </a:prstGeom>
          <a:noFill/>
          <a:ln>
            <a:noFill/>
          </a:ln>
        </p:spPr>
      </p:pic>
      <p:pic>
        <p:nvPicPr>
          <p:cNvPr id="361" name="Shape 361"/>
          <p:cNvPicPr preferRelativeResize="0"/>
          <p:nvPr/>
        </p:nvPicPr>
        <p:blipFill>
          <a:blip r:embed="rId13">
            <a:alphaModFix/>
          </a:blip>
          <a:stretch>
            <a:fillRect/>
          </a:stretch>
        </p:blipFill>
        <p:spPr>
          <a:xfrm>
            <a:off x="2948030" y="1315365"/>
            <a:ext cx="312789" cy="311225"/>
          </a:xfrm>
          <a:prstGeom prst="rect">
            <a:avLst/>
          </a:prstGeom>
          <a:noFill/>
          <a:ln>
            <a:noFill/>
          </a:ln>
        </p:spPr>
      </p:pic>
      <p:pic>
        <p:nvPicPr>
          <p:cNvPr id="362" name="Shape 362"/>
          <p:cNvPicPr preferRelativeResize="0"/>
          <p:nvPr/>
        </p:nvPicPr>
        <p:blipFill rotWithShape="1">
          <a:blip r:embed="rId14">
            <a:alphaModFix/>
          </a:blip>
          <a:srcRect l="14459" t="18081" r="10544" b="16310"/>
          <a:stretch/>
        </p:blipFill>
        <p:spPr>
          <a:xfrm>
            <a:off x="5745502" y="1339475"/>
            <a:ext cx="694800" cy="29265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3" name="Shape 363"/>
          <p:cNvPicPr preferRelativeResize="0"/>
          <p:nvPr/>
        </p:nvPicPr>
        <p:blipFill>
          <a:blip r:embed="rId15">
            <a:alphaModFix/>
          </a:blip>
          <a:stretch>
            <a:fillRect/>
          </a:stretch>
        </p:blipFill>
        <p:spPr>
          <a:xfrm>
            <a:off x="3583562" y="4173146"/>
            <a:ext cx="607199" cy="2066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imple-light-2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Waitros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Waitrose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264</Words>
  <Application>Microsoft Office PowerPoint</Application>
  <PresentationFormat>On-screen Show (16:9)</PresentationFormat>
  <Paragraphs>61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Questrial</vt:lpstr>
      <vt:lpstr>Arial</vt:lpstr>
      <vt:lpstr>simple-light-2</vt:lpstr>
      <vt:lpstr>Waitrose</vt:lpstr>
      <vt:lpstr>Waitrose</vt:lpstr>
      <vt:lpstr>Capabilities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Capabilities</dc:title>
  <dc:creator>James Williams</dc:creator>
  <cp:lastModifiedBy>James Williams</cp:lastModifiedBy>
  <cp:revision>1</cp:revision>
  <dcterms:modified xsi:type="dcterms:W3CDTF">2016-10-20T10:30:25Z</dcterms:modified>
</cp:coreProperties>
</file>