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50" d="100"/>
          <a:sy n="50" d="100"/>
        </p:scale>
        <p:origin x="-59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5659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99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39934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678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725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37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112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1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6227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215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182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EAE6C11-3FBF-4707-826A-69AE6773B8ED}" type="datetimeFigureOut">
              <a:rPr lang="en-GB" smtClean="0"/>
              <a:t>17/11/2015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0758A37-A886-4164-9C67-8DF707F04E3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4924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France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Heresy and the 100 Years War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2647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Heresy </a:t>
            </a:r>
            <a:r>
              <a:rPr lang="en-GB" dirty="0" smtClean="0"/>
              <a:t>: the </a:t>
            </a:r>
            <a:r>
              <a:rPr lang="en-GB" dirty="0" err="1" smtClean="0"/>
              <a:t>cathars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462272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‘Pure’ or ‘cat kisser’?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Beliefs: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Dualism (and </a:t>
            </a:r>
            <a:r>
              <a:rPr lang="en-GB" dirty="0"/>
              <a:t>M</a:t>
            </a:r>
            <a:r>
              <a:rPr lang="en-GB" dirty="0" smtClean="0"/>
              <a:t>itigated Dualism)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The </a:t>
            </a:r>
            <a:r>
              <a:rPr lang="en-GB" dirty="0" err="1" smtClean="0"/>
              <a:t>Consolamentum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err="1" smtClean="0"/>
              <a:t>Bonhommes</a:t>
            </a:r>
            <a:r>
              <a:rPr lang="en-GB" dirty="0" smtClean="0"/>
              <a:t>/</a:t>
            </a:r>
            <a:r>
              <a:rPr lang="en-GB" dirty="0" err="1" smtClean="0"/>
              <a:t>Perfecti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Vegans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Pacifists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No Oaths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No Possessions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Women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err="1" smtClean="0"/>
              <a:t>Credentes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2124075"/>
            <a:ext cx="7620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72215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threat of heresy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Waldensians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Bible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Poverty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Preaching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Good message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Popularity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/>
              <a:t>Numbers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4950" y="2547938"/>
            <a:ext cx="6667500" cy="412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4349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Growth of Heresy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595622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mtClean="0"/>
              <a:t>Anti-clericalism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mtClean="0"/>
              <a:t>Reform and Lay Spirituality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mtClean="0"/>
              <a:t>Apostolic Poverty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mtClean="0"/>
              <a:t>Economic Developments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mtClean="0"/>
              <a:t>Political factors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mtClean="0"/>
              <a:t>Italy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mtClean="0"/>
              <a:t>Languedoc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mtClean="0"/>
              <a:t>County of Toulouse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mtClean="0"/>
              <a:t>Toulouse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mtClean="0"/>
          </a:p>
          <a:p>
            <a:pPr>
              <a:buFont typeface="Wingdings" panose="05000000000000000000" pitchFamily="2" charset="2"/>
              <a:buChar char="§"/>
            </a:pPr>
            <a:endParaRPr lang="en-GB" smtClean="0"/>
          </a:p>
          <a:p>
            <a:pPr>
              <a:buFont typeface="Wingdings" panose="05000000000000000000" pitchFamily="2" charset="2"/>
              <a:buChar char="§"/>
            </a:pPr>
            <a:endParaRPr lang="en-GB" smtClean="0"/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5381" y="395288"/>
            <a:ext cx="5638483" cy="533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4520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https://upload.wikimedia.org/wikipedia/commons/thumb/a/a6/Map_France_1180-fr.svg/2000px-Map_France_1180-fr.svg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001"/>
          <a:stretch/>
        </p:blipFill>
        <p:spPr bwMode="auto">
          <a:xfrm>
            <a:off x="1146175" y="10533"/>
            <a:ext cx="10188575" cy="684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843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Albigensian</a:t>
            </a:r>
            <a:r>
              <a:rPr lang="en-GB" dirty="0" smtClean="0"/>
              <a:t> Crusade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114550"/>
            <a:ext cx="4754880" cy="4194810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dirty="0" smtClean="0"/>
              <a:t>Six Phases:</a:t>
            </a:r>
          </a:p>
          <a:p>
            <a:pPr marL="0" lvl="0" indent="0">
              <a:buNone/>
            </a:pPr>
            <a:endParaRPr lang="en-GB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1209-11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1211-13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1213 </a:t>
            </a:r>
            <a:endParaRPr lang="en-GB" dirty="0" smtClean="0"/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1213-18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1218 – </a:t>
            </a:r>
            <a:r>
              <a:rPr lang="en-GB" dirty="0" smtClean="0"/>
              <a:t>25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 smtClean="0"/>
              <a:t>1225-29</a:t>
            </a:r>
          </a:p>
          <a:p>
            <a:pPr marL="0" lvl="0" indent="0">
              <a:buNone/>
            </a:pPr>
            <a:endParaRPr lang="en-GB" dirty="0" smtClean="0"/>
          </a:p>
          <a:p>
            <a:pPr marL="0" lvl="0" indent="0">
              <a:buNone/>
            </a:pPr>
            <a:r>
              <a:rPr lang="en-GB" dirty="0" smtClean="0"/>
              <a:t>The Treaty of </a:t>
            </a:r>
            <a:r>
              <a:rPr lang="en-GB" dirty="0" err="1" smtClean="0"/>
              <a:t>Meaux</a:t>
            </a:r>
            <a:endParaRPr lang="en-GB" dirty="0"/>
          </a:p>
        </p:txBody>
      </p:sp>
      <p:pic>
        <p:nvPicPr>
          <p:cNvPr id="5122" name="Picture 2" descr="http://www.medievalhistories.com/wp-content/uploads/cathar-crusad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585" y="1131887"/>
            <a:ext cx="5292990" cy="538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659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France post-crusade, pre-war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2209800" y="1350736"/>
            <a:ext cx="8134350" cy="5464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188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Hundred years’ war: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1361-1413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3839420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Power of Charles V of France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Failings of the Black Prince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Failing English leadership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1375 Truce at Bruges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Philip the Bold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1378 Great Schism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1396 marriage of Richard II and Isabella daughter of Charles VI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7170" name="Picture 2" descr="http://www.nuttyhistory.com/uploads/1/2/1/5/12150034/8026349_ori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038" y="0"/>
            <a:ext cx="511296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645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Hundred years’ war: 1413 - 22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5148072" cy="402336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Luck major factor for English come-back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Quarrel between John the Fearless and the Duke of Orleans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Future Henry V gets involved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Henry V’s marriage proposal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Henry V’s invasion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Agincourt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Normandy is conquered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Death of Henry V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701" y="1053894"/>
            <a:ext cx="3881436" cy="5413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7503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Hundred years’ war: </a:t>
            </a:r>
            <a:r>
              <a:rPr lang="en-GB" dirty="0" smtClean="0"/>
              <a:t>1422 -53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6081522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4 key moments in Henry VI’s loss of French lands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Relief of Orleans 1429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Treaty of Arras 1435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Marriage treaty of Henry and Margaret of Anjou 1444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Final expulsion of the English in 1453</a:t>
            </a:r>
            <a:endParaRPr lang="en-GB" sz="24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387" y="304800"/>
            <a:ext cx="4169662" cy="630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5797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France victorious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4443222" cy="4023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Military prowess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Centralisation of French power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English parliament's distance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 smtClean="0"/>
              <a:t>Weakness of Henry VI</a:t>
            </a:r>
            <a:endParaRPr lang="en-GB" sz="24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936" y="0"/>
            <a:ext cx="3168595" cy="404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2595219"/>
            <a:ext cx="3580736" cy="4262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3869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933451" y="-38314"/>
            <a:ext cx="10287000" cy="689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0321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224</TotalTime>
  <Words>235</Words>
  <Application>Microsoft Office PowerPoint</Application>
  <PresentationFormat>Custom</PresentationFormat>
  <Paragraphs>77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Integral</vt:lpstr>
      <vt:lpstr>France II</vt:lpstr>
      <vt:lpstr>Heresy : the cathars</vt:lpstr>
      <vt:lpstr>The threat of heresy</vt:lpstr>
      <vt:lpstr>Growth of Heresy</vt:lpstr>
      <vt:lpstr>PowerPoint Presentation</vt:lpstr>
      <vt:lpstr>THE Albigensian Crusade</vt:lpstr>
      <vt:lpstr>France post-crusade, pre-war </vt:lpstr>
      <vt:lpstr>Hundred years’ war:  1361-1413</vt:lpstr>
      <vt:lpstr>Hundred years’ war: 1413 - 22</vt:lpstr>
      <vt:lpstr>Hundred years’ war: 1422 -53</vt:lpstr>
      <vt:lpstr>France victorious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Violent Middle Ages (i)</dc:title>
  <dc:creator>Harriet Webster</dc:creator>
  <cp:lastModifiedBy>Harriett</cp:lastModifiedBy>
  <cp:revision>13</cp:revision>
  <dcterms:created xsi:type="dcterms:W3CDTF">2015-11-16T10:02:09Z</dcterms:created>
  <dcterms:modified xsi:type="dcterms:W3CDTF">2015-11-18T00:51:13Z</dcterms:modified>
</cp:coreProperties>
</file>