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61" r:id="rId4"/>
    <p:sldId id="258" r:id="rId5"/>
    <p:sldId id="259" r:id="rId6"/>
    <p:sldId id="260" r:id="rId7"/>
    <p:sldId id="262" r:id="rId8"/>
    <p:sldId id="263" r:id="rId9"/>
    <p:sldId id="264" r:id="rId10"/>
    <p:sldId id="270" r:id="rId11"/>
    <p:sldId id="265" r:id="rId12"/>
    <p:sldId id="266" r:id="rId13"/>
    <p:sldId id="267" r:id="rId14"/>
    <p:sldId id="268" r:id="rId15"/>
    <p:sldId id="269"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73754" autoAdjust="0"/>
  </p:normalViewPr>
  <p:slideViewPr>
    <p:cSldViewPr snapToGrid="0">
      <p:cViewPr varScale="1">
        <p:scale>
          <a:sx n="80" d="100"/>
          <a:sy n="80" d="100"/>
        </p:scale>
        <p:origin x="183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526557-D562-4F2E-9BBF-0F6712D8D79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5E708C-3203-4003-B39F-8CBA743FA2AE}">
      <dgm:prSet/>
      <dgm:spPr/>
      <dgm:t>
        <a:bodyPr/>
        <a:lstStyle/>
        <a:p>
          <a:r>
            <a:rPr lang="en-US" b="0" i="0" dirty="0">
              <a:latin typeface="Times New Roman" panose="02020603050405020304" pitchFamily="18" charset="0"/>
              <a:cs typeface="Times New Roman" panose="02020603050405020304" pitchFamily="18" charset="0"/>
            </a:rPr>
            <a:t>Focus on </a:t>
          </a:r>
          <a:r>
            <a:rPr lang="en-US" b="1" dirty="0">
              <a:effectLst/>
              <a:latin typeface="Times New Roman" panose="02020603050405020304" pitchFamily="18" charset="0"/>
              <a:ea typeface="Arial" panose="020B0604020202020204" pitchFamily="34" charset="0"/>
            </a:rPr>
            <a:t>Leadership and Change </a:t>
          </a:r>
          <a:r>
            <a:rPr lang="en-US" b="0" i="0" dirty="0">
              <a:latin typeface="Times New Roman" panose="02020603050405020304" pitchFamily="18" charset="0"/>
              <a:cs typeface="Times New Roman" panose="02020603050405020304" pitchFamily="18" charset="0"/>
            </a:rPr>
            <a:t>within an Organisational Context.</a:t>
          </a:r>
          <a:endParaRPr lang="en-US" dirty="0">
            <a:latin typeface="Times New Roman" panose="02020603050405020304" pitchFamily="18" charset="0"/>
            <a:cs typeface="Times New Roman" panose="02020603050405020304" pitchFamily="18" charset="0"/>
          </a:endParaRPr>
        </a:p>
      </dgm:t>
    </dgm:pt>
    <dgm:pt modelId="{B15C6762-23B8-49BC-92AF-D8460A24CF2A}" type="parTrans" cxnId="{7E5A6C5B-D235-4318-94B9-AB20117870EA}">
      <dgm:prSet/>
      <dgm:spPr/>
      <dgm:t>
        <a:bodyPr/>
        <a:lstStyle/>
        <a:p>
          <a:endParaRPr lang="en-US">
            <a:latin typeface="Times New Roman" panose="02020603050405020304" pitchFamily="18" charset="0"/>
            <a:cs typeface="Times New Roman" panose="02020603050405020304" pitchFamily="18" charset="0"/>
          </a:endParaRPr>
        </a:p>
      </dgm:t>
    </dgm:pt>
    <dgm:pt modelId="{2A3E6924-AB4C-47C4-9726-B766FF8989B5}" type="sibTrans" cxnId="{7E5A6C5B-D235-4318-94B9-AB20117870EA}">
      <dgm:prSet/>
      <dgm:spPr/>
      <dgm:t>
        <a:bodyPr/>
        <a:lstStyle/>
        <a:p>
          <a:endParaRPr lang="en-US">
            <a:latin typeface="Times New Roman" panose="02020603050405020304" pitchFamily="18" charset="0"/>
            <a:cs typeface="Times New Roman" panose="02020603050405020304" pitchFamily="18" charset="0"/>
          </a:endParaRPr>
        </a:p>
      </dgm:t>
    </dgm:pt>
    <dgm:pt modelId="{5035E3D1-3A3C-4B5F-9935-751766353149}">
      <dgm:prSet/>
      <dgm:spPr/>
      <dgm:t>
        <a:bodyPr/>
        <a:lstStyle/>
        <a:p>
          <a:r>
            <a:rPr lang="en-US" b="0" i="0" dirty="0">
              <a:latin typeface="Times New Roman" panose="02020603050405020304" pitchFamily="18" charset="0"/>
              <a:cs typeface="Times New Roman" panose="02020603050405020304" pitchFamily="18" charset="0"/>
            </a:rPr>
            <a:t>Compassionate leadership is about being aware of others' feelings and acting with empathy.</a:t>
          </a:r>
          <a:endParaRPr lang="en-US" dirty="0">
            <a:latin typeface="Times New Roman" panose="02020603050405020304" pitchFamily="18" charset="0"/>
            <a:cs typeface="Times New Roman" panose="02020603050405020304" pitchFamily="18" charset="0"/>
          </a:endParaRPr>
        </a:p>
      </dgm:t>
    </dgm:pt>
    <dgm:pt modelId="{E7403458-F6A6-4F24-BCBD-C12370990D0B}" type="parTrans" cxnId="{45928DD6-9434-4C13-9333-4B0673392E70}">
      <dgm:prSet/>
      <dgm:spPr/>
      <dgm:t>
        <a:bodyPr/>
        <a:lstStyle/>
        <a:p>
          <a:endParaRPr lang="en-US">
            <a:latin typeface="Times New Roman" panose="02020603050405020304" pitchFamily="18" charset="0"/>
            <a:cs typeface="Times New Roman" panose="02020603050405020304" pitchFamily="18" charset="0"/>
          </a:endParaRPr>
        </a:p>
      </dgm:t>
    </dgm:pt>
    <dgm:pt modelId="{AF46A89E-2647-4055-AFDE-1907986449CE}" type="sibTrans" cxnId="{45928DD6-9434-4C13-9333-4B0673392E70}">
      <dgm:prSet/>
      <dgm:spPr/>
      <dgm:t>
        <a:bodyPr/>
        <a:lstStyle/>
        <a:p>
          <a:endParaRPr lang="en-US">
            <a:latin typeface="Times New Roman" panose="02020603050405020304" pitchFamily="18" charset="0"/>
            <a:cs typeface="Times New Roman" panose="02020603050405020304" pitchFamily="18" charset="0"/>
          </a:endParaRPr>
        </a:p>
      </dgm:t>
    </dgm:pt>
    <dgm:pt modelId="{9AA9BEF6-EBAC-45B5-86D8-ED5F6866FB34}">
      <dgm:prSet/>
      <dgm:spPr/>
      <dgm:t>
        <a:bodyPr/>
        <a:lstStyle/>
        <a:p>
          <a:r>
            <a:rPr lang="en-US" b="0" i="0" dirty="0">
              <a:latin typeface="Times New Roman" panose="02020603050405020304" pitchFamily="18" charset="0"/>
              <a:cs typeface="Times New Roman" panose="02020603050405020304" pitchFamily="18" charset="0"/>
            </a:rPr>
            <a:t>It helps people in the time of challenges by responding with empathy.</a:t>
          </a:r>
          <a:endParaRPr lang="en-US" dirty="0">
            <a:latin typeface="Times New Roman" panose="02020603050405020304" pitchFamily="18" charset="0"/>
            <a:cs typeface="Times New Roman" panose="02020603050405020304" pitchFamily="18" charset="0"/>
          </a:endParaRPr>
        </a:p>
      </dgm:t>
    </dgm:pt>
    <dgm:pt modelId="{66A8C245-8A58-4A9E-B14F-DA97CC9BEB47}" type="parTrans" cxnId="{93D14166-684B-4A7E-92E5-87623FAE650F}">
      <dgm:prSet/>
      <dgm:spPr/>
      <dgm:t>
        <a:bodyPr/>
        <a:lstStyle/>
        <a:p>
          <a:endParaRPr lang="en-US">
            <a:latin typeface="Times New Roman" panose="02020603050405020304" pitchFamily="18" charset="0"/>
            <a:cs typeface="Times New Roman" panose="02020603050405020304" pitchFamily="18" charset="0"/>
          </a:endParaRPr>
        </a:p>
      </dgm:t>
    </dgm:pt>
    <dgm:pt modelId="{1F94FD58-0686-4B97-926A-B9857EA37DA1}" type="sibTrans" cxnId="{93D14166-684B-4A7E-92E5-87623FAE650F}">
      <dgm:prSet/>
      <dgm:spPr/>
      <dgm:t>
        <a:bodyPr/>
        <a:lstStyle/>
        <a:p>
          <a:endParaRPr lang="en-US">
            <a:latin typeface="Times New Roman" panose="02020603050405020304" pitchFamily="18" charset="0"/>
            <a:cs typeface="Times New Roman" panose="02020603050405020304" pitchFamily="18" charset="0"/>
          </a:endParaRPr>
        </a:p>
      </dgm:t>
    </dgm:pt>
    <dgm:pt modelId="{FC99A85B-B1B5-4049-9FFB-3A65500CC982}" type="pres">
      <dgm:prSet presAssocID="{06526557-D562-4F2E-9BBF-0F6712D8D79F}" presName="root" presStyleCnt="0">
        <dgm:presLayoutVars>
          <dgm:dir/>
          <dgm:resizeHandles val="exact"/>
        </dgm:presLayoutVars>
      </dgm:prSet>
      <dgm:spPr/>
    </dgm:pt>
    <dgm:pt modelId="{95435AD2-6C29-4776-B1E9-FDC2F7F338E0}" type="pres">
      <dgm:prSet presAssocID="{535E708C-3203-4003-B39F-8CBA743FA2AE}" presName="compNode" presStyleCnt="0"/>
      <dgm:spPr/>
    </dgm:pt>
    <dgm:pt modelId="{4AE21F8E-7ECA-46CF-BB49-6983C3E69AFB}" type="pres">
      <dgm:prSet presAssocID="{535E708C-3203-4003-B39F-8CBA743FA2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6556C945-C1B3-4A79-A446-A198D2F445F7}" type="pres">
      <dgm:prSet presAssocID="{535E708C-3203-4003-B39F-8CBA743FA2AE}" presName="spaceRect" presStyleCnt="0"/>
      <dgm:spPr/>
    </dgm:pt>
    <dgm:pt modelId="{CDA8FF4E-B212-478F-BE98-2A6FD2F3686D}" type="pres">
      <dgm:prSet presAssocID="{535E708C-3203-4003-B39F-8CBA743FA2AE}" presName="textRect" presStyleLbl="revTx" presStyleIdx="0" presStyleCnt="3">
        <dgm:presLayoutVars>
          <dgm:chMax val="1"/>
          <dgm:chPref val="1"/>
        </dgm:presLayoutVars>
      </dgm:prSet>
      <dgm:spPr/>
    </dgm:pt>
    <dgm:pt modelId="{3CE8ACEC-0B55-4E3F-9E67-FDFCC979E2D6}" type="pres">
      <dgm:prSet presAssocID="{2A3E6924-AB4C-47C4-9726-B766FF8989B5}" presName="sibTrans" presStyleCnt="0"/>
      <dgm:spPr/>
    </dgm:pt>
    <dgm:pt modelId="{4C563565-56E6-4917-8516-BA52B62D093A}" type="pres">
      <dgm:prSet presAssocID="{5035E3D1-3A3C-4B5F-9935-751766353149}" presName="compNode" presStyleCnt="0"/>
      <dgm:spPr/>
    </dgm:pt>
    <dgm:pt modelId="{CA037A33-8559-4388-8D64-DAE4CCC0DE5C}" type="pres">
      <dgm:prSet presAssocID="{5035E3D1-3A3C-4B5F-9935-7517663531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Lock"/>
        </a:ext>
      </dgm:extLst>
    </dgm:pt>
    <dgm:pt modelId="{3A841A33-53E1-4FCC-B36C-11913C746E44}" type="pres">
      <dgm:prSet presAssocID="{5035E3D1-3A3C-4B5F-9935-751766353149}" presName="spaceRect" presStyleCnt="0"/>
      <dgm:spPr/>
    </dgm:pt>
    <dgm:pt modelId="{9B8AE522-0CCE-462C-ABB8-3C638C83C633}" type="pres">
      <dgm:prSet presAssocID="{5035E3D1-3A3C-4B5F-9935-751766353149}" presName="textRect" presStyleLbl="revTx" presStyleIdx="1" presStyleCnt="3">
        <dgm:presLayoutVars>
          <dgm:chMax val="1"/>
          <dgm:chPref val="1"/>
        </dgm:presLayoutVars>
      </dgm:prSet>
      <dgm:spPr/>
    </dgm:pt>
    <dgm:pt modelId="{74E63DB7-5916-4AFA-9607-6E3F3AC9B132}" type="pres">
      <dgm:prSet presAssocID="{AF46A89E-2647-4055-AFDE-1907986449CE}" presName="sibTrans" presStyleCnt="0"/>
      <dgm:spPr/>
    </dgm:pt>
    <dgm:pt modelId="{19CEED12-CF88-4CB5-893F-C66CF641153B}" type="pres">
      <dgm:prSet presAssocID="{9AA9BEF6-EBAC-45B5-86D8-ED5F6866FB34}" presName="compNode" presStyleCnt="0"/>
      <dgm:spPr/>
    </dgm:pt>
    <dgm:pt modelId="{CE669F41-70BA-4A48-A705-B9A9863ACA43}" type="pres">
      <dgm:prSet presAssocID="{9AA9BEF6-EBAC-45B5-86D8-ED5F6866FB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3D190D9A-3BEB-4CF9-88EE-95594723C6A7}" type="pres">
      <dgm:prSet presAssocID="{9AA9BEF6-EBAC-45B5-86D8-ED5F6866FB34}" presName="spaceRect" presStyleCnt="0"/>
      <dgm:spPr/>
    </dgm:pt>
    <dgm:pt modelId="{29EC85B0-ABBC-48A1-A790-9BDC2857B47D}" type="pres">
      <dgm:prSet presAssocID="{9AA9BEF6-EBAC-45B5-86D8-ED5F6866FB34}" presName="textRect" presStyleLbl="revTx" presStyleIdx="2" presStyleCnt="3">
        <dgm:presLayoutVars>
          <dgm:chMax val="1"/>
          <dgm:chPref val="1"/>
        </dgm:presLayoutVars>
      </dgm:prSet>
      <dgm:spPr/>
    </dgm:pt>
  </dgm:ptLst>
  <dgm:cxnLst>
    <dgm:cxn modelId="{9B8B9739-B2D2-4245-B7BF-7069271D75F1}" type="presOf" srcId="{06526557-D562-4F2E-9BBF-0F6712D8D79F}" destId="{FC99A85B-B1B5-4049-9FFB-3A65500CC982}" srcOrd="0" destOrd="0" presId="urn:microsoft.com/office/officeart/2018/2/layout/IconLabelList"/>
    <dgm:cxn modelId="{7E5A6C5B-D235-4318-94B9-AB20117870EA}" srcId="{06526557-D562-4F2E-9BBF-0F6712D8D79F}" destId="{535E708C-3203-4003-B39F-8CBA743FA2AE}" srcOrd="0" destOrd="0" parTransId="{B15C6762-23B8-49BC-92AF-D8460A24CF2A}" sibTransId="{2A3E6924-AB4C-47C4-9726-B766FF8989B5}"/>
    <dgm:cxn modelId="{E17B655F-84A0-4B71-B429-CF90085BDE12}" type="presOf" srcId="{535E708C-3203-4003-B39F-8CBA743FA2AE}" destId="{CDA8FF4E-B212-478F-BE98-2A6FD2F3686D}" srcOrd="0" destOrd="0" presId="urn:microsoft.com/office/officeart/2018/2/layout/IconLabelList"/>
    <dgm:cxn modelId="{93D14166-684B-4A7E-92E5-87623FAE650F}" srcId="{06526557-D562-4F2E-9BBF-0F6712D8D79F}" destId="{9AA9BEF6-EBAC-45B5-86D8-ED5F6866FB34}" srcOrd="2" destOrd="0" parTransId="{66A8C245-8A58-4A9E-B14F-DA97CC9BEB47}" sibTransId="{1F94FD58-0686-4B97-926A-B9857EA37DA1}"/>
    <dgm:cxn modelId="{31A254AA-E094-4990-8034-6BFA1CDEB104}" type="presOf" srcId="{5035E3D1-3A3C-4B5F-9935-751766353149}" destId="{9B8AE522-0CCE-462C-ABB8-3C638C83C633}" srcOrd="0" destOrd="0" presId="urn:microsoft.com/office/officeart/2018/2/layout/IconLabelList"/>
    <dgm:cxn modelId="{45928DD6-9434-4C13-9333-4B0673392E70}" srcId="{06526557-D562-4F2E-9BBF-0F6712D8D79F}" destId="{5035E3D1-3A3C-4B5F-9935-751766353149}" srcOrd="1" destOrd="0" parTransId="{E7403458-F6A6-4F24-BCBD-C12370990D0B}" sibTransId="{AF46A89E-2647-4055-AFDE-1907986449CE}"/>
    <dgm:cxn modelId="{BD3D7DED-6E6E-47DB-AA04-BB22EE175FB7}" type="presOf" srcId="{9AA9BEF6-EBAC-45B5-86D8-ED5F6866FB34}" destId="{29EC85B0-ABBC-48A1-A790-9BDC2857B47D}" srcOrd="0" destOrd="0" presId="urn:microsoft.com/office/officeart/2018/2/layout/IconLabelList"/>
    <dgm:cxn modelId="{9B91AE5F-E1FA-49E1-9474-71BA81129289}" type="presParOf" srcId="{FC99A85B-B1B5-4049-9FFB-3A65500CC982}" destId="{95435AD2-6C29-4776-B1E9-FDC2F7F338E0}" srcOrd="0" destOrd="0" presId="urn:microsoft.com/office/officeart/2018/2/layout/IconLabelList"/>
    <dgm:cxn modelId="{2EC17C3D-5CAD-43EF-AE01-BC7EC67C3864}" type="presParOf" srcId="{95435AD2-6C29-4776-B1E9-FDC2F7F338E0}" destId="{4AE21F8E-7ECA-46CF-BB49-6983C3E69AFB}" srcOrd="0" destOrd="0" presId="urn:microsoft.com/office/officeart/2018/2/layout/IconLabelList"/>
    <dgm:cxn modelId="{1E5601C3-FF8E-44DC-B7E7-871B6786402E}" type="presParOf" srcId="{95435AD2-6C29-4776-B1E9-FDC2F7F338E0}" destId="{6556C945-C1B3-4A79-A446-A198D2F445F7}" srcOrd="1" destOrd="0" presId="urn:microsoft.com/office/officeart/2018/2/layout/IconLabelList"/>
    <dgm:cxn modelId="{4DC9E30F-7050-40D1-ADDD-89888FC6F72F}" type="presParOf" srcId="{95435AD2-6C29-4776-B1E9-FDC2F7F338E0}" destId="{CDA8FF4E-B212-478F-BE98-2A6FD2F3686D}" srcOrd="2" destOrd="0" presId="urn:microsoft.com/office/officeart/2018/2/layout/IconLabelList"/>
    <dgm:cxn modelId="{E8E63010-1BB8-4AF7-83B3-FA3A9FE872BD}" type="presParOf" srcId="{FC99A85B-B1B5-4049-9FFB-3A65500CC982}" destId="{3CE8ACEC-0B55-4E3F-9E67-FDFCC979E2D6}" srcOrd="1" destOrd="0" presId="urn:microsoft.com/office/officeart/2018/2/layout/IconLabelList"/>
    <dgm:cxn modelId="{4195405C-A431-4767-BC18-C91FE0C9AC9A}" type="presParOf" srcId="{FC99A85B-B1B5-4049-9FFB-3A65500CC982}" destId="{4C563565-56E6-4917-8516-BA52B62D093A}" srcOrd="2" destOrd="0" presId="urn:microsoft.com/office/officeart/2018/2/layout/IconLabelList"/>
    <dgm:cxn modelId="{9A8AA11B-FB35-48D3-B245-4D548FB15F35}" type="presParOf" srcId="{4C563565-56E6-4917-8516-BA52B62D093A}" destId="{CA037A33-8559-4388-8D64-DAE4CCC0DE5C}" srcOrd="0" destOrd="0" presId="urn:microsoft.com/office/officeart/2018/2/layout/IconLabelList"/>
    <dgm:cxn modelId="{8DB3E340-9272-498A-825E-7F91C94A391F}" type="presParOf" srcId="{4C563565-56E6-4917-8516-BA52B62D093A}" destId="{3A841A33-53E1-4FCC-B36C-11913C746E44}" srcOrd="1" destOrd="0" presId="urn:microsoft.com/office/officeart/2018/2/layout/IconLabelList"/>
    <dgm:cxn modelId="{74102254-A3D2-4336-AFEE-95822F8A4B97}" type="presParOf" srcId="{4C563565-56E6-4917-8516-BA52B62D093A}" destId="{9B8AE522-0CCE-462C-ABB8-3C638C83C633}" srcOrd="2" destOrd="0" presId="urn:microsoft.com/office/officeart/2018/2/layout/IconLabelList"/>
    <dgm:cxn modelId="{87415DC3-5CBA-41D0-BA40-E5DB798BEB67}" type="presParOf" srcId="{FC99A85B-B1B5-4049-9FFB-3A65500CC982}" destId="{74E63DB7-5916-4AFA-9607-6E3F3AC9B132}" srcOrd="3" destOrd="0" presId="urn:microsoft.com/office/officeart/2018/2/layout/IconLabelList"/>
    <dgm:cxn modelId="{CCC9F27F-F706-4AFE-B403-8F8413EF8187}" type="presParOf" srcId="{FC99A85B-B1B5-4049-9FFB-3A65500CC982}" destId="{19CEED12-CF88-4CB5-893F-C66CF641153B}" srcOrd="4" destOrd="0" presId="urn:microsoft.com/office/officeart/2018/2/layout/IconLabelList"/>
    <dgm:cxn modelId="{5A81315E-EC77-4010-9DCA-5803490BF9B2}" type="presParOf" srcId="{19CEED12-CF88-4CB5-893F-C66CF641153B}" destId="{CE669F41-70BA-4A48-A705-B9A9863ACA43}" srcOrd="0" destOrd="0" presId="urn:microsoft.com/office/officeart/2018/2/layout/IconLabelList"/>
    <dgm:cxn modelId="{E86389B3-92F2-4CA3-B9D6-F3878007943A}" type="presParOf" srcId="{19CEED12-CF88-4CB5-893F-C66CF641153B}" destId="{3D190D9A-3BEB-4CF9-88EE-95594723C6A7}" srcOrd="1" destOrd="0" presId="urn:microsoft.com/office/officeart/2018/2/layout/IconLabelList"/>
    <dgm:cxn modelId="{0C459167-CC36-4CF4-9369-70B3C2EE9C68}" type="presParOf" srcId="{19CEED12-CF88-4CB5-893F-C66CF641153B}" destId="{29EC85B0-ABBC-48A1-A790-9BDC2857B47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2BA402-5A45-408D-9ED4-749014C3567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9F6CCEB-40E4-493E-BF7C-719E28675701}">
      <dgm:prSet/>
      <dgm:spPr/>
      <dgm:t>
        <a:bodyPr/>
        <a:lstStyle/>
        <a:p>
          <a:pPr>
            <a:lnSpc>
              <a:spcPct val="100000"/>
            </a:lnSpc>
            <a:defRPr cap="all"/>
          </a:pPr>
          <a:r>
            <a:rPr lang="en-US" b="0" i="0">
              <a:latin typeface="Times New Roman" panose="02020603050405020304" pitchFamily="18" charset="0"/>
              <a:cs typeface="Times New Roman" panose="02020603050405020304" pitchFamily="18" charset="0"/>
            </a:rPr>
            <a:t>Compassionate leadership is a style of leadership that combines empathy and practical skills to inspire and influence people (Donnellan, 2024)</a:t>
          </a:r>
          <a:endParaRPr lang="en-US">
            <a:latin typeface="Times New Roman" panose="02020603050405020304" pitchFamily="18" charset="0"/>
            <a:cs typeface="Times New Roman" panose="02020603050405020304" pitchFamily="18" charset="0"/>
          </a:endParaRPr>
        </a:p>
      </dgm:t>
    </dgm:pt>
    <dgm:pt modelId="{3AB95D22-87D2-42E6-A049-8759049CBA30}" type="parTrans" cxnId="{3A4E1CE7-E102-4AC1-8B76-65009ED821ED}">
      <dgm:prSet/>
      <dgm:spPr/>
      <dgm:t>
        <a:bodyPr/>
        <a:lstStyle/>
        <a:p>
          <a:endParaRPr lang="en-US">
            <a:latin typeface="Times New Roman" panose="02020603050405020304" pitchFamily="18" charset="0"/>
            <a:cs typeface="Times New Roman" panose="02020603050405020304" pitchFamily="18" charset="0"/>
          </a:endParaRPr>
        </a:p>
      </dgm:t>
    </dgm:pt>
    <dgm:pt modelId="{F9D41C73-AC9A-4505-AC5C-07BDD0472A06}" type="sibTrans" cxnId="{3A4E1CE7-E102-4AC1-8B76-65009ED821ED}">
      <dgm:prSet/>
      <dgm:spPr/>
      <dgm:t>
        <a:bodyPr/>
        <a:lstStyle/>
        <a:p>
          <a:endParaRPr lang="en-US">
            <a:latin typeface="Times New Roman" panose="02020603050405020304" pitchFamily="18" charset="0"/>
            <a:cs typeface="Times New Roman" panose="02020603050405020304" pitchFamily="18" charset="0"/>
          </a:endParaRPr>
        </a:p>
      </dgm:t>
    </dgm:pt>
    <dgm:pt modelId="{136FC920-91BE-47F9-8746-9A33278A8BDF}">
      <dgm:prSet/>
      <dgm:spPr/>
      <dgm:t>
        <a:bodyPr/>
        <a:lstStyle/>
        <a:p>
          <a:pPr>
            <a:lnSpc>
              <a:spcPct val="100000"/>
            </a:lnSpc>
            <a:defRPr cap="all"/>
          </a:pPr>
          <a:r>
            <a:rPr lang="en-US" b="0" i="0">
              <a:latin typeface="Times New Roman" panose="02020603050405020304" pitchFamily="18" charset="0"/>
              <a:cs typeface="Times New Roman" panose="02020603050405020304" pitchFamily="18" charset="0"/>
            </a:rPr>
            <a:t>Compassionate leadership focuses on empathy, active listening, and concern for employee well-being.</a:t>
          </a:r>
          <a:endParaRPr lang="en-US">
            <a:latin typeface="Times New Roman" panose="02020603050405020304" pitchFamily="18" charset="0"/>
            <a:cs typeface="Times New Roman" panose="02020603050405020304" pitchFamily="18" charset="0"/>
          </a:endParaRPr>
        </a:p>
      </dgm:t>
    </dgm:pt>
    <dgm:pt modelId="{B023A650-D51D-4653-ABB3-30496562AA36}" type="parTrans" cxnId="{FDD41DE3-0016-4EEF-8FF5-3AAF4684F467}">
      <dgm:prSet/>
      <dgm:spPr/>
      <dgm:t>
        <a:bodyPr/>
        <a:lstStyle/>
        <a:p>
          <a:endParaRPr lang="en-US">
            <a:latin typeface="Times New Roman" panose="02020603050405020304" pitchFamily="18" charset="0"/>
            <a:cs typeface="Times New Roman" panose="02020603050405020304" pitchFamily="18" charset="0"/>
          </a:endParaRPr>
        </a:p>
      </dgm:t>
    </dgm:pt>
    <dgm:pt modelId="{C1BA1E06-57F4-4B0F-A9D7-D41978E3D30D}" type="sibTrans" cxnId="{FDD41DE3-0016-4EEF-8FF5-3AAF4684F467}">
      <dgm:prSet/>
      <dgm:spPr/>
      <dgm:t>
        <a:bodyPr/>
        <a:lstStyle/>
        <a:p>
          <a:endParaRPr lang="en-US">
            <a:latin typeface="Times New Roman" panose="02020603050405020304" pitchFamily="18" charset="0"/>
            <a:cs typeface="Times New Roman" panose="02020603050405020304" pitchFamily="18" charset="0"/>
          </a:endParaRPr>
        </a:p>
      </dgm:t>
    </dgm:pt>
    <dgm:pt modelId="{22FBD501-BA8C-4106-9E90-B30691398F4B}">
      <dgm:prSet/>
      <dgm:spPr/>
      <dgm:t>
        <a:bodyPr/>
        <a:lstStyle/>
        <a:p>
          <a:pPr>
            <a:lnSpc>
              <a:spcPct val="100000"/>
            </a:lnSpc>
            <a:defRPr cap="all"/>
          </a:pPr>
          <a:r>
            <a:rPr lang="en-US" b="0" i="0">
              <a:latin typeface="Times New Roman" panose="02020603050405020304" pitchFamily="18" charset="0"/>
              <a:cs typeface="Times New Roman" panose="02020603050405020304" pitchFamily="18" charset="0"/>
            </a:rPr>
            <a:t>Balancing care for people with organisational objectives.</a:t>
          </a:r>
          <a:endParaRPr lang="en-US">
            <a:latin typeface="Times New Roman" panose="02020603050405020304" pitchFamily="18" charset="0"/>
            <a:cs typeface="Times New Roman" panose="02020603050405020304" pitchFamily="18" charset="0"/>
          </a:endParaRPr>
        </a:p>
      </dgm:t>
    </dgm:pt>
    <dgm:pt modelId="{B30F5210-A3B8-4FD4-954E-48CC90C90CBE}" type="parTrans" cxnId="{465A6558-3CCD-4E9D-BD38-ABFADF407AD1}">
      <dgm:prSet/>
      <dgm:spPr/>
      <dgm:t>
        <a:bodyPr/>
        <a:lstStyle/>
        <a:p>
          <a:endParaRPr lang="en-US">
            <a:latin typeface="Times New Roman" panose="02020603050405020304" pitchFamily="18" charset="0"/>
            <a:cs typeface="Times New Roman" panose="02020603050405020304" pitchFamily="18" charset="0"/>
          </a:endParaRPr>
        </a:p>
      </dgm:t>
    </dgm:pt>
    <dgm:pt modelId="{39F71DB3-A439-4240-8F2A-D8E8728CB8DB}" type="sibTrans" cxnId="{465A6558-3CCD-4E9D-BD38-ABFADF407AD1}">
      <dgm:prSet/>
      <dgm:spPr/>
      <dgm:t>
        <a:bodyPr/>
        <a:lstStyle/>
        <a:p>
          <a:endParaRPr lang="en-US">
            <a:latin typeface="Times New Roman" panose="02020603050405020304" pitchFamily="18" charset="0"/>
            <a:cs typeface="Times New Roman" panose="02020603050405020304" pitchFamily="18" charset="0"/>
          </a:endParaRPr>
        </a:p>
      </dgm:t>
    </dgm:pt>
    <dgm:pt modelId="{5FFEFF3B-8A43-42C5-9377-278EA46037A7}" type="pres">
      <dgm:prSet presAssocID="{D32BA402-5A45-408D-9ED4-749014C35675}" presName="root" presStyleCnt="0">
        <dgm:presLayoutVars>
          <dgm:dir/>
          <dgm:resizeHandles val="exact"/>
        </dgm:presLayoutVars>
      </dgm:prSet>
      <dgm:spPr/>
    </dgm:pt>
    <dgm:pt modelId="{BD287B7A-480B-44B5-93FC-D1774809E98F}" type="pres">
      <dgm:prSet presAssocID="{B9F6CCEB-40E4-493E-BF7C-719E28675701}" presName="compNode" presStyleCnt="0"/>
      <dgm:spPr/>
    </dgm:pt>
    <dgm:pt modelId="{B152DD16-11E1-46A6-8BD8-D98AC5C1A95A}" type="pres">
      <dgm:prSet presAssocID="{B9F6CCEB-40E4-493E-BF7C-719E28675701}" presName="iconBgRect" presStyleLbl="bgShp" presStyleIdx="0" presStyleCnt="3"/>
      <dgm:spPr>
        <a:prstGeom prst="round2DiagRect">
          <a:avLst>
            <a:gd name="adj1" fmla="val 29727"/>
            <a:gd name="adj2" fmla="val 0"/>
          </a:avLst>
        </a:prstGeom>
      </dgm:spPr>
    </dgm:pt>
    <dgm:pt modelId="{A24F8742-56D3-41F3-A091-7BB70502F2F0}" type="pres">
      <dgm:prSet presAssocID="{B9F6CCEB-40E4-493E-BF7C-719E286757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12ED2F5A-C14D-457C-A46A-675E914A51FE}" type="pres">
      <dgm:prSet presAssocID="{B9F6CCEB-40E4-493E-BF7C-719E28675701}" presName="spaceRect" presStyleCnt="0"/>
      <dgm:spPr/>
    </dgm:pt>
    <dgm:pt modelId="{3A3103A1-553D-4B70-8FE2-079EDDAEB6EA}" type="pres">
      <dgm:prSet presAssocID="{B9F6CCEB-40E4-493E-BF7C-719E28675701}" presName="textRect" presStyleLbl="revTx" presStyleIdx="0" presStyleCnt="3">
        <dgm:presLayoutVars>
          <dgm:chMax val="1"/>
          <dgm:chPref val="1"/>
        </dgm:presLayoutVars>
      </dgm:prSet>
      <dgm:spPr/>
    </dgm:pt>
    <dgm:pt modelId="{3A3867AD-3520-42DC-B264-95A67EDD6561}" type="pres">
      <dgm:prSet presAssocID="{F9D41C73-AC9A-4505-AC5C-07BDD0472A06}" presName="sibTrans" presStyleCnt="0"/>
      <dgm:spPr/>
    </dgm:pt>
    <dgm:pt modelId="{2B54EC40-8B32-4B99-9A32-E3FBC5593C8C}" type="pres">
      <dgm:prSet presAssocID="{136FC920-91BE-47F9-8746-9A33278A8BDF}" presName="compNode" presStyleCnt="0"/>
      <dgm:spPr/>
    </dgm:pt>
    <dgm:pt modelId="{058B778C-10CB-4D2B-8538-5AA07A3779C2}" type="pres">
      <dgm:prSet presAssocID="{136FC920-91BE-47F9-8746-9A33278A8BDF}" presName="iconBgRect" presStyleLbl="bgShp" presStyleIdx="1" presStyleCnt="3"/>
      <dgm:spPr>
        <a:prstGeom prst="round2DiagRect">
          <a:avLst>
            <a:gd name="adj1" fmla="val 29727"/>
            <a:gd name="adj2" fmla="val 0"/>
          </a:avLst>
        </a:prstGeom>
      </dgm:spPr>
    </dgm:pt>
    <dgm:pt modelId="{F5BA49BC-7EDD-474D-8363-D1160A48D249}" type="pres">
      <dgm:prSet presAssocID="{136FC920-91BE-47F9-8746-9A33278A8BD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n Love Face Outline"/>
        </a:ext>
      </dgm:extLst>
    </dgm:pt>
    <dgm:pt modelId="{9F6B3AF7-1E50-40CF-88DD-B683D5370F02}" type="pres">
      <dgm:prSet presAssocID="{136FC920-91BE-47F9-8746-9A33278A8BDF}" presName="spaceRect" presStyleCnt="0"/>
      <dgm:spPr/>
    </dgm:pt>
    <dgm:pt modelId="{D2D30D2C-5F49-445F-A6AC-77F280E32BE5}" type="pres">
      <dgm:prSet presAssocID="{136FC920-91BE-47F9-8746-9A33278A8BDF}" presName="textRect" presStyleLbl="revTx" presStyleIdx="1" presStyleCnt="3">
        <dgm:presLayoutVars>
          <dgm:chMax val="1"/>
          <dgm:chPref val="1"/>
        </dgm:presLayoutVars>
      </dgm:prSet>
      <dgm:spPr/>
    </dgm:pt>
    <dgm:pt modelId="{4A5B3707-1CD9-4FDC-8552-AB7FB6AF86EC}" type="pres">
      <dgm:prSet presAssocID="{C1BA1E06-57F4-4B0F-A9D7-D41978E3D30D}" presName="sibTrans" presStyleCnt="0"/>
      <dgm:spPr/>
    </dgm:pt>
    <dgm:pt modelId="{061063F5-2CBD-46F8-A02C-CCFEBD263C7F}" type="pres">
      <dgm:prSet presAssocID="{22FBD501-BA8C-4106-9E90-B30691398F4B}" presName="compNode" presStyleCnt="0"/>
      <dgm:spPr/>
    </dgm:pt>
    <dgm:pt modelId="{A2595558-E665-4BCE-A111-3E9D4F032117}" type="pres">
      <dgm:prSet presAssocID="{22FBD501-BA8C-4106-9E90-B30691398F4B}" presName="iconBgRect" presStyleLbl="bgShp" presStyleIdx="2" presStyleCnt="3"/>
      <dgm:spPr>
        <a:prstGeom prst="round2DiagRect">
          <a:avLst>
            <a:gd name="adj1" fmla="val 29727"/>
            <a:gd name="adj2" fmla="val 0"/>
          </a:avLst>
        </a:prstGeom>
      </dgm:spPr>
    </dgm:pt>
    <dgm:pt modelId="{9F67AC3A-76C1-45B6-8691-09D0BCD4085F}" type="pres">
      <dgm:prSet presAssocID="{22FBD501-BA8C-4106-9E90-B30691398F4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076D22CC-EF88-45AA-86CA-7703B04A7877}" type="pres">
      <dgm:prSet presAssocID="{22FBD501-BA8C-4106-9E90-B30691398F4B}" presName="spaceRect" presStyleCnt="0"/>
      <dgm:spPr/>
    </dgm:pt>
    <dgm:pt modelId="{39C967F7-9B32-4D18-95D6-83FDDDBA9690}" type="pres">
      <dgm:prSet presAssocID="{22FBD501-BA8C-4106-9E90-B30691398F4B}" presName="textRect" presStyleLbl="revTx" presStyleIdx="2" presStyleCnt="3">
        <dgm:presLayoutVars>
          <dgm:chMax val="1"/>
          <dgm:chPref val="1"/>
        </dgm:presLayoutVars>
      </dgm:prSet>
      <dgm:spPr/>
    </dgm:pt>
  </dgm:ptLst>
  <dgm:cxnLst>
    <dgm:cxn modelId="{EF556B0B-3797-4BE5-B8AB-02587C3A0052}" type="presOf" srcId="{D32BA402-5A45-408D-9ED4-749014C35675}" destId="{5FFEFF3B-8A43-42C5-9377-278EA46037A7}" srcOrd="0" destOrd="0" presId="urn:microsoft.com/office/officeart/2018/5/layout/IconLeafLabelList"/>
    <dgm:cxn modelId="{049B0747-9DEF-4830-8C53-7D2877FB3922}" type="presOf" srcId="{22FBD501-BA8C-4106-9E90-B30691398F4B}" destId="{39C967F7-9B32-4D18-95D6-83FDDDBA9690}" srcOrd="0" destOrd="0" presId="urn:microsoft.com/office/officeart/2018/5/layout/IconLeafLabelList"/>
    <dgm:cxn modelId="{465A6558-3CCD-4E9D-BD38-ABFADF407AD1}" srcId="{D32BA402-5A45-408D-9ED4-749014C35675}" destId="{22FBD501-BA8C-4106-9E90-B30691398F4B}" srcOrd="2" destOrd="0" parTransId="{B30F5210-A3B8-4FD4-954E-48CC90C90CBE}" sibTransId="{39F71DB3-A439-4240-8F2A-D8E8728CB8DB}"/>
    <dgm:cxn modelId="{A6D1C36E-CF0B-414E-804A-35526B0E3102}" type="presOf" srcId="{136FC920-91BE-47F9-8746-9A33278A8BDF}" destId="{D2D30D2C-5F49-445F-A6AC-77F280E32BE5}" srcOrd="0" destOrd="0" presId="urn:microsoft.com/office/officeart/2018/5/layout/IconLeafLabelList"/>
    <dgm:cxn modelId="{DCED39B5-54E0-4B63-81B8-04162B011B85}" type="presOf" srcId="{B9F6CCEB-40E4-493E-BF7C-719E28675701}" destId="{3A3103A1-553D-4B70-8FE2-079EDDAEB6EA}" srcOrd="0" destOrd="0" presId="urn:microsoft.com/office/officeart/2018/5/layout/IconLeafLabelList"/>
    <dgm:cxn modelId="{FDD41DE3-0016-4EEF-8FF5-3AAF4684F467}" srcId="{D32BA402-5A45-408D-9ED4-749014C35675}" destId="{136FC920-91BE-47F9-8746-9A33278A8BDF}" srcOrd="1" destOrd="0" parTransId="{B023A650-D51D-4653-ABB3-30496562AA36}" sibTransId="{C1BA1E06-57F4-4B0F-A9D7-D41978E3D30D}"/>
    <dgm:cxn modelId="{3A4E1CE7-E102-4AC1-8B76-65009ED821ED}" srcId="{D32BA402-5A45-408D-9ED4-749014C35675}" destId="{B9F6CCEB-40E4-493E-BF7C-719E28675701}" srcOrd="0" destOrd="0" parTransId="{3AB95D22-87D2-42E6-A049-8759049CBA30}" sibTransId="{F9D41C73-AC9A-4505-AC5C-07BDD0472A06}"/>
    <dgm:cxn modelId="{DC5BDF3D-E9CF-477C-B38D-2327317E3746}" type="presParOf" srcId="{5FFEFF3B-8A43-42C5-9377-278EA46037A7}" destId="{BD287B7A-480B-44B5-93FC-D1774809E98F}" srcOrd="0" destOrd="0" presId="urn:microsoft.com/office/officeart/2018/5/layout/IconLeafLabelList"/>
    <dgm:cxn modelId="{5A4DDF2C-C418-4480-85A3-432CDFF9E9DE}" type="presParOf" srcId="{BD287B7A-480B-44B5-93FC-D1774809E98F}" destId="{B152DD16-11E1-46A6-8BD8-D98AC5C1A95A}" srcOrd="0" destOrd="0" presId="urn:microsoft.com/office/officeart/2018/5/layout/IconLeafLabelList"/>
    <dgm:cxn modelId="{805FA59D-F4F4-4F55-875E-A21BAFC98783}" type="presParOf" srcId="{BD287B7A-480B-44B5-93FC-D1774809E98F}" destId="{A24F8742-56D3-41F3-A091-7BB70502F2F0}" srcOrd="1" destOrd="0" presId="urn:microsoft.com/office/officeart/2018/5/layout/IconLeafLabelList"/>
    <dgm:cxn modelId="{F8857FCB-8332-40F4-94DA-99C9B545BF08}" type="presParOf" srcId="{BD287B7A-480B-44B5-93FC-D1774809E98F}" destId="{12ED2F5A-C14D-457C-A46A-675E914A51FE}" srcOrd="2" destOrd="0" presId="urn:microsoft.com/office/officeart/2018/5/layout/IconLeafLabelList"/>
    <dgm:cxn modelId="{71FDDF9F-EB18-4F55-B944-F70A0323A72F}" type="presParOf" srcId="{BD287B7A-480B-44B5-93FC-D1774809E98F}" destId="{3A3103A1-553D-4B70-8FE2-079EDDAEB6EA}" srcOrd="3" destOrd="0" presId="urn:microsoft.com/office/officeart/2018/5/layout/IconLeafLabelList"/>
    <dgm:cxn modelId="{91F774D1-FCCE-4ADB-8026-60AA9E4AC1BA}" type="presParOf" srcId="{5FFEFF3B-8A43-42C5-9377-278EA46037A7}" destId="{3A3867AD-3520-42DC-B264-95A67EDD6561}" srcOrd="1" destOrd="0" presId="urn:microsoft.com/office/officeart/2018/5/layout/IconLeafLabelList"/>
    <dgm:cxn modelId="{86DB0FF0-DBF3-4069-8E3D-97E1C1AA7523}" type="presParOf" srcId="{5FFEFF3B-8A43-42C5-9377-278EA46037A7}" destId="{2B54EC40-8B32-4B99-9A32-E3FBC5593C8C}" srcOrd="2" destOrd="0" presId="urn:microsoft.com/office/officeart/2018/5/layout/IconLeafLabelList"/>
    <dgm:cxn modelId="{9CAE95C6-E908-4158-9197-A4DA9A27CBF4}" type="presParOf" srcId="{2B54EC40-8B32-4B99-9A32-E3FBC5593C8C}" destId="{058B778C-10CB-4D2B-8538-5AA07A3779C2}" srcOrd="0" destOrd="0" presId="urn:microsoft.com/office/officeart/2018/5/layout/IconLeafLabelList"/>
    <dgm:cxn modelId="{3DEF0264-BC9E-4093-AC08-BF94CDA71A6A}" type="presParOf" srcId="{2B54EC40-8B32-4B99-9A32-E3FBC5593C8C}" destId="{F5BA49BC-7EDD-474D-8363-D1160A48D249}" srcOrd="1" destOrd="0" presId="urn:microsoft.com/office/officeart/2018/5/layout/IconLeafLabelList"/>
    <dgm:cxn modelId="{0638C7CC-EA79-4ED9-BF07-92D9876F9953}" type="presParOf" srcId="{2B54EC40-8B32-4B99-9A32-E3FBC5593C8C}" destId="{9F6B3AF7-1E50-40CF-88DD-B683D5370F02}" srcOrd="2" destOrd="0" presId="urn:microsoft.com/office/officeart/2018/5/layout/IconLeafLabelList"/>
    <dgm:cxn modelId="{A77F688A-EB62-46C7-94A0-138B6836EA56}" type="presParOf" srcId="{2B54EC40-8B32-4B99-9A32-E3FBC5593C8C}" destId="{D2D30D2C-5F49-445F-A6AC-77F280E32BE5}" srcOrd="3" destOrd="0" presId="urn:microsoft.com/office/officeart/2018/5/layout/IconLeafLabelList"/>
    <dgm:cxn modelId="{24E678EC-A488-4007-AD98-A6AAE5CFF6A6}" type="presParOf" srcId="{5FFEFF3B-8A43-42C5-9377-278EA46037A7}" destId="{4A5B3707-1CD9-4FDC-8552-AB7FB6AF86EC}" srcOrd="3" destOrd="0" presId="urn:microsoft.com/office/officeart/2018/5/layout/IconLeafLabelList"/>
    <dgm:cxn modelId="{5C619999-622B-455E-9293-1E0EFA478B84}" type="presParOf" srcId="{5FFEFF3B-8A43-42C5-9377-278EA46037A7}" destId="{061063F5-2CBD-46F8-A02C-CCFEBD263C7F}" srcOrd="4" destOrd="0" presId="urn:microsoft.com/office/officeart/2018/5/layout/IconLeafLabelList"/>
    <dgm:cxn modelId="{CB2E2BBD-D940-4EA8-8604-9BDD1AC6301E}" type="presParOf" srcId="{061063F5-2CBD-46F8-A02C-CCFEBD263C7F}" destId="{A2595558-E665-4BCE-A111-3E9D4F032117}" srcOrd="0" destOrd="0" presId="urn:microsoft.com/office/officeart/2018/5/layout/IconLeafLabelList"/>
    <dgm:cxn modelId="{7BC953D8-EE85-462F-B93C-D907407EC009}" type="presParOf" srcId="{061063F5-2CBD-46F8-A02C-CCFEBD263C7F}" destId="{9F67AC3A-76C1-45B6-8691-09D0BCD4085F}" srcOrd="1" destOrd="0" presId="urn:microsoft.com/office/officeart/2018/5/layout/IconLeafLabelList"/>
    <dgm:cxn modelId="{8FC5A021-479F-44D5-92FA-2482D12AA556}" type="presParOf" srcId="{061063F5-2CBD-46F8-A02C-CCFEBD263C7F}" destId="{076D22CC-EF88-45AA-86CA-7703B04A7877}" srcOrd="2" destOrd="0" presId="urn:microsoft.com/office/officeart/2018/5/layout/IconLeafLabelList"/>
    <dgm:cxn modelId="{6E68BA13-15AC-493B-A259-B92FC9B3F21D}" type="presParOf" srcId="{061063F5-2CBD-46F8-A02C-CCFEBD263C7F}" destId="{39C967F7-9B32-4D18-95D6-83FDDDBA969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99375B-15DF-4D2D-808B-4C773BC5E422}"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2B94AC7-6CFE-48E6-9076-9808373790F4}">
      <dgm:prSet/>
      <dgm:spPr/>
      <dgm:t>
        <a:bodyPr/>
        <a:lstStyle/>
        <a:p>
          <a:pPr>
            <a:defRPr b="1"/>
          </a:pPr>
          <a:r>
            <a:rPr lang="en-US" b="0" i="0">
              <a:latin typeface="Times New Roman" panose="02020603050405020304" pitchFamily="18" charset="0"/>
              <a:cs typeface="Times New Roman" panose="02020603050405020304" pitchFamily="18" charset="0"/>
            </a:rPr>
            <a:t>Positive Elements:</a:t>
          </a:r>
          <a:endParaRPr lang="en-US">
            <a:latin typeface="Times New Roman" panose="02020603050405020304" pitchFamily="18" charset="0"/>
            <a:cs typeface="Times New Roman" panose="02020603050405020304" pitchFamily="18" charset="0"/>
          </a:endParaRPr>
        </a:p>
      </dgm:t>
    </dgm:pt>
    <dgm:pt modelId="{EAA38CAC-76DD-4F7F-963C-79F49A372559}" type="parTrans" cxnId="{00A1D38B-0EF1-4D14-BBD5-C8B55A27DF13}">
      <dgm:prSet/>
      <dgm:spPr/>
      <dgm:t>
        <a:bodyPr/>
        <a:lstStyle/>
        <a:p>
          <a:endParaRPr lang="en-US">
            <a:latin typeface="Times New Roman" panose="02020603050405020304" pitchFamily="18" charset="0"/>
            <a:cs typeface="Times New Roman" panose="02020603050405020304" pitchFamily="18" charset="0"/>
          </a:endParaRPr>
        </a:p>
      </dgm:t>
    </dgm:pt>
    <dgm:pt modelId="{5E4DA6B9-B4A4-4896-B011-822D9B9CC2EC}" type="sibTrans" cxnId="{00A1D38B-0EF1-4D14-BBD5-C8B55A27DF13}">
      <dgm:prSet/>
      <dgm:spPr/>
      <dgm:t>
        <a:bodyPr/>
        <a:lstStyle/>
        <a:p>
          <a:endParaRPr lang="en-US">
            <a:latin typeface="Times New Roman" panose="02020603050405020304" pitchFamily="18" charset="0"/>
            <a:cs typeface="Times New Roman" panose="02020603050405020304" pitchFamily="18" charset="0"/>
          </a:endParaRPr>
        </a:p>
      </dgm:t>
    </dgm:pt>
    <dgm:pt modelId="{83EF59FF-5183-485A-A22A-704420FD0143}">
      <dgm:prSet/>
      <dgm:spPr/>
      <dgm:t>
        <a:bodyPr/>
        <a:lstStyle/>
        <a:p>
          <a:r>
            <a:rPr lang="en-US" b="0" i="0">
              <a:latin typeface="Times New Roman" panose="02020603050405020304" pitchFamily="18" charset="0"/>
              <a:cs typeface="Times New Roman" panose="02020603050405020304" pitchFamily="18" charset="0"/>
            </a:rPr>
            <a:t>Encourages collaboration, inclusivity, and team empowerment.</a:t>
          </a:r>
          <a:endParaRPr lang="en-US">
            <a:latin typeface="Times New Roman" panose="02020603050405020304" pitchFamily="18" charset="0"/>
            <a:cs typeface="Times New Roman" panose="02020603050405020304" pitchFamily="18" charset="0"/>
          </a:endParaRPr>
        </a:p>
      </dgm:t>
    </dgm:pt>
    <dgm:pt modelId="{66124205-C1FB-46E0-BA43-1DB29734D70A}" type="parTrans" cxnId="{268D5614-7FE0-4B21-9DF4-3D80E3935051}">
      <dgm:prSet/>
      <dgm:spPr/>
      <dgm:t>
        <a:bodyPr/>
        <a:lstStyle/>
        <a:p>
          <a:endParaRPr lang="en-US">
            <a:latin typeface="Times New Roman" panose="02020603050405020304" pitchFamily="18" charset="0"/>
            <a:cs typeface="Times New Roman" panose="02020603050405020304" pitchFamily="18" charset="0"/>
          </a:endParaRPr>
        </a:p>
      </dgm:t>
    </dgm:pt>
    <dgm:pt modelId="{4A048A9C-3FEE-47A0-8C9C-E545B5615CA2}" type="sibTrans" cxnId="{268D5614-7FE0-4B21-9DF4-3D80E3935051}">
      <dgm:prSet/>
      <dgm:spPr/>
      <dgm:t>
        <a:bodyPr/>
        <a:lstStyle/>
        <a:p>
          <a:endParaRPr lang="en-US">
            <a:latin typeface="Times New Roman" panose="02020603050405020304" pitchFamily="18" charset="0"/>
            <a:cs typeface="Times New Roman" panose="02020603050405020304" pitchFamily="18" charset="0"/>
          </a:endParaRPr>
        </a:p>
      </dgm:t>
    </dgm:pt>
    <dgm:pt modelId="{45C4AD35-4F1F-44B9-9185-C9FE16DCC8E0}">
      <dgm:prSet/>
      <dgm:spPr/>
      <dgm:t>
        <a:bodyPr/>
        <a:lstStyle/>
        <a:p>
          <a:r>
            <a:rPr lang="en-US" b="0" i="0">
              <a:latin typeface="Times New Roman" panose="02020603050405020304" pitchFamily="18" charset="0"/>
              <a:cs typeface="Times New Roman" panose="02020603050405020304" pitchFamily="18" charset="0"/>
            </a:rPr>
            <a:t>Supported by evidence showing it enhances employee engagement and innovation (Devi, 2021).</a:t>
          </a:r>
          <a:endParaRPr lang="en-US">
            <a:latin typeface="Times New Roman" panose="02020603050405020304" pitchFamily="18" charset="0"/>
            <a:cs typeface="Times New Roman" panose="02020603050405020304" pitchFamily="18" charset="0"/>
          </a:endParaRPr>
        </a:p>
      </dgm:t>
    </dgm:pt>
    <dgm:pt modelId="{AE1D5B26-B13B-45D7-99EF-C8E1F0B34314}" type="parTrans" cxnId="{BDB50ABC-6975-4BB7-B8AC-04C77B54B577}">
      <dgm:prSet/>
      <dgm:spPr/>
      <dgm:t>
        <a:bodyPr/>
        <a:lstStyle/>
        <a:p>
          <a:endParaRPr lang="en-US">
            <a:latin typeface="Times New Roman" panose="02020603050405020304" pitchFamily="18" charset="0"/>
            <a:cs typeface="Times New Roman" panose="02020603050405020304" pitchFamily="18" charset="0"/>
          </a:endParaRPr>
        </a:p>
      </dgm:t>
    </dgm:pt>
    <dgm:pt modelId="{AD5D8AD9-8AB2-4095-8AC1-2B932CC425D5}" type="sibTrans" cxnId="{BDB50ABC-6975-4BB7-B8AC-04C77B54B577}">
      <dgm:prSet/>
      <dgm:spPr/>
      <dgm:t>
        <a:bodyPr/>
        <a:lstStyle/>
        <a:p>
          <a:endParaRPr lang="en-US">
            <a:latin typeface="Times New Roman" panose="02020603050405020304" pitchFamily="18" charset="0"/>
            <a:cs typeface="Times New Roman" panose="02020603050405020304" pitchFamily="18" charset="0"/>
          </a:endParaRPr>
        </a:p>
      </dgm:t>
    </dgm:pt>
    <dgm:pt modelId="{51144EC7-ED41-4A61-9C7A-BE90B5025FE3}">
      <dgm:prSet/>
      <dgm:spPr/>
      <dgm:t>
        <a:bodyPr/>
        <a:lstStyle/>
        <a:p>
          <a:pPr>
            <a:defRPr b="1"/>
          </a:pPr>
          <a:r>
            <a:rPr lang="en-US" b="0" i="0">
              <a:latin typeface="Times New Roman" panose="02020603050405020304" pitchFamily="18" charset="0"/>
              <a:cs typeface="Times New Roman" panose="02020603050405020304" pitchFamily="18" charset="0"/>
            </a:rPr>
            <a:t>Negative Elements:</a:t>
          </a:r>
          <a:endParaRPr lang="en-US">
            <a:latin typeface="Times New Roman" panose="02020603050405020304" pitchFamily="18" charset="0"/>
            <a:cs typeface="Times New Roman" panose="02020603050405020304" pitchFamily="18" charset="0"/>
          </a:endParaRPr>
        </a:p>
      </dgm:t>
    </dgm:pt>
    <dgm:pt modelId="{37ACD0C7-B362-4C3C-8D2C-DD0013E12D1D}" type="parTrans" cxnId="{D31C05A7-0B22-4E9A-B4A8-BA99CC8AF611}">
      <dgm:prSet/>
      <dgm:spPr/>
      <dgm:t>
        <a:bodyPr/>
        <a:lstStyle/>
        <a:p>
          <a:endParaRPr lang="en-US">
            <a:latin typeface="Times New Roman" panose="02020603050405020304" pitchFamily="18" charset="0"/>
            <a:cs typeface="Times New Roman" panose="02020603050405020304" pitchFamily="18" charset="0"/>
          </a:endParaRPr>
        </a:p>
      </dgm:t>
    </dgm:pt>
    <dgm:pt modelId="{4C8E7CE2-F155-4FEA-B32A-1D965BEC6C3E}" type="sibTrans" cxnId="{D31C05A7-0B22-4E9A-B4A8-BA99CC8AF611}">
      <dgm:prSet/>
      <dgm:spPr/>
      <dgm:t>
        <a:bodyPr/>
        <a:lstStyle/>
        <a:p>
          <a:endParaRPr lang="en-US">
            <a:latin typeface="Times New Roman" panose="02020603050405020304" pitchFamily="18" charset="0"/>
            <a:cs typeface="Times New Roman" panose="02020603050405020304" pitchFamily="18" charset="0"/>
          </a:endParaRPr>
        </a:p>
      </dgm:t>
    </dgm:pt>
    <dgm:pt modelId="{3E010970-E7E4-49F8-B4D4-63F34C68A345}">
      <dgm:prSet/>
      <dgm:spPr/>
      <dgm:t>
        <a:bodyPr/>
        <a:lstStyle/>
        <a:p>
          <a:r>
            <a:rPr lang="en-US" b="0" i="0">
              <a:latin typeface="Times New Roman" panose="02020603050405020304" pitchFamily="18" charset="0"/>
              <a:cs typeface="Times New Roman" panose="02020603050405020304" pitchFamily="18" charset="0"/>
            </a:rPr>
            <a:t>Potential drawbacks include slower decision-making processes.</a:t>
          </a:r>
          <a:endParaRPr lang="en-US">
            <a:latin typeface="Times New Roman" panose="02020603050405020304" pitchFamily="18" charset="0"/>
            <a:cs typeface="Times New Roman" panose="02020603050405020304" pitchFamily="18" charset="0"/>
          </a:endParaRPr>
        </a:p>
      </dgm:t>
    </dgm:pt>
    <dgm:pt modelId="{A66CF0C2-2689-4A29-9D2B-14B218C7F4AC}" type="parTrans" cxnId="{CC14290B-45F6-484F-9DBC-9ACF1F8C3BB3}">
      <dgm:prSet/>
      <dgm:spPr/>
      <dgm:t>
        <a:bodyPr/>
        <a:lstStyle/>
        <a:p>
          <a:endParaRPr lang="en-US">
            <a:latin typeface="Times New Roman" panose="02020603050405020304" pitchFamily="18" charset="0"/>
            <a:cs typeface="Times New Roman" panose="02020603050405020304" pitchFamily="18" charset="0"/>
          </a:endParaRPr>
        </a:p>
      </dgm:t>
    </dgm:pt>
    <dgm:pt modelId="{08BC34B9-0604-4872-B70C-3869C596AF0A}" type="sibTrans" cxnId="{CC14290B-45F6-484F-9DBC-9ACF1F8C3BB3}">
      <dgm:prSet/>
      <dgm:spPr/>
      <dgm:t>
        <a:bodyPr/>
        <a:lstStyle/>
        <a:p>
          <a:endParaRPr lang="en-US">
            <a:latin typeface="Times New Roman" panose="02020603050405020304" pitchFamily="18" charset="0"/>
            <a:cs typeface="Times New Roman" panose="02020603050405020304" pitchFamily="18" charset="0"/>
          </a:endParaRPr>
        </a:p>
      </dgm:t>
    </dgm:pt>
    <dgm:pt modelId="{8FF3141D-0A4A-440C-BC84-42C933A087B2}" type="pres">
      <dgm:prSet presAssocID="{7299375B-15DF-4D2D-808B-4C773BC5E422}" presName="root" presStyleCnt="0">
        <dgm:presLayoutVars>
          <dgm:dir/>
          <dgm:resizeHandles val="exact"/>
        </dgm:presLayoutVars>
      </dgm:prSet>
      <dgm:spPr/>
    </dgm:pt>
    <dgm:pt modelId="{0FF6AFFC-9389-491D-9992-F905AA630142}" type="pres">
      <dgm:prSet presAssocID="{B2B94AC7-6CFE-48E6-9076-9808373790F4}" presName="compNode" presStyleCnt="0"/>
      <dgm:spPr/>
    </dgm:pt>
    <dgm:pt modelId="{A37E178E-D657-4C74-B3BF-4777E98071AE}" type="pres">
      <dgm:prSet presAssocID="{B2B94AC7-6CFE-48E6-9076-9808373790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8E18E89C-7DA7-4331-B2A6-7B6ED129739D}" type="pres">
      <dgm:prSet presAssocID="{B2B94AC7-6CFE-48E6-9076-9808373790F4}" presName="iconSpace" presStyleCnt="0"/>
      <dgm:spPr/>
    </dgm:pt>
    <dgm:pt modelId="{C4ABA4D4-CE6E-4047-A575-C7F389D9AF96}" type="pres">
      <dgm:prSet presAssocID="{B2B94AC7-6CFE-48E6-9076-9808373790F4}" presName="parTx" presStyleLbl="revTx" presStyleIdx="0" presStyleCnt="4">
        <dgm:presLayoutVars>
          <dgm:chMax val="0"/>
          <dgm:chPref val="0"/>
        </dgm:presLayoutVars>
      </dgm:prSet>
      <dgm:spPr/>
    </dgm:pt>
    <dgm:pt modelId="{65AB51EA-67C1-4745-8669-E93642C4A3AA}" type="pres">
      <dgm:prSet presAssocID="{B2B94AC7-6CFE-48E6-9076-9808373790F4}" presName="txSpace" presStyleCnt="0"/>
      <dgm:spPr/>
    </dgm:pt>
    <dgm:pt modelId="{DC83FF54-C19A-4328-914A-5D9E9F4221FE}" type="pres">
      <dgm:prSet presAssocID="{B2B94AC7-6CFE-48E6-9076-9808373790F4}" presName="desTx" presStyleLbl="revTx" presStyleIdx="1" presStyleCnt="4">
        <dgm:presLayoutVars/>
      </dgm:prSet>
      <dgm:spPr/>
    </dgm:pt>
    <dgm:pt modelId="{4D3C2180-150D-468A-8399-C3E88A6E2A5B}" type="pres">
      <dgm:prSet presAssocID="{5E4DA6B9-B4A4-4896-B011-822D9B9CC2EC}" presName="sibTrans" presStyleCnt="0"/>
      <dgm:spPr/>
    </dgm:pt>
    <dgm:pt modelId="{0E6020DE-5108-43C3-967E-6FDC70CBD8F5}" type="pres">
      <dgm:prSet presAssocID="{51144EC7-ED41-4A61-9C7A-BE90B5025FE3}" presName="compNode" presStyleCnt="0"/>
      <dgm:spPr/>
    </dgm:pt>
    <dgm:pt modelId="{0D5F4837-CA58-4F4E-B6AB-4C6B7D6A238B}" type="pres">
      <dgm:prSet presAssocID="{51144EC7-ED41-4A61-9C7A-BE90B5025FE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ger"/>
        </a:ext>
      </dgm:extLst>
    </dgm:pt>
    <dgm:pt modelId="{4A6C48A8-88AE-41DF-ADE9-D168B8ABB720}" type="pres">
      <dgm:prSet presAssocID="{51144EC7-ED41-4A61-9C7A-BE90B5025FE3}" presName="iconSpace" presStyleCnt="0"/>
      <dgm:spPr/>
    </dgm:pt>
    <dgm:pt modelId="{FACD8BD3-0136-4B0D-9C5E-8E13DFB134D2}" type="pres">
      <dgm:prSet presAssocID="{51144EC7-ED41-4A61-9C7A-BE90B5025FE3}" presName="parTx" presStyleLbl="revTx" presStyleIdx="2" presStyleCnt="4">
        <dgm:presLayoutVars>
          <dgm:chMax val="0"/>
          <dgm:chPref val="0"/>
        </dgm:presLayoutVars>
      </dgm:prSet>
      <dgm:spPr/>
    </dgm:pt>
    <dgm:pt modelId="{809817E7-EABB-4D30-9A2E-484323EF724F}" type="pres">
      <dgm:prSet presAssocID="{51144EC7-ED41-4A61-9C7A-BE90B5025FE3}" presName="txSpace" presStyleCnt="0"/>
      <dgm:spPr/>
    </dgm:pt>
    <dgm:pt modelId="{2861E7F9-1D6A-4490-952D-F9CA9402E3F4}" type="pres">
      <dgm:prSet presAssocID="{51144EC7-ED41-4A61-9C7A-BE90B5025FE3}" presName="desTx" presStyleLbl="revTx" presStyleIdx="3" presStyleCnt="4">
        <dgm:presLayoutVars/>
      </dgm:prSet>
      <dgm:spPr/>
    </dgm:pt>
  </dgm:ptLst>
  <dgm:cxnLst>
    <dgm:cxn modelId="{CC14290B-45F6-484F-9DBC-9ACF1F8C3BB3}" srcId="{51144EC7-ED41-4A61-9C7A-BE90B5025FE3}" destId="{3E010970-E7E4-49F8-B4D4-63F34C68A345}" srcOrd="0" destOrd="0" parTransId="{A66CF0C2-2689-4A29-9D2B-14B218C7F4AC}" sibTransId="{08BC34B9-0604-4872-B70C-3869C596AF0A}"/>
    <dgm:cxn modelId="{268D5614-7FE0-4B21-9DF4-3D80E3935051}" srcId="{B2B94AC7-6CFE-48E6-9076-9808373790F4}" destId="{83EF59FF-5183-485A-A22A-704420FD0143}" srcOrd="0" destOrd="0" parTransId="{66124205-C1FB-46E0-BA43-1DB29734D70A}" sibTransId="{4A048A9C-3FEE-47A0-8C9C-E545B5615CA2}"/>
    <dgm:cxn modelId="{FAA1DF32-9C18-457D-A106-60F1EBF4A171}" type="presOf" srcId="{51144EC7-ED41-4A61-9C7A-BE90B5025FE3}" destId="{FACD8BD3-0136-4B0D-9C5E-8E13DFB134D2}" srcOrd="0" destOrd="0" presId="urn:microsoft.com/office/officeart/2018/5/layout/CenteredIconLabelDescriptionList"/>
    <dgm:cxn modelId="{35623347-145C-445F-A52A-FAE04EAF4FAD}" type="presOf" srcId="{B2B94AC7-6CFE-48E6-9076-9808373790F4}" destId="{C4ABA4D4-CE6E-4047-A575-C7F389D9AF96}" srcOrd="0" destOrd="0" presId="urn:microsoft.com/office/officeart/2018/5/layout/CenteredIconLabelDescriptionList"/>
    <dgm:cxn modelId="{732CA889-C2A8-42FC-A36D-46D226C8A63E}" type="presOf" srcId="{3E010970-E7E4-49F8-B4D4-63F34C68A345}" destId="{2861E7F9-1D6A-4490-952D-F9CA9402E3F4}" srcOrd="0" destOrd="0" presId="urn:microsoft.com/office/officeart/2018/5/layout/CenteredIconLabelDescriptionList"/>
    <dgm:cxn modelId="{833AD789-7FF7-4749-A054-79BC31650F19}" type="presOf" srcId="{45C4AD35-4F1F-44B9-9185-C9FE16DCC8E0}" destId="{DC83FF54-C19A-4328-914A-5D9E9F4221FE}" srcOrd="0" destOrd="1" presId="urn:microsoft.com/office/officeart/2018/5/layout/CenteredIconLabelDescriptionList"/>
    <dgm:cxn modelId="{00A1D38B-0EF1-4D14-BBD5-C8B55A27DF13}" srcId="{7299375B-15DF-4D2D-808B-4C773BC5E422}" destId="{B2B94AC7-6CFE-48E6-9076-9808373790F4}" srcOrd="0" destOrd="0" parTransId="{EAA38CAC-76DD-4F7F-963C-79F49A372559}" sibTransId="{5E4DA6B9-B4A4-4896-B011-822D9B9CC2EC}"/>
    <dgm:cxn modelId="{D31C05A7-0B22-4E9A-B4A8-BA99CC8AF611}" srcId="{7299375B-15DF-4D2D-808B-4C773BC5E422}" destId="{51144EC7-ED41-4A61-9C7A-BE90B5025FE3}" srcOrd="1" destOrd="0" parTransId="{37ACD0C7-B362-4C3C-8D2C-DD0013E12D1D}" sibTransId="{4C8E7CE2-F155-4FEA-B32A-1D965BEC6C3E}"/>
    <dgm:cxn modelId="{68C0B5B2-59AC-4DF3-98DC-C917B1398877}" type="presOf" srcId="{83EF59FF-5183-485A-A22A-704420FD0143}" destId="{DC83FF54-C19A-4328-914A-5D9E9F4221FE}" srcOrd="0" destOrd="0" presId="urn:microsoft.com/office/officeart/2018/5/layout/CenteredIconLabelDescriptionList"/>
    <dgm:cxn modelId="{66B0F4B3-FA3C-4556-8E73-DCB34D6EA2C8}" type="presOf" srcId="{7299375B-15DF-4D2D-808B-4C773BC5E422}" destId="{8FF3141D-0A4A-440C-BC84-42C933A087B2}" srcOrd="0" destOrd="0" presId="urn:microsoft.com/office/officeart/2018/5/layout/CenteredIconLabelDescriptionList"/>
    <dgm:cxn modelId="{BDB50ABC-6975-4BB7-B8AC-04C77B54B577}" srcId="{B2B94AC7-6CFE-48E6-9076-9808373790F4}" destId="{45C4AD35-4F1F-44B9-9185-C9FE16DCC8E0}" srcOrd="1" destOrd="0" parTransId="{AE1D5B26-B13B-45D7-99EF-C8E1F0B34314}" sibTransId="{AD5D8AD9-8AB2-4095-8AC1-2B932CC425D5}"/>
    <dgm:cxn modelId="{6B845B6B-51D3-4233-AD47-A1A6DFF784CD}" type="presParOf" srcId="{8FF3141D-0A4A-440C-BC84-42C933A087B2}" destId="{0FF6AFFC-9389-491D-9992-F905AA630142}" srcOrd="0" destOrd="0" presId="urn:microsoft.com/office/officeart/2018/5/layout/CenteredIconLabelDescriptionList"/>
    <dgm:cxn modelId="{B72668B3-1E3F-4112-B2B5-E6C635958A1A}" type="presParOf" srcId="{0FF6AFFC-9389-491D-9992-F905AA630142}" destId="{A37E178E-D657-4C74-B3BF-4777E98071AE}" srcOrd="0" destOrd="0" presId="urn:microsoft.com/office/officeart/2018/5/layout/CenteredIconLabelDescriptionList"/>
    <dgm:cxn modelId="{10501BEB-BA78-4C75-A52A-73B4D5AE87F1}" type="presParOf" srcId="{0FF6AFFC-9389-491D-9992-F905AA630142}" destId="{8E18E89C-7DA7-4331-B2A6-7B6ED129739D}" srcOrd="1" destOrd="0" presId="urn:microsoft.com/office/officeart/2018/5/layout/CenteredIconLabelDescriptionList"/>
    <dgm:cxn modelId="{094F7C45-845F-4126-90FA-0CF3B072D69C}" type="presParOf" srcId="{0FF6AFFC-9389-491D-9992-F905AA630142}" destId="{C4ABA4D4-CE6E-4047-A575-C7F389D9AF96}" srcOrd="2" destOrd="0" presId="urn:microsoft.com/office/officeart/2018/5/layout/CenteredIconLabelDescriptionList"/>
    <dgm:cxn modelId="{3912A907-88CB-4ECC-8114-87ECDC7523D2}" type="presParOf" srcId="{0FF6AFFC-9389-491D-9992-F905AA630142}" destId="{65AB51EA-67C1-4745-8669-E93642C4A3AA}" srcOrd="3" destOrd="0" presId="urn:microsoft.com/office/officeart/2018/5/layout/CenteredIconLabelDescriptionList"/>
    <dgm:cxn modelId="{6F02F023-D820-4947-A175-BBA21841FE3C}" type="presParOf" srcId="{0FF6AFFC-9389-491D-9992-F905AA630142}" destId="{DC83FF54-C19A-4328-914A-5D9E9F4221FE}" srcOrd="4" destOrd="0" presId="urn:microsoft.com/office/officeart/2018/5/layout/CenteredIconLabelDescriptionList"/>
    <dgm:cxn modelId="{58A12BD7-BF7F-4481-A703-070AFBAC7F95}" type="presParOf" srcId="{8FF3141D-0A4A-440C-BC84-42C933A087B2}" destId="{4D3C2180-150D-468A-8399-C3E88A6E2A5B}" srcOrd="1" destOrd="0" presId="urn:microsoft.com/office/officeart/2018/5/layout/CenteredIconLabelDescriptionList"/>
    <dgm:cxn modelId="{F37E6630-0FAC-439C-AA59-FD1EF12044D5}" type="presParOf" srcId="{8FF3141D-0A4A-440C-BC84-42C933A087B2}" destId="{0E6020DE-5108-43C3-967E-6FDC70CBD8F5}" srcOrd="2" destOrd="0" presId="urn:microsoft.com/office/officeart/2018/5/layout/CenteredIconLabelDescriptionList"/>
    <dgm:cxn modelId="{A57FEAB6-A20D-4BFA-86CC-680E58A09801}" type="presParOf" srcId="{0E6020DE-5108-43C3-967E-6FDC70CBD8F5}" destId="{0D5F4837-CA58-4F4E-B6AB-4C6B7D6A238B}" srcOrd="0" destOrd="0" presId="urn:microsoft.com/office/officeart/2018/5/layout/CenteredIconLabelDescriptionList"/>
    <dgm:cxn modelId="{660131B9-5C4D-4097-91BF-C6E5060515AD}" type="presParOf" srcId="{0E6020DE-5108-43C3-967E-6FDC70CBD8F5}" destId="{4A6C48A8-88AE-41DF-ADE9-D168B8ABB720}" srcOrd="1" destOrd="0" presId="urn:microsoft.com/office/officeart/2018/5/layout/CenteredIconLabelDescriptionList"/>
    <dgm:cxn modelId="{EF4FA40C-CBB2-4C0B-B4FC-04E4CFA148C5}" type="presParOf" srcId="{0E6020DE-5108-43C3-967E-6FDC70CBD8F5}" destId="{FACD8BD3-0136-4B0D-9C5E-8E13DFB134D2}" srcOrd="2" destOrd="0" presId="urn:microsoft.com/office/officeart/2018/5/layout/CenteredIconLabelDescriptionList"/>
    <dgm:cxn modelId="{4D3709A6-C8B6-4AB7-8A88-DA351FD74A00}" type="presParOf" srcId="{0E6020DE-5108-43C3-967E-6FDC70CBD8F5}" destId="{809817E7-EABB-4D30-9A2E-484323EF724F}" srcOrd="3" destOrd="0" presId="urn:microsoft.com/office/officeart/2018/5/layout/CenteredIconLabelDescriptionList"/>
    <dgm:cxn modelId="{B020A44D-8C3D-4F7B-8CDB-957002A077E5}" type="presParOf" srcId="{0E6020DE-5108-43C3-967E-6FDC70CBD8F5}" destId="{2861E7F9-1D6A-4490-952D-F9CA9402E3F4}"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4728EC-53ED-4AF0-91A4-F7700B9DCFC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60C7A8A-21A2-447C-8355-FC7A14CE465B}">
      <dgm:prSet/>
      <dgm:spPr/>
      <dgm:t>
        <a:bodyPr/>
        <a:lstStyle/>
        <a:p>
          <a:r>
            <a:rPr lang="en-US" b="0" i="0" dirty="0">
              <a:latin typeface="Times New Roman" panose="02020603050405020304" pitchFamily="18" charset="0"/>
              <a:cs typeface="Times New Roman" panose="02020603050405020304" pitchFamily="18" charset="0"/>
            </a:rPr>
            <a:t>“Emotional intelligence is the capacity for </a:t>
          </a:r>
          <a:r>
            <a:rPr lang="en-US" b="0" i="0" dirty="0" err="1">
              <a:latin typeface="Times New Roman" panose="02020603050405020304" pitchFamily="18" charset="0"/>
              <a:cs typeface="Times New Roman" panose="02020603050405020304" pitchFamily="18" charset="0"/>
            </a:rPr>
            <a:t>recognising</a:t>
          </a:r>
          <a:r>
            <a:rPr lang="en-US" b="0" i="0" dirty="0">
              <a:latin typeface="Times New Roman" panose="02020603050405020304" pitchFamily="18" charset="0"/>
              <a:cs typeface="Times New Roman" panose="02020603050405020304" pitchFamily="18" charset="0"/>
            </a:rPr>
            <a:t> our own feelings and those of others, for motivating ourselves and for managing emotions in ourselves and in our relationships.” (</a:t>
          </a:r>
          <a:r>
            <a:rPr lang="en-US" b="0" i="0" dirty="0" err="1">
              <a:latin typeface="Times New Roman" panose="02020603050405020304" pitchFamily="18" charset="0"/>
              <a:cs typeface="Times New Roman" panose="02020603050405020304" pitchFamily="18" charset="0"/>
            </a:rPr>
            <a:t>Kapable</a:t>
          </a:r>
          <a:r>
            <a:rPr lang="en-US" b="0" i="0" dirty="0">
              <a:latin typeface="Times New Roman" panose="02020603050405020304" pitchFamily="18" charset="0"/>
              <a:cs typeface="Times New Roman" panose="02020603050405020304" pitchFamily="18" charset="0"/>
            </a:rPr>
            <a:t> Blog, 2024) </a:t>
          </a:r>
          <a:endParaRPr lang="en-US" dirty="0">
            <a:latin typeface="Times New Roman" panose="02020603050405020304" pitchFamily="18" charset="0"/>
            <a:cs typeface="Times New Roman" panose="02020603050405020304" pitchFamily="18" charset="0"/>
          </a:endParaRPr>
        </a:p>
      </dgm:t>
    </dgm:pt>
    <dgm:pt modelId="{ED63C611-BDD7-4DDE-AD3D-101881AF5618}" type="parTrans" cxnId="{9076EA45-1FF8-443F-8FD9-7912A6FF8285}">
      <dgm:prSet/>
      <dgm:spPr/>
      <dgm:t>
        <a:bodyPr/>
        <a:lstStyle/>
        <a:p>
          <a:endParaRPr lang="en-US">
            <a:latin typeface="Times New Roman" panose="02020603050405020304" pitchFamily="18" charset="0"/>
            <a:cs typeface="Times New Roman" panose="02020603050405020304" pitchFamily="18" charset="0"/>
          </a:endParaRPr>
        </a:p>
      </dgm:t>
    </dgm:pt>
    <dgm:pt modelId="{00E8CFD6-8AA5-46B1-8722-DD5F6F2F5A6E}" type="sibTrans" cxnId="{9076EA45-1FF8-443F-8FD9-7912A6FF8285}">
      <dgm:prSet/>
      <dgm:spPr/>
      <dgm:t>
        <a:bodyPr/>
        <a:lstStyle/>
        <a:p>
          <a:endParaRPr lang="en-US">
            <a:latin typeface="Times New Roman" panose="02020603050405020304" pitchFamily="18" charset="0"/>
            <a:cs typeface="Times New Roman" panose="02020603050405020304" pitchFamily="18" charset="0"/>
          </a:endParaRPr>
        </a:p>
      </dgm:t>
    </dgm:pt>
    <dgm:pt modelId="{5597EAA9-C474-43BE-BB0F-D25FDD97A49F}">
      <dgm:prSet/>
      <dgm:spPr/>
      <dgm:t>
        <a:bodyPr/>
        <a:lstStyle/>
        <a:p>
          <a:r>
            <a:rPr lang="en-US" b="0" i="0">
              <a:latin typeface="Times New Roman" panose="02020603050405020304" pitchFamily="18" charset="0"/>
              <a:cs typeface="Times New Roman" panose="02020603050405020304" pitchFamily="18" charset="0"/>
            </a:rPr>
            <a:t>It is a crucial factory to establish better engagement with the team members. </a:t>
          </a:r>
          <a:endParaRPr lang="en-US">
            <a:latin typeface="Times New Roman" panose="02020603050405020304" pitchFamily="18" charset="0"/>
            <a:cs typeface="Times New Roman" panose="02020603050405020304" pitchFamily="18" charset="0"/>
          </a:endParaRPr>
        </a:p>
      </dgm:t>
    </dgm:pt>
    <dgm:pt modelId="{B1C6E7A4-9AFD-4E3B-BB9F-7A2E720CDF5B}" type="parTrans" cxnId="{EEE0A249-7D49-47B5-A81E-74A352355339}">
      <dgm:prSet/>
      <dgm:spPr/>
      <dgm:t>
        <a:bodyPr/>
        <a:lstStyle/>
        <a:p>
          <a:endParaRPr lang="en-US">
            <a:latin typeface="Times New Roman" panose="02020603050405020304" pitchFamily="18" charset="0"/>
            <a:cs typeface="Times New Roman" panose="02020603050405020304" pitchFamily="18" charset="0"/>
          </a:endParaRPr>
        </a:p>
      </dgm:t>
    </dgm:pt>
    <dgm:pt modelId="{4DFAB3B0-1790-4A2F-B49A-AE6873F320AE}" type="sibTrans" cxnId="{EEE0A249-7D49-47B5-A81E-74A352355339}">
      <dgm:prSet/>
      <dgm:spPr/>
      <dgm:t>
        <a:bodyPr/>
        <a:lstStyle/>
        <a:p>
          <a:endParaRPr lang="en-US">
            <a:latin typeface="Times New Roman" panose="02020603050405020304" pitchFamily="18" charset="0"/>
            <a:cs typeface="Times New Roman" panose="02020603050405020304" pitchFamily="18" charset="0"/>
          </a:endParaRPr>
        </a:p>
      </dgm:t>
    </dgm:pt>
    <dgm:pt modelId="{34C7E989-9ED5-46E9-B21F-17E9A1D5EFFE}">
      <dgm:prSet/>
      <dgm:spPr/>
      <dgm:t>
        <a:bodyPr/>
        <a:lstStyle/>
        <a:p>
          <a:r>
            <a:rPr lang="en-US" b="0" i="0">
              <a:latin typeface="Times New Roman" panose="02020603050405020304" pitchFamily="18" charset="0"/>
              <a:cs typeface="Times New Roman" panose="02020603050405020304" pitchFamily="18" charset="0"/>
            </a:rPr>
            <a:t>Emotional intelligence can navigate change effectively by minimising the resistance from the employees. </a:t>
          </a:r>
          <a:endParaRPr lang="en-US">
            <a:latin typeface="Times New Roman" panose="02020603050405020304" pitchFamily="18" charset="0"/>
            <a:cs typeface="Times New Roman" panose="02020603050405020304" pitchFamily="18" charset="0"/>
          </a:endParaRPr>
        </a:p>
      </dgm:t>
    </dgm:pt>
    <dgm:pt modelId="{2A5B558D-574A-46FE-9089-F39AC9D8C566}" type="parTrans" cxnId="{1DC38415-8038-49E2-AF38-9531BBBCF4E1}">
      <dgm:prSet/>
      <dgm:spPr/>
      <dgm:t>
        <a:bodyPr/>
        <a:lstStyle/>
        <a:p>
          <a:endParaRPr lang="en-US">
            <a:latin typeface="Times New Roman" panose="02020603050405020304" pitchFamily="18" charset="0"/>
            <a:cs typeface="Times New Roman" panose="02020603050405020304" pitchFamily="18" charset="0"/>
          </a:endParaRPr>
        </a:p>
      </dgm:t>
    </dgm:pt>
    <dgm:pt modelId="{9C3CC73C-B218-482D-9368-A9C5A29A6086}" type="sibTrans" cxnId="{1DC38415-8038-49E2-AF38-9531BBBCF4E1}">
      <dgm:prSet/>
      <dgm:spPr/>
      <dgm:t>
        <a:bodyPr/>
        <a:lstStyle/>
        <a:p>
          <a:endParaRPr lang="en-US">
            <a:latin typeface="Times New Roman" panose="02020603050405020304" pitchFamily="18" charset="0"/>
            <a:cs typeface="Times New Roman" panose="02020603050405020304" pitchFamily="18" charset="0"/>
          </a:endParaRPr>
        </a:p>
      </dgm:t>
    </dgm:pt>
    <dgm:pt modelId="{5C0E56D4-3C00-4C8B-BC61-66D4B0966B49}" type="pres">
      <dgm:prSet presAssocID="{F94728EC-53ED-4AF0-91A4-F7700B9DCFCD}" presName="vert0" presStyleCnt="0">
        <dgm:presLayoutVars>
          <dgm:dir/>
          <dgm:animOne val="branch"/>
          <dgm:animLvl val="lvl"/>
        </dgm:presLayoutVars>
      </dgm:prSet>
      <dgm:spPr/>
    </dgm:pt>
    <dgm:pt modelId="{A057DB80-BA5B-4A66-93F3-900A5BD14E6B}" type="pres">
      <dgm:prSet presAssocID="{560C7A8A-21A2-447C-8355-FC7A14CE465B}" presName="thickLine" presStyleLbl="alignNode1" presStyleIdx="0" presStyleCnt="3"/>
      <dgm:spPr/>
    </dgm:pt>
    <dgm:pt modelId="{DB6D5C64-3789-435F-A33C-6BCBADA2331F}" type="pres">
      <dgm:prSet presAssocID="{560C7A8A-21A2-447C-8355-FC7A14CE465B}" presName="horz1" presStyleCnt="0"/>
      <dgm:spPr/>
    </dgm:pt>
    <dgm:pt modelId="{AC1B4A8C-BBB9-42F8-969D-A375DFDD3834}" type="pres">
      <dgm:prSet presAssocID="{560C7A8A-21A2-447C-8355-FC7A14CE465B}" presName="tx1" presStyleLbl="revTx" presStyleIdx="0" presStyleCnt="3"/>
      <dgm:spPr/>
    </dgm:pt>
    <dgm:pt modelId="{6DD26B82-16AB-4A81-910D-F79BDE84A96D}" type="pres">
      <dgm:prSet presAssocID="{560C7A8A-21A2-447C-8355-FC7A14CE465B}" presName="vert1" presStyleCnt="0"/>
      <dgm:spPr/>
    </dgm:pt>
    <dgm:pt modelId="{EC535D33-10F0-48DB-AF0E-896FC9C014CB}" type="pres">
      <dgm:prSet presAssocID="{5597EAA9-C474-43BE-BB0F-D25FDD97A49F}" presName="thickLine" presStyleLbl="alignNode1" presStyleIdx="1" presStyleCnt="3"/>
      <dgm:spPr/>
    </dgm:pt>
    <dgm:pt modelId="{0D6E1895-740E-402C-B77E-F454ABBA5143}" type="pres">
      <dgm:prSet presAssocID="{5597EAA9-C474-43BE-BB0F-D25FDD97A49F}" presName="horz1" presStyleCnt="0"/>
      <dgm:spPr/>
    </dgm:pt>
    <dgm:pt modelId="{2029C67D-5B6A-4317-9390-31F5EB1BD28F}" type="pres">
      <dgm:prSet presAssocID="{5597EAA9-C474-43BE-BB0F-D25FDD97A49F}" presName="tx1" presStyleLbl="revTx" presStyleIdx="1" presStyleCnt="3"/>
      <dgm:spPr/>
    </dgm:pt>
    <dgm:pt modelId="{E56C1F9B-8466-4E7F-9255-79854DF3FB2A}" type="pres">
      <dgm:prSet presAssocID="{5597EAA9-C474-43BE-BB0F-D25FDD97A49F}" presName="vert1" presStyleCnt="0"/>
      <dgm:spPr/>
    </dgm:pt>
    <dgm:pt modelId="{E4A383F4-1186-4F3E-802C-8D82C8C0C349}" type="pres">
      <dgm:prSet presAssocID="{34C7E989-9ED5-46E9-B21F-17E9A1D5EFFE}" presName="thickLine" presStyleLbl="alignNode1" presStyleIdx="2" presStyleCnt="3"/>
      <dgm:spPr/>
    </dgm:pt>
    <dgm:pt modelId="{BC167C96-96DA-42DA-80A9-4B907B061BEA}" type="pres">
      <dgm:prSet presAssocID="{34C7E989-9ED5-46E9-B21F-17E9A1D5EFFE}" presName="horz1" presStyleCnt="0"/>
      <dgm:spPr/>
    </dgm:pt>
    <dgm:pt modelId="{34A719BF-1A28-482D-AA3E-F67B29B458E7}" type="pres">
      <dgm:prSet presAssocID="{34C7E989-9ED5-46E9-B21F-17E9A1D5EFFE}" presName="tx1" presStyleLbl="revTx" presStyleIdx="2" presStyleCnt="3"/>
      <dgm:spPr/>
    </dgm:pt>
    <dgm:pt modelId="{ECF5BA71-0635-407F-9F4F-1C7DA9DC4052}" type="pres">
      <dgm:prSet presAssocID="{34C7E989-9ED5-46E9-B21F-17E9A1D5EFFE}" presName="vert1" presStyleCnt="0"/>
      <dgm:spPr/>
    </dgm:pt>
  </dgm:ptLst>
  <dgm:cxnLst>
    <dgm:cxn modelId="{1DC38415-8038-49E2-AF38-9531BBBCF4E1}" srcId="{F94728EC-53ED-4AF0-91A4-F7700B9DCFCD}" destId="{34C7E989-9ED5-46E9-B21F-17E9A1D5EFFE}" srcOrd="2" destOrd="0" parTransId="{2A5B558D-574A-46FE-9089-F39AC9D8C566}" sibTransId="{9C3CC73C-B218-482D-9368-A9C5A29A6086}"/>
    <dgm:cxn modelId="{2A92F71B-DF9B-486D-80CC-7A42EB8C52CD}" type="presOf" srcId="{34C7E989-9ED5-46E9-B21F-17E9A1D5EFFE}" destId="{34A719BF-1A28-482D-AA3E-F67B29B458E7}" srcOrd="0" destOrd="0" presId="urn:microsoft.com/office/officeart/2008/layout/LinedList"/>
    <dgm:cxn modelId="{6EBDC239-7A6E-4DF2-BC0B-6405367D6094}" type="presOf" srcId="{F94728EC-53ED-4AF0-91A4-F7700B9DCFCD}" destId="{5C0E56D4-3C00-4C8B-BC61-66D4B0966B49}" srcOrd="0" destOrd="0" presId="urn:microsoft.com/office/officeart/2008/layout/LinedList"/>
    <dgm:cxn modelId="{9076EA45-1FF8-443F-8FD9-7912A6FF8285}" srcId="{F94728EC-53ED-4AF0-91A4-F7700B9DCFCD}" destId="{560C7A8A-21A2-447C-8355-FC7A14CE465B}" srcOrd="0" destOrd="0" parTransId="{ED63C611-BDD7-4DDE-AD3D-101881AF5618}" sibTransId="{00E8CFD6-8AA5-46B1-8722-DD5F6F2F5A6E}"/>
    <dgm:cxn modelId="{EEE0A249-7D49-47B5-A81E-74A352355339}" srcId="{F94728EC-53ED-4AF0-91A4-F7700B9DCFCD}" destId="{5597EAA9-C474-43BE-BB0F-D25FDD97A49F}" srcOrd="1" destOrd="0" parTransId="{B1C6E7A4-9AFD-4E3B-BB9F-7A2E720CDF5B}" sibTransId="{4DFAB3B0-1790-4A2F-B49A-AE6873F320AE}"/>
    <dgm:cxn modelId="{F297DC50-C539-40E0-AA1C-DA69246BE3F3}" type="presOf" srcId="{5597EAA9-C474-43BE-BB0F-D25FDD97A49F}" destId="{2029C67D-5B6A-4317-9390-31F5EB1BD28F}" srcOrd="0" destOrd="0" presId="urn:microsoft.com/office/officeart/2008/layout/LinedList"/>
    <dgm:cxn modelId="{AACC9E74-CB80-4738-8F9B-9489AFE60A17}" type="presOf" srcId="{560C7A8A-21A2-447C-8355-FC7A14CE465B}" destId="{AC1B4A8C-BBB9-42F8-969D-A375DFDD3834}" srcOrd="0" destOrd="0" presId="urn:microsoft.com/office/officeart/2008/layout/LinedList"/>
    <dgm:cxn modelId="{EA6AA3D9-8900-48E6-9F65-6EE28E0AEFC5}" type="presParOf" srcId="{5C0E56D4-3C00-4C8B-BC61-66D4B0966B49}" destId="{A057DB80-BA5B-4A66-93F3-900A5BD14E6B}" srcOrd="0" destOrd="0" presId="urn:microsoft.com/office/officeart/2008/layout/LinedList"/>
    <dgm:cxn modelId="{D13DC43A-292C-4828-B4BA-0E0ECE0C68CC}" type="presParOf" srcId="{5C0E56D4-3C00-4C8B-BC61-66D4B0966B49}" destId="{DB6D5C64-3789-435F-A33C-6BCBADA2331F}" srcOrd="1" destOrd="0" presId="urn:microsoft.com/office/officeart/2008/layout/LinedList"/>
    <dgm:cxn modelId="{D63743EC-8DA6-4D81-8B58-B6DE66F912AD}" type="presParOf" srcId="{DB6D5C64-3789-435F-A33C-6BCBADA2331F}" destId="{AC1B4A8C-BBB9-42F8-969D-A375DFDD3834}" srcOrd="0" destOrd="0" presId="urn:microsoft.com/office/officeart/2008/layout/LinedList"/>
    <dgm:cxn modelId="{20436806-3EAA-42CD-B906-64BE2CEF33DF}" type="presParOf" srcId="{DB6D5C64-3789-435F-A33C-6BCBADA2331F}" destId="{6DD26B82-16AB-4A81-910D-F79BDE84A96D}" srcOrd="1" destOrd="0" presId="urn:microsoft.com/office/officeart/2008/layout/LinedList"/>
    <dgm:cxn modelId="{46F6A780-DB99-42AB-9B70-ED5758E3A203}" type="presParOf" srcId="{5C0E56D4-3C00-4C8B-BC61-66D4B0966B49}" destId="{EC535D33-10F0-48DB-AF0E-896FC9C014CB}" srcOrd="2" destOrd="0" presId="urn:microsoft.com/office/officeart/2008/layout/LinedList"/>
    <dgm:cxn modelId="{B8C4DCAD-3DC7-457F-949F-BC5D6269D626}" type="presParOf" srcId="{5C0E56D4-3C00-4C8B-BC61-66D4B0966B49}" destId="{0D6E1895-740E-402C-B77E-F454ABBA5143}" srcOrd="3" destOrd="0" presId="urn:microsoft.com/office/officeart/2008/layout/LinedList"/>
    <dgm:cxn modelId="{8C5B5A62-2C45-4DBA-A5E1-A44C0C623E2A}" type="presParOf" srcId="{0D6E1895-740E-402C-B77E-F454ABBA5143}" destId="{2029C67D-5B6A-4317-9390-31F5EB1BD28F}" srcOrd="0" destOrd="0" presId="urn:microsoft.com/office/officeart/2008/layout/LinedList"/>
    <dgm:cxn modelId="{29894E06-7C4B-436C-A74A-48D56FFF47B7}" type="presParOf" srcId="{0D6E1895-740E-402C-B77E-F454ABBA5143}" destId="{E56C1F9B-8466-4E7F-9255-79854DF3FB2A}" srcOrd="1" destOrd="0" presId="urn:microsoft.com/office/officeart/2008/layout/LinedList"/>
    <dgm:cxn modelId="{B90C8178-ED7B-4F27-AA64-27A538809106}" type="presParOf" srcId="{5C0E56D4-3C00-4C8B-BC61-66D4B0966B49}" destId="{E4A383F4-1186-4F3E-802C-8D82C8C0C349}" srcOrd="4" destOrd="0" presId="urn:microsoft.com/office/officeart/2008/layout/LinedList"/>
    <dgm:cxn modelId="{293E5F97-5BB3-42AE-B953-21AC30F9D11E}" type="presParOf" srcId="{5C0E56D4-3C00-4C8B-BC61-66D4B0966B49}" destId="{BC167C96-96DA-42DA-80A9-4B907B061BEA}" srcOrd="5" destOrd="0" presId="urn:microsoft.com/office/officeart/2008/layout/LinedList"/>
    <dgm:cxn modelId="{264F0336-611B-48CD-8537-16987D6C68C7}" type="presParOf" srcId="{BC167C96-96DA-42DA-80A9-4B907B061BEA}" destId="{34A719BF-1A28-482D-AA3E-F67B29B458E7}" srcOrd="0" destOrd="0" presId="urn:microsoft.com/office/officeart/2008/layout/LinedList"/>
    <dgm:cxn modelId="{FB34B6CC-8E2D-433B-B86D-0EE0715C5C4E}" type="presParOf" srcId="{BC167C96-96DA-42DA-80A9-4B907B061BEA}" destId="{ECF5BA71-0635-407F-9F4F-1C7DA9DC405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4AEDE8-110B-4EBB-8BF4-33FD2139031F}" type="doc">
      <dgm:prSet loTypeId="urn:microsoft.com/office/officeart/2005/8/layout/arrow5" loCatId="relationship" qsTypeId="urn:microsoft.com/office/officeart/2005/8/quickstyle/simple5" qsCatId="simple" csTypeId="urn:microsoft.com/office/officeart/2005/8/colors/accent2_2" csCatId="accent2" phldr="1"/>
      <dgm:spPr/>
      <dgm:t>
        <a:bodyPr/>
        <a:lstStyle/>
        <a:p>
          <a:endParaRPr lang="en-US"/>
        </a:p>
      </dgm:t>
    </dgm:pt>
    <dgm:pt modelId="{36C94DE8-ABF6-4D6C-A1A3-B086B666002D}">
      <dgm:prSet/>
      <dgm:spPr/>
      <dgm:t>
        <a:bodyPr/>
        <a:lstStyle/>
        <a:p>
          <a:r>
            <a:rPr lang="en-US" b="0" i="0" u="none" dirty="0">
              <a:latin typeface="Times New Roman" panose="02020603050405020304" pitchFamily="18" charset="0"/>
              <a:cs typeface="Times New Roman" panose="02020603050405020304" pitchFamily="18" charset="0"/>
            </a:rPr>
            <a:t>During change management, this kind of leadership empowers employees through emotional and professional support (Bagga, Gera and Haque, 2023). </a:t>
          </a:r>
          <a:endParaRPr lang="en-US" dirty="0">
            <a:latin typeface="Times New Roman" panose="02020603050405020304" pitchFamily="18" charset="0"/>
            <a:cs typeface="Times New Roman" panose="02020603050405020304" pitchFamily="18" charset="0"/>
          </a:endParaRPr>
        </a:p>
      </dgm:t>
    </dgm:pt>
    <dgm:pt modelId="{38493A9B-4A89-454E-8BB1-BB60B550DB4D}" type="parTrans" cxnId="{CC88264A-B25C-45BC-B7A7-7A8AB4596CDF}">
      <dgm:prSet/>
      <dgm:spPr/>
      <dgm:t>
        <a:bodyPr/>
        <a:lstStyle/>
        <a:p>
          <a:endParaRPr lang="en-US">
            <a:latin typeface="Times New Roman" panose="02020603050405020304" pitchFamily="18" charset="0"/>
            <a:cs typeface="Times New Roman" panose="02020603050405020304" pitchFamily="18" charset="0"/>
          </a:endParaRPr>
        </a:p>
      </dgm:t>
    </dgm:pt>
    <dgm:pt modelId="{C06323B2-A2A5-48DA-AB2E-D5CE59CB2719}" type="sibTrans" cxnId="{CC88264A-B25C-45BC-B7A7-7A8AB4596CDF}">
      <dgm:prSet/>
      <dgm:spPr/>
      <dgm:t>
        <a:bodyPr/>
        <a:lstStyle/>
        <a:p>
          <a:endParaRPr lang="en-US">
            <a:latin typeface="Times New Roman" panose="02020603050405020304" pitchFamily="18" charset="0"/>
            <a:cs typeface="Times New Roman" panose="02020603050405020304" pitchFamily="18" charset="0"/>
          </a:endParaRPr>
        </a:p>
      </dgm:t>
    </dgm:pt>
    <dgm:pt modelId="{BC9F0882-1B47-4279-9BD9-C412C3583E0C}">
      <dgm:prSet/>
      <dgm:spPr/>
      <dgm:t>
        <a:bodyPr/>
        <a:lstStyle/>
        <a:p>
          <a:pPr>
            <a:buFont typeface="Arial" panose="020B0604020202020204" pitchFamily="34" charset="0"/>
            <a:buChar char="•"/>
          </a:pPr>
          <a:r>
            <a:rPr lang="en-US" b="0" i="0" u="none">
              <a:latin typeface="Times New Roman" panose="02020603050405020304" pitchFamily="18" charset="0"/>
              <a:cs typeface="Times New Roman" panose="02020603050405020304" pitchFamily="18" charset="0"/>
            </a:rPr>
            <a:t>During the change implementation of CYNO, compassionate leadership has been very effective in building trust with the employees.</a:t>
          </a:r>
        </a:p>
      </dgm:t>
    </dgm:pt>
    <dgm:pt modelId="{52A64BE4-50AE-45C3-A4B1-97E92D1A2CC8}" type="parTrans" cxnId="{8B6F4BE0-5492-4C16-8283-41B6CD52D3CE}">
      <dgm:prSet/>
      <dgm:spPr/>
      <dgm:t>
        <a:bodyPr/>
        <a:lstStyle/>
        <a:p>
          <a:endParaRPr lang="en-US">
            <a:latin typeface="Times New Roman" panose="02020603050405020304" pitchFamily="18" charset="0"/>
            <a:cs typeface="Times New Roman" panose="02020603050405020304" pitchFamily="18" charset="0"/>
          </a:endParaRPr>
        </a:p>
      </dgm:t>
    </dgm:pt>
    <dgm:pt modelId="{BD7D5909-C2BF-41BA-82DF-6632C3F4EC94}" type="sibTrans" cxnId="{8B6F4BE0-5492-4C16-8283-41B6CD52D3CE}">
      <dgm:prSet/>
      <dgm:spPr/>
      <dgm:t>
        <a:bodyPr/>
        <a:lstStyle/>
        <a:p>
          <a:endParaRPr lang="en-US">
            <a:latin typeface="Times New Roman" panose="02020603050405020304" pitchFamily="18" charset="0"/>
            <a:cs typeface="Times New Roman" panose="02020603050405020304" pitchFamily="18" charset="0"/>
          </a:endParaRPr>
        </a:p>
      </dgm:t>
    </dgm:pt>
    <dgm:pt modelId="{2842E82D-6897-443D-B1C4-77EF9182AF2F}" type="pres">
      <dgm:prSet presAssocID="{474AEDE8-110B-4EBB-8BF4-33FD2139031F}" presName="diagram" presStyleCnt="0">
        <dgm:presLayoutVars>
          <dgm:dir/>
          <dgm:resizeHandles val="exact"/>
        </dgm:presLayoutVars>
      </dgm:prSet>
      <dgm:spPr/>
    </dgm:pt>
    <dgm:pt modelId="{DA11A6BD-8917-4B61-BF5D-ECAF7E8772D1}" type="pres">
      <dgm:prSet presAssocID="{36C94DE8-ABF6-4D6C-A1A3-B086B666002D}" presName="arrow" presStyleLbl="node1" presStyleIdx="0" presStyleCnt="2">
        <dgm:presLayoutVars>
          <dgm:bulletEnabled val="1"/>
        </dgm:presLayoutVars>
      </dgm:prSet>
      <dgm:spPr/>
    </dgm:pt>
    <dgm:pt modelId="{E4AC11F4-E7A1-4969-A713-0DFEC1A8C80B}" type="pres">
      <dgm:prSet presAssocID="{BC9F0882-1B47-4279-9BD9-C412C3583E0C}" presName="arrow" presStyleLbl="node1" presStyleIdx="1" presStyleCnt="2">
        <dgm:presLayoutVars>
          <dgm:bulletEnabled val="1"/>
        </dgm:presLayoutVars>
      </dgm:prSet>
      <dgm:spPr/>
    </dgm:pt>
  </dgm:ptLst>
  <dgm:cxnLst>
    <dgm:cxn modelId="{B8B4A513-8F25-4EE8-B4EB-588741C5F986}" type="presOf" srcId="{BC9F0882-1B47-4279-9BD9-C412C3583E0C}" destId="{E4AC11F4-E7A1-4969-A713-0DFEC1A8C80B}" srcOrd="0" destOrd="0" presId="urn:microsoft.com/office/officeart/2005/8/layout/arrow5"/>
    <dgm:cxn modelId="{0DC5D72C-8D18-4B4A-93F9-4462737147FA}" type="presOf" srcId="{36C94DE8-ABF6-4D6C-A1A3-B086B666002D}" destId="{DA11A6BD-8917-4B61-BF5D-ECAF7E8772D1}" srcOrd="0" destOrd="0" presId="urn:microsoft.com/office/officeart/2005/8/layout/arrow5"/>
    <dgm:cxn modelId="{CC88264A-B25C-45BC-B7A7-7A8AB4596CDF}" srcId="{474AEDE8-110B-4EBB-8BF4-33FD2139031F}" destId="{36C94DE8-ABF6-4D6C-A1A3-B086B666002D}" srcOrd="0" destOrd="0" parTransId="{38493A9B-4A89-454E-8BB1-BB60B550DB4D}" sibTransId="{C06323B2-A2A5-48DA-AB2E-D5CE59CB2719}"/>
    <dgm:cxn modelId="{8B6F4BE0-5492-4C16-8283-41B6CD52D3CE}" srcId="{474AEDE8-110B-4EBB-8BF4-33FD2139031F}" destId="{BC9F0882-1B47-4279-9BD9-C412C3583E0C}" srcOrd="1" destOrd="0" parTransId="{52A64BE4-50AE-45C3-A4B1-97E92D1A2CC8}" sibTransId="{BD7D5909-C2BF-41BA-82DF-6632C3F4EC94}"/>
    <dgm:cxn modelId="{C50A06E7-9711-459F-A1F6-67F396E18BFB}" type="presOf" srcId="{474AEDE8-110B-4EBB-8BF4-33FD2139031F}" destId="{2842E82D-6897-443D-B1C4-77EF9182AF2F}" srcOrd="0" destOrd="0" presId="urn:microsoft.com/office/officeart/2005/8/layout/arrow5"/>
    <dgm:cxn modelId="{80FDCDF8-28CC-4039-B351-76C989485C1F}" type="presParOf" srcId="{2842E82D-6897-443D-B1C4-77EF9182AF2F}" destId="{DA11A6BD-8917-4B61-BF5D-ECAF7E8772D1}" srcOrd="0" destOrd="0" presId="urn:microsoft.com/office/officeart/2005/8/layout/arrow5"/>
    <dgm:cxn modelId="{AA77AB72-A296-422F-8C74-0ECE92524797}" type="presParOf" srcId="{2842E82D-6897-443D-B1C4-77EF9182AF2F}" destId="{E4AC11F4-E7A1-4969-A713-0DFEC1A8C80B}" srcOrd="1"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666BF7-7B88-4E6F-BF35-1E4110B182A2}"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C70EB438-DA48-4B81-98C6-1EE70718317F}">
      <dgm:prSet/>
      <dgm:spPr/>
      <dgm:t>
        <a:bodyPr/>
        <a:lstStyle/>
        <a:p>
          <a:r>
            <a:rPr lang="en-US" b="0" i="0">
              <a:latin typeface="Times New Roman" panose="02020603050405020304" pitchFamily="18" charset="0"/>
              <a:cs typeface="Times New Roman" panose="02020603050405020304" pitchFamily="18" charset="0"/>
            </a:rPr>
            <a:t>Strengths: </a:t>
          </a:r>
          <a:endParaRPr lang="en-US">
            <a:latin typeface="Times New Roman" panose="02020603050405020304" pitchFamily="18" charset="0"/>
            <a:cs typeface="Times New Roman" panose="02020603050405020304" pitchFamily="18" charset="0"/>
          </a:endParaRPr>
        </a:p>
      </dgm:t>
    </dgm:pt>
    <dgm:pt modelId="{7AF29442-DD2A-48DB-8908-EF19254C638E}" type="parTrans" cxnId="{8C1B9216-5BA8-4C60-AB99-22A42BE9EF95}">
      <dgm:prSet/>
      <dgm:spPr/>
      <dgm:t>
        <a:bodyPr/>
        <a:lstStyle/>
        <a:p>
          <a:endParaRPr lang="en-US">
            <a:latin typeface="Times New Roman" panose="02020603050405020304" pitchFamily="18" charset="0"/>
            <a:cs typeface="Times New Roman" panose="02020603050405020304" pitchFamily="18" charset="0"/>
          </a:endParaRPr>
        </a:p>
      </dgm:t>
    </dgm:pt>
    <dgm:pt modelId="{89EB7AA2-DE9A-49FC-BE2A-C8F4E07F67EB}" type="sibTrans" cxnId="{8C1B9216-5BA8-4C60-AB99-22A42BE9EF95}">
      <dgm:prSet/>
      <dgm:spPr/>
      <dgm:t>
        <a:bodyPr/>
        <a:lstStyle/>
        <a:p>
          <a:endParaRPr lang="en-US">
            <a:latin typeface="Times New Roman" panose="02020603050405020304" pitchFamily="18" charset="0"/>
            <a:cs typeface="Times New Roman" panose="02020603050405020304" pitchFamily="18" charset="0"/>
          </a:endParaRPr>
        </a:p>
      </dgm:t>
    </dgm:pt>
    <dgm:pt modelId="{588F102C-AB81-4BDF-8F98-2F67AA30C1E8}">
      <dgm:prSet/>
      <dgm:spPr/>
      <dgm:t>
        <a:bodyPr/>
        <a:lstStyle/>
        <a:p>
          <a:r>
            <a:rPr lang="en-US" b="0" i="0">
              <a:latin typeface="Times New Roman" panose="02020603050405020304" pitchFamily="18" charset="0"/>
              <a:cs typeface="Times New Roman" panose="02020603050405020304" pitchFamily="18" charset="0"/>
            </a:rPr>
            <a:t>Collaboration, inclusivity, and employee empowerment.</a:t>
          </a:r>
          <a:endParaRPr lang="en-US">
            <a:latin typeface="Times New Roman" panose="02020603050405020304" pitchFamily="18" charset="0"/>
            <a:cs typeface="Times New Roman" panose="02020603050405020304" pitchFamily="18" charset="0"/>
          </a:endParaRPr>
        </a:p>
      </dgm:t>
    </dgm:pt>
    <dgm:pt modelId="{344BE0F0-B34D-466E-9DBA-ED6D296C3CD1}" type="parTrans" cxnId="{C9163EAF-E8DD-4E18-8AB0-1AEFC7122B8F}">
      <dgm:prSet/>
      <dgm:spPr/>
      <dgm:t>
        <a:bodyPr/>
        <a:lstStyle/>
        <a:p>
          <a:endParaRPr lang="en-US">
            <a:latin typeface="Times New Roman" panose="02020603050405020304" pitchFamily="18" charset="0"/>
            <a:cs typeface="Times New Roman" panose="02020603050405020304" pitchFamily="18" charset="0"/>
          </a:endParaRPr>
        </a:p>
      </dgm:t>
    </dgm:pt>
    <dgm:pt modelId="{2F2E536F-81BF-4B1A-9BC9-7383BCA46367}" type="sibTrans" cxnId="{C9163EAF-E8DD-4E18-8AB0-1AEFC7122B8F}">
      <dgm:prSet/>
      <dgm:spPr/>
      <dgm:t>
        <a:bodyPr/>
        <a:lstStyle/>
        <a:p>
          <a:endParaRPr lang="en-US">
            <a:latin typeface="Times New Roman" panose="02020603050405020304" pitchFamily="18" charset="0"/>
            <a:cs typeface="Times New Roman" panose="02020603050405020304" pitchFamily="18" charset="0"/>
          </a:endParaRPr>
        </a:p>
      </dgm:t>
    </dgm:pt>
    <dgm:pt modelId="{D881DF16-06CE-444F-B28E-46601FE66441}">
      <dgm:prSet/>
      <dgm:spPr/>
      <dgm:t>
        <a:bodyPr/>
        <a:lstStyle/>
        <a:p>
          <a:r>
            <a:rPr lang="en-US" b="0" i="0">
              <a:latin typeface="Times New Roman" panose="02020603050405020304" pitchFamily="18" charset="0"/>
              <a:cs typeface="Times New Roman" panose="02020603050405020304" pitchFamily="18" charset="0"/>
            </a:rPr>
            <a:t>Alignment with compassionate principles for leading people.</a:t>
          </a:r>
          <a:endParaRPr lang="en-US">
            <a:latin typeface="Times New Roman" panose="02020603050405020304" pitchFamily="18" charset="0"/>
            <a:cs typeface="Times New Roman" panose="02020603050405020304" pitchFamily="18" charset="0"/>
          </a:endParaRPr>
        </a:p>
      </dgm:t>
    </dgm:pt>
    <dgm:pt modelId="{B3216F79-0609-4F31-8CE5-24E6862929CD}" type="parTrans" cxnId="{23A1FD8D-A76F-4972-BC1E-92AD3510A933}">
      <dgm:prSet/>
      <dgm:spPr/>
      <dgm:t>
        <a:bodyPr/>
        <a:lstStyle/>
        <a:p>
          <a:endParaRPr lang="en-US">
            <a:latin typeface="Times New Roman" panose="02020603050405020304" pitchFamily="18" charset="0"/>
            <a:cs typeface="Times New Roman" panose="02020603050405020304" pitchFamily="18" charset="0"/>
          </a:endParaRPr>
        </a:p>
      </dgm:t>
    </dgm:pt>
    <dgm:pt modelId="{92589592-ADB5-44BF-887B-5FBE68D0A54E}" type="sibTrans" cxnId="{23A1FD8D-A76F-4972-BC1E-92AD3510A933}">
      <dgm:prSet/>
      <dgm:spPr/>
      <dgm:t>
        <a:bodyPr/>
        <a:lstStyle/>
        <a:p>
          <a:endParaRPr lang="en-US">
            <a:latin typeface="Times New Roman" panose="02020603050405020304" pitchFamily="18" charset="0"/>
            <a:cs typeface="Times New Roman" panose="02020603050405020304" pitchFamily="18" charset="0"/>
          </a:endParaRPr>
        </a:p>
      </dgm:t>
    </dgm:pt>
    <dgm:pt modelId="{4B26ECE5-52FB-432B-9BB8-995ACB91903D}">
      <dgm:prSet/>
      <dgm:spPr/>
      <dgm:t>
        <a:bodyPr/>
        <a:lstStyle/>
        <a:p>
          <a:r>
            <a:rPr lang="en-US" b="0" i="0">
              <a:latin typeface="Times New Roman" panose="02020603050405020304" pitchFamily="18" charset="0"/>
              <a:cs typeface="Times New Roman" panose="02020603050405020304" pitchFamily="18" charset="0"/>
            </a:rPr>
            <a:t>Areas for Improvement:</a:t>
          </a:r>
          <a:endParaRPr lang="en-US">
            <a:latin typeface="Times New Roman" panose="02020603050405020304" pitchFamily="18" charset="0"/>
            <a:cs typeface="Times New Roman" panose="02020603050405020304" pitchFamily="18" charset="0"/>
          </a:endParaRPr>
        </a:p>
      </dgm:t>
    </dgm:pt>
    <dgm:pt modelId="{C3E4FD01-A0E1-44A3-A44F-6FDB39ABB803}" type="parTrans" cxnId="{BE2F30E7-88DF-43B2-91DD-4247B993809A}">
      <dgm:prSet/>
      <dgm:spPr/>
      <dgm:t>
        <a:bodyPr/>
        <a:lstStyle/>
        <a:p>
          <a:endParaRPr lang="en-US">
            <a:latin typeface="Times New Roman" panose="02020603050405020304" pitchFamily="18" charset="0"/>
            <a:cs typeface="Times New Roman" panose="02020603050405020304" pitchFamily="18" charset="0"/>
          </a:endParaRPr>
        </a:p>
      </dgm:t>
    </dgm:pt>
    <dgm:pt modelId="{C1B0C301-EA14-4539-AF69-61FB7462A6F7}" type="sibTrans" cxnId="{BE2F30E7-88DF-43B2-91DD-4247B993809A}">
      <dgm:prSet/>
      <dgm:spPr/>
      <dgm:t>
        <a:bodyPr/>
        <a:lstStyle/>
        <a:p>
          <a:endParaRPr lang="en-US">
            <a:latin typeface="Times New Roman" panose="02020603050405020304" pitchFamily="18" charset="0"/>
            <a:cs typeface="Times New Roman" panose="02020603050405020304" pitchFamily="18" charset="0"/>
          </a:endParaRPr>
        </a:p>
      </dgm:t>
    </dgm:pt>
    <dgm:pt modelId="{B88A8721-6F17-47D3-A055-96B45D76A7BB}">
      <dgm:prSet/>
      <dgm:spPr/>
      <dgm:t>
        <a:bodyPr/>
        <a:lstStyle/>
        <a:p>
          <a:r>
            <a:rPr lang="en-US" b="0" i="0">
              <a:latin typeface="Times New Roman" panose="02020603050405020304" pitchFamily="18" charset="0"/>
              <a:cs typeface="Times New Roman" panose="02020603050405020304" pitchFamily="18" charset="0"/>
            </a:rPr>
            <a:t>Need to enhance decision-making process and adaptability.</a:t>
          </a:r>
          <a:endParaRPr lang="en-US">
            <a:latin typeface="Times New Roman" panose="02020603050405020304" pitchFamily="18" charset="0"/>
            <a:cs typeface="Times New Roman" panose="02020603050405020304" pitchFamily="18" charset="0"/>
          </a:endParaRPr>
        </a:p>
      </dgm:t>
    </dgm:pt>
    <dgm:pt modelId="{8BF9C6F1-54E7-4175-AD11-7AC9DEEAC539}" type="parTrans" cxnId="{ACC22849-A752-46C0-8AAB-C6CF36BD1AF0}">
      <dgm:prSet/>
      <dgm:spPr/>
      <dgm:t>
        <a:bodyPr/>
        <a:lstStyle/>
        <a:p>
          <a:endParaRPr lang="en-US">
            <a:latin typeface="Times New Roman" panose="02020603050405020304" pitchFamily="18" charset="0"/>
            <a:cs typeface="Times New Roman" panose="02020603050405020304" pitchFamily="18" charset="0"/>
          </a:endParaRPr>
        </a:p>
      </dgm:t>
    </dgm:pt>
    <dgm:pt modelId="{4D0C7C9C-DE26-40B3-A88C-54F5B4FF7727}" type="sibTrans" cxnId="{ACC22849-A752-46C0-8AAB-C6CF36BD1AF0}">
      <dgm:prSet/>
      <dgm:spPr/>
      <dgm:t>
        <a:bodyPr/>
        <a:lstStyle/>
        <a:p>
          <a:endParaRPr lang="en-US">
            <a:latin typeface="Times New Roman" panose="02020603050405020304" pitchFamily="18" charset="0"/>
            <a:cs typeface="Times New Roman" panose="02020603050405020304" pitchFamily="18" charset="0"/>
          </a:endParaRPr>
        </a:p>
      </dgm:t>
    </dgm:pt>
    <dgm:pt modelId="{FC667293-DC9C-4E50-9D54-45AA9C74C70A}">
      <dgm:prSet/>
      <dgm:spPr/>
      <dgm:t>
        <a:bodyPr/>
        <a:lstStyle/>
        <a:p>
          <a:r>
            <a:rPr lang="en-US" b="0" i="0">
              <a:latin typeface="Times New Roman" panose="02020603050405020304" pitchFamily="18" charset="0"/>
              <a:cs typeface="Times New Roman" panose="02020603050405020304" pitchFamily="18" charset="0"/>
            </a:rPr>
            <a:t>May face challenges in urgent or high-pressure situations.</a:t>
          </a:r>
          <a:endParaRPr lang="en-US">
            <a:latin typeface="Times New Roman" panose="02020603050405020304" pitchFamily="18" charset="0"/>
            <a:cs typeface="Times New Roman" panose="02020603050405020304" pitchFamily="18" charset="0"/>
          </a:endParaRPr>
        </a:p>
      </dgm:t>
    </dgm:pt>
    <dgm:pt modelId="{B32A3F63-663F-44A0-A6D8-223094DF6721}" type="parTrans" cxnId="{3E5938C5-75C0-4045-B2CA-DA7DD1613168}">
      <dgm:prSet/>
      <dgm:spPr/>
      <dgm:t>
        <a:bodyPr/>
        <a:lstStyle/>
        <a:p>
          <a:endParaRPr lang="en-US">
            <a:latin typeface="Times New Roman" panose="02020603050405020304" pitchFamily="18" charset="0"/>
            <a:cs typeface="Times New Roman" panose="02020603050405020304" pitchFamily="18" charset="0"/>
          </a:endParaRPr>
        </a:p>
      </dgm:t>
    </dgm:pt>
    <dgm:pt modelId="{3FE0F521-E590-418E-9244-4BB889620632}" type="sibTrans" cxnId="{3E5938C5-75C0-4045-B2CA-DA7DD1613168}">
      <dgm:prSet/>
      <dgm:spPr/>
      <dgm:t>
        <a:bodyPr/>
        <a:lstStyle/>
        <a:p>
          <a:endParaRPr lang="en-US">
            <a:latin typeface="Times New Roman" panose="02020603050405020304" pitchFamily="18" charset="0"/>
            <a:cs typeface="Times New Roman" panose="02020603050405020304" pitchFamily="18" charset="0"/>
          </a:endParaRPr>
        </a:p>
      </dgm:t>
    </dgm:pt>
    <dgm:pt modelId="{4002A6F0-550B-4568-A6E3-BEC2FDEF5B5D}" type="pres">
      <dgm:prSet presAssocID="{D2666BF7-7B88-4E6F-BF35-1E4110B182A2}" presName="Name0" presStyleCnt="0">
        <dgm:presLayoutVars>
          <dgm:dir/>
          <dgm:animLvl val="lvl"/>
          <dgm:resizeHandles val="exact"/>
        </dgm:presLayoutVars>
      </dgm:prSet>
      <dgm:spPr/>
    </dgm:pt>
    <dgm:pt modelId="{5CF24FFB-C276-461A-B7D4-15CBDA1880C4}" type="pres">
      <dgm:prSet presAssocID="{C70EB438-DA48-4B81-98C6-1EE70718317F}" presName="linNode" presStyleCnt="0"/>
      <dgm:spPr/>
    </dgm:pt>
    <dgm:pt modelId="{256FB41C-17DD-491A-8721-DD3D07F56650}" type="pres">
      <dgm:prSet presAssocID="{C70EB438-DA48-4B81-98C6-1EE70718317F}" presName="parentText" presStyleLbl="node1" presStyleIdx="0" presStyleCnt="2">
        <dgm:presLayoutVars>
          <dgm:chMax val="1"/>
          <dgm:bulletEnabled val="1"/>
        </dgm:presLayoutVars>
      </dgm:prSet>
      <dgm:spPr/>
    </dgm:pt>
    <dgm:pt modelId="{91FF7FD5-AB3C-4BA1-A198-81D52C4DBB1E}" type="pres">
      <dgm:prSet presAssocID="{C70EB438-DA48-4B81-98C6-1EE70718317F}" presName="descendantText" presStyleLbl="alignAccFollowNode1" presStyleIdx="0" presStyleCnt="2">
        <dgm:presLayoutVars>
          <dgm:bulletEnabled val="1"/>
        </dgm:presLayoutVars>
      </dgm:prSet>
      <dgm:spPr/>
    </dgm:pt>
    <dgm:pt modelId="{CD98C16C-450D-424E-AF29-1227004524F9}" type="pres">
      <dgm:prSet presAssocID="{89EB7AA2-DE9A-49FC-BE2A-C8F4E07F67EB}" presName="sp" presStyleCnt="0"/>
      <dgm:spPr/>
    </dgm:pt>
    <dgm:pt modelId="{9403CEBF-9840-477A-8DFF-72739775F9D3}" type="pres">
      <dgm:prSet presAssocID="{4B26ECE5-52FB-432B-9BB8-995ACB91903D}" presName="linNode" presStyleCnt="0"/>
      <dgm:spPr/>
    </dgm:pt>
    <dgm:pt modelId="{FD86520A-E9C8-4E1E-A33F-64D5E2AB63FC}" type="pres">
      <dgm:prSet presAssocID="{4B26ECE5-52FB-432B-9BB8-995ACB91903D}" presName="parentText" presStyleLbl="node1" presStyleIdx="1" presStyleCnt="2">
        <dgm:presLayoutVars>
          <dgm:chMax val="1"/>
          <dgm:bulletEnabled val="1"/>
        </dgm:presLayoutVars>
      </dgm:prSet>
      <dgm:spPr/>
    </dgm:pt>
    <dgm:pt modelId="{25E3B083-595F-4605-9558-D0F106BDC0F1}" type="pres">
      <dgm:prSet presAssocID="{4B26ECE5-52FB-432B-9BB8-995ACB91903D}" presName="descendantText" presStyleLbl="alignAccFollowNode1" presStyleIdx="1" presStyleCnt="2">
        <dgm:presLayoutVars>
          <dgm:bulletEnabled val="1"/>
        </dgm:presLayoutVars>
      </dgm:prSet>
      <dgm:spPr/>
    </dgm:pt>
  </dgm:ptLst>
  <dgm:cxnLst>
    <dgm:cxn modelId="{8C1B9216-5BA8-4C60-AB99-22A42BE9EF95}" srcId="{D2666BF7-7B88-4E6F-BF35-1E4110B182A2}" destId="{C70EB438-DA48-4B81-98C6-1EE70718317F}" srcOrd="0" destOrd="0" parTransId="{7AF29442-DD2A-48DB-8908-EF19254C638E}" sibTransId="{89EB7AA2-DE9A-49FC-BE2A-C8F4E07F67EB}"/>
    <dgm:cxn modelId="{71C8A548-55AB-46CF-A7AE-6D727D209264}" type="presOf" srcId="{FC667293-DC9C-4E50-9D54-45AA9C74C70A}" destId="{25E3B083-595F-4605-9558-D0F106BDC0F1}" srcOrd="0" destOrd="1" presId="urn:microsoft.com/office/officeart/2005/8/layout/vList5"/>
    <dgm:cxn modelId="{ACC22849-A752-46C0-8AAB-C6CF36BD1AF0}" srcId="{4B26ECE5-52FB-432B-9BB8-995ACB91903D}" destId="{B88A8721-6F17-47D3-A055-96B45D76A7BB}" srcOrd="0" destOrd="0" parTransId="{8BF9C6F1-54E7-4175-AD11-7AC9DEEAC539}" sibTransId="{4D0C7C9C-DE26-40B3-A88C-54F5B4FF7727}"/>
    <dgm:cxn modelId="{93C0B876-1AB3-4181-A9AF-2E17F71DCAB6}" type="presOf" srcId="{D881DF16-06CE-444F-B28E-46601FE66441}" destId="{91FF7FD5-AB3C-4BA1-A198-81D52C4DBB1E}" srcOrd="0" destOrd="1" presId="urn:microsoft.com/office/officeart/2005/8/layout/vList5"/>
    <dgm:cxn modelId="{69245977-C820-4499-B8FB-3145CBF76F54}" type="presOf" srcId="{B88A8721-6F17-47D3-A055-96B45D76A7BB}" destId="{25E3B083-595F-4605-9558-D0F106BDC0F1}" srcOrd="0" destOrd="0" presId="urn:microsoft.com/office/officeart/2005/8/layout/vList5"/>
    <dgm:cxn modelId="{23A1FD8D-A76F-4972-BC1E-92AD3510A933}" srcId="{C70EB438-DA48-4B81-98C6-1EE70718317F}" destId="{D881DF16-06CE-444F-B28E-46601FE66441}" srcOrd="1" destOrd="0" parTransId="{B3216F79-0609-4F31-8CE5-24E6862929CD}" sibTransId="{92589592-ADB5-44BF-887B-5FBE68D0A54E}"/>
    <dgm:cxn modelId="{26830CA8-DC04-41B5-93B4-6314075AF279}" type="presOf" srcId="{588F102C-AB81-4BDF-8F98-2F67AA30C1E8}" destId="{91FF7FD5-AB3C-4BA1-A198-81D52C4DBB1E}" srcOrd="0" destOrd="0" presId="urn:microsoft.com/office/officeart/2005/8/layout/vList5"/>
    <dgm:cxn modelId="{A9E99CAE-8FF6-472A-AC6C-379BA56FF226}" type="presOf" srcId="{4B26ECE5-52FB-432B-9BB8-995ACB91903D}" destId="{FD86520A-E9C8-4E1E-A33F-64D5E2AB63FC}" srcOrd="0" destOrd="0" presId="urn:microsoft.com/office/officeart/2005/8/layout/vList5"/>
    <dgm:cxn modelId="{C9163EAF-E8DD-4E18-8AB0-1AEFC7122B8F}" srcId="{C70EB438-DA48-4B81-98C6-1EE70718317F}" destId="{588F102C-AB81-4BDF-8F98-2F67AA30C1E8}" srcOrd="0" destOrd="0" parTransId="{344BE0F0-B34D-466E-9DBA-ED6D296C3CD1}" sibTransId="{2F2E536F-81BF-4B1A-9BC9-7383BCA46367}"/>
    <dgm:cxn modelId="{F2504BB2-DCB7-4D91-95AB-EE020D82CCB3}" type="presOf" srcId="{D2666BF7-7B88-4E6F-BF35-1E4110B182A2}" destId="{4002A6F0-550B-4568-A6E3-BEC2FDEF5B5D}" srcOrd="0" destOrd="0" presId="urn:microsoft.com/office/officeart/2005/8/layout/vList5"/>
    <dgm:cxn modelId="{3E5938C5-75C0-4045-B2CA-DA7DD1613168}" srcId="{4B26ECE5-52FB-432B-9BB8-995ACB91903D}" destId="{FC667293-DC9C-4E50-9D54-45AA9C74C70A}" srcOrd="1" destOrd="0" parTransId="{B32A3F63-663F-44A0-A6D8-223094DF6721}" sibTransId="{3FE0F521-E590-418E-9244-4BB889620632}"/>
    <dgm:cxn modelId="{BE2F30E7-88DF-43B2-91DD-4247B993809A}" srcId="{D2666BF7-7B88-4E6F-BF35-1E4110B182A2}" destId="{4B26ECE5-52FB-432B-9BB8-995ACB91903D}" srcOrd="1" destOrd="0" parTransId="{C3E4FD01-A0E1-44A3-A44F-6FDB39ABB803}" sibTransId="{C1B0C301-EA14-4539-AF69-61FB7462A6F7}"/>
    <dgm:cxn modelId="{1DAF9DF7-6594-4B99-B61A-EF0CA549D8F8}" type="presOf" srcId="{C70EB438-DA48-4B81-98C6-1EE70718317F}" destId="{256FB41C-17DD-491A-8721-DD3D07F56650}" srcOrd="0" destOrd="0" presId="urn:microsoft.com/office/officeart/2005/8/layout/vList5"/>
    <dgm:cxn modelId="{31FCD690-8226-4147-9284-7240615654DF}" type="presParOf" srcId="{4002A6F0-550B-4568-A6E3-BEC2FDEF5B5D}" destId="{5CF24FFB-C276-461A-B7D4-15CBDA1880C4}" srcOrd="0" destOrd="0" presId="urn:microsoft.com/office/officeart/2005/8/layout/vList5"/>
    <dgm:cxn modelId="{2C2B5105-5133-499B-BF71-ADDE47E4B548}" type="presParOf" srcId="{5CF24FFB-C276-461A-B7D4-15CBDA1880C4}" destId="{256FB41C-17DD-491A-8721-DD3D07F56650}" srcOrd="0" destOrd="0" presId="urn:microsoft.com/office/officeart/2005/8/layout/vList5"/>
    <dgm:cxn modelId="{2E1D5ED2-59AC-4140-B2EE-80E4881F3B2C}" type="presParOf" srcId="{5CF24FFB-C276-461A-B7D4-15CBDA1880C4}" destId="{91FF7FD5-AB3C-4BA1-A198-81D52C4DBB1E}" srcOrd="1" destOrd="0" presId="urn:microsoft.com/office/officeart/2005/8/layout/vList5"/>
    <dgm:cxn modelId="{28085F99-D175-4FBC-96EB-AF56FE0F6A7A}" type="presParOf" srcId="{4002A6F0-550B-4568-A6E3-BEC2FDEF5B5D}" destId="{CD98C16C-450D-424E-AF29-1227004524F9}" srcOrd="1" destOrd="0" presId="urn:microsoft.com/office/officeart/2005/8/layout/vList5"/>
    <dgm:cxn modelId="{03187C68-25A3-4F0A-B8A7-C88047EB4919}" type="presParOf" srcId="{4002A6F0-550B-4568-A6E3-BEC2FDEF5B5D}" destId="{9403CEBF-9840-477A-8DFF-72739775F9D3}" srcOrd="2" destOrd="0" presId="urn:microsoft.com/office/officeart/2005/8/layout/vList5"/>
    <dgm:cxn modelId="{2E28008D-7960-4157-AAB5-9979D1E4B22D}" type="presParOf" srcId="{9403CEBF-9840-477A-8DFF-72739775F9D3}" destId="{FD86520A-E9C8-4E1E-A33F-64D5E2AB63FC}" srcOrd="0" destOrd="0" presId="urn:microsoft.com/office/officeart/2005/8/layout/vList5"/>
    <dgm:cxn modelId="{56D2F350-7AC8-4047-985C-560428DFACD8}" type="presParOf" srcId="{9403CEBF-9840-477A-8DFF-72739775F9D3}" destId="{25E3B083-595F-4605-9558-D0F106BDC0F1}"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FC25933-EEF9-4D41-BE98-D65BF923C70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0848291-E8BC-4A5B-96E4-B1136DCF8D4A}">
      <dgm:prSet/>
      <dgm:spPr/>
      <dgm:t>
        <a:bodyPr/>
        <a:lstStyle/>
        <a:p>
          <a:r>
            <a:rPr lang="en-US" b="0" i="0">
              <a:latin typeface="Times New Roman" panose="02020603050405020304" pitchFamily="18" charset="0"/>
              <a:cs typeface="Times New Roman" panose="02020603050405020304" pitchFamily="18" charset="0"/>
            </a:rPr>
            <a:t>A shift towards automated production from manual.</a:t>
          </a:r>
          <a:endParaRPr lang="en-US">
            <a:latin typeface="Times New Roman" panose="02020603050405020304" pitchFamily="18" charset="0"/>
            <a:cs typeface="Times New Roman" panose="02020603050405020304" pitchFamily="18" charset="0"/>
          </a:endParaRPr>
        </a:p>
      </dgm:t>
    </dgm:pt>
    <dgm:pt modelId="{D6B45797-BE78-41B0-A018-EC2EADD65460}" type="parTrans" cxnId="{E60737CE-4631-4DD0-A791-1D0156E21FF1}">
      <dgm:prSet/>
      <dgm:spPr/>
      <dgm:t>
        <a:bodyPr/>
        <a:lstStyle/>
        <a:p>
          <a:endParaRPr lang="en-US">
            <a:latin typeface="Times New Roman" panose="02020603050405020304" pitchFamily="18" charset="0"/>
            <a:cs typeface="Times New Roman" panose="02020603050405020304" pitchFamily="18" charset="0"/>
          </a:endParaRPr>
        </a:p>
      </dgm:t>
    </dgm:pt>
    <dgm:pt modelId="{3818FF98-E7C8-4FE6-B03D-C1091DCB0CE8}" type="sibTrans" cxnId="{E60737CE-4631-4DD0-A791-1D0156E21FF1}">
      <dgm:prSet/>
      <dgm:spPr/>
      <dgm:t>
        <a:bodyPr/>
        <a:lstStyle/>
        <a:p>
          <a:endParaRPr lang="en-US">
            <a:latin typeface="Times New Roman" panose="02020603050405020304" pitchFamily="18" charset="0"/>
            <a:cs typeface="Times New Roman" panose="02020603050405020304" pitchFamily="18" charset="0"/>
          </a:endParaRPr>
        </a:p>
      </dgm:t>
    </dgm:pt>
    <dgm:pt modelId="{0CA42417-916A-4B7E-84AA-7997E9EA8B5B}">
      <dgm:prSet/>
      <dgm:spPr/>
      <dgm:t>
        <a:bodyPr/>
        <a:lstStyle/>
        <a:p>
          <a:r>
            <a:rPr lang="en-US" b="0" i="0" dirty="0">
              <a:latin typeface="Times New Roman" panose="02020603050405020304" pitchFamily="18" charset="0"/>
              <a:cs typeface="Times New Roman" panose="02020603050405020304" pitchFamily="18" charset="0"/>
            </a:rPr>
            <a:t>Aims to increase the efficiency of production and reduce errors.</a:t>
          </a:r>
          <a:endParaRPr lang="en-US" dirty="0">
            <a:latin typeface="Times New Roman" panose="02020603050405020304" pitchFamily="18" charset="0"/>
            <a:cs typeface="Times New Roman" panose="02020603050405020304" pitchFamily="18" charset="0"/>
          </a:endParaRPr>
        </a:p>
      </dgm:t>
    </dgm:pt>
    <dgm:pt modelId="{A0A32065-AABC-4D06-9FB6-799F6E4E40FB}" type="parTrans" cxnId="{48728FED-CBCF-42CE-96D7-CBDDAC675B6D}">
      <dgm:prSet/>
      <dgm:spPr/>
      <dgm:t>
        <a:bodyPr/>
        <a:lstStyle/>
        <a:p>
          <a:endParaRPr lang="en-US">
            <a:latin typeface="Times New Roman" panose="02020603050405020304" pitchFamily="18" charset="0"/>
            <a:cs typeface="Times New Roman" panose="02020603050405020304" pitchFamily="18" charset="0"/>
          </a:endParaRPr>
        </a:p>
      </dgm:t>
    </dgm:pt>
    <dgm:pt modelId="{7824D827-F61E-44C0-8AAD-B682F7CC5DD1}" type="sibTrans" cxnId="{48728FED-CBCF-42CE-96D7-CBDDAC675B6D}">
      <dgm:prSet/>
      <dgm:spPr/>
      <dgm:t>
        <a:bodyPr/>
        <a:lstStyle/>
        <a:p>
          <a:endParaRPr lang="en-US">
            <a:latin typeface="Times New Roman" panose="02020603050405020304" pitchFamily="18" charset="0"/>
            <a:cs typeface="Times New Roman" panose="02020603050405020304" pitchFamily="18" charset="0"/>
          </a:endParaRPr>
        </a:p>
      </dgm:t>
    </dgm:pt>
    <dgm:pt modelId="{0C856A6C-96C1-4272-B2E6-58AEED15FD21}">
      <dgm:prSet/>
      <dgm:spPr/>
      <dgm:t>
        <a:bodyPr/>
        <a:lstStyle/>
        <a:p>
          <a:r>
            <a:rPr lang="en-US" b="0" i="0">
              <a:latin typeface="Times New Roman" panose="02020603050405020304" pitchFamily="18" charset="0"/>
              <a:cs typeface="Times New Roman" panose="02020603050405020304" pitchFamily="18" charset="0"/>
            </a:rPr>
            <a:t>It will streamline processes and enhance productivity.</a:t>
          </a:r>
          <a:endParaRPr lang="en-US">
            <a:latin typeface="Times New Roman" panose="02020603050405020304" pitchFamily="18" charset="0"/>
            <a:cs typeface="Times New Roman" panose="02020603050405020304" pitchFamily="18" charset="0"/>
          </a:endParaRPr>
        </a:p>
      </dgm:t>
    </dgm:pt>
    <dgm:pt modelId="{86C48115-85CE-4DC3-BF83-C42E93BEBF76}" type="parTrans" cxnId="{CFA86B49-03BB-4C66-9D24-B4B3F61C7551}">
      <dgm:prSet/>
      <dgm:spPr/>
      <dgm:t>
        <a:bodyPr/>
        <a:lstStyle/>
        <a:p>
          <a:endParaRPr lang="en-US">
            <a:latin typeface="Times New Roman" panose="02020603050405020304" pitchFamily="18" charset="0"/>
            <a:cs typeface="Times New Roman" panose="02020603050405020304" pitchFamily="18" charset="0"/>
          </a:endParaRPr>
        </a:p>
      </dgm:t>
    </dgm:pt>
    <dgm:pt modelId="{D50FAEC9-7A63-4010-B097-BE3E60F053F1}" type="sibTrans" cxnId="{CFA86B49-03BB-4C66-9D24-B4B3F61C7551}">
      <dgm:prSet/>
      <dgm:spPr/>
      <dgm:t>
        <a:bodyPr/>
        <a:lstStyle/>
        <a:p>
          <a:endParaRPr lang="en-US">
            <a:latin typeface="Times New Roman" panose="02020603050405020304" pitchFamily="18" charset="0"/>
            <a:cs typeface="Times New Roman" panose="02020603050405020304" pitchFamily="18" charset="0"/>
          </a:endParaRPr>
        </a:p>
      </dgm:t>
    </dgm:pt>
    <dgm:pt modelId="{8E24AFA8-C5C3-41DE-B886-DE6DCEFB5B1C}">
      <dgm:prSet/>
      <dgm:spPr/>
      <dgm:t>
        <a:bodyPr/>
        <a:lstStyle/>
        <a:p>
          <a:r>
            <a:rPr lang="en-US" b="0" i="0">
              <a:latin typeface="Times New Roman" panose="02020603050405020304" pitchFamily="18" charset="0"/>
              <a:cs typeface="Times New Roman" panose="02020603050405020304" pitchFamily="18" charset="0"/>
            </a:rPr>
            <a:t>The adaptability towards the industry standards and improving service delivery.</a:t>
          </a:r>
          <a:endParaRPr lang="en-US">
            <a:latin typeface="Times New Roman" panose="02020603050405020304" pitchFamily="18" charset="0"/>
            <a:cs typeface="Times New Roman" panose="02020603050405020304" pitchFamily="18" charset="0"/>
          </a:endParaRPr>
        </a:p>
      </dgm:t>
    </dgm:pt>
    <dgm:pt modelId="{1BB8D6E9-283C-478D-A7E7-DA77E6C51163}" type="parTrans" cxnId="{9B014013-325C-4D82-82B1-AF8623EABEB7}">
      <dgm:prSet/>
      <dgm:spPr/>
      <dgm:t>
        <a:bodyPr/>
        <a:lstStyle/>
        <a:p>
          <a:endParaRPr lang="en-US">
            <a:latin typeface="Times New Roman" panose="02020603050405020304" pitchFamily="18" charset="0"/>
            <a:cs typeface="Times New Roman" panose="02020603050405020304" pitchFamily="18" charset="0"/>
          </a:endParaRPr>
        </a:p>
      </dgm:t>
    </dgm:pt>
    <dgm:pt modelId="{6B0D3F8C-37D7-4632-945A-98D7AEA7FEFA}" type="sibTrans" cxnId="{9B014013-325C-4D82-82B1-AF8623EABEB7}">
      <dgm:prSet/>
      <dgm:spPr/>
      <dgm:t>
        <a:bodyPr/>
        <a:lstStyle/>
        <a:p>
          <a:endParaRPr lang="en-US">
            <a:latin typeface="Times New Roman" panose="02020603050405020304" pitchFamily="18" charset="0"/>
            <a:cs typeface="Times New Roman" panose="02020603050405020304" pitchFamily="18" charset="0"/>
          </a:endParaRPr>
        </a:p>
      </dgm:t>
    </dgm:pt>
    <dgm:pt modelId="{A1BCB9BD-070A-4822-B3BF-10332AA2D223}" type="pres">
      <dgm:prSet presAssocID="{5FC25933-EEF9-4D41-BE98-D65BF923C700}" presName="root" presStyleCnt="0">
        <dgm:presLayoutVars>
          <dgm:dir/>
          <dgm:resizeHandles val="exact"/>
        </dgm:presLayoutVars>
      </dgm:prSet>
      <dgm:spPr/>
    </dgm:pt>
    <dgm:pt modelId="{F7E9804F-12B1-4419-BA8B-CB021AAA7981}" type="pres">
      <dgm:prSet presAssocID="{50848291-E8BC-4A5B-96E4-B1136DCF8D4A}" presName="compNode" presStyleCnt="0"/>
      <dgm:spPr/>
    </dgm:pt>
    <dgm:pt modelId="{46E0DBBC-0EF2-491D-A556-43708F24B35D}" type="pres">
      <dgm:prSet presAssocID="{50848291-E8BC-4A5B-96E4-B1136DCF8D4A}" presName="bgRect" presStyleLbl="bgShp" presStyleIdx="0" presStyleCnt="4"/>
      <dgm:spPr/>
    </dgm:pt>
    <dgm:pt modelId="{A425C4C9-6814-45DB-BD6D-36F13CAB85DB}" type="pres">
      <dgm:prSet presAssocID="{50848291-E8BC-4A5B-96E4-B1136DCF8D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A1019355-0CAA-45B8-B226-913BAD87BB82}" type="pres">
      <dgm:prSet presAssocID="{50848291-E8BC-4A5B-96E4-B1136DCF8D4A}" presName="spaceRect" presStyleCnt="0"/>
      <dgm:spPr/>
    </dgm:pt>
    <dgm:pt modelId="{01DF8320-1F4E-4B65-9A5A-AAAA8D064081}" type="pres">
      <dgm:prSet presAssocID="{50848291-E8BC-4A5B-96E4-B1136DCF8D4A}" presName="parTx" presStyleLbl="revTx" presStyleIdx="0" presStyleCnt="4">
        <dgm:presLayoutVars>
          <dgm:chMax val="0"/>
          <dgm:chPref val="0"/>
        </dgm:presLayoutVars>
      </dgm:prSet>
      <dgm:spPr/>
    </dgm:pt>
    <dgm:pt modelId="{4C4847AA-5330-4C97-A3EB-21C685CF0C5D}" type="pres">
      <dgm:prSet presAssocID="{3818FF98-E7C8-4FE6-B03D-C1091DCB0CE8}" presName="sibTrans" presStyleCnt="0"/>
      <dgm:spPr/>
    </dgm:pt>
    <dgm:pt modelId="{F8B2CB86-2F3C-44F1-8865-6EEC9C1C57DA}" type="pres">
      <dgm:prSet presAssocID="{0CA42417-916A-4B7E-84AA-7997E9EA8B5B}" presName="compNode" presStyleCnt="0"/>
      <dgm:spPr/>
    </dgm:pt>
    <dgm:pt modelId="{F8091DCC-D825-4D4A-9801-3BFE7F85EA79}" type="pres">
      <dgm:prSet presAssocID="{0CA42417-916A-4B7E-84AA-7997E9EA8B5B}" presName="bgRect" presStyleLbl="bgShp" presStyleIdx="1" presStyleCnt="4"/>
      <dgm:spPr/>
    </dgm:pt>
    <dgm:pt modelId="{00B2D8B1-8779-4BDE-9AF1-152C2C226BFF}" type="pres">
      <dgm:prSet presAssocID="{0CA42417-916A-4B7E-84AA-7997E9EA8B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081D96DA-B6FD-4A4B-B34E-8C24172F0A78}" type="pres">
      <dgm:prSet presAssocID="{0CA42417-916A-4B7E-84AA-7997E9EA8B5B}" presName="spaceRect" presStyleCnt="0"/>
      <dgm:spPr/>
    </dgm:pt>
    <dgm:pt modelId="{57369AC4-EE6D-47C5-B670-ECB9863643EA}" type="pres">
      <dgm:prSet presAssocID="{0CA42417-916A-4B7E-84AA-7997E9EA8B5B}" presName="parTx" presStyleLbl="revTx" presStyleIdx="1" presStyleCnt="4">
        <dgm:presLayoutVars>
          <dgm:chMax val="0"/>
          <dgm:chPref val="0"/>
        </dgm:presLayoutVars>
      </dgm:prSet>
      <dgm:spPr/>
    </dgm:pt>
    <dgm:pt modelId="{D2BE1202-2F8E-4A8C-97DE-8F0BB541A43E}" type="pres">
      <dgm:prSet presAssocID="{7824D827-F61E-44C0-8AAD-B682F7CC5DD1}" presName="sibTrans" presStyleCnt="0"/>
      <dgm:spPr/>
    </dgm:pt>
    <dgm:pt modelId="{B73E745D-D33D-4DCE-A20A-88117B05F88E}" type="pres">
      <dgm:prSet presAssocID="{0C856A6C-96C1-4272-B2E6-58AEED15FD21}" presName="compNode" presStyleCnt="0"/>
      <dgm:spPr/>
    </dgm:pt>
    <dgm:pt modelId="{AED2149D-E3F8-40A0-8698-B3E87560905D}" type="pres">
      <dgm:prSet presAssocID="{0C856A6C-96C1-4272-B2E6-58AEED15FD21}" presName="bgRect" presStyleLbl="bgShp" presStyleIdx="2" presStyleCnt="4"/>
      <dgm:spPr/>
    </dgm:pt>
    <dgm:pt modelId="{61CEF9D0-CCDD-4514-B061-AB763D8C440E}" type="pres">
      <dgm:prSet presAssocID="{0C856A6C-96C1-4272-B2E6-58AEED15FD2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B0D576FC-61F0-4E70-BEF0-F7D8B6664E60}" type="pres">
      <dgm:prSet presAssocID="{0C856A6C-96C1-4272-B2E6-58AEED15FD21}" presName="spaceRect" presStyleCnt="0"/>
      <dgm:spPr/>
    </dgm:pt>
    <dgm:pt modelId="{4ED56EC1-2A6F-4E1B-9331-F068CF657486}" type="pres">
      <dgm:prSet presAssocID="{0C856A6C-96C1-4272-B2E6-58AEED15FD21}" presName="parTx" presStyleLbl="revTx" presStyleIdx="2" presStyleCnt="4">
        <dgm:presLayoutVars>
          <dgm:chMax val="0"/>
          <dgm:chPref val="0"/>
        </dgm:presLayoutVars>
      </dgm:prSet>
      <dgm:spPr/>
    </dgm:pt>
    <dgm:pt modelId="{362CA589-D356-46DC-AA84-983FF505D84C}" type="pres">
      <dgm:prSet presAssocID="{D50FAEC9-7A63-4010-B097-BE3E60F053F1}" presName="sibTrans" presStyleCnt="0"/>
      <dgm:spPr/>
    </dgm:pt>
    <dgm:pt modelId="{CB4EA186-4A5A-49E9-A721-0FC348CC4345}" type="pres">
      <dgm:prSet presAssocID="{8E24AFA8-C5C3-41DE-B886-DE6DCEFB5B1C}" presName="compNode" presStyleCnt="0"/>
      <dgm:spPr/>
    </dgm:pt>
    <dgm:pt modelId="{FE7EBF4F-4C7A-4D5E-A038-9CBA62B12A16}" type="pres">
      <dgm:prSet presAssocID="{8E24AFA8-C5C3-41DE-B886-DE6DCEFB5B1C}" presName="bgRect" presStyleLbl="bgShp" presStyleIdx="3" presStyleCnt="4"/>
      <dgm:spPr/>
    </dgm:pt>
    <dgm:pt modelId="{AB92AE48-E447-4E53-84EC-00E7F451681D}" type="pres">
      <dgm:prSet presAssocID="{8E24AFA8-C5C3-41DE-B886-DE6DCEFB5B1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C73ACAE8-9486-4883-A4D2-1A842B121D1B}" type="pres">
      <dgm:prSet presAssocID="{8E24AFA8-C5C3-41DE-B886-DE6DCEFB5B1C}" presName="spaceRect" presStyleCnt="0"/>
      <dgm:spPr/>
    </dgm:pt>
    <dgm:pt modelId="{BF710EE9-7A8E-45AB-8C90-B6B5D9303E2E}" type="pres">
      <dgm:prSet presAssocID="{8E24AFA8-C5C3-41DE-B886-DE6DCEFB5B1C}" presName="parTx" presStyleLbl="revTx" presStyleIdx="3" presStyleCnt="4">
        <dgm:presLayoutVars>
          <dgm:chMax val="0"/>
          <dgm:chPref val="0"/>
        </dgm:presLayoutVars>
      </dgm:prSet>
      <dgm:spPr/>
    </dgm:pt>
  </dgm:ptLst>
  <dgm:cxnLst>
    <dgm:cxn modelId="{9B014013-325C-4D82-82B1-AF8623EABEB7}" srcId="{5FC25933-EEF9-4D41-BE98-D65BF923C700}" destId="{8E24AFA8-C5C3-41DE-B886-DE6DCEFB5B1C}" srcOrd="3" destOrd="0" parTransId="{1BB8D6E9-283C-478D-A7E7-DA77E6C51163}" sibTransId="{6B0D3F8C-37D7-4632-945A-98D7AEA7FEFA}"/>
    <dgm:cxn modelId="{CFA86B49-03BB-4C66-9D24-B4B3F61C7551}" srcId="{5FC25933-EEF9-4D41-BE98-D65BF923C700}" destId="{0C856A6C-96C1-4272-B2E6-58AEED15FD21}" srcOrd="2" destOrd="0" parTransId="{86C48115-85CE-4DC3-BF83-C42E93BEBF76}" sibTransId="{D50FAEC9-7A63-4010-B097-BE3E60F053F1}"/>
    <dgm:cxn modelId="{1F34A94A-F72B-4C76-8473-54118B1427A8}" type="presOf" srcId="{50848291-E8BC-4A5B-96E4-B1136DCF8D4A}" destId="{01DF8320-1F4E-4B65-9A5A-AAAA8D064081}" srcOrd="0" destOrd="0" presId="urn:microsoft.com/office/officeart/2018/2/layout/IconVerticalSolidList"/>
    <dgm:cxn modelId="{40075D56-EECE-462B-9BB7-C1D3738E5290}" type="presOf" srcId="{0CA42417-916A-4B7E-84AA-7997E9EA8B5B}" destId="{57369AC4-EE6D-47C5-B670-ECB9863643EA}" srcOrd="0" destOrd="0" presId="urn:microsoft.com/office/officeart/2018/2/layout/IconVerticalSolidList"/>
    <dgm:cxn modelId="{42B70B83-BDE7-4183-BA64-C735E8DF9737}" type="presOf" srcId="{8E24AFA8-C5C3-41DE-B886-DE6DCEFB5B1C}" destId="{BF710EE9-7A8E-45AB-8C90-B6B5D9303E2E}" srcOrd="0" destOrd="0" presId="urn:microsoft.com/office/officeart/2018/2/layout/IconVerticalSolidList"/>
    <dgm:cxn modelId="{82332E8C-8CE0-4220-8FE3-392CF23E8DC9}" type="presOf" srcId="{5FC25933-EEF9-4D41-BE98-D65BF923C700}" destId="{A1BCB9BD-070A-4822-B3BF-10332AA2D223}" srcOrd="0" destOrd="0" presId="urn:microsoft.com/office/officeart/2018/2/layout/IconVerticalSolidList"/>
    <dgm:cxn modelId="{02A3BEC6-A98C-4E6F-9A0D-96AE80D31688}" type="presOf" srcId="{0C856A6C-96C1-4272-B2E6-58AEED15FD21}" destId="{4ED56EC1-2A6F-4E1B-9331-F068CF657486}" srcOrd="0" destOrd="0" presId="urn:microsoft.com/office/officeart/2018/2/layout/IconVerticalSolidList"/>
    <dgm:cxn modelId="{E60737CE-4631-4DD0-A791-1D0156E21FF1}" srcId="{5FC25933-EEF9-4D41-BE98-D65BF923C700}" destId="{50848291-E8BC-4A5B-96E4-B1136DCF8D4A}" srcOrd="0" destOrd="0" parTransId="{D6B45797-BE78-41B0-A018-EC2EADD65460}" sibTransId="{3818FF98-E7C8-4FE6-B03D-C1091DCB0CE8}"/>
    <dgm:cxn modelId="{48728FED-CBCF-42CE-96D7-CBDDAC675B6D}" srcId="{5FC25933-EEF9-4D41-BE98-D65BF923C700}" destId="{0CA42417-916A-4B7E-84AA-7997E9EA8B5B}" srcOrd="1" destOrd="0" parTransId="{A0A32065-AABC-4D06-9FB6-799F6E4E40FB}" sibTransId="{7824D827-F61E-44C0-8AAD-B682F7CC5DD1}"/>
    <dgm:cxn modelId="{FF9F4E2D-789A-4182-BE43-A774A666EB01}" type="presParOf" srcId="{A1BCB9BD-070A-4822-B3BF-10332AA2D223}" destId="{F7E9804F-12B1-4419-BA8B-CB021AAA7981}" srcOrd="0" destOrd="0" presId="urn:microsoft.com/office/officeart/2018/2/layout/IconVerticalSolidList"/>
    <dgm:cxn modelId="{51A015FE-FD06-402C-A455-6BC21A7F1BFA}" type="presParOf" srcId="{F7E9804F-12B1-4419-BA8B-CB021AAA7981}" destId="{46E0DBBC-0EF2-491D-A556-43708F24B35D}" srcOrd="0" destOrd="0" presId="urn:microsoft.com/office/officeart/2018/2/layout/IconVerticalSolidList"/>
    <dgm:cxn modelId="{8C30BB47-E24B-4E16-8DF6-0D874F800CB1}" type="presParOf" srcId="{F7E9804F-12B1-4419-BA8B-CB021AAA7981}" destId="{A425C4C9-6814-45DB-BD6D-36F13CAB85DB}" srcOrd="1" destOrd="0" presId="urn:microsoft.com/office/officeart/2018/2/layout/IconVerticalSolidList"/>
    <dgm:cxn modelId="{333CCD69-C76C-4ABE-A87A-AE3EDE2EDF3C}" type="presParOf" srcId="{F7E9804F-12B1-4419-BA8B-CB021AAA7981}" destId="{A1019355-0CAA-45B8-B226-913BAD87BB82}" srcOrd="2" destOrd="0" presId="urn:microsoft.com/office/officeart/2018/2/layout/IconVerticalSolidList"/>
    <dgm:cxn modelId="{70E53039-FBBF-4E92-A49F-82C6C85E0E5A}" type="presParOf" srcId="{F7E9804F-12B1-4419-BA8B-CB021AAA7981}" destId="{01DF8320-1F4E-4B65-9A5A-AAAA8D064081}" srcOrd="3" destOrd="0" presId="urn:microsoft.com/office/officeart/2018/2/layout/IconVerticalSolidList"/>
    <dgm:cxn modelId="{DAEC99E8-C983-4508-A9FA-A2E0F6B4BADB}" type="presParOf" srcId="{A1BCB9BD-070A-4822-B3BF-10332AA2D223}" destId="{4C4847AA-5330-4C97-A3EB-21C685CF0C5D}" srcOrd="1" destOrd="0" presId="urn:microsoft.com/office/officeart/2018/2/layout/IconVerticalSolidList"/>
    <dgm:cxn modelId="{8EFB6679-E1D1-42C4-B1FF-2CBE0832672F}" type="presParOf" srcId="{A1BCB9BD-070A-4822-B3BF-10332AA2D223}" destId="{F8B2CB86-2F3C-44F1-8865-6EEC9C1C57DA}" srcOrd="2" destOrd="0" presId="urn:microsoft.com/office/officeart/2018/2/layout/IconVerticalSolidList"/>
    <dgm:cxn modelId="{396B2B6E-64A3-4FA8-9966-C66FFE42A52C}" type="presParOf" srcId="{F8B2CB86-2F3C-44F1-8865-6EEC9C1C57DA}" destId="{F8091DCC-D825-4D4A-9801-3BFE7F85EA79}" srcOrd="0" destOrd="0" presId="urn:microsoft.com/office/officeart/2018/2/layout/IconVerticalSolidList"/>
    <dgm:cxn modelId="{33263249-179E-4A06-B989-FE6DF17B4267}" type="presParOf" srcId="{F8B2CB86-2F3C-44F1-8865-6EEC9C1C57DA}" destId="{00B2D8B1-8779-4BDE-9AF1-152C2C226BFF}" srcOrd="1" destOrd="0" presId="urn:microsoft.com/office/officeart/2018/2/layout/IconVerticalSolidList"/>
    <dgm:cxn modelId="{15CD6313-3DC2-4EF3-B33E-F7ECD388CBE0}" type="presParOf" srcId="{F8B2CB86-2F3C-44F1-8865-6EEC9C1C57DA}" destId="{081D96DA-B6FD-4A4B-B34E-8C24172F0A78}" srcOrd="2" destOrd="0" presId="urn:microsoft.com/office/officeart/2018/2/layout/IconVerticalSolidList"/>
    <dgm:cxn modelId="{11EA8F83-FB5B-4BD9-B056-00C6673B1EC5}" type="presParOf" srcId="{F8B2CB86-2F3C-44F1-8865-6EEC9C1C57DA}" destId="{57369AC4-EE6D-47C5-B670-ECB9863643EA}" srcOrd="3" destOrd="0" presId="urn:microsoft.com/office/officeart/2018/2/layout/IconVerticalSolidList"/>
    <dgm:cxn modelId="{3C871871-63A1-470F-B9CA-A794F266E862}" type="presParOf" srcId="{A1BCB9BD-070A-4822-B3BF-10332AA2D223}" destId="{D2BE1202-2F8E-4A8C-97DE-8F0BB541A43E}" srcOrd="3" destOrd="0" presId="urn:microsoft.com/office/officeart/2018/2/layout/IconVerticalSolidList"/>
    <dgm:cxn modelId="{9FA18375-1F51-4A33-ABDA-5B9D1E1D8B6E}" type="presParOf" srcId="{A1BCB9BD-070A-4822-B3BF-10332AA2D223}" destId="{B73E745D-D33D-4DCE-A20A-88117B05F88E}" srcOrd="4" destOrd="0" presId="urn:microsoft.com/office/officeart/2018/2/layout/IconVerticalSolidList"/>
    <dgm:cxn modelId="{DEC5FDCB-A075-4B04-A8C8-BE413537D3CB}" type="presParOf" srcId="{B73E745D-D33D-4DCE-A20A-88117B05F88E}" destId="{AED2149D-E3F8-40A0-8698-B3E87560905D}" srcOrd="0" destOrd="0" presId="urn:microsoft.com/office/officeart/2018/2/layout/IconVerticalSolidList"/>
    <dgm:cxn modelId="{3FFE71F1-CBCF-41C5-B932-8AF7460EF162}" type="presParOf" srcId="{B73E745D-D33D-4DCE-A20A-88117B05F88E}" destId="{61CEF9D0-CCDD-4514-B061-AB763D8C440E}" srcOrd="1" destOrd="0" presId="urn:microsoft.com/office/officeart/2018/2/layout/IconVerticalSolidList"/>
    <dgm:cxn modelId="{083EC3AF-1946-467F-AA2D-26823326D619}" type="presParOf" srcId="{B73E745D-D33D-4DCE-A20A-88117B05F88E}" destId="{B0D576FC-61F0-4E70-BEF0-F7D8B6664E60}" srcOrd="2" destOrd="0" presId="urn:microsoft.com/office/officeart/2018/2/layout/IconVerticalSolidList"/>
    <dgm:cxn modelId="{5A7E70C3-71DC-4154-B15F-BFBF1A81F2D7}" type="presParOf" srcId="{B73E745D-D33D-4DCE-A20A-88117B05F88E}" destId="{4ED56EC1-2A6F-4E1B-9331-F068CF657486}" srcOrd="3" destOrd="0" presId="urn:microsoft.com/office/officeart/2018/2/layout/IconVerticalSolidList"/>
    <dgm:cxn modelId="{843300A2-6F07-4EED-B567-3DD1DAFCECD0}" type="presParOf" srcId="{A1BCB9BD-070A-4822-B3BF-10332AA2D223}" destId="{362CA589-D356-46DC-AA84-983FF505D84C}" srcOrd="5" destOrd="0" presId="urn:microsoft.com/office/officeart/2018/2/layout/IconVerticalSolidList"/>
    <dgm:cxn modelId="{EB4D9E57-D1A3-46BD-9128-C9CA4DF21574}" type="presParOf" srcId="{A1BCB9BD-070A-4822-B3BF-10332AA2D223}" destId="{CB4EA186-4A5A-49E9-A721-0FC348CC4345}" srcOrd="6" destOrd="0" presId="urn:microsoft.com/office/officeart/2018/2/layout/IconVerticalSolidList"/>
    <dgm:cxn modelId="{5969E47E-8AEB-43D7-ABFD-D3430EA9DDAB}" type="presParOf" srcId="{CB4EA186-4A5A-49E9-A721-0FC348CC4345}" destId="{FE7EBF4F-4C7A-4D5E-A038-9CBA62B12A16}" srcOrd="0" destOrd="0" presId="urn:microsoft.com/office/officeart/2018/2/layout/IconVerticalSolidList"/>
    <dgm:cxn modelId="{0332FF67-E9F8-4BAB-8B5A-7732AC6C9338}" type="presParOf" srcId="{CB4EA186-4A5A-49E9-A721-0FC348CC4345}" destId="{AB92AE48-E447-4E53-84EC-00E7F451681D}" srcOrd="1" destOrd="0" presId="urn:microsoft.com/office/officeart/2018/2/layout/IconVerticalSolidList"/>
    <dgm:cxn modelId="{4907F8CC-6ED4-47A0-8DB4-5B8C4E9DECEE}" type="presParOf" srcId="{CB4EA186-4A5A-49E9-A721-0FC348CC4345}" destId="{C73ACAE8-9486-4883-A4D2-1A842B121D1B}" srcOrd="2" destOrd="0" presId="urn:microsoft.com/office/officeart/2018/2/layout/IconVerticalSolidList"/>
    <dgm:cxn modelId="{A7AA0788-5DAB-419D-96E6-49E03590C508}" type="presParOf" srcId="{CB4EA186-4A5A-49E9-A721-0FC348CC4345}" destId="{BF710EE9-7A8E-45AB-8C90-B6B5D9303E2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14AC6C3-6574-4FFE-B25A-16B6B635A7F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17D9175-B05B-448C-B3CF-80C304DF6FF6}">
      <dgm:prSet/>
      <dgm:spPr/>
      <dgm:t>
        <a:bodyPr/>
        <a:lstStyle/>
        <a:p>
          <a:r>
            <a:rPr lang="en-US" b="0" i="0" dirty="0">
              <a:latin typeface="Times New Roman" panose="02020603050405020304" pitchFamily="18" charset="0"/>
              <a:cs typeface="Times New Roman" panose="02020603050405020304" pitchFamily="18" charset="0"/>
            </a:rPr>
            <a:t>The study has highlighted the role of demographic leadership in change management. </a:t>
          </a:r>
          <a:endParaRPr lang="en-US" dirty="0">
            <a:latin typeface="Times New Roman" panose="02020603050405020304" pitchFamily="18" charset="0"/>
            <a:cs typeface="Times New Roman" panose="02020603050405020304" pitchFamily="18" charset="0"/>
          </a:endParaRPr>
        </a:p>
      </dgm:t>
    </dgm:pt>
    <dgm:pt modelId="{5CB468E7-1473-4D1E-B7FB-8DB0ACA9A776}" type="parTrans" cxnId="{006ED18D-1160-4E0C-873B-41B5B9087207}">
      <dgm:prSet/>
      <dgm:spPr/>
      <dgm:t>
        <a:bodyPr/>
        <a:lstStyle/>
        <a:p>
          <a:endParaRPr lang="en-US">
            <a:latin typeface="Times New Roman" panose="02020603050405020304" pitchFamily="18" charset="0"/>
            <a:cs typeface="Times New Roman" panose="02020603050405020304" pitchFamily="18" charset="0"/>
          </a:endParaRPr>
        </a:p>
      </dgm:t>
    </dgm:pt>
    <dgm:pt modelId="{A34D972B-8F01-4724-9DD2-3AD39160582C}" type="sibTrans" cxnId="{006ED18D-1160-4E0C-873B-41B5B9087207}">
      <dgm:prSet/>
      <dgm:spPr/>
      <dgm:t>
        <a:bodyPr/>
        <a:lstStyle/>
        <a:p>
          <a:endParaRPr lang="en-US">
            <a:latin typeface="Times New Roman" panose="02020603050405020304" pitchFamily="18" charset="0"/>
            <a:cs typeface="Times New Roman" panose="02020603050405020304" pitchFamily="18" charset="0"/>
          </a:endParaRPr>
        </a:p>
      </dgm:t>
    </dgm:pt>
    <dgm:pt modelId="{98A91C6E-273D-467D-B637-AFB540DFD01B}">
      <dgm:prSet/>
      <dgm:spPr/>
      <dgm:t>
        <a:bodyPr/>
        <a:lstStyle/>
        <a:p>
          <a:r>
            <a:rPr lang="en-US" b="0" i="0" dirty="0">
              <a:latin typeface="Times New Roman" panose="02020603050405020304" pitchFamily="18" charset="0"/>
              <a:cs typeface="Times New Roman" panose="02020603050405020304" pitchFamily="18" charset="0"/>
            </a:rPr>
            <a:t>Highlights the importance of Compassionate Leadership</a:t>
          </a:r>
          <a:endParaRPr lang="en-US" dirty="0">
            <a:latin typeface="Times New Roman" panose="02020603050405020304" pitchFamily="18" charset="0"/>
            <a:cs typeface="Times New Roman" panose="02020603050405020304" pitchFamily="18" charset="0"/>
          </a:endParaRPr>
        </a:p>
      </dgm:t>
    </dgm:pt>
    <dgm:pt modelId="{521947E4-5A32-467A-9628-869782A2D780}" type="parTrans" cxnId="{3897847D-1473-499C-AE02-E9998EF4D65C}">
      <dgm:prSet/>
      <dgm:spPr/>
      <dgm:t>
        <a:bodyPr/>
        <a:lstStyle/>
        <a:p>
          <a:endParaRPr lang="en-US">
            <a:latin typeface="Times New Roman" panose="02020603050405020304" pitchFamily="18" charset="0"/>
            <a:cs typeface="Times New Roman" panose="02020603050405020304" pitchFamily="18" charset="0"/>
          </a:endParaRPr>
        </a:p>
      </dgm:t>
    </dgm:pt>
    <dgm:pt modelId="{A693DA0C-0188-45F9-B4D6-726A13423A0B}" type="sibTrans" cxnId="{3897847D-1473-499C-AE02-E9998EF4D65C}">
      <dgm:prSet/>
      <dgm:spPr/>
      <dgm:t>
        <a:bodyPr/>
        <a:lstStyle/>
        <a:p>
          <a:endParaRPr lang="en-US">
            <a:latin typeface="Times New Roman" panose="02020603050405020304" pitchFamily="18" charset="0"/>
            <a:cs typeface="Times New Roman" panose="02020603050405020304" pitchFamily="18" charset="0"/>
          </a:endParaRPr>
        </a:p>
      </dgm:t>
    </dgm:pt>
    <dgm:pt modelId="{53BEFFA7-7F77-403A-8E7A-0019482F6553}" type="pres">
      <dgm:prSet presAssocID="{114AC6C3-6574-4FFE-B25A-16B6B635A7F3}" presName="hierChild1" presStyleCnt="0">
        <dgm:presLayoutVars>
          <dgm:chPref val="1"/>
          <dgm:dir/>
          <dgm:animOne val="branch"/>
          <dgm:animLvl val="lvl"/>
          <dgm:resizeHandles/>
        </dgm:presLayoutVars>
      </dgm:prSet>
      <dgm:spPr/>
    </dgm:pt>
    <dgm:pt modelId="{937560DC-D953-4628-A2EE-2B3E38AE9472}" type="pres">
      <dgm:prSet presAssocID="{E17D9175-B05B-448C-B3CF-80C304DF6FF6}" presName="hierRoot1" presStyleCnt="0"/>
      <dgm:spPr/>
    </dgm:pt>
    <dgm:pt modelId="{60E4953D-BDF2-4004-B870-7BF5B1F1BFD3}" type="pres">
      <dgm:prSet presAssocID="{E17D9175-B05B-448C-B3CF-80C304DF6FF6}" presName="composite" presStyleCnt="0"/>
      <dgm:spPr/>
    </dgm:pt>
    <dgm:pt modelId="{EBEF3D1F-64DE-4804-9563-E0E3F2332C2A}" type="pres">
      <dgm:prSet presAssocID="{E17D9175-B05B-448C-B3CF-80C304DF6FF6}" presName="background" presStyleLbl="node0" presStyleIdx="0" presStyleCnt="2"/>
      <dgm:spPr/>
    </dgm:pt>
    <dgm:pt modelId="{0C9E2F51-D66A-4E39-A404-46B03D91AACD}" type="pres">
      <dgm:prSet presAssocID="{E17D9175-B05B-448C-B3CF-80C304DF6FF6}" presName="text" presStyleLbl="fgAcc0" presStyleIdx="0" presStyleCnt="2">
        <dgm:presLayoutVars>
          <dgm:chPref val="3"/>
        </dgm:presLayoutVars>
      </dgm:prSet>
      <dgm:spPr/>
    </dgm:pt>
    <dgm:pt modelId="{E1C0F64C-5C2E-4A80-AB05-A86C77D5075D}" type="pres">
      <dgm:prSet presAssocID="{E17D9175-B05B-448C-B3CF-80C304DF6FF6}" presName="hierChild2" presStyleCnt="0"/>
      <dgm:spPr/>
    </dgm:pt>
    <dgm:pt modelId="{B42A776B-30BD-4620-A92A-631A01FA93B6}" type="pres">
      <dgm:prSet presAssocID="{98A91C6E-273D-467D-B637-AFB540DFD01B}" presName="hierRoot1" presStyleCnt="0"/>
      <dgm:spPr/>
    </dgm:pt>
    <dgm:pt modelId="{DBF62830-BBBD-4E00-B4AD-0CEC9AAA9DC7}" type="pres">
      <dgm:prSet presAssocID="{98A91C6E-273D-467D-B637-AFB540DFD01B}" presName="composite" presStyleCnt="0"/>
      <dgm:spPr/>
    </dgm:pt>
    <dgm:pt modelId="{E29CD3F4-B572-4CD9-819D-43737BA7F161}" type="pres">
      <dgm:prSet presAssocID="{98A91C6E-273D-467D-B637-AFB540DFD01B}" presName="background" presStyleLbl="node0" presStyleIdx="1" presStyleCnt="2"/>
      <dgm:spPr/>
    </dgm:pt>
    <dgm:pt modelId="{418430B5-A3B5-4562-B2A1-52E9EC59A5C8}" type="pres">
      <dgm:prSet presAssocID="{98A91C6E-273D-467D-B637-AFB540DFD01B}" presName="text" presStyleLbl="fgAcc0" presStyleIdx="1" presStyleCnt="2">
        <dgm:presLayoutVars>
          <dgm:chPref val="3"/>
        </dgm:presLayoutVars>
      </dgm:prSet>
      <dgm:spPr/>
    </dgm:pt>
    <dgm:pt modelId="{4350F1A6-D5BF-4D4B-AEC1-5699365B87A6}" type="pres">
      <dgm:prSet presAssocID="{98A91C6E-273D-467D-B637-AFB540DFD01B}" presName="hierChild2" presStyleCnt="0"/>
      <dgm:spPr/>
    </dgm:pt>
  </dgm:ptLst>
  <dgm:cxnLst>
    <dgm:cxn modelId="{C1EE560D-7AC7-4AD1-8A2C-9E05DF4502D1}" type="presOf" srcId="{E17D9175-B05B-448C-B3CF-80C304DF6FF6}" destId="{0C9E2F51-D66A-4E39-A404-46B03D91AACD}" srcOrd="0" destOrd="0" presId="urn:microsoft.com/office/officeart/2005/8/layout/hierarchy1"/>
    <dgm:cxn modelId="{484B4314-8281-44DF-AE03-AAF53DFE5190}" type="presOf" srcId="{98A91C6E-273D-467D-B637-AFB540DFD01B}" destId="{418430B5-A3B5-4562-B2A1-52E9EC59A5C8}" srcOrd="0" destOrd="0" presId="urn:microsoft.com/office/officeart/2005/8/layout/hierarchy1"/>
    <dgm:cxn modelId="{3897847D-1473-499C-AE02-E9998EF4D65C}" srcId="{114AC6C3-6574-4FFE-B25A-16B6B635A7F3}" destId="{98A91C6E-273D-467D-B637-AFB540DFD01B}" srcOrd="1" destOrd="0" parTransId="{521947E4-5A32-467A-9628-869782A2D780}" sibTransId="{A693DA0C-0188-45F9-B4D6-726A13423A0B}"/>
    <dgm:cxn modelId="{006ED18D-1160-4E0C-873B-41B5B9087207}" srcId="{114AC6C3-6574-4FFE-B25A-16B6B635A7F3}" destId="{E17D9175-B05B-448C-B3CF-80C304DF6FF6}" srcOrd="0" destOrd="0" parTransId="{5CB468E7-1473-4D1E-B7FB-8DB0ACA9A776}" sibTransId="{A34D972B-8F01-4724-9DD2-3AD39160582C}"/>
    <dgm:cxn modelId="{574A88FE-2CE8-4D86-9900-64F4CAE31680}" type="presOf" srcId="{114AC6C3-6574-4FFE-B25A-16B6B635A7F3}" destId="{53BEFFA7-7F77-403A-8E7A-0019482F6553}" srcOrd="0" destOrd="0" presId="urn:microsoft.com/office/officeart/2005/8/layout/hierarchy1"/>
    <dgm:cxn modelId="{FFA26A14-FC4A-4B7E-91F3-11C26560413C}" type="presParOf" srcId="{53BEFFA7-7F77-403A-8E7A-0019482F6553}" destId="{937560DC-D953-4628-A2EE-2B3E38AE9472}" srcOrd="0" destOrd="0" presId="urn:microsoft.com/office/officeart/2005/8/layout/hierarchy1"/>
    <dgm:cxn modelId="{B3C2E045-10FD-4868-9DC4-0ACAAD30DDC5}" type="presParOf" srcId="{937560DC-D953-4628-A2EE-2B3E38AE9472}" destId="{60E4953D-BDF2-4004-B870-7BF5B1F1BFD3}" srcOrd="0" destOrd="0" presId="urn:microsoft.com/office/officeart/2005/8/layout/hierarchy1"/>
    <dgm:cxn modelId="{91095D29-8E4A-40E2-9E28-097728F914A3}" type="presParOf" srcId="{60E4953D-BDF2-4004-B870-7BF5B1F1BFD3}" destId="{EBEF3D1F-64DE-4804-9563-E0E3F2332C2A}" srcOrd="0" destOrd="0" presId="urn:microsoft.com/office/officeart/2005/8/layout/hierarchy1"/>
    <dgm:cxn modelId="{BDC2BAFF-1AF0-4432-BD54-8396F1D11D39}" type="presParOf" srcId="{60E4953D-BDF2-4004-B870-7BF5B1F1BFD3}" destId="{0C9E2F51-D66A-4E39-A404-46B03D91AACD}" srcOrd="1" destOrd="0" presId="urn:microsoft.com/office/officeart/2005/8/layout/hierarchy1"/>
    <dgm:cxn modelId="{0D9849D1-9A4D-4958-B0A0-41F8DA9B2D5D}" type="presParOf" srcId="{937560DC-D953-4628-A2EE-2B3E38AE9472}" destId="{E1C0F64C-5C2E-4A80-AB05-A86C77D5075D}" srcOrd="1" destOrd="0" presId="urn:microsoft.com/office/officeart/2005/8/layout/hierarchy1"/>
    <dgm:cxn modelId="{A8462DCB-478C-46B2-8A3B-1FF5A3721554}" type="presParOf" srcId="{53BEFFA7-7F77-403A-8E7A-0019482F6553}" destId="{B42A776B-30BD-4620-A92A-631A01FA93B6}" srcOrd="1" destOrd="0" presId="urn:microsoft.com/office/officeart/2005/8/layout/hierarchy1"/>
    <dgm:cxn modelId="{948379B5-FFC0-42C6-8F8C-46447DEBF498}" type="presParOf" srcId="{B42A776B-30BD-4620-A92A-631A01FA93B6}" destId="{DBF62830-BBBD-4E00-B4AD-0CEC9AAA9DC7}" srcOrd="0" destOrd="0" presId="urn:microsoft.com/office/officeart/2005/8/layout/hierarchy1"/>
    <dgm:cxn modelId="{E0E44524-8ADA-4B99-BDCC-84B895B94401}" type="presParOf" srcId="{DBF62830-BBBD-4E00-B4AD-0CEC9AAA9DC7}" destId="{E29CD3F4-B572-4CD9-819D-43737BA7F161}" srcOrd="0" destOrd="0" presId="urn:microsoft.com/office/officeart/2005/8/layout/hierarchy1"/>
    <dgm:cxn modelId="{989604D3-BC59-41B6-9DE1-B4AEFD404D7E}" type="presParOf" srcId="{DBF62830-BBBD-4E00-B4AD-0CEC9AAA9DC7}" destId="{418430B5-A3B5-4562-B2A1-52E9EC59A5C8}" srcOrd="1" destOrd="0" presId="urn:microsoft.com/office/officeart/2005/8/layout/hierarchy1"/>
    <dgm:cxn modelId="{02B59A40-758D-4E1F-99AA-A9A5E30EB64F}" type="presParOf" srcId="{B42A776B-30BD-4620-A92A-631A01FA93B6}" destId="{4350F1A6-D5BF-4D4B-AEC1-5699365B87A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4BCADAD-851A-44C7-8550-2C1993514F7F}"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E814E4CC-8289-45E7-952E-37B6CBED734D}">
      <dgm:prSet/>
      <dgm:spPr/>
      <dgm:t>
        <a:bodyPr/>
        <a:lstStyle/>
        <a:p>
          <a:r>
            <a:rPr lang="en-US" b="0" i="0">
              <a:latin typeface="Times New Roman" panose="02020603050405020304" pitchFamily="18" charset="0"/>
              <a:cs typeface="Times New Roman" panose="02020603050405020304" pitchFamily="18" charset="0"/>
            </a:rPr>
            <a:t>Encourage ongoing leadership training. </a:t>
          </a:r>
          <a:endParaRPr lang="en-US">
            <a:latin typeface="Times New Roman" panose="02020603050405020304" pitchFamily="18" charset="0"/>
            <a:cs typeface="Times New Roman" panose="02020603050405020304" pitchFamily="18" charset="0"/>
          </a:endParaRPr>
        </a:p>
      </dgm:t>
    </dgm:pt>
    <dgm:pt modelId="{EB36848A-8D24-4657-8770-ACFAB03607A4}" type="parTrans" cxnId="{9A8F0BDD-2CB5-43A4-A9CB-55E267642AA8}">
      <dgm:prSet/>
      <dgm:spPr/>
      <dgm:t>
        <a:bodyPr/>
        <a:lstStyle/>
        <a:p>
          <a:endParaRPr lang="en-US">
            <a:latin typeface="Times New Roman" panose="02020603050405020304" pitchFamily="18" charset="0"/>
            <a:cs typeface="Times New Roman" panose="02020603050405020304" pitchFamily="18" charset="0"/>
          </a:endParaRPr>
        </a:p>
      </dgm:t>
    </dgm:pt>
    <dgm:pt modelId="{B4D998DC-E26D-4770-BCAE-1617B1DFB6D5}" type="sibTrans" cxnId="{9A8F0BDD-2CB5-43A4-A9CB-55E267642AA8}">
      <dgm:prSet phldrT="1" phldr="0"/>
      <dgm:spPr/>
      <dgm:t>
        <a:bodyPr/>
        <a:lstStyle/>
        <a:p>
          <a:r>
            <a:rPr lang="en-US">
              <a:latin typeface="Times New Roman" panose="02020603050405020304" pitchFamily="18" charset="0"/>
              <a:cs typeface="Times New Roman" panose="02020603050405020304" pitchFamily="18" charset="0"/>
            </a:rPr>
            <a:t>1</a:t>
          </a:r>
        </a:p>
      </dgm:t>
    </dgm:pt>
    <dgm:pt modelId="{46BC3C9B-3929-4B70-BA8A-8141E151D9A5}">
      <dgm:prSet/>
      <dgm:spPr/>
      <dgm:t>
        <a:bodyPr/>
        <a:lstStyle/>
        <a:p>
          <a:r>
            <a:rPr lang="en-US" b="0" i="0">
              <a:latin typeface="Times New Roman" panose="02020603050405020304" pitchFamily="18" charset="0"/>
              <a:cs typeface="Times New Roman" panose="02020603050405020304" pitchFamily="18" charset="0"/>
            </a:rPr>
            <a:t>Establish a culture of open communication. </a:t>
          </a:r>
          <a:endParaRPr lang="en-US">
            <a:latin typeface="Times New Roman" panose="02020603050405020304" pitchFamily="18" charset="0"/>
            <a:cs typeface="Times New Roman" panose="02020603050405020304" pitchFamily="18" charset="0"/>
          </a:endParaRPr>
        </a:p>
      </dgm:t>
    </dgm:pt>
    <dgm:pt modelId="{704CF044-1562-4619-AAC8-D449A6EFCEFC}" type="parTrans" cxnId="{FACF400C-C40A-48E7-ACD8-09BEF1CE4CA5}">
      <dgm:prSet/>
      <dgm:spPr/>
      <dgm:t>
        <a:bodyPr/>
        <a:lstStyle/>
        <a:p>
          <a:endParaRPr lang="en-US">
            <a:latin typeface="Times New Roman" panose="02020603050405020304" pitchFamily="18" charset="0"/>
            <a:cs typeface="Times New Roman" panose="02020603050405020304" pitchFamily="18" charset="0"/>
          </a:endParaRPr>
        </a:p>
      </dgm:t>
    </dgm:pt>
    <dgm:pt modelId="{B13A1F7C-592E-401C-844C-90B811550A64}" type="sibTrans" cxnId="{FACF400C-C40A-48E7-ACD8-09BEF1CE4CA5}">
      <dgm:prSet phldrT="2" phldr="0"/>
      <dgm:spPr/>
      <dgm:t>
        <a:bodyPr/>
        <a:lstStyle/>
        <a:p>
          <a:r>
            <a:rPr lang="en-US">
              <a:latin typeface="Times New Roman" panose="02020603050405020304" pitchFamily="18" charset="0"/>
              <a:cs typeface="Times New Roman" panose="02020603050405020304" pitchFamily="18" charset="0"/>
            </a:rPr>
            <a:t>2</a:t>
          </a:r>
        </a:p>
      </dgm:t>
    </dgm:pt>
    <dgm:pt modelId="{1CB7BEE3-8FB9-43D7-930D-23A2A2C5D69C}">
      <dgm:prSet/>
      <dgm:spPr/>
      <dgm:t>
        <a:bodyPr/>
        <a:lstStyle/>
        <a:p>
          <a:r>
            <a:rPr lang="en-US" b="0" i="0">
              <a:latin typeface="Times New Roman" panose="02020603050405020304" pitchFamily="18" charset="0"/>
              <a:cs typeface="Times New Roman" panose="02020603050405020304" pitchFamily="18" charset="0"/>
            </a:rPr>
            <a:t>Promote collaboration across departments. </a:t>
          </a:r>
          <a:endParaRPr lang="en-US">
            <a:latin typeface="Times New Roman" panose="02020603050405020304" pitchFamily="18" charset="0"/>
            <a:cs typeface="Times New Roman" panose="02020603050405020304" pitchFamily="18" charset="0"/>
          </a:endParaRPr>
        </a:p>
      </dgm:t>
    </dgm:pt>
    <dgm:pt modelId="{41187C1C-5B2B-4BB6-90C3-DD136D01F53E}" type="parTrans" cxnId="{45986740-CECB-42A0-84D7-3C483091237E}">
      <dgm:prSet/>
      <dgm:spPr/>
      <dgm:t>
        <a:bodyPr/>
        <a:lstStyle/>
        <a:p>
          <a:endParaRPr lang="en-US">
            <a:latin typeface="Times New Roman" panose="02020603050405020304" pitchFamily="18" charset="0"/>
            <a:cs typeface="Times New Roman" panose="02020603050405020304" pitchFamily="18" charset="0"/>
          </a:endParaRPr>
        </a:p>
      </dgm:t>
    </dgm:pt>
    <dgm:pt modelId="{7EFD733F-669F-46E7-97D3-4EDF3F27964C}" type="sibTrans" cxnId="{45986740-CECB-42A0-84D7-3C483091237E}">
      <dgm:prSet phldrT="3" phldr="0"/>
      <dgm:spPr/>
      <dgm:t>
        <a:bodyPr/>
        <a:lstStyle/>
        <a:p>
          <a:r>
            <a:rPr lang="en-US">
              <a:latin typeface="Times New Roman" panose="02020603050405020304" pitchFamily="18" charset="0"/>
              <a:cs typeface="Times New Roman" panose="02020603050405020304" pitchFamily="18" charset="0"/>
            </a:rPr>
            <a:t>3</a:t>
          </a:r>
        </a:p>
      </dgm:t>
    </dgm:pt>
    <dgm:pt modelId="{46A84B5F-3674-45D7-8E32-5B887B297295}" type="pres">
      <dgm:prSet presAssocID="{F4BCADAD-851A-44C7-8550-2C1993514F7F}" presName="Name0" presStyleCnt="0">
        <dgm:presLayoutVars>
          <dgm:animLvl val="lvl"/>
          <dgm:resizeHandles val="exact"/>
        </dgm:presLayoutVars>
      </dgm:prSet>
      <dgm:spPr/>
    </dgm:pt>
    <dgm:pt modelId="{AEE69C70-2CD5-4E29-876B-98BB8390CA99}" type="pres">
      <dgm:prSet presAssocID="{E814E4CC-8289-45E7-952E-37B6CBED734D}" presName="compositeNode" presStyleCnt="0">
        <dgm:presLayoutVars>
          <dgm:bulletEnabled val="1"/>
        </dgm:presLayoutVars>
      </dgm:prSet>
      <dgm:spPr/>
    </dgm:pt>
    <dgm:pt modelId="{4D6EC8E1-2241-4A9A-A4F2-1083AFF157A8}" type="pres">
      <dgm:prSet presAssocID="{E814E4CC-8289-45E7-952E-37B6CBED734D}" presName="bgRect" presStyleLbl="bgAccFollowNode1" presStyleIdx="0" presStyleCnt="3"/>
      <dgm:spPr/>
    </dgm:pt>
    <dgm:pt modelId="{81FF4B63-C752-4656-88C8-94BF78C962A7}" type="pres">
      <dgm:prSet presAssocID="{B4D998DC-E26D-4770-BCAE-1617B1DFB6D5}" presName="sibTransNodeCircle" presStyleLbl="alignNode1" presStyleIdx="0" presStyleCnt="6">
        <dgm:presLayoutVars>
          <dgm:chMax val="0"/>
          <dgm:bulletEnabled/>
        </dgm:presLayoutVars>
      </dgm:prSet>
      <dgm:spPr/>
    </dgm:pt>
    <dgm:pt modelId="{06AAECE1-8CA2-4C0D-8955-8866800C4FB8}" type="pres">
      <dgm:prSet presAssocID="{E814E4CC-8289-45E7-952E-37B6CBED734D}" presName="bottomLine" presStyleLbl="alignNode1" presStyleIdx="1" presStyleCnt="6">
        <dgm:presLayoutVars/>
      </dgm:prSet>
      <dgm:spPr/>
    </dgm:pt>
    <dgm:pt modelId="{50E52F5A-5F59-4047-8B43-B906E559E511}" type="pres">
      <dgm:prSet presAssocID="{E814E4CC-8289-45E7-952E-37B6CBED734D}" presName="nodeText" presStyleLbl="bgAccFollowNode1" presStyleIdx="0" presStyleCnt="3">
        <dgm:presLayoutVars>
          <dgm:bulletEnabled val="1"/>
        </dgm:presLayoutVars>
      </dgm:prSet>
      <dgm:spPr/>
    </dgm:pt>
    <dgm:pt modelId="{49BE16D1-D64F-49D3-9EFE-1EEC66811DA0}" type="pres">
      <dgm:prSet presAssocID="{B4D998DC-E26D-4770-BCAE-1617B1DFB6D5}" presName="sibTrans" presStyleCnt="0"/>
      <dgm:spPr/>
    </dgm:pt>
    <dgm:pt modelId="{99F616C4-3BE3-4153-A975-CEDAD35750E5}" type="pres">
      <dgm:prSet presAssocID="{46BC3C9B-3929-4B70-BA8A-8141E151D9A5}" presName="compositeNode" presStyleCnt="0">
        <dgm:presLayoutVars>
          <dgm:bulletEnabled val="1"/>
        </dgm:presLayoutVars>
      </dgm:prSet>
      <dgm:spPr/>
    </dgm:pt>
    <dgm:pt modelId="{5246F344-8375-43C4-87EF-A3424E750776}" type="pres">
      <dgm:prSet presAssocID="{46BC3C9B-3929-4B70-BA8A-8141E151D9A5}" presName="bgRect" presStyleLbl="bgAccFollowNode1" presStyleIdx="1" presStyleCnt="3"/>
      <dgm:spPr/>
    </dgm:pt>
    <dgm:pt modelId="{360D1B95-3DC8-45EF-826B-5C092FECFFB1}" type="pres">
      <dgm:prSet presAssocID="{B13A1F7C-592E-401C-844C-90B811550A64}" presName="sibTransNodeCircle" presStyleLbl="alignNode1" presStyleIdx="2" presStyleCnt="6">
        <dgm:presLayoutVars>
          <dgm:chMax val="0"/>
          <dgm:bulletEnabled/>
        </dgm:presLayoutVars>
      </dgm:prSet>
      <dgm:spPr/>
    </dgm:pt>
    <dgm:pt modelId="{C98B926D-8CDF-49CB-98CF-AAD6A98A84EF}" type="pres">
      <dgm:prSet presAssocID="{46BC3C9B-3929-4B70-BA8A-8141E151D9A5}" presName="bottomLine" presStyleLbl="alignNode1" presStyleIdx="3" presStyleCnt="6">
        <dgm:presLayoutVars/>
      </dgm:prSet>
      <dgm:spPr/>
    </dgm:pt>
    <dgm:pt modelId="{128D6D56-FAF7-475C-B25B-943D8ACC7660}" type="pres">
      <dgm:prSet presAssocID="{46BC3C9B-3929-4B70-BA8A-8141E151D9A5}" presName="nodeText" presStyleLbl="bgAccFollowNode1" presStyleIdx="1" presStyleCnt="3">
        <dgm:presLayoutVars>
          <dgm:bulletEnabled val="1"/>
        </dgm:presLayoutVars>
      </dgm:prSet>
      <dgm:spPr/>
    </dgm:pt>
    <dgm:pt modelId="{5636A1B2-FD02-4F7C-BD2C-08E1FE453CE3}" type="pres">
      <dgm:prSet presAssocID="{B13A1F7C-592E-401C-844C-90B811550A64}" presName="sibTrans" presStyleCnt="0"/>
      <dgm:spPr/>
    </dgm:pt>
    <dgm:pt modelId="{F7FC722C-883F-4319-9C99-0C6F52758C97}" type="pres">
      <dgm:prSet presAssocID="{1CB7BEE3-8FB9-43D7-930D-23A2A2C5D69C}" presName="compositeNode" presStyleCnt="0">
        <dgm:presLayoutVars>
          <dgm:bulletEnabled val="1"/>
        </dgm:presLayoutVars>
      </dgm:prSet>
      <dgm:spPr/>
    </dgm:pt>
    <dgm:pt modelId="{F01DEAED-B3EB-4F70-9BAC-F0016B0D15A3}" type="pres">
      <dgm:prSet presAssocID="{1CB7BEE3-8FB9-43D7-930D-23A2A2C5D69C}" presName="bgRect" presStyleLbl="bgAccFollowNode1" presStyleIdx="2" presStyleCnt="3"/>
      <dgm:spPr/>
    </dgm:pt>
    <dgm:pt modelId="{8A162C18-C3A6-485B-90C0-2F95681CE20B}" type="pres">
      <dgm:prSet presAssocID="{7EFD733F-669F-46E7-97D3-4EDF3F27964C}" presName="sibTransNodeCircle" presStyleLbl="alignNode1" presStyleIdx="4" presStyleCnt="6">
        <dgm:presLayoutVars>
          <dgm:chMax val="0"/>
          <dgm:bulletEnabled/>
        </dgm:presLayoutVars>
      </dgm:prSet>
      <dgm:spPr/>
    </dgm:pt>
    <dgm:pt modelId="{01577CEE-90E6-4474-990E-D14AEC97A26E}" type="pres">
      <dgm:prSet presAssocID="{1CB7BEE3-8FB9-43D7-930D-23A2A2C5D69C}" presName="bottomLine" presStyleLbl="alignNode1" presStyleIdx="5" presStyleCnt="6">
        <dgm:presLayoutVars/>
      </dgm:prSet>
      <dgm:spPr/>
    </dgm:pt>
    <dgm:pt modelId="{4CBFDD16-5985-4AFD-96F8-EE76E199D487}" type="pres">
      <dgm:prSet presAssocID="{1CB7BEE3-8FB9-43D7-930D-23A2A2C5D69C}" presName="nodeText" presStyleLbl="bgAccFollowNode1" presStyleIdx="2" presStyleCnt="3">
        <dgm:presLayoutVars>
          <dgm:bulletEnabled val="1"/>
        </dgm:presLayoutVars>
      </dgm:prSet>
      <dgm:spPr/>
    </dgm:pt>
  </dgm:ptLst>
  <dgm:cxnLst>
    <dgm:cxn modelId="{FDE43408-0679-4FD5-8B95-05515BE18C3E}" type="presOf" srcId="{E814E4CC-8289-45E7-952E-37B6CBED734D}" destId="{50E52F5A-5F59-4047-8B43-B906E559E511}" srcOrd="1" destOrd="0" presId="urn:microsoft.com/office/officeart/2016/7/layout/BasicLinearProcessNumbered"/>
    <dgm:cxn modelId="{0D07F90A-12E9-47B2-9E24-E4DAF887D017}" type="presOf" srcId="{46BC3C9B-3929-4B70-BA8A-8141E151D9A5}" destId="{5246F344-8375-43C4-87EF-A3424E750776}" srcOrd="0" destOrd="0" presId="urn:microsoft.com/office/officeart/2016/7/layout/BasicLinearProcessNumbered"/>
    <dgm:cxn modelId="{FACF400C-C40A-48E7-ACD8-09BEF1CE4CA5}" srcId="{F4BCADAD-851A-44C7-8550-2C1993514F7F}" destId="{46BC3C9B-3929-4B70-BA8A-8141E151D9A5}" srcOrd="1" destOrd="0" parTransId="{704CF044-1562-4619-AAC8-D449A6EFCEFC}" sibTransId="{B13A1F7C-592E-401C-844C-90B811550A64}"/>
    <dgm:cxn modelId="{266DDE25-BF1F-4411-9F45-77E669775BA4}" type="presOf" srcId="{1CB7BEE3-8FB9-43D7-930D-23A2A2C5D69C}" destId="{F01DEAED-B3EB-4F70-9BAC-F0016B0D15A3}" srcOrd="0" destOrd="0" presId="urn:microsoft.com/office/officeart/2016/7/layout/BasicLinearProcessNumbered"/>
    <dgm:cxn modelId="{903E1C3F-E76A-4347-9D91-621700F77518}" type="presOf" srcId="{1CB7BEE3-8FB9-43D7-930D-23A2A2C5D69C}" destId="{4CBFDD16-5985-4AFD-96F8-EE76E199D487}" srcOrd="1" destOrd="0" presId="urn:microsoft.com/office/officeart/2016/7/layout/BasicLinearProcessNumbered"/>
    <dgm:cxn modelId="{45986740-CECB-42A0-84D7-3C483091237E}" srcId="{F4BCADAD-851A-44C7-8550-2C1993514F7F}" destId="{1CB7BEE3-8FB9-43D7-930D-23A2A2C5D69C}" srcOrd="2" destOrd="0" parTransId="{41187C1C-5B2B-4BB6-90C3-DD136D01F53E}" sibTransId="{7EFD733F-669F-46E7-97D3-4EDF3F27964C}"/>
    <dgm:cxn modelId="{85B52A62-DB4C-46FF-8827-13C845D46A18}" type="presOf" srcId="{E814E4CC-8289-45E7-952E-37B6CBED734D}" destId="{4D6EC8E1-2241-4A9A-A4F2-1083AFF157A8}" srcOrd="0" destOrd="0" presId="urn:microsoft.com/office/officeart/2016/7/layout/BasicLinearProcessNumbered"/>
    <dgm:cxn modelId="{CD860482-F964-4AC4-AE11-2A319708961C}" type="presOf" srcId="{B13A1F7C-592E-401C-844C-90B811550A64}" destId="{360D1B95-3DC8-45EF-826B-5C092FECFFB1}" srcOrd="0" destOrd="0" presId="urn:microsoft.com/office/officeart/2016/7/layout/BasicLinearProcessNumbered"/>
    <dgm:cxn modelId="{FD0D0DB3-4587-4A24-AACC-6E93A4B289F0}" type="presOf" srcId="{7EFD733F-669F-46E7-97D3-4EDF3F27964C}" destId="{8A162C18-C3A6-485B-90C0-2F95681CE20B}" srcOrd="0" destOrd="0" presId="urn:microsoft.com/office/officeart/2016/7/layout/BasicLinearProcessNumbered"/>
    <dgm:cxn modelId="{4FFD2BBB-CAFA-474A-96A8-5E8A75CFB4E0}" type="presOf" srcId="{B4D998DC-E26D-4770-BCAE-1617B1DFB6D5}" destId="{81FF4B63-C752-4656-88C8-94BF78C962A7}" srcOrd="0" destOrd="0" presId="urn:microsoft.com/office/officeart/2016/7/layout/BasicLinearProcessNumbered"/>
    <dgm:cxn modelId="{117C66CB-FDDD-4F8B-A7EF-816063B9D824}" type="presOf" srcId="{46BC3C9B-3929-4B70-BA8A-8141E151D9A5}" destId="{128D6D56-FAF7-475C-B25B-943D8ACC7660}" srcOrd="1" destOrd="0" presId="urn:microsoft.com/office/officeart/2016/7/layout/BasicLinearProcessNumbered"/>
    <dgm:cxn modelId="{9A8F0BDD-2CB5-43A4-A9CB-55E267642AA8}" srcId="{F4BCADAD-851A-44C7-8550-2C1993514F7F}" destId="{E814E4CC-8289-45E7-952E-37B6CBED734D}" srcOrd="0" destOrd="0" parTransId="{EB36848A-8D24-4657-8770-ACFAB03607A4}" sibTransId="{B4D998DC-E26D-4770-BCAE-1617B1DFB6D5}"/>
    <dgm:cxn modelId="{C0C288E6-921A-4F97-895C-185F7B550A94}" type="presOf" srcId="{F4BCADAD-851A-44C7-8550-2C1993514F7F}" destId="{46A84B5F-3674-45D7-8E32-5B887B297295}" srcOrd="0" destOrd="0" presId="urn:microsoft.com/office/officeart/2016/7/layout/BasicLinearProcessNumbered"/>
    <dgm:cxn modelId="{6F6ADE7D-2F34-482B-AB54-E2C101B2F117}" type="presParOf" srcId="{46A84B5F-3674-45D7-8E32-5B887B297295}" destId="{AEE69C70-2CD5-4E29-876B-98BB8390CA99}" srcOrd="0" destOrd="0" presId="urn:microsoft.com/office/officeart/2016/7/layout/BasicLinearProcessNumbered"/>
    <dgm:cxn modelId="{BC72F829-381A-426F-B226-633D828326D9}" type="presParOf" srcId="{AEE69C70-2CD5-4E29-876B-98BB8390CA99}" destId="{4D6EC8E1-2241-4A9A-A4F2-1083AFF157A8}" srcOrd="0" destOrd="0" presId="urn:microsoft.com/office/officeart/2016/7/layout/BasicLinearProcessNumbered"/>
    <dgm:cxn modelId="{AA5252A6-21C0-48C1-B5A9-EE1AE7FE2B3E}" type="presParOf" srcId="{AEE69C70-2CD5-4E29-876B-98BB8390CA99}" destId="{81FF4B63-C752-4656-88C8-94BF78C962A7}" srcOrd="1" destOrd="0" presId="urn:microsoft.com/office/officeart/2016/7/layout/BasicLinearProcessNumbered"/>
    <dgm:cxn modelId="{85AAA999-DE89-49C4-AC67-7EF62E035BC3}" type="presParOf" srcId="{AEE69C70-2CD5-4E29-876B-98BB8390CA99}" destId="{06AAECE1-8CA2-4C0D-8955-8866800C4FB8}" srcOrd="2" destOrd="0" presId="urn:microsoft.com/office/officeart/2016/7/layout/BasicLinearProcessNumbered"/>
    <dgm:cxn modelId="{84265C07-1D41-44B1-9765-16A746C7EE8B}" type="presParOf" srcId="{AEE69C70-2CD5-4E29-876B-98BB8390CA99}" destId="{50E52F5A-5F59-4047-8B43-B906E559E511}" srcOrd="3" destOrd="0" presId="urn:microsoft.com/office/officeart/2016/7/layout/BasicLinearProcessNumbered"/>
    <dgm:cxn modelId="{53A1CBBD-A2FB-4164-B6AB-CEE9B693EBB4}" type="presParOf" srcId="{46A84B5F-3674-45D7-8E32-5B887B297295}" destId="{49BE16D1-D64F-49D3-9EFE-1EEC66811DA0}" srcOrd="1" destOrd="0" presId="urn:microsoft.com/office/officeart/2016/7/layout/BasicLinearProcessNumbered"/>
    <dgm:cxn modelId="{4DCDDAC3-0B9C-4C17-B6E1-DF42CE3FA5C4}" type="presParOf" srcId="{46A84B5F-3674-45D7-8E32-5B887B297295}" destId="{99F616C4-3BE3-4153-A975-CEDAD35750E5}" srcOrd="2" destOrd="0" presId="urn:microsoft.com/office/officeart/2016/7/layout/BasicLinearProcessNumbered"/>
    <dgm:cxn modelId="{8EA7BB30-13DB-43F7-BBE4-1D6372D9CCFE}" type="presParOf" srcId="{99F616C4-3BE3-4153-A975-CEDAD35750E5}" destId="{5246F344-8375-43C4-87EF-A3424E750776}" srcOrd="0" destOrd="0" presId="urn:microsoft.com/office/officeart/2016/7/layout/BasicLinearProcessNumbered"/>
    <dgm:cxn modelId="{CDEA8645-F55E-4080-8B6D-62927AF65E39}" type="presParOf" srcId="{99F616C4-3BE3-4153-A975-CEDAD35750E5}" destId="{360D1B95-3DC8-45EF-826B-5C092FECFFB1}" srcOrd="1" destOrd="0" presId="urn:microsoft.com/office/officeart/2016/7/layout/BasicLinearProcessNumbered"/>
    <dgm:cxn modelId="{42DADCA8-E768-42C2-B428-C7ED60F18043}" type="presParOf" srcId="{99F616C4-3BE3-4153-A975-CEDAD35750E5}" destId="{C98B926D-8CDF-49CB-98CF-AAD6A98A84EF}" srcOrd="2" destOrd="0" presId="urn:microsoft.com/office/officeart/2016/7/layout/BasicLinearProcessNumbered"/>
    <dgm:cxn modelId="{364270E9-91F5-484C-B75E-F5D306E0D749}" type="presParOf" srcId="{99F616C4-3BE3-4153-A975-CEDAD35750E5}" destId="{128D6D56-FAF7-475C-B25B-943D8ACC7660}" srcOrd="3" destOrd="0" presId="urn:microsoft.com/office/officeart/2016/7/layout/BasicLinearProcessNumbered"/>
    <dgm:cxn modelId="{33E02D49-A85A-4DCD-9E44-5E5C5E36E00E}" type="presParOf" srcId="{46A84B5F-3674-45D7-8E32-5B887B297295}" destId="{5636A1B2-FD02-4F7C-BD2C-08E1FE453CE3}" srcOrd="3" destOrd="0" presId="urn:microsoft.com/office/officeart/2016/7/layout/BasicLinearProcessNumbered"/>
    <dgm:cxn modelId="{1FA606AE-0D82-4664-856B-A7DA63749803}" type="presParOf" srcId="{46A84B5F-3674-45D7-8E32-5B887B297295}" destId="{F7FC722C-883F-4319-9C99-0C6F52758C97}" srcOrd="4" destOrd="0" presId="urn:microsoft.com/office/officeart/2016/7/layout/BasicLinearProcessNumbered"/>
    <dgm:cxn modelId="{284F9EE1-22CE-4CAE-9AE2-0F77027894C5}" type="presParOf" srcId="{F7FC722C-883F-4319-9C99-0C6F52758C97}" destId="{F01DEAED-B3EB-4F70-9BAC-F0016B0D15A3}" srcOrd="0" destOrd="0" presId="urn:microsoft.com/office/officeart/2016/7/layout/BasicLinearProcessNumbered"/>
    <dgm:cxn modelId="{799BAF77-5D9E-4022-BBFD-C446DD170265}" type="presParOf" srcId="{F7FC722C-883F-4319-9C99-0C6F52758C97}" destId="{8A162C18-C3A6-485B-90C0-2F95681CE20B}" srcOrd="1" destOrd="0" presId="urn:microsoft.com/office/officeart/2016/7/layout/BasicLinearProcessNumbered"/>
    <dgm:cxn modelId="{003EC53E-97D9-42C8-B2B4-FFF7C2F902E0}" type="presParOf" srcId="{F7FC722C-883F-4319-9C99-0C6F52758C97}" destId="{01577CEE-90E6-4474-990E-D14AEC97A26E}" srcOrd="2" destOrd="0" presId="urn:microsoft.com/office/officeart/2016/7/layout/BasicLinearProcessNumbered"/>
    <dgm:cxn modelId="{CC415BA7-74ED-4808-8FF5-AFB885510195}" type="presParOf" srcId="{F7FC722C-883F-4319-9C99-0C6F52758C97}" destId="{4CBFDD16-5985-4AFD-96F8-EE76E199D48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21F8E-7ECA-46CF-BB49-6983C3E69AFB}">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A8FF4E-B212-478F-BE98-2A6FD2F3686D}">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Focus on </a:t>
          </a:r>
          <a:r>
            <a:rPr lang="en-US" sz="1800" b="1" kern="1200" dirty="0">
              <a:effectLst/>
              <a:latin typeface="Times New Roman" panose="02020603050405020304" pitchFamily="18" charset="0"/>
              <a:ea typeface="Arial" panose="020B0604020202020204" pitchFamily="34" charset="0"/>
            </a:rPr>
            <a:t>Leadership and Change </a:t>
          </a:r>
          <a:r>
            <a:rPr lang="en-US" sz="1800" b="0" i="0" kern="1200" dirty="0">
              <a:latin typeface="Times New Roman" panose="02020603050405020304" pitchFamily="18" charset="0"/>
              <a:cs typeface="Times New Roman" panose="02020603050405020304" pitchFamily="18" charset="0"/>
            </a:rPr>
            <a:t>within an Organisational Context.</a:t>
          </a:r>
          <a:endParaRPr lang="en-US" sz="1800" kern="1200" dirty="0">
            <a:latin typeface="Times New Roman" panose="02020603050405020304" pitchFamily="18" charset="0"/>
            <a:cs typeface="Times New Roman" panose="02020603050405020304" pitchFamily="18" charset="0"/>
          </a:endParaRPr>
        </a:p>
      </dsp:txBody>
      <dsp:txXfrm>
        <a:off x="59990" y="2654049"/>
        <a:ext cx="3226223" cy="720000"/>
      </dsp:txXfrm>
    </dsp:sp>
    <dsp:sp modelId="{CA037A33-8559-4388-8D64-DAE4CCC0DE5C}">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8AE522-0CCE-462C-ABB8-3C638C83C633}">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Compassionate leadership is about being aware of others' feelings and acting with empathy.</a:t>
          </a:r>
          <a:endParaRPr lang="en-US" sz="1800" kern="1200" dirty="0">
            <a:latin typeface="Times New Roman" panose="02020603050405020304" pitchFamily="18" charset="0"/>
            <a:cs typeface="Times New Roman" panose="02020603050405020304" pitchFamily="18" charset="0"/>
          </a:endParaRPr>
        </a:p>
      </dsp:txBody>
      <dsp:txXfrm>
        <a:off x="3850802" y="2654049"/>
        <a:ext cx="3226223" cy="720000"/>
      </dsp:txXfrm>
    </dsp:sp>
    <dsp:sp modelId="{CE669F41-70BA-4A48-A705-B9A9863ACA43}">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EC85B0-ABBC-48A1-A790-9BDC2857B47D}">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It helps people in the time of challenges by responding with empathy.</a:t>
          </a:r>
          <a:endParaRPr lang="en-US" sz="1800" kern="1200" dirty="0">
            <a:latin typeface="Times New Roman" panose="02020603050405020304" pitchFamily="18" charset="0"/>
            <a:cs typeface="Times New Roman" panose="02020603050405020304" pitchFamily="18" charset="0"/>
          </a:endParaRPr>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2DD16-11E1-46A6-8BD8-D98AC5C1A95A}">
      <dsp:nvSpPr>
        <dsp:cNvPr id="0" name=""/>
        <dsp:cNvSpPr/>
      </dsp:nvSpPr>
      <dsp:spPr>
        <a:xfrm>
          <a:off x="1075425" y="49994"/>
          <a:ext cx="1441125" cy="1441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4F8742-56D3-41F3-A091-7BB70502F2F0}">
      <dsp:nvSpPr>
        <dsp:cNvPr id="0" name=""/>
        <dsp:cNvSpPr/>
      </dsp:nvSpPr>
      <dsp:spPr>
        <a:xfrm>
          <a:off x="1382550" y="357119"/>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3103A1-553D-4B70-8FE2-079EDDAEB6EA}">
      <dsp:nvSpPr>
        <dsp:cNvPr id="0" name=""/>
        <dsp:cNvSpPr/>
      </dsp:nvSpPr>
      <dsp:spPr>
        <a:xfrm>
          <a:off x="614737" y="1939994"/>
          <a:ext cx="23625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a:latin typeface="Times New Roman" panose="02020603050405020304" pitchFamily="18" charset="0"/>
              <a:cs typeface="Times New Roman" panose="02020603050405020304" pitchFamily="18" charset="0"/>
            </a:rPr>
            <a:t>Compassionate leadership is a style of leadership that combines empathy and practical skills to inspire and influence people (Donnellan, 2024)</a:t>
          </a:r>
          <a:endParaRPr lang="en-US" sz="1100" kern="1200">
            <a:latin typeface="Times New Roman" panose="02020603050405020304" pitchFamily="18" charset="0"/>
            <a:cs typeface="Times New Roman" panose="02020603050405020304" pitchFamily="18" charset="0"/>
          </a:endParaRPr>
        </a:p>
      </dsp:txBody>
      <dsp:txXfrm>
        <a:off x="614737" y="1939994"/>
        <a:ext cx="2362500" cy="967500"/>
      </dsp:txXfrm>
    </dsp:sp>
    <dsp:sp modelId="{058B778C-10CB-4D2B-8538-5AA07A3779C2}">
      <dsp:nvSpPr>
        <dsp:cNvPr id="0" name=""/>
        <dsp:cNvSpPr/>
      </dsp:nvSpPr>
      <dsp:spPr>
        <a:xfrm>
          <a:off x="3851362" y="49994"/>
          <a:ext cx="1441125" cy="14411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A49BC-7EDD-474D-8363-D1160A48D249}">
      <dsp:nvSpPr>
        <dsp:cNvPr id="0" name=""/>
        <dsp:cNvSpPr/>
      </dsp:nvSpPr>
      <dsp:spPr>
        <a:xfrm>
          <a:off x="4158487" y="357119"/>
          <a:ext cx="826875" cy="826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D30D2C-5F49-445F-A6AC-77F280E32BE5}">
      <dsp:nvSpPr>
        <dsp:cNvPr id="0" name=""/>
        <dsp:cNvSpPr/>
      </dsp:nvSpPr>
      <dsp:spPr>
        <a:xfrm>
          <a:off x="3390675" y="1939994"/>
          <a:ext cx="23625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a:latin typeface="Times New Roman" panose="02020603050405020304" pitchFamily="18" charset="0"/>
              <a:cs typeface="Times New Roman" panose="02020603050405020304" pitchFamily="18" charset="0"/>
            </a:rPr>
            <a:t>Compassionate leadership focuses on empathy, active listening, and concern for employee well-being.</a:t>
          </a:r>
          <a:endParaRPr lang="en-US" sz="1100" kern="1200">
            <a:latin typeface="Times New Roman" panose="02020603050405020304" pitchFamily="18" charset="0"/>
            <a:cs typeface="Times New Roman" panose="02020603050405020304" pitchFamily="18" charset="0"/>
          </a:endParaRPr>
        </a:p>
      </dsp:txBody>
      <dsp:txXfrm>
        <a:off x="3390675" y="1939994"/>
        <a:ext cx="2362500" cy="967500"/>
      </dsp:txXfrm>
    </dsp:sp>
    <dsp:sp modelId="{A2595558-E665-4BCE-A111-3E9D4F032117}">
      <dsp:nvSpPr>
        <dsp:cNvPr id="0" name=""/>
        <dsp:cNvSpPr/>
      </dsp:nvSpPr>
      <dsp:spPr>
        <a:xfrm>
          <a:off x="2463393" y="3498119"/>
          <a:ext cx="1441125" cy="14411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67AC3A-76C1-45B6-8691-09D0BCD4085F}">
      <dsp:nvSpPr>
        <dsp:cNvPr id="0" name=""/>
        <dsp:cNvSpPr/>
      </dsp:nvSpPr>
      <dsp:spPr>
        <a:xfrm>
          <a:off x="2770518" y="3805244"/>
          <a:ext cx="826875" cy="826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C967F7-9B32-4D18-95D6-83FDDDBA9690}">
      <dsp:nvSpPr>
        <dsp:cNvPr id="0" name=""/>
        <dsp:cNvSpPr/>
      </dsp:nvSpPr>
      <dsp:spPr>
        <a:xfrm>
          <a:off x="2002706" y="5388119"/>
          <a:ext cx="23625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a:latin typeface="Times New Roman" panose="02020603050405020304" pitchFamily="18" charset="0"/>
              <a:cs typeface="Times New Roman" panose="02020603050405020304" pitchFamily="18" charset="0"/>
            </a:rPr>
            <a:t>Balancing care for people with organisational objectives.</a:t>
          </a:r>
          <a:endParaRPr lang="en-US" sz="1100" kern="1200">
            <a:latin typeface="Times New Roman" panose="02020603050405020304" pitchFamily="18" charset="0"/>
            <a:cs typeface="Times New Roman" panose="02020603050405020304" pitchFamily="18" charset="0"/>
          </a:endParaRPr>
        </a:p>
      </dsp:txBody>
      <dsp:txXfrm>
        <a:off x="2002706" y="5388119"/>
        <a:ext cx="2362500" cy="96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E178E-D657-4C74-B3BF-4777E98071AE}">
      <dsp:nvSpPr>
        <dsp:cNvPr id="0" name=""/>
        <dsp:cNvSpPr/>
      </dsp:nvSpPr>
      <dsp:spPr>
        <a:xfrm>
          <a:off x="2169914" y="289790"/>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ABA4D4-CE6E-4047-A575-C7F389D9AF96}">
      <dsp:nvSpPr>
        <dsp:cNvPr id="0" name=""/>
        <dsp:cNvSpPr/>
      </dsp:nvSpPr>
      <dsp:spPr>
        <a:xfrm>
          <a:off x="765914" y="1957159"/>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b="0" i="0" kern="1200">
              <a:latin typeface="Times New Roman" panose="02020603050405020304" pitchFamily="18" charset="0"/>
              <a:cs typeface="Times New Roman" panose="02020603050405020304" pitchFamily="18" charset="0"/>
            </a:rPr>
            <a:t>Positive Elements:</a:t>
          </a:r>
          <a:endParaRPr lang="en-US" sz="3600" kern="1200">
            <a:latin typeface="Times New Roman" panose="02020603050405020304" pitchFamily="18" charset="0"/>
            <a:cs typeface="Times New Roman" panose="02020603050405020304" pitchFamily="18" charset="0"/>
          </a:endParaRPr>
        </a:p>
      </dsp:txBody>
      <dsp:txXfrm>
        <a:off x="765914" y="1957159"/>
        <a:ext cx="4320000" cy="648000"/>
      </dsp:txXfrm>
    </dsp:sp>
    <dsp:sp modelId="{DC83FF54-C19A-4328-914A-5D9E9F4221FE}">
      <dsp:nvSpPr>
        <dsp:cNvPr id="0" name=""/>
        <dsp:cNvSpPr/>
      </dsp:nvSpPr>
      <dsp:spPr>
        <a:xfrm>
          <a:off x="765914" y="2677423"/>
          <a:ext cx="4320000" cy="1225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0" i="0" kern="1200">
              <a:latin typeface="Times New Roman" panose="02020603050405020304" pitchFamily="18" charset="0"/>
              <a:cs typeface="Times New Roman" panose="02020603050405020304" pitchFamily="18" charset="0"/>
            </a:rPr>
            <a:t>Encourages collaboration, inclusivity, and team empowerment.</a:t>
          </a:r>
          <a:endParaRPr lang="en-US" sz="1700" kern="1200">
            <a:latin typeface="Times New Roman" panose="02020603050405020304" pitchFamily="18" charset="0"/>
            <a:cs typeface="Times New Roman" panose="02020603050405020304" pitchFamily="18" charset="0"/>
          </a:endParaRPr>
        </a:p>
        <a:p>
          <a:pPr marL="0" lvl="0" indent="0" algn="ctr" defTabSz="755650">
            <a:lnSpc>
              <a:spcPct val="90000"/>
            </a:lnSpc>
            <a:spcBef>
              <a:spcPct val="0"/>
            </a:spcBef>
            <a:spcAft>
              <a:spcPct val="35000"/>
            </a:spcAft>
            <a:buNone/>
          </a:pPr>
          <a:r>
            <a:rPr lang="en-US" sz="1700" b="0" i="0" kern="1200">
              <a:latin typeface="Times New Roman" panose="02020603050405020304" pitchFamily="18" charset="0"/>
              <a:cs typeface="Times New Roman" panose="02020603050405020304" pitchFamily="18" charset="0"/>
            </a:rPr>
            <a:t>Supported by evidence showing it enhances employee engagement and innovation (Devi, 2021).</a:t>
          </a:r>
          <a:endParaRPr lang="en-US" sz="1700" kern="1200">
            <a:latin typeface="Times New Roman" panose="02020603050405020304" pitchFamily="18" charset="0"/>
            <a:cs typeface="Times New Roman" panose="02020603050405020304" pitchFamily="18" charset="0"/>
          </a:endParaRPr>
        </a:p>
      </dsp:txBody>
      <dsp:txXfrm>
        <a:off x="765914" y="2677423"/>
        <a:ext cx="4320000" cy="1225590"/>
      </dsp:txXfrm>
    </dsp:sp>
    <dsp:sp modelId="{0D5F4837-CA58-4F4E-B6AB-4C6B7D6A238B}">
      <dsp:nvSpPr>
        <dsp:cNvPr id="0" name=""/>
        <dsp:cNvSpPr/>
      </dsp:nvSpPr>
      <dsp:spPr>
        <a:xfrm>
          <a:off x="7245914" y="289790"/>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CD8BD3-0136-4B0D-9C5E-8E13DFB134D2}">
      <dsp:nvSpPr>
        <dsp:cNvPr id="0" name=""/>
        <dsp:cNvSpPr/>
      </dsp:nvSpPr>
      <dsp:spPr>
        <a:xfrm>
          <a:off x="5841914" y="1957159"/>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b="0" i="0" kern="1200">
              <a:latin typeface="Times New Roman" panose="02020603050405020304" pitchFamily="18" charset="0"/>
              <a:cs typeface="Times New Roman" panose="02020603050405020304" pitchFamily="18" charset="0"/>
            </a:rPr>
            <a:t>Negative Elements:</a:t>
          </a:r>
          <a:endParaRPr lang="en-US" sz="3600" kern="1200">
            <a:latin typeface="Times New Roman" panose="02020603050405020304" pitchFamily="18" charset="0"/>
            <a:cs typeface="Times New Roman" panose="02020603050405020304" pitchFamily="18" charset="0"/>
          </a:endParaRPr>
        </a:p>
      </dsp:txBody>
      <dsp:txXfrm>
        <a:off x="5841914" y="1957159"/>
        <a:ext cx="4320000" cy="648000"/>
      </dsp:txXfrm>
    </dsp:sp>
    <dsp:sp modelId="{2861E7F9-1D6A-4490-952D-F9CA9402E3F4}">
      <dsp:nvSpPr>
        <dsp:cNvPr id="0" name=""/>
        <dsp:cNvSpPr/>
      </dsp:nvSpPr>
      <dsp:spPr>
        <a:xfrm>
          <a:off x="5841914" y="2677423"/>
          <a:ext cx="4320000" cy="1225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b="0" i="0" kern="1200">
              <a:latin typeface="Times New Roman" panose="02020603050405020304" pitchFamily="18" charset="0"/>
              <a:cs typeface="Times New Roman" panose="02020603050405020304" pitchFamily="18" charset="0"/>
            </a:rPr>
            <a:t>Potential drawbacks include slower decision-making processes.</a:t>
          </a:r>
          <a:endParaRPr lang="en-US" sz="1700" kern="1200">
            <a:latin typeface="Times New Roman" panose="02020603050405020304" pitchFamily="18" charset="0"/>
            <a:cs typeface="Times New Roman" panose="02020603050405020304" pitchFamily="18" charset="0"/>
          </a:endParaRPr>
        </a:p>
      </dsp:txBody>
      <dsp:txXfrm>
        <a:off x="5841914" y="2677423"/>
        <a:ext cx="4320000" cy="12255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7DB80-BA5B-4A66-93F3-900A5BD14E6B}">
      <dsp:nvSpPr>
        <dsp:cNvPr id="0" name=""/>
        <dsp:cNvSpPr/>
      </dsp:nvSpPr>
      <dsp:spPr>
        <a:xfrm>
          <a:off x="0" y="1913"/>
          <a:ext cx="532447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B4A8C-BBB9-42F8-969D-A375DFDD3834}">
      <dsp:nvSpPr>
        <dsp:cNvPr id="0" name=""/>
        <dsp:cNvSpPr/>
      </dsp:nvSpPr>
      <dsp:spPr>
        <a:xfrm>
          <a:off x="0" y="1913"/>
          <a:ext cx="5324475" cy="130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dirty="0">
              <a:latin typeface="Times New Roman" panose="02020603050405020304" pitchFamily="18" charset="0"/>
              <a:cs typeface="Times New Roman" panose="02020603050405020304" pitchFamily="18" charset="0"/>
            </a:rPr>
            <a:t>“Emotional intelligence is the capacity for </a:t>
          </a:r>
          <a:r>
            <a:rPr lang="en-US" sz="1800" b="0" i="0" kern="1200" dirty="0" err="1">
              <a:latin typeface="Times New Roman" panose="02020603050405020304" pitchFamily="18" charset="0"/>
              <a:cs typeface="Times New Roman" panose="02020603050405020304" pitchFamily="18" charset="0"/>
            </a:rPr>
            <a:t>recognising</a:t>
          </a:r>
          <a:r>
            <a:rPr lang="en-US" sz="1800" b="0" i="0" kern="1200" dirty="0">
              <a:latin typeface="Times New Roman" panose="02020603050405020304" pitchFamily="18" charset="0"/>
              <a:cs typeface="Times New Roman" panose="02020603050405020304" pitchFamily="18" charset="0"/>
            </a:rPr>
            <a:t> our own feelings and those of others, for motivating ourselves and for managing emotions in ourselves and in our relationships.” (</a:t>
          </a:r>
          <a:r>
            <a:rPr lang="en-US" sz="1800" b="0" i="0" kern="1200" dirty="0" err="1">
              <a:latin typeface="Times New Roman" panose="02020603050405020304" pitchFamily="18" charset="0"/>
              <a:cs typeface="Times New Roman" panose="02020603050405020304" pitchFamily="18" charset="0"/>
            </a:rPr>
            <a:t>Kapable</a:t>
          </a:r>
          <a:r>
            <a:rPr lang="en-US" sz="1800" b="0" i="0" kern="1200" dirty="0">
              <a:latin typeface="Times New Roman" panose="02020603050405020304" pitchFamily="18" charset="0"/>
              <a:cs typeface="Times New Roman" panose="02020603050405020304" pitchFamily="18" charset="0"/>
            </a:rPr>
            <a:t> Blog, 2024) </a:t>
          </a:r>
          <a:endParaRPr lang="en-US" sz="1800" kern="1200" dirty="0">
            <a:latin typeface="Times New Roman" panose="02020603050405020304" pitchFamily="18" charset="0"/>
            <a:cs typeface="Times New Roman" panose="02020603050405020304" pitchFamily="18" charset="0"/>
          </a:endParaRPr>
        </a:p>
      </dsp:txBody>
      <dsp:txXfrm>
        <a:off x="0" y="1913"/>
        <a:ext cx="5324475" cy="1305236"/>
      </dsp:txXfrm>
    </dsp:sp>
    <dsp:sp modelId="{EC535D33-10F0-48DB-AF0E-896FC9C014CB}">
      <dsp:nvSpPr>
        <dsp:cNvPr id="0" name=""/>
        <dsp:cNvSpPr/>
      </dsp:nvSpPr>
      <dsp:spPr>
        <a:xfrm>
          <a:off x="0" y="1307150"/>
          <a:ext cx="5324475"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29C67D-5B6A-4317-9390-31F5EB1BD28F}">
      <dsp:nvSpPr>
        <dsp:cNvPr id="0" name=""/>
        <dsp:cNvSpPr/>
      </dsp:nvSpPr>
      <dsp:spPr>
        <a:xfrm>
          <a:off x="0" y="1307150"/>
          <a:ext cx="5324475" cy="130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a:latin typeface="Times New Roman" panose="02020603050405020304" pitchFamily="18" charset="0"/>
              <a:cs typeface="Times New Roman" panose="02020603050405020304" pitchFamily="18" charset="0"/>
            </a:rPr>
            <a:t>It is a crucial factory to establish better engagement with the team members. </a:t>
          </a:r>
          <a:endParaRPr lang="en-US" sz="1800" kern="1200">
            <a:latin typeface="Times New Roman" panose="02020603050405020304" pitchFamily="18" charset="0"/>
            <a:cs typeface="Times New Roman" panose="02020603050405020304" pitchFamily="18" charset="0"/>
          </a:endParaRPr>
        </a:p>
      </dsp:txBody>
      <dsp:txXfrm>
        <a:off x="0" y="1307150"/>
        <a:ext cx="5324475" cy="1305236"/>
      </dsp:txXfrm>
    </dsp:sp>
    <dsp:sp modelId="{E4A383F4-1186-4F3E-802C-8D82C8C0C349}">
      <dsp:nvSpPr>
        <dsp:cNvPr id="0" name=""/>
        <dsp:cNvSpPr/>
      </dsp:nvSpPr>
      <dsp:spPr>
        <a:xfrm>
          <a:off x="0" y="2612387"/>
          <a:ext cx="5324475"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A719BF-1A28-482D-AA3E-F67B29B458E7}">
      <dsp:nvSpPr>
        <dsp:cNvPr id="0" name=""/>
        <dsp:cNvSpPr/>
      </dsp:nvSpPr>
      <dsp:spPr>
        <a:xfrm>
          <a:off x="0" y="2612387"/>
          <a:ext cx="5324475" cy="1305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i="0" kern="1200">
              <a:latin typeface="Times New Roman" panose="02020603050405020304" pitchFamily="18" charset="0"/>
              <a:cs typeface="Times New Roman" panose="02020603050405020304" pitchFamily="18" charset="0"/>
            </a:rPr>
            <a:t>Emotional intelligence can navigate change effectively by minimising the resistance from the employees. </a:t>
          </a:r>
          <a:endParaRPr lang="en-US" sz="1800" kern="1200">
            <a:latin typeface="Times New Roman" panose="02020603050405020304" pitchFamily="18" charset="0"/>
            <a:cs typeface="Times New Roman" panose="02020603050405020304" pitchFamily="18" charset="0"/>
          </a:endParaRPr>
        </a:p>
      </dsp:txBody>
      <dsp:txXfrm>
        <a:off x="0" y="2612387"/>
        <a:ext cx="5324475" cy="13052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1A6BD-8917-4B61-BF5D-ECAF7E8772D1}">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b="0" i="0" u="none" kern="1200" dirty="0">
              <a:latin typeface="Times New Roman" panose="02020603050405020304" pitchFamily="18" charset="0"/>
              <a:cs typeface="Times New Roman" panose="02020603050405020304" pitchFamily="18" charset="0"/>
            </a:rPr>
            <a:t>During change management, this kind of leadership empowers employees through emotional and professional support (Bagga, Gera and Haque, 2023). </a:t>
          </a:r>
          <a:endParaRPr lang="en-US" sz="2200" kern="1200" dirty="0">
            <a:latin typeface="Times New Roman" panose="02020603050405020304" pitchFamily="18" charset="0"/>
            <a:cs typeface="Times New Roman" panose="02020603050405020304" pitchFamily="18" charset="0"/>
          </a:endParaRPr>
        </a:p>
      </dsp:txBody>
      <dsp:txXfrm rot="5400000">
        <a:off x="2338" y="1088423"/>
        <a:ext cx="3587909" cy="2174491"/>
      </dsp:txXfrm>
    </dsp:sp>
    <dsp:sp modelId="{E4AC11F4-E7A1-4969-A713-0DFEC1A8C80B}">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Font typeface="Arial" panose="020B0604020202020204" pitchFamily="34" charset="0"/>
            <a:buNone/>
          </a:pPr>
          <a:r>
            <a:rPr lang="en-US" sz="2200" b="0" i="0" u="none" kern="1200">
              <a:latin typeface="Times New Roman" panose="02020603050405020304" pitchFamily="18" charset="0"/>
              <a:cs typeface="Times New Roman" panose="02020603050405020304" pitchFamily="18" charset="0"/>
            </a:rPr>
            <a:t>During the change implementation of CYNO, compassionate leadership has been very effective in building trust with the employees.</a:t>
          </a:r>
        </a:p>
      </dsp:txBody>
      <dsp:txXfrm rot="-5400000">
        <a:off x="6925352" y="1088423"/>
        <a:ext cx="3587909" cy="21744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F7FD5-AB3C-4BA1-A198-81D52C4DBB1E}">
      <dsp:nvSpPr>
        <dsp:cNvPr id="0" name=""/>
        <dsp:cNvSpPr/>
      </dsp:nvSpPr>
      <dsp:spPr>
        <a:xfrm rot="5400000">
          <a:off x="6301587" y="-2303662"/>
          <a:ext cx="1698041" cy="6729984"/>
        </a:xfrm>
        <a:prstGeom prst="round2Same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US" sz="2600" b="0" i="0" kern="1200">
              <a:latin typeface="Times New Roman" panose="02020603050405020304" pitchFamily="18" charset="0"/>
              <a:cs typeface="Times New Roman" panose="02020603050405020304" pitchFamily="18" charset="0"/>
            </a:rPr>
            <a:t>Collaboration, inclusivity, and employee empowerment.</a:t>
          </a:r>
          <a:endParaRPr lang="en-US" sz="2600" kern="1200">
            <a:latin typeface="Times New Roman" panose="02020603050405020304" pitchFamily="18" charset="0"/>
            <a:cs typeface="Times New Roman" panose="02020603050405020304" pitchFamily="18" charset="0"/>
          </a:endParaRPr>
        </a:p>
        <a:p>
          <a:pPr marL="228600" lvl="1" indent="-228600" algn="l" defTabSz="1155700">
            <a:lnSpc>
              <a:spcPct val="90000"/>
            </a:lnSpc>
            <a:spcBef>
              <a:spcPct val="0"/>
            </a:spcBef>
            <a:spcAft>
              <a:spcPct val="15000"/>
            </a:spcAft>
            <a:buChar char="•"/>
          </a:pPr>
          <a:r>
            <a:rPr lang="en-US" sz="2600" b="0" i="0" kern="1200">
              <a:latin typeface="Times New Roman" panose="02020603050405020304" pitchFamily="18" charset="0"/>
              <a:cs typeface="Times New Roman" panose="02020603050405020304" pitchFamily="18" charset="0"/>
            </a:rPr>
            <a:t>Alignment with compassionate principles for leading people.</a:t>
          </a:r>
          <a:endParaRPr lang="en-US" sz="2600" kern="1200">
            <a:latin typeface="Times New Roman" panose="02020603050405020304" pitchFamily="18" charset="0"/>
            <a:cs typeface="Times New Roman" panose="02020603050405020304" pitchFamily="18" charset="0"/>
          </a:endParaRPr>
        </a:p>
      </dsp:txBody>
      <dsp:txXfrm rot="-5400000">
        <a:off x="3785616" y="295201"/>
        <a:ext cx="6647092" cy="1532257"/>
      </dsp:txXfrm>
    </dsp:sp>
    <dsp:sp modelId="{256FB41C-17DD-491A-8721-DD3D07F56650}">
      <dsp:nvSpPr>
        <dsp:cNvPr id="0" name=""/>
        <dsp:cNvSpPr/>
      </dsp:nvSpPr>
      <dsp:spPr>
        <a:xfrm>
          <a:off x="0" y="53"/>
          <a:ext cx="3785616" cy="212255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US" sz="4200" b="0" i="0" kern="1200">
              <a:latin typeface="Times New Roman" panose="02020603050405020304" pitchFamily="18" charset="0"/>
              <a:cs typeface="Times New Roman" panose="02020603050405020304" pitchFamily="18" charset="0"/>
            </a:rPr>
            <a:t>Strengths: </a:t>
          </a:r>
          <a:endParaRPr lang="en-US" sz="4200" kern="1200">
            <a:latin typeface="Times New Roman" panose="02020603050405020304" pitchFamily="18" charset="0"/>
            <a:cs typeface="Times New Roman" panose="02020603050405020304" pitchFamily="18" charset="0"/>
          </a:endParaRPr>
        </a:p>
      </dsp:txBody>
      <dsp:txXfrm>
        <a:off x="103614" y="103667"/>
        <a:ext cx="3578388" cy="1915324"/>
      </dsp:txXfrm>
    </dsp:sp>
    <dsp:sp modelId="{25E3B083-595F-4605-9558-D0F106BDC0F1}">
      <dsp:nvSpPr>
        <dsp:cNvPr id="0" name=""/>
        <dsp:cNvSpPr/>
      </dsp:nvSpPr>
      <dsp:spPr>
        <a:xfrm rot="5400000">
          <a:off x="6301587" y="-74983"/>
          <a:ext cx="1698041" cy="6729984"/>
        </a:xfrm>
        <a:prstGeom prst="round2Same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US" sz="2600" b="0" i="0" kern="1200">
              <a:latin typeface="Times New Roman" panose="02020603050405020304" pitchFamily="18" charset="0"/>
              <a:cs typeface="Times New Roman" panose="02020603050405020304" pitchFamily="18" charset="0"/>
            </a:rPr>
            <a:t>Need to enhance decision-making process and adaptability.</a:t>
          </a:r>
          <a:endParaRPr lang="en-US" sz="2600" kern="1200">
            <a:latin typeface="Times New Roman" panose="02020603050405020304" pitchFamily="18" charset="0"/>
            <a:cs typeface="Times New Roman" panose="02020603050405020304" pitchFamily="18" charset="0"/>
          </a:endParaRPr>
        </a:p>
        <a:p>
          <a:pPr marL="228600" lvl="1" indent="-228600" algn="l" defTabSz="1155700">
            <a:lnSpc>
              <a:spcPct val="90000"/>
            </a:lnSpc>
            <a:spcBef>
              <a:spcPct val="0"/>
            </a:spcBef>
            <a:spcAft>
              <a:spcPct val="15000"/>
            </a:spcAft>
            <a:buChar char="•"/>
          </a:pPr>
          <a:r>
            <a:rPr lang="en-US" sz="2600" b="0" i="0" kern="1200">
              <a:latin typeface="Times New Roman" panose="02020603050405020304" pitchFamily="18" charset="0"/>
              <a:cs typeface="Times New Roman" panose="02020603050405020304" pitchFamily="18" charset="0"/>
            </a:rPr>
            <a:t>May face challenges in urgent or high-pressure situations.</a:t>
          </a:r>
          <a:endParaRPr lang="en-US" sz="2600" kern="1200">
            <a:latin typeface="Times New Roman" panose="02020603050405020304" pitchFamily="18" charset="0"/>
            <a:cs typeface="Times New Roman" panose="02020603050405020304" pitchFamily="18" charset="0"/>
          </a:endParaRPr>
        </a:p>
      </dsp:txBody>
      <dsp:txXfrm rot="-5400000">
        <a:off x="3785616" y="2523880"/>
        <a:ext cx="6647092" cy="1532257"/>
      </dsp:txXfrm>
    </dsp:sp>
    <dsp:sp modelId="{FD86520A-E9C8-4E1E-A33F-64D5E2AB63FC}">
      <dsp:nvSpPr>
        <dsp:cNvPr id="0" name=""/>
        <dsp:cNvSpPr/>
      </dsp:nvSpPr>
      <dsp:spPr>
        <a:xfrm>
          <a:off x="0" y="2228732"/>
          <a:ext cx="3785616" cy="212255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US" sz="4200" b="0" i="0" kern="1200">
              <a:latin typeface="Times New Roman" panose="02020603050405020304" pitchFamily="18" charset="0"/>
              <a:cs typeface="Times New Roman" panose="02020603050405020304" pitchFamily="18" charset="0"/>
            </a:rPr>
            <a:t>Areas for Improvement:</a:t>
          </a:r>
          <a:endParaRPr lang="en-US" sz="4200" kern="1200">
            <a:latin typeface="Times New Roman" panose="02020603050405020304" pitchFamily="18" charset="0"/>
            <a:cs typeface="Times New Roman" panose="02020603050405020304" pitchFamily="18" charset="0"/>
          </a:endParaRPr>
        </a:p>
      </dsp:txBody>
      <dsp:txXfrm>
        <a:off x="103614" y="2332346"/>
        <a:ext cx="3578388" cy="19153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0DBBC-0EF2-491D-A556-43708F24B35D}">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25C4C9-6814-45DB-BD6D-36F13CAB85DB}">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DF8320-1F4E-4B65-9A5A-AAAA8D064081}">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b="0" i="0" kern="1200">
              <a:latin typeface="Times New Roman" panose="02020603050405020304" pitchFamily="18" charset="0"/>
              <a:cs typeface="Times New Roman" panose="02020603050405020304" pitchFamily="18" charset="0"/>
            </a:rPr>
            <a:t>A shift towards automated production from manual.</a:t>
          </a:r>
          <a:endParaRPr lang="en-US" sz="2200" kern="1200">
            <a:latin typeface="Times New Roman" panose="02020603050405020304" pitchFamily="18" charset="0"/>
            <a:cs typeface="Times New Roman" panose="02020603050405020304" pitchFamily="18" charset="0"/>
          </a:endParaRPr>
        </a:p>
      </dsp:txBody>
      <dsp:txXfrm>
        <a:off x="1428292" y="2439"/>
        <a:ext cx="4873308" cy="1236616"/>
      </dsp:txXfrm>
    </dsp:sp>
    <dsp:sp modelId="{F8091DCC-D825-4D4A-9801-3BFE7F85EA79}">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2D8B1-8779-4BDE-9AF1-152C2C226BFF}">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369AC4-EE6D-47C5-B670-ECB9863643EA}">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b="0" i="0" kern="1200" dirty="0">
              <a:latin typeface="Times New Roman" panose="02020603050405020304" pitchFamily="18" charset="0"/>
              <a:cs typeface="Times New Roman" panose="02020603050405020304" pitchFamily="18" charset="0"/>
            </a:rPr>
            <a:t>Aims to increase the efficiency of production and reduce errors.</a:t>
          </a:r>
          <a:endParaRPr lang="en-US" sz="2200" kern="1200" dirty="0">
            <a:latin typeface="Times New Roman" panose="02020603050405020304" pitchFamily="18" charset="0"/>
            <a:cs typeface="Times New Roman" panose="02020603050405020304" pitchFamily="18" charset="0"/>
          </a:endParaRPr>
        </a:p>
      </dsp:txBody>
      <dsp:txXfrm>
        <a:off x="1428292" y="1548210"/>
        <a:ext cx="4873308" cy="1236616"/>
      </dsp:txXfrm>
    </dsp:sp>
    <dsp:sp modelId="{AED2149D-E3F8-40A0-8698-B3E87560905D}">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CEF9D0-CCDD-4514-B061-AB763D8C440E}">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D56EC1-2A6F-4E1B-9331-F068CF657486}">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b="0" i="0" kern="1200">
              <a:latin typeface="Times New Roman" panose="02020603050405020304" pitchFamily="18" charset="0"/>
              <a:cs typeface="Times New Roman" panose="02020603050405020304" pitchFamily="18" charset="0"/>
            </a:rPr>
            <a:t>It will streamline processes and enhance productivity.</a:t>
          </a:r>
          <a:endParaRPr lang="en-US" sz="2200" kern="1200">
            <a:latin typeface="Times New Roman" panose="02020603050405020304" pitchFamily="18" charset="0"/>
            <a:cs typeface="Times New Roman" panose="02020603050405020304" pitchFamily="18" charset="0"/>
          </a:endParaRPr>
        </a:p>
      </dsp:txBody>
      <dsp:txXfrm>
        <a:off x="1428292" y="3093981"/>
        <a:ext cx="4873308" cy="1236616"/>
      </dsp:txXfrm>
    </dsp:sp>
    <dsp:sp modelId="{FE7EBF4F-4C7A-4D5E-A038-9CBA62B12A16}">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92AE48-E447-4E53-84EC-00E7F451681D}">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710EE9-7A8E-45AB-8C90-B6B5D9303E2E}">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US" sz="2200" b="0" i="0" kern="1200">
              <a:latin typeface="Times New Roman" panose="02020603050405020304" pitchFamily="18" charset="0"/>
              <a:cs typeface="Times New Roman" panose="02020603050405020304" pitchFamily="18" charset="0"/>
            </a:rPr>
            <a:t>The adaptability towards the industry standards and improving service delivery.</a:t>
          </a:r>
          <a:endParaRPr lang="en-US" sz="2200" kern="1200">
            <a:latin typeface="Times New Roman" panose="02020603050405020304" pitchFamily="18" charset="0"/>
            <a:cs typeface="Times New Roman" panose="02020603050405020304" pitchFamily="18" charset="0"/>
          </a:endParaRPr>
        </a:p>
      </dsp:txBody>
      <dsp:txXfrm>
        <a:off x="1428292" y="4639752"/>
        <a:ext cx="4873308" cy="12366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F3D1F-64DE-4804-9563-E0E3F2332C2A}">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9E2F51-D66A-4E39-A404-46B03D91AACD}">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0" i="0" kern="1200" dirty="0">
              <a:latin typeface="Times New Roman" panose="02020603050405020304" pitchFamily="18" charset="0"/>
              <a:cs typeface="Times New Roman" panose="02020603050405020304" pitchFamily="18" charset="0"/>
            </a:rPr>
            <a:t>The study has highlighted the role of demographic leadership in change management. </a:t>
          </a:r>
          <a:endParaRPr lang="en-US" sz="3500" kern="1200" dirty="0">
            <a:latin typeface="Times New Roman" panose="02020603050405020304" pitchFamily="18" charset="0"/>
            <a:cs typeface="Times New Roman" panose="02020603050405020304" pitchFamily="18" charset="0"/>
          </a:endParaRPr>
        </a:p>
      </dsp:txBody>
      <dsp:txXfrm>
        <a:off x="696297" y="538547"/>
        <a:ext cx="4171627" cy="2590157"/>
      </dsp:txXfrm>
    </dsp:sp>
    <dsp:sp modelId="{E29CD3F4-B572-4CD9-819D-43737BA7F161}">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8430B5-A3B5-4562-B2A1-52E9EC59A5C8}">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b="0" i="0" kern="1200" dirty="0">
              <a:latin typeface="Times New Roman" panose="02020603050405020304" pitchFamily="18" charset="0"/>
              <a:cs typeface="Times New Roman" panose="02020603050405020304" pitchFamily="18" charset="0"/>
            </a:rPr>
            <a:t>Highlights the importance of Compassionate Leadership</a:t>
          </a:r>
          <a:endParaRPr lang="en-US" sz="3500" kern="1200" dirty="0">
            <a:latin typeface="Times New Roman" panose="02020603050405020304" pitchFamily="18" charset="0"/>
            <a:cs typeface="Times New Roman" panose="02020603050405020304" pitchFamily="18" charset="0"/>
          </a:endParaRPr>
        </a:p>
      </dsp:txBody>
      <dsp:txXfrm>
        <a:off x="5991936" y="538547"/>
        <a:ext cx="4171627" cy="25901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EC8E1-2241-4A9A-A4F2-1083AFF157A8}">
      <dsp:nvSpPr>
        <dsp:cNvPr id="0" name=""/>
        <dsp:cNvSpPr/>
      </dsp:nvSpPr>
      <dsp:spPr>
        <a:xfrm>
          <a:off x="0" y="0"/>
          <a:ext cx="3243262" cy="320990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155700">
            <a:lnSpc>
              <a:spcPct val="90000"/>
            </a:lnSpc>
            <a:spcBef>
              <a:spcPct val="0"/>
            </a:spcBef>
            <a:spcAft>
              <a:spcPct val="35000"/>
            </a:spcAft>
            <a:buNone/>
          </a:pPr>
          <a:r>
            <a:rPr lang="en-US" sz="2600" b="0" i="0" kern="1200">
              <a:latin typeface="Times New Roman" panose="02020603050405020304" pitchFamily="18" charset="0"/>
              <a:cs typeface="Times New Roman" panose="02020603050405020304" pitchFamily="18" charset="0"/>
            </a:rPr>
            <a:t>Encourage ongoing leadership training. </a:t>
          </a:r>
          <a:endParaRPr lang="en-US" sz="2600" kern="1200">
            <a:latin typeface="Times New Roman" panose="02020603050405020304" pitchFamily="18" charset="0"/>
            <a:cs typeface="Times New Roman" panose="02020603050405020304" pitchFamily="18" charset="0"/>
          </a:endParaRPr>
        </a:p>
      </dsp:txBody>
      <dsp:txXfrm>
        <a:off x="0" y="1219762"/>
        <a:ext cx="3243262" cy="1925941"/>
      </dsp:txXfrm>
    </dsp:sp>
    <dsp:sp modelId="{81FF4B63-C752-4656-88C8-94BF78C962A7}">
      <dsp:nvSpPr>
        <dsp:cNvPr id="0" name=""/>
        <dsp:cNvSpPr/>
      </dsp:nvSpPr>
      <dsp:spPr>
        <a:xfrm>
          <a:off x="1140145" y="320990"/>
          <a:ext cx="962970" cy="962970"/>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1</a:t>
          </a:r>
        </a:p>
      </dsp:txBody>
      <dsp:txXfrm>
        <a:off x="1281169" y="462014"/>
        <a:ext cx="680922" cy="680922"/>
      </dsp:txXfrm>
    </dsp:sp>
    <dsp:sp modelId="{06AAECE1-8CA2-4C0D-8955-8866800C4FB8}">
      <dsp:nvSpPr>
        <dsp:cNvPr id="0" name=""/>
        <dsp:cNvSpPr/>
      </dsp:nvSpPr>
      <dsp:spPr>
        <a:xfrm>
          <a:off x="0" y="3209830"/>
          <a:ext cx="3243262"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46F344-8375-43C4-87EF-A3424E750776}">
      <dsp:nvSpPr>
        <dsp:cNvPr id="0" name=""/>
        <dsp:cNvSpPr/>
      </dsp:nvSpPr>
      <dsp:spPr>
        <a:xfrm>
          <a:off x="3567588" y="0"/>
          <a:ext cx="3243262" cy="3209902"/>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155700">
            <a:lnSpc>
              <a:spcPct val="90000"/>
            </a:lnSpc>
            <a:spcBef>
              <a:spcPct val="0"/>
            </a:spcBef>
            <a:spcAft>
              <a:spcPct val="35000"/>
            </a:spcAft>
            <a:buNone/>
          </a:pPr>
          <a:r>
            <a:rPr lang="en-US" sz="2600" b="0" i="0" kern="1200">
              <a:latin typeface="Times New Roman" panose="02020603050405020304" pitchFamily="18" charset="0"/>
              <a:cs typeface="Times New Roman" panose="02020603050405020304" pitchFamily="18" charset="0"/>
            </a:rPr>
            <a:t>Establish a culture of open communication. </a:t>
          </a:r>
          <a:endParaRPr lang="en-US" sz="2600" kern="1200">
            <a:latin typeface="Times New Roman" panose="02020603050405020304" pitchFamily="18" charset="0"/>
            <a:cs typeface="Times New Roman" panose="02020603050405020304" pitchFamily="18" charset="0"/>
          </a:endParaRPr>
        </a:p>
      </dsp:txBody>
      <dsp:txXfrm>
        <a:off x="3567588" y="1219762"/>
        <a:ext cx="3243262" cy="1925941"/>
      </dsp:txXfrm>
    </dsp:sp>
    <dsp:sp modelId="{360D1B95-3DC8-45EF-826B-5C092FECFFB1}">
      <dsp:nvSpPr>
        <dsp:cNvPr id="0" name=""/>
        <dsp:cNvSpPr/>
      </dsp:nvSpPr>
      <dsp:spPr>
        <a:xfrm>
          <a:off x="4707734" y="320990"/>
          <a:ext cx="962970" cy="962970"/>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2</a:t>
          </a:r>
        </a:p>
      </dsp:txBody>
      <dsp:txXfrm>
        <a:off x="4848758" y="462014"/>
        <a:ext cx="680922" cy="680922"/>
      </dsp:txXfrm>
    </dsp:sp>
    <dsp:sp modelId="{C98B926D-8CDF-49CB-98CF-AAD6A98A84EF}">
      <dsp:nvSpPr>
        <dsp:cNvPr id="0" name=""/>
        <dsp:cNvSpPr/>
      </dsp:nvSpPr>
      <dsp:spPr>
        <a:xfrm>
          <a:off x="3567588" y="3209830"/>
          <a:ext cx="3243262"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DEAED-B3EB-4F70-9BAC-F0016B0D15A3}">
      <dsp:nvSpPr>
        <dsp:cNvPr id="0" name=""/>
        <dsp:cNvSpPr/>
      </dsp:nvSpPr>
      <dsp:spPr>
        <a:xfrm>
          <a:off x="7135177" y="0"/>
          <a:ext cx="3243262" cy="3209902"/>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857" tIns="330200" rIns="252857" bIns="330200" numCol="1" spcCol="1270" anchor="t" anchorCtr="0">
          <a:noAutofit/>
        </a:bodyPr>
        <a:lstStyle/>
        <a:p>
          <a:pPr marL="0" lvl="0" indent="0" algn="l" defTabSz="1155700">
            <a:lnSpc>
              <a:spcPct val="90000"/>
            </a:lnSpc>
            <a:spcBef>
              <a:spcPct val="0"/>
            </a:spcBef>
            <a:spcAft>
              <a:spcPct val="35000"/>
            </a:spcAft>
            <a:buNone/>
          </a:pPr>
          <a:r>
            <a:rPr lang="en-US" sz="2600" b="0" i="0" kern="1200">
              <a:latin typeface="Times New Roman" panose="02020603050405020304" pitchFamily="18" charset="0"/>
              <a:cs typeface="Times New Roman" panose="02020603050405020304" pitchFamily="18" charset="0"/>
            </a:rPr>
            <a:t>Promote collaboration across departments. </a:t>
          </a:r>
          <a:endParaRPr lang="en-US" sz="2600" kern="1200">
            <a:latin typeface="Times New Roman" panose="02020603050405020304" pitchFamily="18" charset="0"/>
            <a:cs typeface="Times New Roman" panose="02020603050405020304" pitchFamily="18" charset="0"/>
          </a:endParaRPr>
        </a:p>
      </dsp:txBody>
      <dsp:txXfrm>
        <a:off x="7135177" y="1219762"/>
        <a:ext cx="3243262" cy="1925941"/>
      </dsp:txXfrm>
    </dsp:sp>
    <dsp:sp modelId="{8A162C18-C3A6-485B-90C0-2F95681CE20B}">
      <dsp:nvSpPr>
        <dsp:cNvPr id="0" name=""/>
        <dsp:cNvSpPr/>
      </dsp:nvSpPr>
      <dsp:spPr>
        <a:xfrm>
          <a:off x="8275323" y="320990"/>
          <a:ext cx="962970" cy="962970"/>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077" tIns="12700" rIns="75077"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3</a:t>
          </a:r>
        </a:p>
      </dsp:txBody>
      <dsp:txXfrm>
        <a:off x="8416347" y="462014"/>
        <a:ext cx="680922" cy="680922"/>
      </dsp:txXfrm>
    </dsp:sp>
    <dsp:sp modelId="{01577CEE-90E6-4474-990E-D14AEC97A26E}">
      <dsp:nvSpPr>
        <dsp:cNvPr id="0" name=""/>
        <dsp:cNvSpPr/>
      </dsp:nvSpPr>
      <dsp:spPr>
        <a:xfrm>
          <a:off x="7135177" y="3209830"/>
          <a:ext cx="3243262"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31F4B9-9584-45F9-9409-34F5C02727A2}" type="datetimeFigureOut">
              <a:rPr lang="en-US" smtClean="0"/>
              <a:t>12/9/24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253FB5-0D68-41AA-991A-720D9CF61AA7}" type="slidenum">
              <a:rPr lang="en-US" smtClean="0"/>
              <a:t>‹#›</a:t>
            </a:fld>
            <a:endParaRPr lang="en-US"/>
          </a:p>
        </p:txBody>
      </p:sp>
    </p:spTree>
    <p:extLst>
      <p:ext uri="{BB962C8B-B14F-4D97-AF65-F5344CB8AC3E}">
        <p14:creationId xmlns:p14="http://schemas.microsoft.com/office/powerpoint/2010/main" val="1606658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pPr>
            <a:r>
              <a:rPr lang="en-US" sz="1800" dirty="0">
                <a:effectLst/>
                <a:latin typeface="Times New Roman" panose="02020603050405020304" pitchFamily="18" charset="0"/>
                <a:ea typeface="Arial" panose="020B0604020202020204" pitchFamily="34" charset="0"/>
              </a:rPr>
              <a:t>Welcome, everyone. Today’s topic is related to change management in an organisation during a time of change. I have been working as an HR Assistant at CYNO for the past two years. Today, I will discuss “</a:t>
            </a:r>
            <a:r>
              <a:rPr lang="en-US" sz="1800" b="1" dirty="0">
                <a:effectLst/>
                <a:latin typeface="Times New Roman" panose="02020603050405020304" pitchFamily="18" charset="0"/>
                <a:ea typeface="Arial" panose="020B0604020202020204" pitchFamily="34" charset="0"/>
              </a:rPr>
              <a:t>Leadership and Change</a:t>
            </a:r>
            <a:r>
              <a:rPr lang="en-US" sz="1800" dirty="0">
                <a:effectLst/>
                <a:latin typeface="Times New Roman" panose="02020603050405020304" pitchFamily="18" charset="0"/>
                <a:ea typeface="Arial" panose="020B0604020202020204" pitchFamily="34" charset="0"/>
              </a:rPr>
              <a:t>” by focusing on Compassionate Leadership. The presentation will be effective in providing a better evaluation of leadership styles.</a:t>
            </a:r>
          </a:p>
        </p:txBody>
      </p:sp>
      <p:sp>
        <p:nvSpPr>
          <p:cNvPr id="4" name="Slide Number Placeholder 3"/>
          <p:cNvSpPr>
            <a:spLocks noGrp="1"/>
          </p:cNvSpPr>
          <p:nvPr>
            <p:ph type="sldNum" sz="quarter" idx="5"/>
          </p:nvPr>
        </p:nvSpPr>
        <p:spPr/>
        <p:txBody>
          <a:bodyPr/>
          <a:lstStyle/>
          <a:p>
            <a:fld id="{86253FB5-0D68-41AA-991A-720D9CF61AA7}" type="slidenum">
              <a:rPr lang="en-US" smtClean="0"/>
              <a:t>2</a:t>
            </a:fld>
            <a:endParaRPr lang="en-US"/>
          </a:p>
        </p:txBody>
      </p:sp>
    </p:spTree>
    <p:extLst>
      <p:ext uri="{BB962C8B-B14F-4D97-AF65-F5344CB8AC3E}">
        <p14:creationId xmlns:p14="http://schemas.microsoft.com/office/powerpoint/2010/main" val="2465753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Arial" panose="020B0604020202020204" pitchFamily="34" charset="0"/>
              </a:rPr>
              <a:t>I agree with this result, as it aligns with my collaborative approach and helps people with the requirement of inclusivity in your approach. There are other leadership styles, like Transformational and Servant Leadership, that have been as it enables systematic and comparable data collection. The questionnaire identified me as Democratic, which aligns with my inclusive and collaborative nature. Moving forwards, I will try to focus on the better evaluation of the future capabilities. </a:t>
            </a:r>
            <a:endParaRPr lang="en-US" sz="2800" b="0" dirty="0">
              <a:effectLst/>
            </a:endParaRPr>
          </a:p>
          <a:p>
            <a:br>
              <a:rPr lang="en-US" sz="2800" dirty="0"/>
            </a:br>
            <a:endParaRPr lang="en-US" dirty="0"/>
          </a:p>
        </p:txBody>
      </p:sp>
      <p:sp>
        <p:nvSpPr>
          <p:cNvPr id="4" name="Slide Number Placeholder 3"/>
          <p:cNvSpPr>
            <a:spLocks noGrp="1"/>
          </p:cNvSpPr>
          <p:nvPr>
            <p:ph type="sldNum" sz="quarter" idx="5"/>
          </p:nvPr>
        </p:nvSpPr>
        <p:spPr/>
        <p:txBody>
          <a:bodyPr/>
          <a:lstStyle/>
          <a:p>
            <a:fld id="{86253FB5-0D68-41AA-991A-720D9CF61AA7}" type="slidenum">
              <a:rPr lang="en-US" smtClean="0"/>
              <a:t>4</a:t>
            </a:fld>
            <a:endParaRPr lang="en-US"/>
          </a:p>
        </p:txBody>
      </p:sp>
    </p:spTree>
    <p:extLst>
      <p:ext uri="{BB962C8B-B14F-4D97-AF65-F5344CB8AC3E}">
        <p14:creationId xmlns:p14="http://schemas.microsoft.com/office/powerpoint/2010/main" val="2118901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Arial" panose="020B0604020202020204" pitchFamily="34" charset="0"/>
              </a:rPr>
              <a:t>Compassionate leadership, as defined by (Donnellan, 2024), focuses more on understanding and addressing the requirements of the employees along with an evaluation of the organisation's goal. This kind of leadership, especially in the case of CYNO’s transition, is effective due to its capability to establish a supportive environment.</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86253FB5-0D68-41AA-991A-720D9CF61AA7}" type="slidenum">
              <a:rPr lang="en-US" smtClean="0"/>
              <a:t>5</a:t>
            </a:fld>
            <a:endParaRPr lang="en-US"/>
          </a:p>
        </p:txBody>
      </p:sp>
    </p:spTree>
    <p:extLst>
      <p:ext uri="{BB962C8B-B14F-4D97-AF65-F5344CB8AC3E}">
        <p14:creationId xmlns:p14="http://schemas.microsoft.com/office/powerpoint/2010/main" val="1028694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Arial" panose="020B0604020202020204" pitchFamily="34" charset="0"/>
              </a:rPr>
              <a:t>The democratic leadership style focuses more on collaboration and employee involvement to establish a high level of employee engagement and motivation. This kind of approach promotes creativity and innovation through diverse perspectives and ideas. However, there are certain challenges related to this kind of leadership, like a fluent decision making process, which will require enhancement in a critical situation.</a:t>
            </a:r>
            <a:endParaRPr lang="en-US" sz="2800" b="0" dirty="0">
              <a:effectLst/>
            </a:endParaRPr>
          </a:p>
          <a:p>
            <a:br>
              <a:rPr lang="en-US" sz="2800" dirty="0"/>
            </a:br>
            <a:endParaRPr lang="en-US" dirty="0"/>
          </a:p>
        </p:txBody>
      </p:sp>
      <p:sp>
        <p:nvSpPr>
          <p:cNvPr id="4" name="Slide Number Placeholder 3"/>
          <p:cNvSpPr>
            <a:spLocks noGrp="1"/>
          </p:cNvSpPr>
          <p:nvPr>
            <p:ph type="sldNum" sz="quarter" idx="5"/>
          </p:nvPr>
        </p:nvSpPr>
        <p:spPr/>
        <p:txBody>
          <a:bodyPr/>
          <a:lstStyle/>
          <a:p>
            <a:fld id="{86253FB5-0D68-41AA-991A-720D9CF61AA7}" type="slidenum">
              <a:rPr lang="en-US" smtClean="0"/>
              <a:t>6</a:t>
            </a:fld>
            <a:endParaRPr lang="en-US"/>
          </a:p>
        </p:txBody>
      </p:sp>
    </p:spTree>
    <p:extLst>
      <p:ext uri="{BB962C8B-B14F-4D97-AF65-F5344CB8AC3E}">
        <p14:creationId xmlns:p14="http://schemas.microsoft.com/office/powerpoint/2010/main" val="2994923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Arial" panose="020B0604020202020204" pitchFamily="34" charset="0"/>
              </a:rPr>
              <a:t>Leaders need to have emotional intelligence to encompass and understand both the personal and interpersonal emotions of the team members. The skill set is crucial for compassionate leadership as it can enable leaders to connect with the employees and navigate organisational change effectively. During the development and automation process at CYNO, emotional intelligence has been very effective in creating a supportive atmosphere and addressing the concerns of employees related to managing the change effectively.</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86253FB5-0D68-41AA-991A-720D9CF61AA7}" type="slidenum">
              <a:rPr lang="en-US" smtClean="0"/>
              <a:t>7</a:t>
            </a:fld>
            <a:endParaRPr lang="en-US"/>
          </a:p>
        </p:txBody>
      </p:sp>
    </p:spTree>
    <p:extLst>
      <p:ext uri="{BB962C8B-B14F-4D97-AF65-F5344CB8AC3E}">
        <p14:creationId xmlns:p14="http://schemas.microsoft.com/office/powerpoint/2010/main" val="877195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Arial" panose="020B0604020202020204" pitchFamily="34" charset="0"/>
              </a:rPr>
              <a:t>Compassionate leadership has been very effective at CYNO during the automation transition. Leaders </a:t>
            </a:r>
            <a:r>
              <a:rPr lang="en-US" sz="1800" b="0" i="0" u="none" strike="noStrike" dirty="0" err="1">
                <a:solidFill>
                  <a:srgbClr val="000000"/>
                </a:solidFill>
                <a:effectLst/>
                <a:latin typeface="Arial" panose="020B0604020202020204" pitchFamily="34" charset="0"/>
              </a:rPr>
              <a:t>utilised</a:t>
            </a:r>
            <a:r>
              <a:rPr lang="en-US" sz="1800" b="0" i="0" u="none" strike="noStrike" dirty="0">
                <a:solidFill>
                  <a:srgbClr val="000000"/>
                </a:solidFill>
                <a:effectLst/>
                <a:latin typeface="Arial" panose="020B0604020202020204" pitchFamily="34" charset="0"/>
              </a:rPr>
              <a:t> emotional intelligence and effectively </a:t>
            </a:r>
            <a:r>
              <a:rPr lang="en-US" sz="1800" b="0" i="0" u="none" strike="noStrike" dirty="0" err="1">
                <a:solidFill>
                  <a:srgbClr val="000000"/>
                </a:solidFill>
                <a:effectLst/>
                <a:latin typeface="Arial" panose="020B0604020202020204" pitchFamily="34" charset="0"/>
              </a:rPr>
              <a:t>empathised</a:t>
            </a:r>
            <a:r>
              <a:rPr lang="en-US" sz="1800" b="0" i="0" u="none" strike="noStrike" dirty="0">
                <a:solidFill>
                  <a:srgbClr val="000000"/>
                </a:solidFill>
                <a:effectLst/>
                <a:latin typeface="Arial" panose="020B0604020202020204" pitchFamily="34" charset="0"/>
              </a:rPr>
              <a:t> with employees, fostering engagement and support. The processes have been very affective in making sure that employees feel valued and understood during the change management.</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86253FB5-0D68-41AA-991A-720D9CF61AA7}" type="slidenum">
              <a:rPr lang="en-US" smtClean="0"/>
              <a:t>8</a:t>
            </a:fld>
            <a:endParaRPr lang="en-US"/>
          </a:p>
        </p:txBody>
      </p:sp>
    </p:spTree>
    <p:extLst>
      <p:ext uri="{BB962C8B-B14F-4D97-AF65-F5344CB8AC3E}">
        <p14:creationId xmlns:p14="http://schemas.microsoft.com/office/powerpoint/2010/main" val="318264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Arial" panose="020B0604020202020204" pitchFamily="34" charset="0"/>
              </a:rPr>
              <a:t>After successfully evaluating my leadership style of demographic approach, it can be very effective to establish collaboration and innovation through trust and aligning the principles of compassionate leadership. However, at times, there are requirements for balancing inclusivity and influencing deficient-making processes without any further delay. Specifically, during any organisational challenge like change implementation, it is essential to understand the agency of the situation and ensure that the employee's voice is heard at the same time.</a:t>
            </a:r>
            <a:endParaRPr lang="en-US" sz="2800" b="0" dirty="0">
              <a:effectLst/>
            </a:endParaRPr>
          </a:p>
          <a:p>
            <a:br>
              <a:rPr lang="en-US" sz="2800" dirty="0"/>
            </a:br>
            <a:endParaRPr lang="en-US" dirty="0"/>
          </a:p>
        </p:txBody>
      </p:sp>
      <p:sp>
        <p:nvSpPr>
          <p:cNvPr id="4" name="Slide Number Placeholder 3"/>
          <p:cNvSpPr>
            <a:spLocks noGrp="1"/>
          </p:cNvSpPr>
          <p:nvPr>
            <p:ph type="sldNum" sz="quarter" idx="5"/>
          </p:nvPr>
        </p:nvSpPr>
        <p:spPr/>
        <p:txBody>
          <a:bodyPr/>
          <a:lstStyle/>
          <a:p>
            <a:fld id="{86253FB5-0D68-41AA-991A-720D9CF61AA7}" type="slidenum">
              <a:rPr lang="en-US" smtClean="0"/>
              <a:t>9</a:t>
            </a:fld>
            <a:endParaRPr lang="en-US"/>
          </a:p>
        </p:txBody>
      </p:sp>
    </p:spTree>
    <p:extLst>
      <p:ext uri="{BB962C8B-B14F-4D97-AF65-F5344CB8AC3E}">
        <p14:creationId xmlns:p14="http://schemas.microsoft.com/office/powerpoint/2010/main" val="3259406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Arial" panose="020B0604020202020204" pitchFamily="34" charset="0"/>
              </a:rPr>
              <a:t>At CYNO, the organisation is undergoing a significant transition from manual to automatic production. This shift will enhance efficiency by </a:t>
            </a:r>
            <a:r>
              <a:rPr lang="en-US" sz="1800" b="0" i="0" u="none" strike="noStrike" dirty="0" err="1">
                <a:solidFill>
                  <a:srgbClr val="000000"/>
                </a:solidFill>
                <a:effectLst/>
                <a:latin typeface="Arial" panose="020B0604020202020204" pitchFamily="34" charset="0"/>
              </a:rPr>
              <a:t>minimising</a:t>
            </a:r>
            <a:r>
              <a:rPr lang="en-US" sz="1800" b="0" i="0" u="none" strike="noStrike" dirty="0">
                <a:solidFill>
                  <a:srgbClr val="000000"/>
                </a:solidFill>
                <a:effectLst/>
                <a:latin typeface="Arial" panose="020B0604020202020204" pitchFamily="34" charset="0"/>
              </a:rPr>
              <a:t> errors and streamlining the overall process. The organisation's overall competitive situation will be affected, and it will ultimately be helpful for the organisation to create comprehensive research. However, there are challenges related to employee development and skill gaps that can lead to potential resistance. Addressing this challenge is essential through effective leadership.</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86253FB5-0D68-41AA-991A-720D9CF61AA7}" type="slidenum">
              <a:rPr lang="en-US" smtClean="0"/>
              <a:t>11</a:t>
            </a:fld>
            <a:endParaRPr lang="en-US"/>
          </a:p>
        </p:txBody>
      </p:sp>
    </p:spTree>
    <p:extLst>
      <p:ext uri="{BB962C8B-B14F-4D97-AF65-F5344CB8AC3E}">
        <p14:creationId xmlns:p14="http://schemas.microsoft.com/office/powerpoint/2010/main" val="927448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pPr>
            <a:r>
              <a:rPr lang="en-US" sz="1800" dirty="0">
                <a:effectLst/>
                <a:latin typeface="Times New Roman" panose="02020603050405020304" pitchFamily="18" charset="0"/>
                <a:ea typeface="Arial" panose="020B0604020202020204" pitchFamily="34" charset="0"/>
              </a:rPr>
              <a:t>The questions accurately identified me as a democratic leader, which reflects my inclusive approach. Additionally, I listen to a transformation and compassionate leadership style that focuses on inspiring and supporting team members. This style will also enable me to establish a positive and engaging work environment.</a:t>
            </a:r>
          </a:p>
        </p:txBody>
      </p:sp>
      <p:sp>
        <p:nvSpPr>
          <p:cNvPr id="4" name="Slide Number Placeholder 3"/>
          <p:cNvSpPr>
            <a:spLocks noGrp="1"/>
          </p:cNvSpPr>
          <p:nvPr>
            <p:ph type="sldNum" sz="quarter" idx="5"/>
          </p:nvPr>
        </p:nvSpPr>
        <p:spPr/>
        <p:txBody>
          <a:bodyPr/>
          <a:lstStyle/>
          <a:p>
            <a:fld id="{86253FB5-0D68-41AA-991A-720D9CF61AA7}" type="slidenum">
              <a:rPr lang="en-US" smtClean="0"/>
              <a:t>12</a:t>
            </a:fld>
            <a:endParaRPr lang="en-US"/>
          </a:p>
        </p:txBody>
      </p:sp>
    </p:spTree>
    <p:extLst>
      <p:ext uri="{BB962C8B-B14F-4D97-AF65-F5344CB8AC3E}">
        <p14:creationId xmlns:p14="http://schemas.microsoft.com/office/powerpoint/2010/main" val="1298888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pPr>
            <a:r>
              <a:rPr lang="en-US" sz="1800" dirty="0">
                <a:effectLst/>
                <a:latin typeface="Times New Roman" panose="02020603050405020304" pitchFamily="18" charset="0"/>
                <a:ea typeface="Arial" panose="020B0604020202020204" pitchFamily="34" charset="0"/>
              </a:rPr>
              <a:t>The change management process will help me engage during the planning phase. During the implementation phase, the techniques will also support staff and encourage open communication. Finally, the review face will assess the effectiveness of the change and adopt strategies based on employee feedback.</a:t>
            </a:r>
          </a:p>
        </p:txBody>
      </p:sp>
      <p:sp>
        <p:nvSpPr>
          <p:cNvPr id="4" name="Slide Number Placeholder 3"/>
          <p:cNvSpPr>
            <a:spLocks noGrp="1"/>
          </p:cNvSpPr>
          <p:nvPr>
            <p:ph type="sldNum" sz="quarter" idx="5"/>
          </p:nvPr>
        </p:nvSpPr>
        <p:spPr/>
        <p:txBody>
          <a:bodyPr/>
          <a:lstStyle/>
          <a:p>
            <a:fld id="{86253FB5-0D68-41AA-991A-720D9CF61AA7}" type="slidenum">
              <a:rPr lang="en-US" smtClean="0"/>
              <a:t>13</a:t>
            </a:fld>
            <a:endParaRPr lang="en-US"/>
          </a:p>
        </p:txBody>
      </p:sp>
    </p:spTree>
    <p:extLst>
      <p:ext uri="{BB962C8B-B14F-4D97-AF65-F5344CB8AC3E}">
        <p14:creationId xmlns:p14="http://schemas.microsoft.com/office/powerpoint/2010/main" val="41669044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Arial" panose="020B0604020202020204" pitchFamily="34" charset="0"/>
              </a:rPr>
              <a:t>The current research has evaluated my democratic leadership style and underscored the effectiveness of change management. With the help of enhanced employee engagement and a supportive, successful transition, the strategies can be affected to navigate the changes at CYNO.</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86253FB5-0D68-41AA-991A-720D9CF61AA7}" type="slidenum">
              <a:rPr lang="en-US" smtClean="0"/>
              <a:t>14</a:t>
            </a:fld>
            <a:endParaRPr lang="en-US"/>
          </a:p>
        </p:txBody>
      </p:sp>
    </p:spTree>
    <p:extLst>
      <p:ext uri="{BB962C8B-B14F-4D97-AF65-F5344CB8AC3E}">
        <p14:creationId xmlns:p14="http://schemas.microsoft.com/office/powerpoint/2010/main" val="4098644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800" b="0" i="0" u="none" strike="noStrike" dirty="0">
                <a:solidFill>
                  <a:srgbClr val="000000"/>
                </a:solidFill>
                <a:effectLst/>
                <a:latin typeface="Arial" panose="020B0604020202020204" pitchFamily="34" charset="0"/>
              </a:rPr>
              <a:t>For future growth, I recommend ongoing leadership training and </a:t>
            </a:r>
            <a:r>
              <a:rPr lang="en-US" sz="1800" b="0" i="0" u="none" strike="noStrike" dirty="0" err="1">
                <a:solidFill>
                  <a:srgbClr val="000000"/>
                </a:solidFill>
                <a:effectLst/>
                <a:latin typeface="Arial" panose="020B0604020202020204" pitchFamily="34" charset="0"/>
              </a:rPr>
              <a:t>emphasise</a:t>
            </a:r>
            <a:r>
              <a:rPr lang="en-US" sz="1800" b="0" i="0" u="none" strike="noStrike" dirty="0">
                <a:solidFill>
                  <a:srgbClr val="000000"/>
                </a:solidFill>
                <a:effectLst/>
                <a:latin typeface="Arial" panose="020B0604020202020204" pitchFamily="34" charset="0"/>
              </a:rPr>
              <a:t> emotional intelligence to strengthen leadership ability. Additionally, I will focus on open communication and regular feedback to ensure the well-being of the employees during the transition. These recommendations will ensure I continue to evolve as a leader and drive successful outcomes for CYNO.</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86253FB5-0D68-41AA-991A-720D9CF61AA7}" type="slidenum">
              <a:rPr lang="en-US" smtClean="0"/>
              <a:t>15</a:t>
            </a:fld>
            <a:endParaRPr lang="en-US"/>
          </a:p>
        </p:txBody>
      </p:sp>
    </p:spTree>
    <p:extLst>
      <p:ext uri="{BB962C8B-B14F-4D97-AF65-F5344CB8AC3E}">
        <p14:creationId xmlns:p14="http://schemas.microsoft.com/office/powerpoint/2010/main" val="3954289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253FB5-0D68-41AA-991A-720D9CF61AA7}" type="slidenum">
              <a:rPr lang="en-US" smtClean="0"/>
              <a:t>17</a:t>
            </a:fld>
            <a:endParaRPr lang="en-US"/>
          </a:p>
        </p:txBody>
      </p:sp>
    </p:spTree>
    <p:extLst>
      <p:ext uri="{BB962C8B-B14F-4D97-AF65-F5344CB8AC3E}">
        <p14:creationId xmlns:p14="http://schemas.microsoft.com/office/powerpoint/2010/main" val="2543809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579C7-A283-B4FD-186B-0C8EAE033C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94B66A8-9A8F-5DE3-247A-7EC9ED4ED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F74B659-443F-9837-9FE4-E9053767F30C}"/>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5" name="Footer Placeholder 4">
            <a:extLst>
              <a:ext uri="{FF2B5EF4-FFF2-40B4-BE49-F238E27FC236}">
                <a16:creationId xmlns:a16="http://schemas.microsoft.com/office/drawing/2014/main" id="{28523649-21BC-3A17-0973-C92C8857FF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4B69B1-0E0C-AB1F-2416-A767DC16C3CA}"/>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1578286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2B1BB-0F1D-3E2E-3A25-A047B5FB38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DD09809-A907-B597-D424-B8652BBC0C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113F4F-C866-10B9-3400-663EA2A6FC00}"/>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5" name="Footer Placeholder 4">
            <a:extLst>
              <a:ext uri="{FF2B5EF4-FFF2-40B4-BE49-F238E27FC236}">
                <a16:creationId xmlns:a16="http://schemas.microsoft.com/office/drawing/2014/main" id="{369669B3-AE9A-0B3C-304E-2FD49F77AB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69FB38-AAC7-B4C1-ADFA-9A344492E4DE}"/>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2227533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98DC-2F41-E29A-A88D-D4A4671CB6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08E93B0-8D76-0E2A-DCA8-AD51B0FE73B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0AEB9C0-0320-F020-16A3-A3DD51585260}"/>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5" name="Footer Placeholder 4">
            <a:extLst>
              <a:ext uri="{FF2B5EF4-FFF2-40B4-BE49-F238E27FC236}">
                <a16:creationId xmlns:a16="http://schemas.microsoft.com/office/drawing/2014/main" id="{4A832B10-D28E-DD91-574D-B350E9F301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8106DE-FB44-29BB-6630-9A2FDE7E81FE}"/>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1032094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C9E6F-B0C7-DC62-7F52-7B94B94DB32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04BC5C-1CB2-C60B-B14F-8975978966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EB5F48C-AFEB-09D6-B61E-4C919AA8C9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EAFBC42-B5A9-7DF7-E805-BBABD3C51977}"/>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6" name="Footer Placeholder 5">
            <a:extLst>
              <a:ext uri="{FF2B5EF4-FFF2-40B4-BE49-F238E27FC236}">
                <a16:creationId xmlns:a16="http://schemas.microsoft.com/office/drawing/2014/main" id="{37D55D4D-B55E-ED83-B528-0340194E06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A882A3-F630-859F-7CEC-CC34AEBB8FD3}"/>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1731138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C1FA-11C1-1927-C7DA-04300456887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1FFBBF2-86A7-C45F-70D1-1F83A9AF6F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315EBF-733C-5AD9-7580-8B8B3D82A0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A321BF9-D649-CA88-95BF-DE63FE5E43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79CEC0-A3AC-A136-41AF-976DB767D6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70B38B8-4D5B-025C-9DD0-7FD10622B3D7}"/>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8" name="Footer Placeholder 7">
            <a:extLst>
              <a:ext uri="{FF2B5EF4-FFF2-40B4-BE49-F238E27FC236}">
                <a16:creationId xmlns:a16="http://schemas.microsoft.com/office/drawing/2014/main" id="{C87A252B-D893-34DD-6DDB-9CE6CF736EA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AC0977-99E3-5A38-3A3D-A7320EA2BF3B}"/>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2964392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670D3-9B61-45EB-7E8E-E63BBE5089D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CF45E34-86C1-7820-6DCD-438A0D0B3004}"/>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4" name="Footer Placeholder 3">
            <a:extLst>
              <a:ext uri="{FF2B5EF4-FFF2-40B4-BE49-F238E27FC236}">
                <a16:creationId xmlns:a16="http://schemas.microsoft.com/office/drawing/2014/main" id="{9A7B1EBB-D30D-6857-703D-4142292AED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428AB7A-1BBB-5B8E-F865-07EB7867723C}"/>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3945628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766970-8F37-F997-1D8C-6B6E16557835}"/>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3" name="Footer Placeholder 2">
            <a:extLst>
              <a:ext uri="{FF2B5EF4-FFF2-40B4-BE49-F238E27FC236}">
                <a16:creationId xmlns:a16="http://schemas.microsoft.com/office/drawing/2014/main" id="{92B31076-DFC4-97FE-4FB5-418F64CDCE3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A34B67-5309-C93A-AF55-68981E32DB27}"/>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859298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5DB71-9D38-A662-08D0-E8FFD92010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F06A050-DADD-F971-DC57-E56F0B81C2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1EEB163-BA3B-9249-68BC-D1C8A65827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076A84-11C6-854E-AA5D-5A42E857C83B}"/>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6" name="Footer Placeholder 5">
            <a:extLst>
              <a:ext uri="{FF2B5EF4-FFF2-40B4-BE49-F238E27FC236}">
                <a16:creationId xmlns:a16="http://schemas.microsoft.com/office/drawing/2014/main" id="{CACB40B6-155F-4E52-4AF4-4797FF604B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ABBF54-22DE-6ADD-5143-25EC3E943F17}"/>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549868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8E2B7-2435-A5A2-1622-9A7BB21022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4B35DCD-AADF-B406-ED4A-BD3A9FC0C6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239CA78-6C6B-FF40-31CE-60BF103C05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681DD2-826B-3875-D223-E8B58B4533FA}"/>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6" name="Footer Placeholder 5">
            <a:extLst>
              <a:ext uri="{FF2B5EF4-FFF2-40B4-BE49-F238E27FC236}">
                <a16:creationId xmlns:a16="http://schemas.microsoft.com/office/drawing/2014/main" id="{1975DE4E-4D59-27F7-E747-C9B06A3A3E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AB4FB4-F43E-1946-0B4C-D919B4EBDD75}"/>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3252794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49945-748E-4D33-67C5-34F6A69A765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BFD35F0-ED62-B9BE-054C-4A07E164B3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36351-DAD2-6296-15EC-BDF8807324B1}"/>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5" name="Footer Placeholder 4">
            <a:extLst>
              <a:ext uri="{FF2B5EF4-FFF2-40B4-BE49-F238E27FC236}">
                <a16:creationId xmlns:a16="http://schemas.microsoft.com/office/drawing/2014/main" id="{8ACBB446-2241-D966-EE9A-792CCF6B68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9DA38A-D8F5-C337-4D13-460FA845804A}"/>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13938087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A14EB6-3D31-27AB-2788-BC1322D3487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901AFBA-F6F9-913D-4E79-96CB285565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CCBC37-B712-54F2-7F0A-364F37D8E658}"/>
              </a:ext>
            </a:extLst>
          </p:cNvPr>
          <p:cNvSpPr>
            <a:spLocks noGrp="1"/>
          </p:cNvSpPr>
          <p:nvPr>
            <p:ph type="dt" sz="half" idx="10"/>
          </p:nvPr>
        </p:nvSpPr>
        <p:spPr/>
        <p:txBody>
          <a:bodyPr/>
          <a:lstStyle/>
          <a:p>
            <a:fld id="{E0AE7864-13E0-4758-8F6F-3C94F84E4569}" type="datetimeFigureOut">
              <a:rPr lang="en-US" smtClean="0"/>
              <a:t>12/9/24</a:t>
            </a:fld>
            <a:endParaRPr lang="en-US"/>
          </a:p>
        </p:txBody>
      </p:sp>
      <p:sp>
        <p:nvSpPr>
          <p:cNvPr id="5" name="Footer Placeholder 4">
            <a:extLst>
              <a:ext uri="{FF2B5EF4-FFF2-40B4-BE49-F238E27FC236}">
                <a16:creationId xmlns:a16="http://schemas.microsoft.com/office/drawing/2014/main" id="{49518779-9EAB-F08C-B23F-0DB69329BA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1F28E1-489D-3261-428A-150709DAD4BD}"/>
              </a:ext>
            </a:extLst>
          </p:cNvPr>
          <p:cNvSpPr>
            <a:spLocks noGrp="1"/>
          </p:cNvSpPr>
          <p:nvPr>
            <p:ph type="sldNum" sz="quarter" idx="12"/>
          </p:nvPr>
        </p:nvSpPr>
        <p:spPr/>
        <p:txBody>
          <a:bodyPr/>
          <a:lstStyle/>
          <a:p>
            <a:fld id="{9BE11D6D-B6F4-4E2B-9DA3-0FCAD0361F76}" type="slidenum">
              <a:rPr lang="en-US" smtClean="0"/>
              <a:t>‹#›</a:t>
            </a:fld>
            <a:endParaRPr lang="en-US"/>
          </a:p>
        </p:txBody>
      </p:sp>
    </p:spTree>
    <p:extLst>
      <p:ext uri="{BB962C8B-B14F-4D97-AF65-F5344CB8AC3E}">
        <p14:creationId xmlns:p14="http://schemas.microsoft.com/office/powerpoint/2010/main" val="70988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4FF92C-22EC-0CD8-42D8-E5185F5829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BB361B7-AEAD-9480-8E7A-F9A0548948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23C5A-A627-A8D1-3D58-214822B7E4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AE7864-13E0-4758-8F6F-3C94F84E4569}" type="datetimeFigureOut">
              <a:rPr lang="en-US" smtClean="0"/>
              <a:t>12/9/24</a:t>
            </a:fld>
            <a:endParaRPr lang="en-US"/>
          </a:p>
        </p:txBody>
      </p:sp>
      <p:sp>
        <p:nvSpPr>
          <p:cNvPr id="5" name="Footer Placeholder 4">
            <a:extLst>
              <a:ext uri="{FF2B5EF4-FFF2-40B4-BE49-F238E27FC236}">
                <a16:creationId xmlns:a16="http://schemas.microsoft.com/office/drawing/2014/main" id="{7C65A26A-A29A-099D-60A9-5FE1AE98D5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DFB0324-86E4-4C41-25C8-5D75D8C3FA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BE11D6D-B6F4-4E2B-9DA3-0FCAD0361F76}" type="slidenum">
              <a:rPr lang="en-US" smtClean="0"/>
              <a:t>‹#›</a:t>
            </a:fld>
            <a:endParaRPr lang="en-US"/>
          </a:p>
        </p:txBody>
      </p:sp>
    </p:spTree>
    <p:extLst>
      <p:ext uri="{BB962C8B-B14F-4D97-AF65-F5344CB8AC3E}">
        <p14:creationId xmlns:p14="http://schemas.microsoft.com/office/powerpoint/2010/main" val="4188444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0.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1.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2.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hyperlink" Target="https://scholar.google.com/scholar?output=instlink&amp;q=info:Hv7ye0EUsJkJ:scholar.google.com/&amp;hl=en&amp;as_sdt=0,5&amp;scillfp=5839816516656364551&amp;oi=lle" TargetMode="External"/><Relationship Id="rId2" Type="http://schemas.openxmlformats.org/officeDocument/2006/relationships/hyperlink" Target="https://www.sciencedirect.com/science/article/pii/S1029313222000355" TargetMode="External"/><Relationship Id="rId1" Type="http://schemas.openxmlformats.org/officeDocument/2006/relationships/slideLayout" Target="../slideLayouts/slideLayout2.xml"/><Relationship Id="rId6" Type="http://schemas.openxmlformats.org/officeDocument/2006/relationships/hyperlink" Target="https://kapable.club/blog/emotional-intelligence/emotional-intelligence-quotes/#:~:text=Quotes%20Defining%20Emotional%20Intelligence&amp;text=%E2%80%9CEmotional%20intelligence%20is%20the%20capacity,relationships.%E2%80%9D%20%E2%80%93%20Daniel%20Goleman" TargetMode="External"/><Relationship Id="rId5" Type="http://schemas.openxmlformats.org/officeDocument/2006/relationships/hyperlink" Target="https://www.forbes.com/sites/laureldonnellan/2022/09/28/what-is-compassionate-leadership/#:~:text=Compassionate%20Leadership%20is%20the%20practice,%2C%20others%2C%20and%20the%20planet" TargetMode="External"/><Relationship Id="rId4" Type="http://schemas.openxmlformats.org/officeDocument/2006/relationships/hyperlink" Target="https://digilib.uin-suka.ac.id/id/eprint/55383/1/IMPLEMENTATION%20OF%20DEMOCRATIC%20LEADERSHIP%20STYLE%20AND%20TRANSFORMATIONAL%20HEAD%20OF%20MADRASAH%20IN%20IMPROVIN.pdf"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image of chess pawns">
            <a:extLst>
              <a:ext uri="{FF2B5EF4-FFF2-40B4-BE49-F238E27FC236}">
                <a16:creationId xmlns:a16="http://schemas.microsoft.com/office/drawing/2014/main" id="{C7669ED6-9E10-B91D-FB65-4DEF7D3B0FA4}"/>
              </a:ext>
            </a:extLst>
          </p:cNvPr>
          <p:cNvPicPr>
            <a:picLocks noChangeAspect="1"/>
          </p:cNvPicPr>
          <p:nvPr/>
        </p:nvPicPr>
        <p:blipFill>
          <a:blip r:embed="rId2">
            <a:alphaModFix amt="35000"/>
          </a:blip>
          <a:srcRect t="14449"/>
          <a:stretch/>
        </p:blipFill>
        <p:spPr>
          <a:xfrm>
            <a:off x="20" y="1"/>
            <a:ext cx="12191980" cy="6857999"/>
          </a:xfrm>
          <a:prstGeom prst="rect">
            <a:avLst/>
          </a:prstGeom>
        </p:spPr>
      </p:pic>
      <p:sp>
        <p:nvSpPr>
          <p:cNvPr id="2" name="Title 1">
            <a:extLst>
              <a:ext uri="{FF2B5EF4-FFF2-40B4-BE49-F238E27FC236}">
                <a16:creationId xmlns:a16="http://schemas.microsoft.com/office/drawing/2014/main" id="{21BD745D-5A5A-4A37-F146-1315B847BE2A}"/>
              </a:ext>
            </a:extLst>
          </p:cNvPr>
          <p:cNvSpPr>
            <a:spLocks noGrp="1"/>
          </p:cNvSpPr>
          <p:nvPr>
            <p:ph type="ctrTitle"/>
          </p:nvPr>
        </p:nvSpPr>
        <p:spPr>
          <a:xfrm>
            <a:off x="838199" y="1065862"/>
            <a:ext cx="6052955" cy="4726276"/>
          </a:xfrm>
        </p:spPr>
        <p:txBody>
          <a:bodyPr vert="horz" lIns="91440" tIns="45720" rIns="91440" bIns="45720" rtlCol="0" anchor="ctr">
            <a:normAutofit fontScale="90000"/>
          </a:bodyPr>
          <a:lstStyle/>
          <a:p>
            <a:pPr algn="r"/>
            <a:r>
              <a:rPr lang="en-US" sz="5600" b="1" dirty="0">
                <a:ln w="22225">
                  <a:solidFill>
                    <a:srgbClr val="FFFFFF"/>
                  </a:solidFill>
                </a:ln>
                <a:noFill/>
                <a:effectLst/>
                <a:latin typeface="Times New Roman" panose="02020603050405020304" pitchFamily="18" charset="0"/>
                <a:cs typeface="Times New Roman" panose="02020603050405020304" pitchFamily="18" charset="0"/>
              </a:rPr>
              <a:t>COMPASSIONATE LEADERSHIP AND ITS ROLE IN ORGANIZATIONAL CHANGE</a:t>
            </a:r>
            <a:br>
              <a:rPr lang="en-US" sz="5600" dirty="0">
                <a:ln w="22225">
                  <a:solidFill>
                    <a:srgbClr val="FFFFFF"/>
                  </a:solidFill>
                </a:ln>
                <a:noFill/>
                <a:effectLst/>
                <a:latin typeface="Times New Roman" panose="02020603050405020304" pitchFamily="18" charset="0"/>
                <a:cs typeface="Times New Roman" panose="02020603050405020304" pitchFamily="18" charset="0"/>
              </a:rPr>
            </a:br>
            <a:endParaRPr lang="en-US" sz="5600" dirty="0">
              <a:ln w="22225">
                <a:solidFill>
                  <a:srgbClr val="FFFFFF"/>
                </a:solidFill>
              </a:ln>
              <a:noFill/>
              <a:latin typeface="Times New Roman" panose="02020603050405020304" pitchFamily="18" charset="0"/>
              <a:cs typeface="Times New Roman" panose="02020603050405020304" pitchFamily="18" charset="0"/>
            </a:endParaRPr>
          </a:p>
        </p:txBody>
      </p:sp>
      <p:cxnSp>
        <p:nvCxnSpPr>
          <p:cNvPr id="16" name="Straight Connector 15">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B29A4F5-2385-2322-2F80-B8E072D8A594}"/>
              </a:ext>
            </a:extLst>
          </p:cNvPr>
          <p:cNvSpPr>
            <a:spLocks noGrp="1"/>
          </p:cNvSpPr>
          <p:nvPr>
            <p:ph type="subTitle" idx="1"/>
          </p:nvPr>
        </p:nvSpPr>
        <p:spPr>
          <a:xfrm>
            <a:off x="7534641" y="1065862"/>
            <a:ext cx="3860002" cy="4726276"/>
          </a:xfrm>
        </p:spPr>
        <p:txBody>
          <a:bodyPr vert="horz" lIns="91440" tIns="45720" rIns="91440" bIns="45720" rtlCol="0" anchor="ctr">
            <a:normAutofit/>
          </a:bodyPr>
          <a:lstStyle/>
          <a:p>
            <a:pPr marL="0" marR="0" algn="ctr">
              <a:lnSpc>
                <a:spcPct val="115000"/>
              </a:lnSpc>
            </a:pPr>
            <a:r>
              <a:rPr lang="en-US" sz="1800" b="1" dirty="0">
                <a:effectLst/>
                <a:latin typeface="Times New Roman" panose="02020603050405020304" pitchFamily="18" charset="0"/>
                <a:ea typeface="Arial" panose="020B0604020202020204" pitchFamily="34" charset="0"/>
              </a:rPr>
              <a:t>Module: Leadership and Change</a:t>
            </a:r>
            <a:endParaRPr lang="en-US" sz="1800" dirty="0">
              <a:effectLst/>
              <a:latin typeface="Times New Roman" panose="02020603050405020304" pitchFamily="18" charset="0"/>
              <a:ea typeface="Arial" panose="020B0604020202020204" pitchFamily="34" charset="0"/>
            </a:endParaRPr>
          </a:p>
          <a:p>
            <a:pPr marL="0" marR="0" algn="ctr">
              <a:lnSpc>
                <a:spcPct val="115000"/>
              </a:lnSpc>
            </a:pPr>
            <a:r>
              <a:rPr lang="en-US" sz="1800" b="1" dirty="0">
                <a:effectLst/>
                <a:latin typeface="Times New Roman" panose="02020603050405020304" pitchFamily="18" charset="0"/>
                <a:ea typeface="Arial" panose="020B0604020202020204" pitchFamily="34" charset="0"/>
              </a:rPr>
              <a:t>Assignment Title: Compassionate Leadership Impact on Change.</a:t>
            </a:r>
          </a:p>
          <a:p>
            <a:pPr marL="0" marR="0" algn="ctr">
              <a:lnSpc>
                <a:spcPct val="115000"/>
              </a:lnSpc>
            </a:pPr>
            <a:r>
              <a:rPr lang="en-US" sz="1800" b="1" dirty="0" err="1">
                <a:latin typeface="Times New Roman" panose="02020603050405020304" pitchFamily="18" charset="0"/>
                <a:ea typeface="Arial" panose="020B0604020202020204" pitchFamily="34" charset="0"/>
              </a:rPr>
              <a:t>Jetmir</a:t>
            </a:r>
            <a:r>
              <a:rPr lang="en-US" sz="1800" b="1" dirty="0">
                <a:latin typeface="Times New Roman" panose="02020603050405020304" pitchFamily="18" charset="0"/>
                <a:ea typeface="Arial" panose="020B0604020202020204" pitchFamily="34" charset="0"/>
              </a:rPr>
              <a:t> </a:t>
            </a:r>
            <a:r>
              <a:rPr lang="en-US" sz="1800" b="1" dirty="0" err="1">
                <a:latin typeface="Times New Roman" panose="02020603050405020304" pitchFamily="18" charset="0"/>
                <a:ea typeface="Arial" panose="020B0604020202020204" pitchFamily="34" charset="0"/>
              </a:rPr>
              <a:t>Gjonaj</a:t>
            </a:r>
            <a:r>
              <a:rPr lang="en-US" sz="1800" b="1" dirty="0">
                <a:latin typeface="Times New Roman" panose="02020603050405020304" pitchFamily="18" charset="0"/>
                <a:ea typeface="Arial" panose="020B0604020202020204" pitchFamily="34" charset="0"/>
              </a:rPr>
              <a:t> </a:t>
            </a:r>
          </a:p>
          <a:p>
            <a:pPr marL="0" marR="0" algn="ctr">
              <a:lnSpc>
                <a:spcPct val="115000"/>
              </a:lnSpc>
            </a:pPr>
            <a:r>
              <a:rPr lang="en-US" sz="1800" b="1" dirty="0">
                <a:effectLst/>
                <a:latin typeface="Times New Roman" panose="02020603050405020304" pitchFamily="18" charset="0"/>
                <a:ea typeface="Arial" panose="020B0604020202020204" pitchFamily="34" charset="0"/>
              </a:rPr>
              <a:t>Student ID: 2132912</a:t>
            </a:r>
            <a:endParaRPr lang="en-US" sz="1800" dirty="0">
              <a:effectLst/>
              <a:latin typeface="Times New Roman" panose="02020603050405020304" pitchFamily="18" charset="0"/>
              <a:ea typeface="Arial" panose="020B0604020202020204" pitchFamily="34" charset="0"/>
            </a:endParaRPr>
          </a:p>
        </p:txBody>
      </p:sp>
    </p:spTree>
    <p:extLst>
      <p:ext uri="{BB962C8B-B14F-4D97-AF65-F5344CB8AC3E}">
        <p14:creationId xmlns:p14="http://schemas.microsoft.com/office/powerpoint/2010/main" val="32322755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269D4D-0E39-6279-E9B7-0D6F46DCA622}"/>
              </a:ext>
            </a:extLst>
          </p:cNvPr>
          <p:cNvSpPr>
            <a:spLocks noGrp="1"/>
          </p:cNvSpPr>
          <p:nvPr>
            <p:ph type="title"/>
          </p:nvPr>
        </p:nvSpPr>
        <p:spPr>
          <a:xfrm>
            <a:off x="1371597" y="348865"/>
            <a:ext cx="10044023" cy="877729"/>
          </a:xfrm>
        </p:spPr>
        <p:txBody>
          <a:bodyPr anchor="ctr">
            <a:normAutofit/>
          </a:bodyPr>
          <a:lstStyle/>
          <a:p>
            <a:r>
              <a:rPr lang="en-US" sz="4000" b="0" i="0" u="none" strike="noStrike">
                <a:solidFill>
                  <a:srgbClr val="FFFFFF"/>
                </a:solidFill>
                <a:effectLst/>
                <a:latin typeface="Times New Roman" panose="02020603050405020304" pitchFamily="18" charset="0"/>
                <a:cs typeface="Times New Roman" panose="02020603050405020304" pitchFamily="18" charset="0"/>
              </a:rPr>
              <a:t>Introduction </a:t>
            </a:r>
            <a:endParaRPr lang="en-US" sz="4000">
              <a:solidFill>
                <a:srgbClr val="FFFFFF"/>
              </a:solidFill>
              <a:latin typeface="Times New Roman" panose="02020603050405020304" pitchFamily="18" charset="0"/>
              <a:cs typeface="Times New Roman" panose="02020603050405020304" pitchFamily="18" charset="0"/>
            </a:endParaRPr>
          </a:p>
        </p:txBody>
      </p:sp>
      <p:graphicFrame>
        <p:nvGraphicFramePr>
          <p:cNvPr id="17" name="Content Placeholder 2">
            <a:extLst>
              <a:ext uri="{FF2B5EF4-FFF2-40B4-BE49-F238E27FC236}">
                <a16:creationId xmlns:a16="http://schemas.microsoft.com/office/drawing/2014/main" id="{A313082B-9926-D28E-421D-D604EE36C74C}"/>
              </a:ext>
            </a:extLst>
          </p:cNvPr>
          <p:cNvGraphicFramePr>
            <a:graphicFrameLocks noGrp="1"/>
          </p:cNvGraphicFramePr>
          <p:nvPr>
            <p:ph idx="1"/>
            <p:extLst>
              <p:ext uri="{D42A27DB-BD31-4B8C-83A1-F6EECF244321}">
                <p14:modId xmlns:p14="http://schemas.microsoft.com/office/powerpoint/2010/main" val="416876359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0911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3D rendering of game pieces tied together with a rope">
            <a:extLst>
              <a:ext uri="{FF2B5EF4-FFF2-40B4-BE49-F238E27FC236}">
                <a16:creationId xmlns:a16="http://schemas.microsoft.com/office/drawing/2014/main" id="{622DD3C2-F3FF-55E7-044D-EED7D9D74FE4}"/>
              </a:ext>
            </a:extLst>
          </p:cNvPr>
          <p:cNvPicPr>
            <a:picLocks noChangeAspect="1"/>
          </p:cNvPicPr>
          <p:nvPr/>
        </p:nvPicPr>
        <p:blipFill>
          <a:blip r:embed="rId2"/>
          <a:srcRect t="25000"/>
          <a:stretch/>
        </p:blipFill>
        <p:spPr>
          <a:xfrm>
            <a:off x="20" y="10"/>
            <a:ext cx="12191980" cy="6857990"/>
          </a:xfrm>
          <a:prstGeom prst="rect">
            <a:avLst/>
          </a:prstGeom>
        </p:spPr>
      </p:pic>
      <p:sp useBgFill="1">
        <p:nvSpPr>
          <p:cNvPr id="8" name="Rectangle 7">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5FAD1C-6E5C-BD71-F495-EBBBE68B06D7}"/>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300" b="0" i="0" u="none" strike="noStrike" dirty="0">
                <a:effectLst/>
              </a:rPr>
              <a:t>Part A: Critical </a:t>
            </a:r>
            <a:r>
              <a:rPr lang="en-US" sz="3300" b="0" i="0" u="none" strike="noStrike" dirty="0">
                <a:effectLst/>
                <a:latin typeface="Times New Roman" panose="02020603050405020304" pitchFamily="18" charset="0"/>
                <a:cs typeface="Times New Roman" panose="02020603050405020304" pitchFamily="18" charset="0"/>
              </a:rPr>
              <a:t>Evaluation</a:t>
            </a:r>
            <a:r>
              <a:rPr lang="en-US" sz="3300" b="0" i="0" u="none" strike="noStrike" dirty="0">
                <a:effectLst/>
              </a:rPr>
              <a:t> of Leadership Style</a:t>
            </a:r>
            <a:endParaRPr lang="en-US" sz="3300" dirty="0"/>
          </a:p>
        </p:txBody>
      </p:sp>
      <p:cxnSp>
        <p:nvCxnSpPr>
          <p:cNvPr id="10" name="Straight Connector 9">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1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44F54-0FC7-B05A-8B9F-B5CA3C56ADC9}"/>
              </a:ext>
            </a:extLst>
          </p:cNvPr>
          <p:cNvSpPr>
            <a:spLocks noGrp="1"/>
          </p:cNvSpPr>
          <p:nvPr>
            <p:ph type="title"/>
          </p:nvPr>
        </p:nvSpPr>
        <p:spPr>
          <a:xfrm>
            <a:off x="5868557" y="1138036"/>
            <a:ext cx="5444382" cy="1402470"/>
          </a:xfrm>
        </p:spPr>
        <p:txBody>
          <a:bodyPr anchor="t">
            <a:normAutofit/>
          </a:bodyPr>
          <a:lstStyle/>
          <a:p>
            <a:r>
              <a:rPr lang="en-US" sz="3200" b="0" i="0" u="none" strike="noStrike">
                <a:effectLst/>
                <a:latin typeface="Times New Roman" panose="02020603050405020304" pitchFamily="18" charset="0"/>
                <a:cs typeface="Times New Roman" panose="02020603050405020304" pitchFamily="18" charset="0"/>
              </a:rPr>
              <a:t>Leadership Questionnaire Analysis</a:t>
            </a:r>
            <a:endParaRPr lang="en-US" sz="3200">
              <a:latin typeface="Times New Roman" panose="02020603050405020304" pitchFamily="18" charset="0"/>
              <a:cs typeface="Times New Roman" panose="02020603050405020304" pitchFamily="18" charset="0"/>
            </a:endParaRPr>
          </a:p>
        </p:txBody>
      </p:sp>
      <p:pic>
        <p:nvPicPr>
          <p:cNvPr id="5" name="Picture 4" descr="Pen placed on top of a signature line">
            <a:extLst>
              <a:ext uri="{FF2B5EF4-FFF2-40B4-BE49-F238E27FC236}">
                <a16:creationId xmlns:a16="http://schemas.microsoft.com/office/drawing/2014/main" id="{92C123AE-5E2E-E9B3-024E-239C06F0E285}"/>
              </a:ext>
            </a:extLst>
          </p:cNvPr>
          <p:cNvPicPr>
            <a:picLocks noChangeAspect="1"/>
          </p:cNvPicPr>
          <p:nvPr/>
        </p:nvPicPr>
        <p:blipFill>
          <a:blip r:embed="rId3"/>
          <a:srcRect l="49863" r="-1"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BF0102-1EB6-B402-A229-B153D2A0D680}"/>
              </a:ext>
            </a:extLst>
          </p:cNvPr>
          <p:cNvSpPr>
            <a:spLocks noGrp="1"/>
          </p:cNvSpPr>
          <p:nvPr>
            <p:ph idx="1"/>
          </p:nvPr>
        </p:nvSpPr>
        <p:spPr>
          <a:xfrm>
            <a:off x="5868557" y="2551176"/>
            <a:ext cx="5444382" cy="3591207"/>
          </a:xfrm>
        </p:spPr>
        <p:txBody>
          <a:bodyPr>
            <a:normAutofit/>
          </a:bodyPr>
          <a:lstStyle/>
          <a:p>
            <a:pPr rtl="0" fontAlgn="base">
              <a:buFont typeface="Arial" panose="020B0604020202020204" pitchFamily="34" charset="0"/>
              <a:buChar char="•"/>
            </a:pPr>
            <a:r>
              <a:rPr lang="en-US" sz="2000" b="0" i="0" u="none" strike="noStrike" dirty="0">
                <a:effectLst/>
                <a:latin typeface="Times New Roman" panose="02020603050405020304" pitchFamily="18" charset="0"/>
                <a:cs typeface="Times New Roman" panose="02020603050405020304" pitchFamily="18" charset="0"/>
              </a:rPr>
              <a:t>Questionnaires are a valuable tool for collecting data systematically, allowing for consistent and comparable responses (Creswell and Hirose, 2019).</a:t>
            </a:r>
          </a:p>
          <a:p>
            <a:pPr rtl="0" fontAlgn="base">
              <a:buFont typeface="Arial" panose="020B0604020202020204" pitchFamily="34" charset="0"/>
              <a:buChar char="•"/>
            </a:pPr>
            <a:r>
              <a:rPr lang="en-US" sz="2000" b="0" i="0" u="none" strike="noStrike" dirty="0">
                <a:effectLst/>
                <a:latin typeface="Times New Roman" panose="02020603050405020304" pitchFamily="18" charset="0"/>
                <a:cs typeface="Times New Roman" panose="02020603050405020304" pitchFamily="18" charset="0"/>
              </a:rPr>
              <a:t>Leadership style identified as Democratic.</a:t>
            </a:r>
          </a:p>
          <a:p>
            <a:pPr rtl="0" fontAlgn="base">
              <a:buFont typeface="Arial" panose="020B0604020202020204" pitchFamily="34" charset="0"/>
              <a:buChar char="•"/>
            </a:pPr>
            <a:r>
              <a:rPr lang="en-US" sz="2000" b="0" i="0" u="none" strike="noStrike" dirty="0">
                <a:effectLst/>
                <a:latin typeface="Times New Roman" panose="02020603050405020304" pitchFamily="18" charset="0"/>
                <a:cs typeface="Times New Roman" panose="02020603050405020304" pitchFamily="18" charset="0"/>
              </a:rPr>
              <a:t>It aligns with collaboration and inclusivity in your approach.</a:t>
            </a:r>
          </a:p>
        </p:txBody>
      </p:sp>
    </p:spTree>
    <p:extLst>
      <p:ext uri="{BB962C8B-B14F-4D97-AF65-F5344CB8AC3E}">
        <p14:creationId xmlns:p14="http://schemas.microsoft.com/office/powerpoint/2010/main" val="1425124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3"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4"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grpSp>
      <p:grpSp>
        <p:nvGrpSpPr>
          <p:cNvPr id="26" name="Group 2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7" name="Freeform: Shape 2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28" name="Freeform: Shape 2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29" name="Freeform: Shape 2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30" name="Freeform: Shape 2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31" name="Freeform: Shape 3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32" name="Freeform: Shape 3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sp>
          <p:nvSpPr>
            <p:cNvPr id="33" name="Freeform: Shape 3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02917D29-C007-7743-9B36-90AAD2155540}"/>
              </a:ext>
            </a:extLst>
          </p:cNvPr>
          <p:cNvSpPr>
            <a:spLocks noGrp="1"/>
          </p:cNvSpPr>
          <p:nvPr>
            <p:ph type="title"/>
          </p:nvPr>
        </p:nvSpPr>
        <p:spPr>
          <a:xfrm>
            <a:off x="786385" y="841248"/>
            <a:ext cx="3515244" cy="5340097"/>
          </a:xfrm>
        </p:spPr>
        <p:txBody>
          <a:bodyPr anchor="ctr">
            <a:normAutofit/>
          </a:bodyPr>
          <a:lstStyle/>
          <a:p>
            <a:pPr rtl="0"/>
            <a:r>
              <a:rPr lang="en-US" sz="3700" b="0" i="0" u="none" strike="noStrike">
                <a:solidFill>
                  <a:schemeClr val="bg1"/>
                </a:solidFill>
                <a:effectLst/>
                <a:latin typeface="Times New Roman" panose="02020603050405020304" pitchFamily="18" charset="0"/>
                <a:cs typeface="Times New Roman" panose="02020603050405020304" pitchFamily="18" charset="0"/>
              </a:rPr>
              <a:t>Definition of Compassionate Leadership</a:t>
            </a:r>
            <a:br>
              <a:rPr lang="en-US" sz="3700" b="0">
                <a:solidFill>
                  <a:schemeClr val="bg1"/>
                </a:solidFill>
                <a:effectLst/>
                <a:latin typeface="Times New Roman" panose="02020603050405020304" pitchFamily="18" charset="0"/>
                <a:cs typeface="Times New Roman" panose="02020603050405020304" pitchFamily="18" charset="0"/>
              </a:rPr>
            </a:br>
            <a:br>
              <a:rPr lang="en-US" sz="3700">
                <a:solidFill>
                  <a:schemeClr val="bg1"/>
                </a:solidFill>
                <a:latin typeface="Times New Roman" panose="02020603050405020304" pitchFamily="18" charset="0"/>
                <a:cs typeface="Times New Roman" panose="02020603050405020304" pitchFamily="18" charset="0"/>
              </a:rPr>
            </a:br>
            <a:endParaRPr lang="en-US" sz="3700">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29F8B7C8-542D-4127-E126-884354C56BC7}"/>
              </a:ext>
            </a:extLst>
          </p:cNvPr>
          <p:cNvGraphicFramePr>
            <a:graphicFrameLocks noGrp="1"/>
          </p:cNvGraphicFramePr>
          <p:nvPr>
            <p:ph idx="1"/>
            <p:extLst>
              <p:ext uri="{D42A27DB-BD31-4B8C-83A1-F6EECF244321}">
                <p14:modId xmlns:p14="http://schemas.microsoft.com/office/powerpoint/2010/main" val="2304653168"/>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1329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D1B3BF-0367-9E93-7FFF-512E9EA1A140}"/>
              </a:ext>
            </a:extLst>
          </p:cNvPr>
          <p:cNvSpPr>
            <a:spLocks noGrp="1"/>
          </p:cNvSpPr>
          <p:nvPr>
            <p:ph type="title"/>
          </p:nvPr>
        </p:nvSpPr>
        <p:spPr>
          <a:xfrm>
            <a:off x="1371597" y="348865"/>
            <a:ext cx="10044023" cy="877729"/>
          </a:xfrm>
        </p:spPr>
        <p:txBody>
          <a:bodyPr anchor="ctr">
            <a:normAutofit/>
          </a:bodyPr>
          <a:lstStyle/>
          <a:p>
            <a:r>
              <a:rPr lang="en-US" sz="4000" b="0" i="0" u="none" strike="noStrike" dirty="0">
                <a:solidFill>
                  <a:srgbClr val="FFFFFF"/>
                </a:solidFill>
                <a:effectLst/>
                <a:latin typeface="Times New Roman" panose="02020603050405020304" pitchFamily="18" charset="0"/>
                <a:cs typeface="Times New Roman" panose="02020603050405020304" pitchFamily="18" charset="0"/>
              </a:rPr>
              <a:t>Democratic Leadership Style</a:t>
            </a:r>
            <a:endParaRPr lang="en-US"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19" name="Content Placeholder 2">
            <a:extLst>
              <a:ext uri="{FF2B5EF4-FFF2-40B4-BE49-F238E27FC236}">
                <a16:creationId xmlns:a16="http://schemas.microsoft.com/office/drawing/2014/main" id="{9AD830E6-E1A7-23B0-8ACA-CCABBD4E088F}"/>
              </a:ext>
            </a:extLst>
          </p:cNvPr>
          <p:cNvGraphicFramePr>
            <a:graphicFrameLocks noGrp="1"/>
          </p:cNvGraphicFramePr>
          <p:nvPr>
            <p:ph idx="1"/>
            <p:extLst>
              <p:ext uri="{D42A27DB-BD31-4B8C-83A1-F6EECF244321}">
                <p14:modId xmlns:p14="http://schemas.microsoft.com/office/powerpoint/2010/main" val="249622811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9865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A648F-D36B-BB3B-8B68-390D83B359B8}"/>
              </a:ext>
            </a:extLst>
          </p:cNvPr>
          <p:cNvSpPr>
            <a:spLocks noGrp="1"/>
          </p:cNvSpPr>
          <p:nvPr>
            <p:ph type="title"/>
          </p:nvPr>
        </p:nvSpPr>
        <p:spPr>
          <a:xfrm>
            <a:off x="481011" y="327025"/>
            <a:ext cx="5324477" cy="1630363"/>
          </a:xfrm>
        </p:spPr>
        <p:txBody>
          <a:bodyPr anchor="b">
            <a:normAutofit/>
          </a:bodyPr>
          <a:lstStyle/>
          <a:p>
            <a:r>
              <a:rPr lang="en-US" sz="3600" b="0" i="0" u="none" strike="noStrike" dirty="0">
                <a:effectLst/>
                <a:latin typeface="Times New Roman" panose="02020603050405020304" pitchFamily="18" charset="0"/>
                <a:cs typeface="Times New Roman" panose="02020603050405020304" pitchFamily="18" charset="0"/>
              </a:rPr>
              <a:t>Importance of Emotional Intelligence</a:t>
            </a:r>
            <a:endParaRPr lang="en-US" sz="36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C916C18-172D-FBB6-E56D-D537A8CC863F}"/>
              </a:ext>
            </a:extLst>
          </p:cNvPr>
          <p:cNvPicPr>
            <a:picLocks noChangeAspect="1"/>
          </p:cNvPicPr>
          <p:nvPr/>
        </p:nvPicPr>
        <p:blipFill>
          <a:blip r:embed="rId3"/>
          <a:srcRect l="28394" r="10996" b="-2"/>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E6196E18-CC9A-D02B-C261-6E32F3BDC8E5}"/>
              </a:ext>
            </a:extLst>
          </p:cNvPr>
          <p:cNvGraphicFramePr>
            <a:graphicFrameLocks noGrp="1"/>
          </p:cNvGraphicFramePr>
          <p:nvPr>
            <p:ph idx="1"/>
            <p:extLst>
              <p:ext uri="{D42A27DB-BD31-4B8C-83A1-F6EECF244321}">
                <p14:modId xmlns:p14="http://schemas.microsoft.com/office/powerpoint/2010/main" val="1305023621"/>
              </p:ext>
            </p:extLst>
          </p:nvPr>
        </p:nvGraphicFramePr>
        <p:xfrm>
          <a:off x="481013" y="2286001"/>
          <a:ext cx="5324475" cy="39195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81010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screen&#10;&#10;Description automatically generated">
            <a:extLst>
              <a:ext uri="{FF2B5EF4-FFF2-40B4-BE49-F238E27FC236}">
                <a16:creationId xmlns:a16="http://schemas.microsoft.com/office/drawing/2014/main" id="{728366A5-FA67-B02A-0B85-B950CC716E03}"/>
              </a:ext>
            </a:extLst>
          </p:cNvPr>
          <p:cNvPicPr>
            <a:picLocks noChangeAspect="1"/>
          </p:cNvPicPr>
          <p:nvPr/>
        </p:nvPicPr>
        <p:blipFill>
          <a:blip r:embed="rId3">
            <a:duotone>
              <a:schemeClr val="bg2">
                <a:shade val="45000"/>
                <a:satMod val="135000"/>
              </a:schemeClr>
              <a:prstClr val="white"/>
            </a:duotone>
          </a:blip>
          <a:srcRect t="15590" r="9091" b="780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DB4AFC-6A7D-9F4C-CD06-5E3D2BBB644C}"/>
              </a:ext>
            </a:extLst>
          </p:cNvPr>
          <p:cNvSpPr>
            <a:spLocks noGrp="1"/>
          </p:cNvSpPr>
          <p:nvPr>
            <p:ph type="title"/>
          </p:nvPr>
        </p:nvSpPr>
        <p:spPr>
          <a:xfrm>
            <a:off x="838200" y="365125"/>
            <a:ext cx="10515600" cy="1325563"/>
          </a:xfrm>
        </p:spPr>
        <p:txBody>
          <a:bodyPr>
            <a:normAutofit/>
          </a:bodyPr>
          <a:lstStyle/>
          <a:p>
            <a:r>
              <a:rPr lang="en-US" b="0" i="0" u="none" strike="noStrike" dirty="0">
                <a:effectLst/>
                <a:latin typeface="Times New Roman" panose="02020603050405020304" pitchFamily="18" charset="0"/>
                <a:cs typeface="Times New Roman" panose="02020603050405020304" pitchFamily="18" charset="0"/>
              </a:rPr>
              <a:t>Compassionate Leadership in Change Management</a:t>
            </a:r>
            <a:endParaRPr lang="en-US"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89F55666-9956-7261-529A-F7F447BD409A}"/>
              </a:ext>
            </a:extLst>
          </p:cNvPr>
          <p:cNvGraphicFramePr>
            <a:graphicFrameLocks noGrp="1"/>
          </p:cNvGraphicFramePr>
          <p:nvPr>
            <p:ph idx="1"/>
            <p:extLst>
              <p:ext uri="{D42A27DB-BD31-4B8C-83A1-F6EECF244321}">
                <p14:modId xmlns:p14="http://schemas.microsoft.com/office/powerpoint/2010/main" val="8971842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77842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AF98801-B17D-708A-1D3B-E8A7C6FE3411}"/>
              </a:ext>
            </a:extLst>
          </p:cNvPr>
          <p:cNvPicPr>
            <a:picLocks noChangeAspect="1"/>
          </p:cNvPicPr>
          <p:nvPr/>
        </p:nvPicPr>
        <p:blipFill>
          <a:blip r:embed="rId3">
            <a:duotone>
              <a:schemeClr val="bg2">
                <a:shade val="45000"/>
                <a:satMod val="135000"/>
              </a:schemeClr>
              <a:prstClr val="white"/>
            </a:duotone>
          </a:blip>
          <a:srcRect t="15537" b="2046"/>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7665F-7780-DFED-96A5-2E4C3505F947}"/>
              </a:ext>
            </a:extLst>
          </p:cNvPr>
          <p:cNvSpPr>
            <a:spLocks noGrp="1"/>
          </p:cNvSpPr>
          <p:nvPr>
            <p:ph type="title"/>
          </p:nvPr>
        </p:nvSpPr>
        <p:spPr>
          <a:xfrm>
            <a:off x="838200" y="365125"/>
            <a:ext cx="10515600" cy="1325563"/>
          </a:xfrm>
        </p:spPr>
        <p:txBody>
          <a:bodyPr>
            <a:normAutofit/>
          </a:bodyPr>
          <a:lstStyle/>
          <a:p>
            <a:r>
              <a:rPr lang="en-US" b="0" i="0" u="none" strike="noStrike" dirty="0">
                <a:effectLst/>
                <a:latin typeface="Times New Roman" panose="02020603050405020304" pitchFamily="18" charset="0"/>
                <a:cs typeface="Times New Roman" panose="02020603050405020304" pitchFamily="18" charset="0"/>
              </a:rPr>
              <a:t>Critical evaluation of leadership style</a:t>
            </a:r>
            <a:endParaRPr lang="en-US"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5A4E73AC-0A86-03FF-07A9-F1F6030D0E5F}"/>
              </a:ext>
            </a:extLst>
          </p:cNvPr>
          <p:cNvGraphicFramePr>
            <a:graphicFrameLocks noGrp="1"/>
          </p:cNvGraphicFramePr>
          <p:nvPr>
            <p:ph idx="1"/>
            <p:extLst>
              <p:ext uri="{D42A27DB-BD31-4B8C-83A1-F6EECF244321}">
                <p14:modId xmlns:p14="http://schemas.microsoft.com/office/powerpoint/2010/main" val="33152325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89778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 name="Group 9">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98" name="Freeform: Shape 197">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9" name="Freeform: Shape 198">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00" name="Group 199">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201" name="Freeform: Shape 200">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2" name="Freeform: Shape 201">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944702AB-4F41-0B1A-486A-1FB600F85ADD}"/>
              </a:ext>
            </a:extLst>
          </p:cNvPr>
          <p:cNvSpPr>
            <a:spLocks noGrp="1"/>
          </p:cNvSpPr>
          <p:nvPr>
            <p:ph type="title"/>
          </p:nvPr>
        </p:nvSpPr>
        <p:spPr>
          <a:xfrm>
            <a:off x="838199" y="1120676"/>
            <a:ext cx="7021513" cy="2308324"/>
          </a:xfrm>
        </p:spPr>
        <p:txBody>
          <a:bodyPr vert="horz" lIns="91440" tIns="45720" rIns="91440" bIns="45720" rtlCol="0" anchor="b">
            <a:normAutofit fontScale="90000"/>
          </a:bodyPr>
          <a:lstStyle/>
          <a:p>
            <a:r>
              <a:rPr lang="en-US" sz="6100" b="0" i="0" u="none" strike="noStrike" kern="1200" dirty="0">
                <a:solidFill>
                  <a:schemeClr val="bg1"/>
                </a:solidFill>
                <a:effectLst/>
                <a:latin typeface="Times New Roman" panose="02020603050405020304" pitchFamily="18" charset="0"/>
                <a:cs typeface="Times New Roman" panose="02020603050405020304" pitchFamily="18" charset="0"/>
              </a:rPr>
              <a:t>Part B: Planning and Implementing Change</a:t>
            </a:r>
            <a:endParaRPr lang="en-US" sz="6100" kern="1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0250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EA7DA4-85D2-C9F7-2108-F7350A9C7E5C}"/>
              </a:ext>
            </a:extLst>
          </p:cNvPr>
          <p:cNvSpPr>
            <a:spLocks noGrp="1"/>
          </p:cNvSpPr>
          <p:nvPr>
            <p:ph type="title"/>
          </p:nvPr>
        </p:nvSpPr>
        <p:spPr>
          <a:xfrm>
            <a:off x="838200" y="1195697"/>
            <a:ext cx="3200400" cy="4238118"/>
          </a:xfrm>
        </p:spPr>
        <p:txBody>
          <a:bodyPr>
            <a:normAutofit/>
          </a:bodyPr>
          <a:lstStyle/>
          <a:p>
            <a:r>
              <a:rPr lang="en-US" b="0" i="0" u="none" strike="noStrike" dirty="0">
                <a:solidFill>
                  <a:schemeClr val="bg1"/>
                </a:solidFill>
                <a:effectLst/>
                <a:latin typeface="Times New Roman" panose="02020603050405020304" pitchFamily="18" charset="0"/>
                <a:cs typeface="Times New Roman" panose="02020603050405020304" pitchFamily="18" charset="0"/>
              </a:rPr>
              <a:t>Overview of Change at CYNO</a:t>
            </a:r>
            <a:endParaRPr lang="en-US" dirty="0">
              <a:solidFill>
                <a:schemeClr val="bg1"/>
              </a:solidFill>
              <a:latin typeface="Times New Roman" panose="02020603050405020304" pitchFamily="18" charset="0"/>
              <a:cs typeface="Times New Roman" panose="02020603050405020304" pitchFamily="18" charset="0"/>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312992EA-6900-C5B3-39C7-4B45B30B2951}"/>
              </a:ext>
            </a:extLst>
          </p:cNvPr>
          <p:cNvGraphicFramePr>
            <a:graphicFrameLocks noGrp="1"/>
          </p:cNvGraphicFramePr>
          <p:nvPr>
            <p:ph idx="1"/>
            <p:extLst>
              <p:ext uri="{D42A27DB-BD31-4B8C-83A1-F6EECF244321}">
                <p14:modId xmlns:p14="http://schemas.microsoft.com/office/powerpoint/2010/main" val="1931047130"/>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0287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09956-6D58-CE1E-3D8C-4FA80E65F6A5}"/>
              </a:ext>
            </a:extLst>
          </p:cNvPr>
          <p:cNvSpPr>
            <a:spLocks noGrp="1"/>
          </p:cNvSpPr>
          <p:nvPr>
            <p:ph type="title"/>
          </p:nvPr>
        </p:nvSpPr>
        <p:spPr>
          <a:xfrm>
            <a:off x="838200" y="365125"/>
            <a:ext cx="10515600" cy="1325563"/>
          </a:xfrm>
        </p:spPr>
        <p:txBody>
          <a:bodyPr>
            <a:normAutofit/>
          </a:bodyPr>
          <a:lstStyle/>
          <a:p>
            <a:r>
              <a:rPr lang="en-US" sz="5400" b="0" i="0" u="none" strike="noStrike" dirty="0">
                <a:effectLst/>
                <a:latin typeface="Times New Roman" panose="02020603050405020304" pitchFamily="18" charset="0"/>
                <a:cs typeface="Times New Roman" panose="02020603050405020304" pitchFamily="18" charset="0"/>
              </a:rPr>
              <a:t>Personal Reflection</a:t>
            </a:r>
            <a:endParaRPr lang="en-US" sz="5400" dirty="0">
              <a:latin typeface="Times New Roman" panose="02020603050405020304" pitchFamily="18" charset="0"/>
              <a:cs typeface="Times New Roman" panose="02020603050405020304" pitchFamily="18" charset="0"/>
            </a:endParaRPr>
          </a:p>
        </p:txBody>
      </p:sp>
      <p:sp>
        <p:nvSpPr>
          <p:cNvPr id="19"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301CBAE1-66F1-F9DB-8CB0-58F638B11F59}"/>
              </a:ext>
            </a:extLst>
          </p:cNvPr>
          <p:cNvSpPr>
            <a:spLocks noChangeArrowheads="1"/>
          </p:cNvSpPr>
          <p:nvPr/>
        </p:nvSpPr>
        <p:spPr bwMode="auto">
          <a:xfrm>
            <a:off x="-719615" y="-7997"/>
            <a:ext cx="12911615" cy="4651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graphicFrame>
        <p:nvGraphicFramePr>
          <p:cNvPr id="4" name="Content Placeholder 3">
            <a:extLst>
              <a:ext uri="{FF2B5EF4-FFF2-40B4-BE49-F238E27FC236}">
                <a16:creationId xmlns:a16="http://schemas.microsoft.com/office/drawing/2014/main" id="{CF17F462-4E32-D1A1-C3DB-83ECEE7DF76A}"/>
              </a:ext>
            </a:extLst>
          </p:cNvPr>
          <p:cNvGraphicFramePr>
            <a:graphicFrameLocks noGrp="1"/>
          </p:cNvGraphicFramePr>
          <p:nvPr>
            <p:ph idx="1"/>
            <p:extLst>
              <p:ext uri="{D42A27DB-BD31-4B8C-83A1-F6EECF244321}">
                <p14:modId xmlns:p14="http://schemas.microsoft.com/office/powerpoint/2010/main" val="3121108269"/>
              </p:ext>
            </p:extLst>
          </p:nvPr>
        </p:nvGraphicFramePr>
        <p:xfrm>
          <a:off x="838200" y="2228087"/>
          <a:ext cx="10424160" cy="4382605"/>
        </p:xfrm>
        <a:graphic>
          <a:graphicData uri="http://schemas.openxmlformats.org/drawingml/2006/table">
            <a:tbl>
              <a:tblPr firstRow="1" bandRow="1">
                <a:tableStyleId>{284E427A-3D55-4303-BF80-6455036E1DE7}</a:tableStyleId>
              </a:tblPr>
              <a:tblGrid>
                <a:gridCol w="1859360">
                  <a:extLst>
                    <a:ext uri="{9D8B030D-6E8A-4147-A177-3AD203B41FA5}">
                      <a16:colId xmlns:a16="http://schemas.microsoft.com/office/drawing/2014/main" val="2942079802"/>
                    </a:ext>
                  </a:extLst>
                </a:gridCol>
                <a:gridCol w="8564800">
                  <a:extLst>
                    <a:ext uri="{9D8B030D-6E8A-4147-A177-3AD203B41FA5}">
                      <a16:colId xmlns:a16="http://schemas.microsoft.com/office/drawing/2014/main" val="1158972162"/>
                    </a:ext>
                  </a:extLst>
                </a:gridCol>
              </a:tblGrid>
              <a:tr h="189979">
                <a:tc>
                  <a:txBody>
                    <a:bodyPr/>
                    <a:lstStyle/>
                    <a:p>
                      <a:pPr algn="ctr" rtl="0" fontAlgn="t"/>
                      <a:r>
                        <a:rPr lang="en-US" sz="1800" b="1" u="none" strike="noStrike" dirty="0">
                          <a:solidFill>
                            <a:srgbClr val="000000"/>
                          </a:solidFill>
                          <a:effectLst/>
                          <a:latin typeface="Times New Roman" panose="02020603050405020304" pitchFamily="18" charset="0"/>
                          <a:cs typeface="Times New Roman" panose="02020603050405020304" pitchFamily="18" charset="0"/>
                        </a:rPr>
                        <a:t>Stage</a:t>
                      </a:r>
                      <a:endParaRPr lang="en-US" sz="4000" dirty="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algn="ctr" rtl="0" fontAlgn="t"/>
                      <a:r>
                        <a:rPr lang="en-US" sz="1800" b="1" u="none" strike="noStrike" dirty="0">
                          <a:solidFill>
                            <a:srgbClr val="000000"/>
                          </a:solidFill>
                          <a:effectLst/>
                          <a:latin typeface="Times New Roman" panose="02020603050405020304" pitchFamily="18" charset="0"/>
                          <a:cs typeface="Times New Roman" panose="02020603050405020304" pitchFamily="18" charset="0"/>
                        </a:rPr>
                        <a:t>Description</a:t>
                      </a:r>
                      <a:endParaRPr lang="en-US" sz="40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3744041621"/>
                  </a:ext>
                </a:extLst>
              </a:tr>
              <a:tr h="189979">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Description</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Completed a leadership questionnaire.</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784656552"/>
                  </a:ext>
                </a:extLst>
              </a:tr>
              <a:tr h="0">
                <a:tc>
                  <a:txBody>
                    <a:bodyPr/>
                    <a:lstStyle/>
                    <a:p>
                      <a:pPr fontAlgn="t"/>
                      <a:br>
                        <a:rPr lang="en-US" sz="1200" dirty="0">
                          <a:effectLst/>
                          <a:latin typeface="Times New Roman" panose="02020603050405020304" pitchFamily="18" charset="0"/>
                          <a:cs typeface="Times New Roman" panose="02020603050405020304" pitchFamily="18" charset="0"/>
                        </a:rPr>
                      </a:b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The result indicated a Democratic Leadership style.</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2190024216"/>
                  </a:ext>
                </a:extLst>
              </a:tr>
              <a:tr h="189979">
                <a:tc>
                  <a:txBody>
                    <a:bodyPr/>
                    <a:lstStyle/>
                    <a:p>
                      <a:pPr rtl="0" fontAlgn="t"/>
                      <a:r>
                        <a:rPr lang="en-US" sz="1200" b="0" u="none" strike="noStrike">
                          <a:solidFill>
                            <a:srgbClr val="000000"/>
                          </a:solidFill>
                          <a:effectLst/>
                          <a:latin typeface="Times New Roman" panose="02020603050405020304" pitchFamily="18" charset="0"/>
                          <a:cs typeface="Times New Roman" panose="02020603050405020304" pitchFamily="18" charset="0"/>
                        </a:rPr>
                        <a:t>Feelings</a:t>
                      </a:r>
                      <a:endParaRPr lang="en-US" sz="120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I was initially surprised by the results.</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2105265319"/>
                  </a:ext>
                </a:extLst>
              </a:tr>
              <a:tr h="436505">
                <a:tc>
                  <a:txBody>
                    <a:bodyPr/>
                    <a:lstStyle/>
                    <a:p>
                      <a:pPr fontAlgn="t"/>
                      <a:br>
                        <a:rPr lang="en-US" sz="1200" dirty="0">
                          <a:effectLst/>
                          <a:latin typeface="Times New Roman" panose="02020603050405020304" pitchFamily="18" charset="0"/>
                          <a:cs typeface="Times New Roman" panose="02020603050405020304" pitchFamily="18" charset="0"/>
                        </a:rPr>
                      </a:b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Felt validated as the result aligns with my collaborative approach.</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1597433664"/>
                  </a:ext>
                </a:extLst>
              </a:tr>
              <a:tr h="189979">
                <a:tc>
                  <a:txBody>
                    <a:bodyPr/>
                    <a:lstStyle/>
                    <a:p>
                      <a:pPr rtl="0" fontAlgn="t"/>
                      <a:r>
                        <a:rPr lang="en-US" sz="1200" b="0" u="none" strike="noStrike">
                          <a:solidFill>
                            <a:srgbClr val="000000"/>
                          </a:solidFill>
                          <a:effectLst/>
                          <a:latin typeface="Times New Roman" panose="02020603050405020304" pitchFamily="18" charset="0"/>
                          <a:cs typeface="Times New Roman" panose="02020603050405020304" pitchFamily="18" charset="0"/>
                        </a:rPr>
                        <a:t>Evaluation</a:t>
                      </a:r>
                      <a:endParaRPr lang="en-US" sz="120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Positive: Emphasizes teamwork and employee engagement.</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47997861"/>
                  </a:ext>
                </a:extLst>
              </a:tr>
              <a:tr h="436505">
                <a:tc>
                  <a:txBody>
                    <a:bodyPr/>
                    <a:lstStyle/>
                    <a:p>
                      <a:pPr fontAlgn="t"/>
                      <a:br>
                        <a:rPr lang="en-US" sz="1200">
                          <a:effectLst/>
                          <a:latin typeface="Times New Roman" panose="02020603050405020304" pitchFamily="18" charset="0"/>
                          <a:cs typeface="Times New Roman" panose="02020603050405020304" pitchFamily="18" charset="0"/>
                        </a:rPr>
                      </a:br>
                      <a:endParaRPr lang="en-US" sz="120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Negative: This may lead to slower decision-making processes.</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3845368923"/>
                  </a:ext>
                </a:extLst>
              </a:tr>
              <a:tr h="189979">
                <a:tc>
                  <a:txBody>
                    <a:bodyPr/>
                    <a:lstStyle/>
                    <a:p>
                      <a:pPr rtl="0" fontAlgn="t"/>
                      <a:r>
                        <a:rPr lang="en-US" sz="1200" b="0" u="none" strike="noStrike">
                          <a:solidFill>
                            <a:srgbClr val="000000"/>
                          </a:solidFill>
                          <a:effectLst/>
                          <a:latin typeface="Times New Roman" panose="02020603050405020304" pitchFamily="18" charset="0"/>
                          <a:cs typeface="Times New Roman" panose="02020603050405020304" pitchFamily="18" charset="0"/>
                        </a:rPr>
                        <a:t>Analysis</a:t>
                      </a:r>
                      <a:endParaRPr lang="en-US" sz="120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Democratic leadership encourages participation, enhancing morale.</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2934046550"/>
                  </a:ext>
                </a:extLst>
              </a:tr>
              <a:tr h="436505">
                <a:tc>
                  <a:txBody>
                    <a:bodyPr/>
                    <a:lstStyle/>
                    <a:p>
                      <a:pPr fontAlgn="t"/>
                      <a:br>
                        <a:rPr lang="en-US" sz="1200">
                          <a:effectLst/>
                          <a:latin typeface="Times New Roman" panose="02020603050405020304" pitchFamily="18" charset="0"/>
                          <a:cs typeface="Times New Roman" panose="02020603050405020304" pitchFamily="18" charset="0"/>
                        </a:rPr>
                      </a:br>
                      <a:endParaRPr lang="en-US" sz="120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Aligns with my values of inclusivity and support.</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3994038476"/>
                  </a:ext>
                </a:extLst>
              </a:tr>
              <a:tr h="189979">
                <a:tc>
                  <a:txBody>
                    <a:bodyPr/>
                    <a:lstStyle/>
                    <a:p>
                      <a:pPr rtl="0" fontAlgn="t"/>
                      <a:r>
                        <a:rPr lang="en-US" sz="1200" b="0" u="none" strike="noStrike">
                          <a:solidFill>
                            <a:srgbClr val="000000"/>
                          </a:solidFill>
                          <a:effectLst/>
                          <a:latin typeface="Times New Roman" panose="02020603050405020304" pitchFamily="18" charset="0"/>
                          <a:cs typeface="Times New Roman" panose="02020603050405020304" pitchFamily="18" charset="0"/>
                        </a:rPr>
                        <a:t>Conclusion</a:t>
                      </a:r>
                      <a:endParaRPr lang="en-US" sz="120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I agree with the questionnaire results; they reflect my leadership style accurately.</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2887887629"/>
                  </a:ext>
                </a:extLst>
              </a:tr>
              <a:tr h="436505">
                <a:tc>
                  <a:txBody>
                    <a:bodyPr/>
                    <a:lstStyle/>
                    <a:p>
                      <a:pPr fontAlgn="t"/>
                      <a:br>
                        <a:rPr lang="en-US" sz="1200">
                          <a:effectLst/>
                          <a:latin typeface="Times New Roman" panose="02020603050405020304" pitchFamily="18" charset="0"/>
                          <a:cs typeface="Times New Roman" panose="02020603050405020304" pitchFamily="18" charset="0"/>
                        </a:rPr>
                      </a:br>
                      <a:endParaRPr lang="en-US" sz="120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Identify with additional styles: Transformational and </a:t>
                      </a:r>
                      <a:r>
                        <a:rPr lang="en-US" sz="1200" b="0" u="none" strike="noStrike" dirty="0" err="1">
                          <a:solidFill>
                            <a:srgbClr val="000000"/>
                          </a:solidFill>
                          <a:effectLst/>
                          <a:latin typeface="Times New Roman" panose="02020603050405020304" pitchFamily="18" charset="0"/>
                          <a:cs typeface="Times New Roman" panose="02020603050405020304" pitchFamily="18" charset="0"/>
                        </a:rPr>
                        <a:t>cospassioante</a:t>
                      </a:r>
                      <a:r>
                        <a:rPr lang="en-US" sz="1200" b="0" u="none" strike="noStrike" dirty="0">
                          <a:solidFill>
                            <a:srgbClr val="000000"/>
                          </a:solidFill>
                          <a:effectLst/>
                          <a:latin typeface="Times New Roman" panose="02020603050405020304" pitchFamily="18" charset="0"/>
                          <a:cs typeface="Times New Roman" panose="02020603050405020304" pitchFamily="18" charset="0"/>
                        </a:rPr>
                        <a:t> Leadership.</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3853839551"/>
                  </a:ext>
                </a:extLst>
              </a:tr>
              <a:tr h="189979">
                <a:tc>
                  <a:txBody>
                    <a:bodyPr/>
                    <a:lstStyle/>
                    <a:p>
                      <a:pPr rtl="0" fontAlgn="t"/>
                      <a:r>
                        <a:rPr lang="en-US" sz="1200" b="0" u="none" strike="noStrike">
                          <a:solidFill>
                            <a:srgbClr val="000000"/>
                          </a:solidFill>
                          <a:effectLst/>
                          <a:latin typeface="Times New Roman" panose="02020603050405020304" pitchFamily="18" charset="0"/>
                          <a:cs typeface="Times New Roman" panose="02020603050405020304" pitchFamily="18" charset="0"/>
                        </a:rPr>
                        <a:t>Action Plan</a:t>
                      </a:r>
                      <a:endParaRPr lang="en-US" sz="120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Continue developing my leadership skills in these areas.</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164489829"/>
                  </a:ext>
                </a:extLst>
              </a:tr>
              <a:tr h="436505">
                <a:tc>
                  <a:txBody>
                    <a:bodyPr/>
                    <a:lstStyle/>
                    <a:p>
                      <a:pPr fontAlgn="t"/>
                      <a:br>
                        <a:rPr lang="en-US" sz="1200" dirty="0">
                          <a:effectLst/>
                          <a:latin typeface="Times New Roman" panose="02020603050405020304" pitchFamily="18" charset="0"/>
                          <a:cs typeface="Times New Roman" panose="02020603050405020304" pitchFamily="18" charset="0"/>
                        </a:rPr>
                      </a:b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tc>
                  <a:txBody>
                    <a:bodyPr/>
                    <a:lstStyle/>
                    <a:p>
                      <a:pPr rtl="0" fontAlgn="t"/>
                      <a:r>
                        <a:rPr lang="en-US" sz="1200" b="0" u="none" strike="noStrike" dirty="0">
                          <a:solidFill>
                            <a:srgbClr val="000000"/>
                          </a:solidFill>
                          <a:effectLst/>
                          <a:latin typeface="Times New Roman" panose="02020603050405020304" pitchFamily="18" charset="0"/>
                          <a:cs typeface="Times New Roman" panose="02020603050405020304" pitchFamily="18" charset="0"/>
                        </a:rPr>
                        <a:t>Seek feedback from peers to enhance my approach further.</a:t>
                      </a:r>
                      <a:endParaRPr lang="en-US" sz="1200" dirty="0">
                        <a:effectLst/>
                        <a:latin typeface="Times New Roman" panose="02020603050405020304" pitchFamily="18" charset="0"/>
                        <a:cs typeface="Times New Roman" panose="02020603050405020304" pitchFamily="18" charset="0"/>
                      </a:endParaRPr>
                    </a:p>
                  </a:txBody>
                  <a:tcPr marL="57842" marR="57842" marT="28920" marB="28920"/>
                </a:tc>
                <a:extLst>
                  <a:ext uri="{0D108BD9-81ED-4DB2-BD59-A6C34878D82A}">
                    <a16:rowId xmlns:a16="http://schemas.microsoft.com/office/drawing/2014/main" val="441945349"/>
                  </a:ext>
                </a:extLst>
              </a:tr>
            </a:tbl>
          </a:graphicData>
        </a:graphic>
      </p:graphicFrame>
    </p:spTree>
    <p:extLst>
      <p:ext uri="{BB962C8B-B14F-4D97-AF65-F5344CB8AC3E}">
        <p14:creationId xmlns:p14="http://schemas.microsoft.com/office/powerpoint/2010/main" val="54410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B1802-EA8D-49B2-48BF-46A5228EF196}"/>
              </a:ext>
            </a:extLst>
          </p:cNvPr>
          <p:cNvSpPr>
            <a:spLocks noGrp="1"/>
          </p:cNvSpPr>
          <p:nvPr>
            <p:ph type="title"/>
          </p:nvPr>
        </p:nvSpPr>
        <p:spPr/>
        <p:txBody>
          <a:bodyPr>
            <a:normAutofit/>
          </a:bodyPr>
          <a:lstStyle/>
          <a:p>
            <a:r>
              <a:rPr lang="en-US" sz="3200" b="0" i="0" u="none" strike="noStrike" dirty="0">
                <a:solidFill>
                  <a:srgbClr val="000000"/>
                </a:solidFill>
                <a:effectLst/>
                <a:latin typeface="Times New Roman" panose="02020603050405020304" pitchFamily="18" charset="0"/>
                <a:cs typeface="Times New Roman" panose="02020603050405020304" pitchFamily="18" charset="0"/>
              </a:rPr>
              <a:t>Utilising Democratic Leadership in Change Management</a:t>
            </a:r>
            <a:endParaRPr lang="en-US" sz="6600" dirty="0">
              <a:latin typeface="Times New Roman" panose="02020603050405020304" pitchFamily="18" charset="0"/>
              <a:cs typeface="Times New Roman" panose="02020603050405020304" pitchFamily="18" charset="0"/>
            </a:endParaRPr>
          </a:p>
        </p:txBody>
      </p:sp>
      <p:sp>
        <p:nvSpPr>
          <p:cNvPr id="5" name="Rectangle 1">
            <a:extLst>
              <a:ext uri="{FF2B5EF4-FFF2-40B4-BE49-F238E27FC236}">
                <a16:creationId xmlns:a16="http://schemas.microsoft.com/office/drawing/2014/main" id="{C50D33C1-9AB2-AB27-949F-3916113B70F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8" name="Content Placeholder 3">
            <a:extLst>
              <a:ext uri="{FF2B5EF4-FFF2-40B4-BE49-F238E27FC236}">
                <a16:creationId xmlns:a16="http://schemas.microsoft.com/office/drawing/2014/main" id="{FAFDDE09-7CAB-5059-04E5-2FF09528B33D}"/>
              </a:ext>
            </a:extLst>
          </p:cNvPr>
          <p:cNvGraphicFramePr>
            <a:graphicFrameLocks noGrp="1"/>
          </p:cNvGraphicFramePr>
          <p:nvPr>
            <p:ph idx="1"/>
            <p:extLst>
              <p:ext uri="{D42A27DB-BD31-4B8C-83A1-F6EECF244321}">
                <p14:modId xmlns:p14="http://schemas.microsoft.com/office/powerpoint/2010/main" val="1661070012"/>
              </p:ext>
            </p:extLst>
          </p:nvPr>
        </p:nvGraphicFramePr>
        <p:xfrm>
          <a:off x="838200" y="1825625"/>
          <a:ext cx="10325100" cy="4663232"/>
        </p:xfrm>
        <a:graphic>
          <a:graphicData uri="http://schemas.openxmlformats.org/drawingml/2006/table">
            <a:tbl>
              <a:tblPr>
                <a:tableStyleId>{69C7853C-536D-4A76-A0AE-DD22124D55A5}</a:tableStyleId>
              </a:tblPr>
              <a:tblGrid>
                <a:gridCol w="2316335">
                  <a:extLst>
                    <a:ext uri="{9D8B030D-6E8A-4147-A177-3AD203B41FA5}">
                      <a16:colId xmlns:a16="http://schemas.microsoft.com/office/drawing/2014/main" val="3944189599"/>
                    </a:ext>
                  </a:extLst>
                </a:gridCol>
                <a:gridCol w="8008765">
                  <a:extLst>
                    <a:ext uri="{9D8B030D-6E8A-4147-A177-3AD203B41FA5}">
                      <a16:colId xmlns:a16="http://schemas.microsoft.com/office/drawing/2014/main" val="1991021274"/>
                    </a:ext>
                  </a:extLst>
                </a:gridCol>
              </a:tblGrid>
              <a:tr h="455288">
                <a:tc>
                  <a:txBody>
                    <a:bodyPr/>
                    <a:lstStyle/>
                    <a:p>
                      <a:pPr algn="ctr" rtl="0" fontAlgn="t"/>
                      <a:r>
                        <a:rPr lang="en-US" sz="2800" b="1" u="none" strike="noStrike" dirty="0">
                          <a:solidFill>
                            <a:srgbClr val="000000"/>
                          </a:solidFill>
                          <a:effectLst/>
                          <a:latin typeface="Times New Roman" panose="02020603050405020304" pitchFamily="18" charset="0"/>
                          <a:cs typeface="Times New Roman" panose="02020603050405020304" pitchFamily="18" charset="0"/>
                        </a:rPr>
                        <a:t>Phase</a:t>
                      </a:r>
                      <a:endParaRPr lang="en-US" sz="4400" dirty="0">
                        <a:effectLst/>
                        <a:latin typeface="Times New Roman" panose="02020603050405020304" pitchFamily="18" charset="0"/>
                        <a:cs typeface="Times New Roman" panose="02020603050405020304" pitchFamily="18" charset="0"/>
                      </a:endParaRPr>
                    </a:p>
                  </a:txBody>
                  <a:tcPr marL="127000" marR="127000" marT="63500" marB="63500"/>
                </a:tc>
                <a:tc>
                  <a:txBody>
                    <a:bodyPr/>
                    <a:lstStyle/>
                    <a:p>
                      <a:pPr algn="ctr" rtl="0" fontAlgn="t"/>
                      <a:r>
                        <a:rPr lang="en-US" sz="2800" b="1" u="none" strike="noStrike" dirty="0">
                          <a:solidFill>
                            <a:srgbClr val="000000"/>
                          </a:solidFill>
                          <a:effectLst/>
                          <a:latin typeface="Times New Roman" panose="02020603050405020304" pitchFamily="18" charset="0"/>
                          <a:cs typeface="Times New Roman" panose="02020603050405020304" pitchFamily="18" charset="0"/>
                        </a:rPr>
                        <a:t>Actions</a:t>
                      </a:r>
                      <a:endParaRPr lang="en-US" sz="4400" dirty="0">
                        <a:effectLst/>
                        <a:latin typeface="Times New Roman" panose="02020603050405020304" pitchFamily="18" charset="0"/>
                        <a:cs typeface="Times New Roman" panose="02020603050405020304" pitchFamily="18" charset="0"/>
                      </a:endParaRPr>
                    </a:p>
                  </a:txBody>
                  <a:tcPr marL="127000" marR="127000" marT="63500" marB="63500"/>
                </a:tc>
                <a:extLst>
                  <a:ext uri="{0D108BD9-81ED-4DB2-BD59-A6C34878D82A}">
                    <a16:rowId xmlns:a16="http://schemas.microsoft.com/office/drawing/2014/main" val="3604903385"/>
                  </a:ext>
                </a:extLst>
              </a:tr>
              <a:tr h="749887">
                <a:tc>
                  <a:txBody>
                    <a:bodyPr/>
                    <a:lstStyle/>
                    <a:p>
                      <a:pPr rtl="0" fontAlgn="t"/>
                      <a:r>
                        <a:rPr lang="en-US" sz="2400" b="0" u="none" strike="noStrike" dirty="0">
                          <a:solidFill>
                            <a:srgbClr val="000000"/>
                          </a:solidFill>
                          <a:effectLst/>
                          <a:latin typeface="Times New Roman" panose="02020603050405020304" pitchFamily="18" charset="0"/>
                          <a:cs typeface="Times New Roman" panose="02020603050405020304" pitchFamily="18" charset="0"/>
                        </a:rPr>
                        <a:t>Planning Phase</a:t>
                      </a:r>
                      <a:endParaRPr lang="en-US" sz="2400" dirty="0">
                        <a:effectLst/>
                        <a:latin typeface="Times New Roman" panose="02020603050405020304" pitchFamily="18" charset="0"/>
                        <a:cs typeface="Times New Roman" panose="02020603050405020304" pitchFamily="18" charset="0"/>
                      </a:endParaRPr>
                    </a:p>
                  </a:txBody>
                  <a:tcPr marL="127000" marR="127000" marT="63500" marB="63500"/>
                </a:tc>
                <a:tc>
                  <a:txBody>
                    <a:bodyPr/>
                    <a:lstStyle/>
                    <a:p>
                      <a:pPr rtl="0" fontAlgn="t"/>
                      <a:r>
                        <a:rPr lang="en-US" sz="2400" b="0" u="none" strike="noStrike" dirty="0">
                          <a:solidFill>
                            <a:srgbClr val="000000"/>
                          </a:solidFill>
                          <a:effectLst/>
                          <a:latin typeface="Times New Roman" panose="02020603050405020304" pitchFamily="18" charset="0"/>
                          <a:cs typeface="Times New Roman" panose="02020603050405020304" pitchFamily="18" charset="0"/>
                        </a:rPr>
                        <a:t>Engage employees in the planning process to gather input and foster buy-in.</a:t>
                      </a:r>
                      <a:endParaRPr lang="en-US" sz="2400" dirty="0">
                        <a:effectLst/>
                        <a:latin typeface="Times New Roman" panose="02020603050405020304" pitchFamily="18" charset="0"/>
                        <a:cs typeface="Times New Roman" panose="02020603050405020304" pitchFamily="18" charset="0"/>
                      </a:endParaRPr>
                    </a:p>
                  </a:txBody>
                  <a:tcPr marL="127000" marR="127000" marT="63500" marB="63500"/>
                </a:tc>
                <a:extLst>
                  <a:ext uri="{0D108BD9-81ED-4DB2-BD59-A6C34878D82A}">
                    <a16:rowId xmlns:a16="http://schemas.microsoft.com/office/drawing/2014/main" val="2911589115"/>
                  </a:ext>
                </a:extLst>
              </a:tr>
              <a:tr h="749887">
                <a:tc>
                  <a:txBody>
                    <a:bodyPr/>
                    <a:lstStyle/>
                    <a:p>
                      <a:pPr rtl="0" fontAlgn="t"/>
                      <a:r>
                        <a:rPr lang="en-US" sz="2400" b="0" u="none" strike="noStrike">
                          <a:solidFill>
                            <a:srgbClr val="000000"/>
                          </a:solidFill>
                          <a:effectLst/>
                          <a:latin typeface="Times New Roman" panose="02020603050405020304" pitchFamily="18" charset="0"/>
                          <a:cs typeface="Times New Roman" panose="02020603050405020304" pitchFamily="18" charset="0"/>
                        </a:rPr>
                        <a:t>Implementation Phase</a:t>
                      </a:r>
                      <a:endParaRPr lang="en-US" sz="2400">
                        <a:effectLst/>
                        <a:latin typeface="Times New Roman" panose="02020603050405020304" pitchFamily="18" charset="0"/>
                        <a:cs typeface="Times New Roman" panose="02020603050405020304" pitchFamily="18" charset="0"/>
                      </a:endParaRPr>
                    </a:p>
                  </a:txBody>
                  <a:tcPr marL="127000" marR="127000" marT="63500" marB="63500"/>
                </a:tc>
                <a:tc>
                  <a:txBody>
                    <a:bodyPr/>
                    <a:lstStyle/>
                    <a:p>
                      <a:pPr rtl="0" fontAlgn="t"/>
                      <a:r>
                        <a:rPr lang="en-US" sz="2400" b="0" u="none" strike="noStrike" dirty="0">
                          <a:solidFill>
                            <a:srgbClr val="000000"/>
                          </a:solidFill>
                          <a:effectLst/>
                          <a:latin typeface="Times New Roman" panose="02020603050405020304" pitchFamily="18" charset="0"/>
                          <a:cs typeface="Times New Roman" panose="02020603050405020304" pitchFamily="18" charset="0"/>
                        </a:rPr>
                        <a:t>Use leadership techniques to support staff during the transition.</a:t>
                      </a:r>
                      <a:endParaRPr lang="en-US" sz="2400" dirty="0">
                        <a:effectLst/>
                        <a:latin typeface="Times New Roman" panose="02020603050405020304" pitchFamily="18" charset="0"/>
                        <a:cs typeface="Times New Roman" panose="02020603050405020304" pitchFamily="18" charset="0"/>
                      </a:endParaRPr>
                    </a:p>
                  </a:txBody>
                  <a:tcPr marL="127000" marR="127000" marT="63500" marB="63500"/>
                </a:tc>
                <a:extLst>
                  <a:ext uri="{0D108BD9-81ED-4DB2-BD59-A6C34878D82A}">
                    <a16:rowId xmlns:a16="http://schemas.microsoft.com/office/drawing/2014/main" val="1289349714"/>
                  </a:ext>
                </a:extLst>
              </a:tr>
              <a:tr h="949856">
                <a:tc>
                  <a:txBody>
                    <a:bodyPr/>
                    <a:lstStyle/>
                    <a:p>
                      <a:pPr fontAlgn="t"/>
                      <a:br>
                        <a:rPr lang="en-US" sz="2400">
                          <a:effectLst/>
                          <a:latin typeface="Times New Roman" panose="02020603050405020304" pitchFamily="18" charset="0"/>
                          <a:cs typeface="Times New Roman" panose="02020603050405020304" pitchFamily="18" charset="0"/>
                        </a:rPr>
                      </a:br>
                      <a:endParaRPr lang="en-US" sz="2400">
                        <a:effectLst/>
                        <a:latin typeface="Times New Roman" panose="02020603050405020304" pitchFamily="18" charset="0"/>
                        <a:cs typeface="Times New Roman" panose="02020603050405020304" pitchFamily="18" charset="0"/>
                      </a:endParaRPr>
                    </a:p>
                  </a:txBody>
                  <a:tcPr marL="127000" marR="127000" marT="63500" marB="63500"/>
                </a:tc>
                <a:tc>
                  <a:txBody>
                    <a:bodyPr/>
                    <a:lstStyle/>
                    <a:p>
                      <a:pPr rtl="0" fontAlgn="t"/>
                      <a:r>
                        <a:rPr lang="en-US" sz="2400" b="0" u="none" strike="noStrike" dirty="0">
                          <a:solidFill>
                            <a:srgbClr val="000000"/>
                          </a:solidFill>
                          <a:effectLst/>
                          <a:latin typeface="Times New Roman" panose="02020603050405020304" pitchFamily="18" charset="0"/>
                          <a:cs typeface="Times New Roman" panose="02020603050405020304" pitchFamily="18" charset="0"/>
                        </a:rPr>
                        <a:t>Encourage open communication and feedback loops.</a:t>
                      </a:r>
                      <a:endParaRPr lang="en-US" sz="2400" dirty="0">
                        <a:effectLst/>
                        <a:latin typeface="Times New Roman" panose="02020603050405020304" pitchFamily="18" charset="0"/>
                        <a:cs typeface="Times New Roman" panose="02020603050405020304" pitchFamily="18" charset="0"/>
                      </a:endParaRPr>
                    </a:p>
                  </a:txBody>
                  <a:tcPr marL="127000" marR="127000" marT="63500" marB="63500"/>
                </a:tc>
                <a:extLst>
                  <a:ext uri="{0D108BD9-81ED-4DB2-BD59-A6C34878D82A}">
                    <a16:rowId xmlns:a16="http://schemas.microsoft.com/office/drawing/2014/main" val="2195303999"/>
                  </a:ext>
                </a:extLst>
              </a:tr>
              <a:tr h="455288">
                <a:tc>
                  <a:txBody>
                    <a:bodyPr/>
                    <a:lstStyle/>
                    <a:p>
                      <a:pPr rtl="0" fontAlgn="t"/>
                      <a:r>
                        <a:rPr lang="en-US" sz="2400" b="0" u="none" strike="noStrike">
                          <a:solidFill>
                            <a:srgbClr val="000000"/>
                          </a:solidFill>
                          <a:effectLst/>
                          <a:latin typeface="Times New Roman" panose="02020603050405020304" pitchFamily="18" charset="0"/>
                          <a:cs typeface="Times New Roman" panose="02020603050405020304" pitchFamily="18" charset="0"/>
                        </a:rPr>
                        <a:t>Review Phase</a:t>
                      </a:r>
                      <a:endParaRPr lang="en-US" sz="2400">
                        <a:effectLst/>
                        <a:latin typeface="Times New Roman" panose="02020603050405020304" pitchFamily="18" charset="0"/>
                        <a:cs typeface="Times New Roman" panose="02020603050405020304" pitchFamily="18" charset="0"/>
                      </a:endParaRPr>
                    </a:p>
                  </a:txBody>
                  <a:tcPr marL="127000" marR="127000" marT="63500" marB="63500"/>
                </a:tc>
                <a:tc>
                  <a:txBody>
                    <a:bodyPr/>
                    <a:lstStyle/>
                    <a:p>
                      <a:pPr rtl="0" fontAlgn="t"/>
                      <a:r>
                        <a:rPr lang="en-US" sz="2400" b="0" u="none" strike="noStrike" dirty="0">
                          <a:solidFill>
                            <a:srgbClr val="000000"/>
                          </a:solidFill>
                          <a:effectLst/>
                          <a:latin typeface="Times New Roman" panose="02020603050405020304" pitchFamily="18" charset="0"/>
                          <a:cs typeface="Times New Roman" panose="02020603050405020304" pitchFamily="18" charset="0"/>
                        </a:rPr>
                        <a:t>Assess the effectiveness of the change.</a:t>
                      </a:r>
                      <a:endParaRPr lang="en-US" sz="2400" dirty="0">
                        <a:effectLst/>
                        <a:latin typeface="Times New Roman" panose="02020603050405020304" pitchFamily="18" charset="0"/>
                        <a:cs typeface="Times New Roman" panose="02020603050405020304" pitchFamily="18" charset="0"/>
                      </a:endParaRPr>
                    </a:p>
                  </a:txBody>
                  <a:tcPr marL="127000" marR="127000" marT="63500" marB="63500"/>
                </a:tc>
                <a:extLst>
                  <a:ext uri="{0D108BD9-81ED-4DB2-BD59-A6C34878D82A}">
                    <a16:rowId xmlns:a16="http://schemas.microsoft.com/office/drawing/2014/main" val="2573021793"/>
                  </a:ext>
                </a:extLst>
              </a:tr>
              <a:tr h="949856">
                <a:tc>
                  <a:txBody>
                    <a:bodyPr/>
                    <a:lstStyle/>
                    <a:p>
                      <a:pPr fontAlgn="t"/>
                      <a:br>
                        <a:rPr lang="en-US" sz="2400">
                          <a:effectLst/>
                          <a:latin typeface="Times New Roman" panose="02020603050405020304" pitchFamily="18" charset="0"/>
                          <a:cs typeface="Times New Roman" panose="02020603050405020304" pitchFamily="18" charset="0"/>
                        </a:rPr>
                      </a:br>
                      <a:endParaRPr lang="en-US" sz="2400">
                        <a:effectLst/>
                        <a:latin typeface="Times New Roman" panose="02020603050405020304" pitchFamily="18" charset="0"/>
                        <a:cs typeface="Times New Roman" panose="02020603050405020304" pitchFamily="18" charset="0"/>
                      </a:endParaRPr>
                    </a:p>
                  </a:txBody>
                  <a:tcPr marL="127000" marR="127000" marT="63500" marB="63500"/>
                </a:tc>
                <a:tc>
                  <a:txBody>
                    <a:bodyPr/>
                    <a:lstStyle/>
                    <a:p>
                      <a:pPr rtl="0" fontAlgn="t"/>
                      <a:r>
                        <a:rPr lang="en-US" sz="2400" b="0" u="none" strike="noStrike" dirty="0">
                          <a:solidFill>
                            <a:srgbClr val="000000"/>
                          </a:solidFill>
                          <a:effectLst/>
                          <a:latin typeface="Times New Roman" panose="02020603050405020304" pitchFamily="18" charset="0"/>
                          <a:cs typeface="Times New Roman" panose="02020603050405020304" pitchFamily="18" charset="0"/>
                        </a:rPr>
                        <a:t>Adjust strategies based on employee feedback.</a:t>
                      </a:r>
                      <a:endParaRPr lang="en-US" sz="2400" dirty="0">
                        <a:effectLst/>
                        <a:latin typeface="Times New Roman" panose="02020603050405020304" pitchFamily="18" charset="0"/>
                        <a:cs typeface="Times New Roman" panose="02020603050405020304" pitchFamily="18" charset="0"/>
                      </a:endParaRPr>
                    </a:p>
                  </a:txBody>
                  <a:tcPr marL="127000" marR="127000" marT="63500" marB="63500"/>
                </a:tc>
                <a:extLst>
                  <a:ext uri="{0D108BD9-81ED-4DB2-BD59-A6C34878D82A}">
                    <a16:rowId xmlns:a16="http://schemas.microsoft.com/office/drawing/2014/main" val="3799491044"/>
                  </a:ext>
                </a:extLst>
              </a:tr>
            </a:tbl>
          </a:graphicData>
        </a:graphic>
      </p:graphicFrame>
    </p:spTree>
    <p:extLst>
      <p:ext uri="{BB962C8B-B14F-4D97-AF65-F5344CB8AC3E}">
        <p14:creationId xmlns:p14="http://schemas.microsoft.com/office/powerpoint/2010/main" val="3510534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9FF747-F10E-7AF4-D2A7-B518BB3F9B9B}"/>
              </a:ext>
            </a:extLst>
          </p:cNvPr>
          <p:cNvSpPr>
            <a:spLocks noGrp="1"/>
          </p:cNvSpPr>
          <p:nvPr>
            <p:ph type="title"/>
          </p:nvPr>
        </p:nvSpPr>
        <p:spPr>
          <a:xfrm>
            <a:off x="1043631" y="809898"/>
            <a:ext cx="10173010" cy="1554480"/>
          </a:xfrm>
        </p:spPr>
        <p:txBody>
          <a:bodyPr anchor="ctr">
            <a:normAutofit/>
          </a:bodyPr>
          <a:lstStyle/>
          <a:p>
            <a:r>
              <a:rPr lang="en-US" sz="4800" b="0" i="0" u="none" strike="noStrike" dirty="0">
                <a:effectLst/>
                <a:latin typeface="Times New Roman" panose="02020603050405020304" pitchFamily="18" charset="0"/>
                <a:cs typeface="Times New Roman" panose="02020603050405020304" pitchFamily="18" charset="0"/>
              </a:rPr>
              <a:t>Conclusion </a:t>
            </a:r>
            <a:endParaRPr lang="en-US" sz="4800" dirty="0">
              <a:latin typeface="Times New Roman" panose="02020603050405020304" pitchFamily="18" charset="0"/>
              <a:cs typeface="Times New Roman" panose="02020603050405020304" pitchFamily="18"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B4170E15-FB1A-D909-A38F-A9B12A18F62F}"/>
              </a:ext>
            </a:extLst>
          </p:cNvPr>
          <p:cNvGraphicFramePr>
            <a:graphicFrameLocks noGrp="1"/>
          </p:cNvGraphicFramePr>
          <p:nvPr>
            <p:ph idx="1"/>
            <p:extLst>
              <p:ext uri="{D42A27DB-BD31-4B8C-83A1-F6EECF244321}">
                <p14:modId xmlns:p14="http://schemas.microsoft.com/office/powerpoint/2010/main" val="55263314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7680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03707-E91B-5ADD-9624-C22F64FF4A8D}"/>
              </a:ext>
            </a:extLst>
          </p:cNvPr>
          <p:cNvSpPr>
            <a:spLocks noGrp="1"/>
          </p:cNvSpPr>
          <p:nvPr>
            <p:ph type="title"/>
          </p:nvPr>
        </p:nvSpPr>
        <p:spPr>
          <a:xfrm>
            <a:off x="1043631" y="809898"/>
            <a:ext cx="10173010" cy="1554480"/>
          </a:xfrm>
        </p:spPr>
        <p:txBody>
          <a:bodyPr anchor="ctr">
            <a:normAutofit/>
          </a:bodyPr>
          <a:lstStyle/>
          <a:p>
            <a:r>
              <a:rPr lang="en-US" sz="4800" b="0" i="0" u="none" strike="noStrike" dirty="0">
                <a:effectLst/>
                <a:latin typeface="Times New Roman" panose="02020603050405020304" pitchFamily="18" charset="0"/>
                <a:cs typeface="Times New Roman" panose="02020603050405020304" pitchFamily="18" charset="0"/>
              </a:rPr>
              <a:t>Recommendations </a:t>
            </a:r>
            <a:endParaRPr lang="en-US" sz="4800" dirty="0">
              <a:latin typeface="Times New Roman" panose="02020603050405020304" pitchFamily="18" charset="0"/>
              <a:cs typeface="Times New Roman" panose="02020603050405020304" pitchFamily="18"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4EABE48-4601-1378-3221-045B756FFA90}"/>
              </a:ext>
            </a:extLst>
          </p:cNvPr>
          <p:cNvGraphicFramePr>
            <a:graphicFrameLocks noGrp="1"/>
          </p:cNvGraphicFramePr>
          <p:nvPr>
            <p:ph idx="1"/>
            <p:extLst>
              <p:ext uri="{D42A27DB-BD31-4B8C-83A1-F6EECF244321}">
                <p14:modId xmlns:p14="http://schemas.microsoft.com/office/powerpoint/2010/main" val="285282237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1828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F0F39-8566-56C2-5941-1240F19B288A}"/>
              </a:ext>
            </a:extLst>
          </p:cNvPr>
          <p:cNvSpPr>
            <a:spLocks noGrp="1"/>
          </p:cNvSpPr>
          <p:nvPr>
            <p:ph type="title"/>
          </p:nvPr>
        </p:nvSpPr>
        <p:spPr>
          <a:xfrm>
            <a:off x="1043631" y="809898"/>
            <a:ext cx="9942716" cy="1554480"/>
          </a:xfrm>
        </p:spPr>
        <p:txBody>
          <a:bodyPr anchor="ctr">
            <a:normAutofit/>
          </a:bodyPr>
          <a:lstStyle/>
          <a:p>
            <a:r>
              <a:rPr lang="en-US" sz="4800" dirty="0">
                <a:effectLst/>
                <a:latin typeface="Times New Roman" panose="02020603050405020304" pitchFamily="18" charset="0"/>
                <a:ea typeface="Arial" panose="020B0604020202020204" pitchFamily="34" charset="0"/>
              </a:rPr>
              <a:t>Reference List</a:t>
            </a:r>
            <a:br>
              <a:rPr lang="en-US" sz="4800" dirty="0">
                <a:effectLst/>
                <a:latin typeface="Times New Roman" panose="02020603050405020304" pitchFamily="18" charset="0"/>
                <a:ea typeface="Arial" panose="020B0604020202020204" pitchFamily="34" charset="0"/>
              </a:rPr>
            </a:br>
            <a:endParaRPr lang="en-US" sz="4800" dirty="0"/>
          </a:p>
        </p:txBody>
      </p:sp>
      <p:sp>
        <p:nvSpPr>
          <p:cNvPr id="3" name="Content Placeholder 2">
            <a:extLst>
              <a:ext uri="{FF2B5EF4-FFF2-40B4-BE49-F238E27FC236}">
                <a16:creationId xmlns:a16="http://schemas.microsoft.com/office/drawing/2014/main" id="{285CA13A-8934-2720-6913-BBF5E86E4BB7}"/>
              </a:ext>
            </a:extLst>
          </p:cNvPr>
          <p:cNvSpPr>
            <a:spLocks noGrp="1"/>
          </p:cNvSpPr>
          <p:nvPr>
            <p:ph idx="1"/>
          </p:nvPr>
        </p:nvSpPr>
        <p:spPr>
          <a:xfrm>
            <a:off x="1045028" y="3017522"/>
            <a:ext cx="9941319" cy="3124658"/>
          </a:xfrm>
        </p:spPr>
        <p:txBody>
          <a:bodyPr anchor="ctr">
            <a:normAutofit/>
          </a:bodyPr>
          <a:lstStyle/>
          <a:p>
            <a:pPr marL="0" marR="0"/>
            <a:r>
              <a:rPr lang="en-US" sz="1100" dirty="0">
                <a:effectLst/>
                <a:latin typeface="Times New Roman" panose="02020603050405020304" pitchFamily="18" charset="0"/>
                <a:ea typeface="Arial" panose="020B0604020202020204" pitchFamily="34" charset="0"/>
              </a:rPr>
              <a:t>Bagga, S.K., Gera, S. and Haque, S.N., (2023). The mediating role of organizational culture: Transformational leadership and change management in virtual teams. Asia Pacific Management Review, 28(2), pp.120-131. </a:t>
            </a:r>
            <a:r>
              <a:rPr lang="en-US" sz="1100" u="sng" dirty="0">
                <a:effectLst/>
                <a:latin typeface="Times New Roman" panose="02020603050405020304" pitchFamily="18" charset="0"/>
                <a:ea typeface="Arial" panose="020B0604020202020204" pitchFamily="34" charset="0"/>
                <a:hlinkClick r:id="rId2"/>
              </a:rPr>
              <a:t>https://www.sciencedirect.com/science/article/pii/S1029313222000355</a:t>
            </a:r>
            <a:r>
              <a:rPr lang="en-US" sz="1100" dirty="0">
                <a:effectLst/>
                <a:latin typeface="Times New Roman" panose="02020603050405020304" pitchFamily="18" charset="0"/>
                <a:ea typeface="Arial" panose="020B0604020202020204" pitchFamily="34" charset="0"/>
              </a:rPr>
              <a:t> </a:t>
            </a:r>
          </a:p>
          <a:p>
            <a:pPr marL="0" marR="0"/>
            <a:r>
              <a:rPr lang="en-US" sz="1100" dirty="0">
                <a:effectLst/>
                <a:latin typeface="Times New Roman" panose="02020603050405020304" pitchFamily="18" charset="0"/>
                <a:ea typeface="Arial" panose="020B0604020202020204" pitchFamily="34" charset="0"/>
              </a:rPr>
              <a:t>Creswell, J.W. and Hirose, M., (2019). Mixed methods and survey research in family medicine and community health. Family medicine and community health, 7(2). </a:t>
            </a:r>
            <a:r>
              <a:rPr lang="en-US" sz="1100" u="sng" dirty="0">
                <a:effectLst/>
                <a:latin typeface="Times New Roman" panose="02020603050405020304" pitchFamily="18" charset="0"/>
                <a:ea typeface="Arial" panose="020B0604020202020204" pitchFamily="34" charset="0"/>
                <a:hlinkClick r:id="rId3"/>
              </a:rPr>
              <a:t>https://scholar.google.com/scholar?output=instlink&amp;q=info:Hv7ye0EUsJkJ:scholar.google.com/&amp;hl=en&amp;as_sdt=0,5&amp;scillfp=5839816516656364551&amp;oi=lle</a:t>
            </a:r>
            <a:r>
              <a:rPr lang="en-US" sz="1100" dirty="0">
                <a:effectLst/>
                <a:latin typeface="Times New Roman" panose="02020603050405020304" pitchFamily="18" charset="0"/>
                <a:ea typeface="Arial" panose="020B0604020202020204" pitchFamily="34" charset="0"/>
              </a:rPr>
              <a:t> </a:t>
            </a:r>
          </a:p>
          <a:p>
            <a:pPr marL="0" marR="0"/>
            <a:r>
              <a:rPr lang="en-US" sz="1100" dirty="0">
                <a:effectLst/>
                <a:latin typeface="Times New Roman" panose="02020603050405020304" pitchFamily="18" charset="0"/>
                <a:ea typeface="Arial" panose="020B0604020202020204" pitchFamily="34" charset="0"/>
              </a:rPr>
              <a:t>Devi, A.D., (2021). Implementation of democratic leadership style and transformational head of madrasah in improving the quality. </a:t>
            </a:r>
            <a:r>
              <a:rPr lang="en-US" sz="1100" dirty="0" err="1">
                <a:effectLst/>
                <a:latin typeface="Times New Roman" panose="02020603050405020304" pitchFamily="18" charset="0"/>
                <a:ea typeface="Arial" panose="020B0604020202020204" pitchFamily="34" charset="0"/>
              </a:rPr>
              <a:t>Nidhomul</a:t>
            </a:r>
            <a:r>
              <a:rPr lang="en-US" sz="1100" dirty="0">
                <a:effectLst/>
                <a:latin typeface="Times New Roman" panose="02020603050405020304" pitchFamily="18" charset="0"/>
                <a:ea typeface="Arial" panose="020B0604020202020204" pitchFamily="34" charset="0"/>
              </a:rPr>
              <a:t> Haq: </a:t>
            </a:r>
            <a:r>
              <a:rPr lang="en-US" sz="1100" dirty="0" err="1">
                <a:effectLst/>
                <a:latin typeface="Times New Roman" panose="02020603050405020304" pitchFamily="18" charset="0"/>
                <a:ea typeface="Arial" panose="020B0604020202020204" pitchFamily="34" charset="0"/>
              </a:rPr>
              <a:t>Jurnal</a:t>
            </a:r>
            <a:r>
              <a:rPr lang="en-US" sz="1100" dirty="0">
                <a:effectLst/>
                <a:latin typeface="Times New Roman" panose="02020603050405020304" pitchFamily="18" charset="0"/>
                <a:ea typeface="Arial" panose="020B0604020202020204" pitchFamily="34" charset="0"/>
              </a:rPr>
              <a:t> </a:t>
            </a:r>
            <a:r>
              <a:rPr lang="en-US" sz="1100" dirty="0" err="1">
                <a:effectLst/>
                <a:latin typeface="Times New Roman" panose="02020603050405020304" pitchFamily="18" charset="0"/>
                <a:ea typeface="Arial" panose="020B0604020202020204" pitchFamily="34" charset="0"/>
              </a:rPr>
              <a:t>Manajemen</a:t>
            </a:r>
            <a:r>
              <a:rPr lang="en-US" sz="1100" dirty="0">
                <a:effectLst/>
                <a:latin typeface="Times New Roman" panose="02020603050405020304" pitchFamily="18" charset="0"/>
                <a:ea typeface="Arial" panose="020B0604020202020204" pitchFamily="34" charset="0"/>
              </a:rPr>
              <a:t> Pendidikan Islam, 6(1), pp.14-26. </a:t>
            </a:r>
            <a:r>
              <a:rPr lang="en-US" sz="1100" u="sng" dirty="0">
                <a:effectLst/>
                <a:latin typeface="Times New Roman" panose="02020603050405020304" pitchFamily="18" charset="0"/>
                <a:ea typeface="Arial" panose="020B0604020202020204" pitchFamily="34" charset="0"/>
                <a:hlinkClick r:id="rId4"/>
              </a:rPr>
              <a:t>https://digilib.uin-suka.ac.id/id/eprint/55383/1/IMPLEMENTATION%20OF%20DEMOCRATIC%20LEADERSHIP%20STYLE%20AND%20TRANSFORMATIONAL%20HEAD%20OF%20MADRASAH%20IN%20IMPROVIN.pdf</a:t>
            </a:r>
            <a:r>
              <a:rPr lang="en-US" sz="1100" dirty="0">
                <a:effectLst/>
                <a:latin typeface="Times New Roman" panose="02020603050405020304" pitchFamily="18" charset="0"/>
                <a:ea typeface="Arial" panose="020B0604020202020204" pitchFamily="34" charset="0"/>
              </a:rPr>
              <a:t> </a:t>
            </a:r>
          </a:p>
          <a:p>
            <a:pPr marL="0" marR="0"/>
            <a:r>
              <a:rPr lang="en-US" sz="1100" dirty="0">
                <a:effectLst/>
                <a:latin typeface="Times New Roman" panose="02020603050405020304" pitchFamily="18" charset="0"/>
                <a:ea typeface="Arial" panose="020B0604020202020204" pitchFamily="34" charset="0"/>
              </a:rPr>
              <a:t>Donnellan, L. (2024) What is compassionate leadership?, Forbes. Available at: </a:t>
            </a:r>
            <a:r>
              <a:rPr lang="en-US" sz="1100" u="sng" dirty="0">
                <a:effectLst/>
                <a:latin typeface="Times New Roman" panose="02020603050405020304" pitchFamily="18" charset="0"/>
                <a:ea typeface="Arial" panose="020B0604020202020204" pitchFamily="34" charset="0"/>
                <a:hlinkClick r:id="rId5"/>
              </a:rPr>
              <a:t>https://www.forbes.com/sites/laureldonnellan/2022/09/28/what-is-compassionate-leadership/#:~:text=Compassionate%20Leadership%20is%20the%20practice,%2C%20others%2C%20and%20the%20planet</a:t>
            </a:r>
            <a:r>
              <a:rPr lang="en-US" sz="1100" dirty="0">
                <a:effectLst/>
                <a:latin typeface="Times New Roman" panose="02020603050405020304" pitchFamily="18" charset="0"/>
                <a:ea typeface="Arial" panose="020B0604020202020204" pitchFamily="34" charset="0"/>
              </a:rPr>
              <a:t>.  (Accessed: 07 December 2024). </a:t>
            </a:r>
          </a:p>
          <a:p>
            <a:pPr marL="0" marR="0"/>
            <a:r>
              <a:rPr lang="en-US" sz="1100" dirty="0" err="1">
                <a:effectLst/>
                <a:latin typeface="Times New Roman" panose="02020603050405020304" pitchFamily="18" charset="0"/>
                <a:ea typeface="Arial" panose="020B0604020202020204" pitchFamily="34" charset="0"/>
              </a:rPr>
              <a:t>Kapable</a:t>
            </a:r>
            <a:r>
              <a:rPr lang="en-US" sz="1100" dirty="0">
                <a:effectLst/>
                <a:latin typeface="Times New Roman" panose="02020603050405020304" pitchFamily="18" charset="0"/>
                <a:ea typeface="Arial" panose="020B0604020202020204" pitchFamily="34" charset="0"/>
              </a:rPr>
              <a:t> Blog (2024) Emotional intelligence quotes: Self-awareness, working with Emotional Intelligence, and Deep Sayings, </a:t>
            </a:r>
            <a:r>
              <a:rPr lang="en-US" sz="1100" dirty="0" err="1">
                <a:effectLst/>
                <a:latin typeface="Times New Roman" panose="02020603050405020304" pitchFamily="18" charset="0"/>
                <a:ea typeface="Arial" panose="020B0604020202020204" pitchFamily="34" charset="0"/>
              </a:rPr>
              <a:t>Kapable</a:t>
            </a:r>
            <a:r>
              <a:rPr lang="en-US" sz="1100" dirty="0">
                <a:effectLst/>
                <a:latin typeface="Times New Roman" panose="02020603050405020304" pitchFamily="18" charset="0"/>
                <a:ea typeface="Arial" panose="020B0604020202020204" pitchFamily="34" charset="0"/>
              </a:rPr>
              <a:t> Blog. Available at: </a:t>
            </a:r>
            <a:r>
              <a:rPr lang="en-US" sz="1100" u="sng" dirty="0">
                <a:effectLst/>
                <a:latin typeface="Times New Roman" panose="02020603050405020304" pitchFamily="18" charset="0"/>
                <a:ea typeface="Arial" panose="020B0604020202020204" pitchFamily="34" charset="0"/>
                <a:hlinkClick r:id="rId6"/>
              </a:rPr>
              <a:t>https://kapable.club/blog/emotional-intelligence/emotional-intelligence-quotes/#:~:text=Quotes%20Defining%20Emotional%20Intelligence&amp;text=%E2%80%9CEmotional%20intelligence%20is%20the%20capacity,relationships.%E2%80%9D%20%E2%80%93%20Daniel%20Goleman</a:t>
            </a:r>
            <a:r>
              <a:rPr lang="en-US" sz="1100" dirty="0">
                <a:effectLst/>
                <a:latin typeface="Times New Roman" panose="02020603050405020304" pitchFamily="18" charset="0"/>
                <a:ea typeface="Arial" panose="020B0604020202020204" pitchFamily="34" charset="0"/>
              </a:rPr>
              <a:t>. (Accessed: 07 December 2024).</a:t>
            </a:r>
          </a:p>
          <a:p>
            <a:endParaRPr lang="en-US" sz="11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5794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CA331-12EA-67BE-CE55-7748CE85404E}"/>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Times New Roman" panose="02020603050405020304" pitchFamily="18" charset="0"/>
                <a:cs typeface="Times New Roman" panose="02020603050405020304" pitchFamily="18" charset="0"/>
              </a:rPr>
              <a:t>Thank You</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414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96</TotalTime>
  <Words>1795</Words>
  <Application>Microsoft Macintosh PowerPoint</Application>
  <PresentationFormat>Widescreen</PresentationFormat>
  <Paragraphs>135</Paragraphs>
  <Slides>17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Times New Roman</vt:lpstr>
      <vt:lpstr>Office Theme</vt:lpstr>
      <vt:lpstr>COMPASSIONATE LEADERSHIP AND ITS ROLE IN ORGANIZATIONAL CHANGE </vt:lpstr>
      <vt:lpstr>Introduction </vt:lpstr>
      <vt:lpstr>Part A: Critical Evaluation of Leadership Style</vt:lpstr>
      <vt:lpstr>Leadership Questionnaire Analysis</vt:lpstr>
      <vt:lpstr>Definition of Compassionate Leadership  </vt:lpstr>
      <vt:lpstr>Democratic Leadership Style</vt:lpstr>
      <vt:lpstr>Importance of Emotional Intelligence</vt:lpstr>
      <vt:lpstr>Compassionate Leadership in Change Management</vt:lpstr>
      <vt:lpstr>Critical evaluation of leadership style</vt:lpstr>
      <vt:lpstr>Part B: Planning and Implementing Change</vt:lpstr>
      <vt:lpstr>Overview of Change at CYNO</vt:lpstr>
      <vt:lpstr>Personal Reflection</vt:lpstr>
      <vt:lpstr>Utilising Democratic Leadership in Change Management</vt:lpstr>
      <vt:lpstr>Conclusion </vt:lpstr>
      <vt:lpstr>Recommendations </vt:lpstr>
      <vt:lpstr>Reference List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COMPASSIONATE LEADERSHIP AND ITS ROLE IN ORGANIZATIONAL CHANGE </dc:title>
  <dc:creator>T S</dc:creator>
  <cp:lastModifiedBy>jetgjonaj@icloud.com</cp:lastModifiedBy>
  <cp:revision>11</cp:revision>
  <dcterms:created xsi:type="dcterms:W3CDTF">2024-12-07T16:13:49Z</dcterms:created>
  <dcterms:modified xsi:type="dcterms:W3CDTF">2024-12-09T08:56:04Z</dcterms:modified>
</cp:coreProperties>
</file>