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63" r:id="rId3"/>
    <p:sldId id="259" r:id="rId4"/>
    <p:sldId id="264" r:id="rId5"/>
    <p:sldId id="260" r:id="rId6"/>
    <p:sldId id="261" r:id="rId7"/>
    <p:sldId id="262" r:id="rId8"/>
    <p:sldId id="267" r:id="rId9"/>
    <p:sldId id="293" r:id="rId10"/>
    <p:sldId id="292" r:id="rId11"/>
    <p:sldId id="291" r:id="rId12"/>
    <p:sldId id="308" r:id="rId13"/>
    <p:sldId id="279" r:id="rId14"/>
    <p:sldId id="281" r:id="rId15"/>
    <p:sldId id="280" r:id="rId16"/>
    <p:sldId id="275" r:id="rId17"/>
    <p:sldId id="302" r:id="rId18"/>
    <p:sldId id="300" r:id="rId19"/>
    <p:sldId id="290" r:id="rId20"/>
    <p:sldId id="306" r:id="rId21"/>
    <p:sldId id="309" r:id="rId22"/>
    <p:sldId id="310" r:id="rId23"/>
    <p:sldId id="311" r:id="rId24"/>
    <p:sldId id="312" r:id="rId25"/>
    <p:sldId id="313" r:id="rId26"/>
    <p:sldId id="31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D844E8-19EA-41B6-AD50-95E8FB3AD2A8}" v="543" dt="2023-04-21T20:31:53.4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599" autoAdjust="0"/>
    <p:restoredTop sz="94660"/>
  </p:normalViewPr>
  <p:slideViewPr>
    <p:cSldViewPr snapToGrid="0">
      <p:cViewPr varScale="1">
        <p:scale>
          <a:sx n="82" d="100"/>
          <a:sy n="82" d="100"/>
        </p:scale>
        <p:origin x="8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1902618@student.uwtsd.ac.uk" userId="5307e8bf2848823b" providerId="LiveId" clId="{F0D844E8-19EA-41B6-AD50-95E8FB3AD2A8}"/>
    <pc:docChg chg="undo redo custSel addSld delSld modSld sldOrd">
      <pc:chgData name="1902618@student.uwtsd.ac.uk" userId="5307e8bf2848823b" providerId="LiveId" clId="{F0D844E8-19EA-41B6-AD50-95E8FB3AD2A8}" dt="2023-04-21T20:31:53.439" v="2395"/>
      <pc:docMkLst>
        <pc:docMk/>
      </pc:docMkLst>
      <pc:sldChg chg="del">
        <pc:chgData name="1902618@student.uwtsd.ac.uk" userId="5307e8bf2848823b" providerId="LiveId" clId="{F0D844E8-19EA-41B6-AD50-95E8FB3AD2A8}" dt="2023-04-21T20:17:02.876" v="2326" actId="2696"/>
        <pc:sldMkLst>
          <pc:docMk/>
          <pc:sldMk cId="1834495769" sldId="257"/>
        </pc:sldMkLst>
      </pc:sldChg>
      <pc:sldChg chg="modSp modAnim">
        <pc:chgData name="1902618@student.uwtsd.ac.uk" userId="5307e8bf2848823b" providerId="LiveId" clId="{F0D844E8-19EA-41B6-AD50-95E8FB3AD2A8}" dt="2023-04-14T14:31:28.607" v="1185" actId="1038"/>
        <pc:sldMkLst>
          <pc:docMk/>
          <pc:sldMk cId="245118502" sldId="258"/>
        </pc:sldMkLst>
        <pc:picChg chg="mod">
          <ac:chgData name="1902618@student.uwtsd.ac.uk" userId="5307e8bf2848823b" providerId="LiveId" clId="{F0D844E8-19EA-41B6-AD50-95E8FB3AD2A8}" dt="2023-04-14T14:31:28.607" v="1185" actId="1038"/>
          <ac:picMkLst>
            <pc:docMk/>
            <pc:sldMk cId="245118502" sldId="258"/>
            <ac:picMk id="1028" creationId="{7FFA9A76-E617-DF3F-1B2B-4F44FE04B396}"/>
          </ac:picMkLst>
        </pc:picChg>
      </pc:sldChg>
      <pc:sldChg chg="modSp mod">
        <pc:chgData name="1902618@student.uwtsd.ac.uk" userId="5307e8bf2848823b" providerId="LiveId" clId="{F0D844E8-19EA-41B6-AD50-95E8FB3AD2A8}" dt="2023-04-12T14:25:34.014" v="117" actId="20577"/>
        <pc:sldMkLst>
          <pc:docMk/>
          <pc:sldMk cId="707795879" sldId="260"/>
        </pc:sldMkLst>
        <pc:spChg chg="mod">
          <ac:chgData name="1902618@student.uwtsd.ac.uk" userId="5307e8bf2848823b" providerId="LiveId" clId="{F0D844E8-19EA-41B6-AD50-95E8FB3AD2A8}" dt="2023-04-12T14:25:34.014" v="117" actId="20577"/>
          <ac:spMkLst>
            <pc:docMk/>
            <pc:sldMk cId="707795879" sldId="260"/>
            <ac:spMk id="7" creationId="{EF0D64D0-3D67-DC26-5B3F-0C858D5D98F6}"/>
          </ac:spMkLst>
        </pc:spChg>
      </pc:sldChg>
      <pc:sldChg chg="modSp mod">
        <pc:chgData name="1902618@student.uwtsd.ac.uk" userId="5307e8bf2848823b" providerId="LiveId" clId="{F0D844E8-19EA-41B6-AD50-95E8FB3AD2A8}" dt="2023-04-12T14:25:55.824" v="123" actId="403"/>
        <pc:sldMkLst>
          <pc:docMk/>
          <pc:sldMk cId="621821519" sldId="261"/>
        </pc:sldMkLst>
        <pc:spChg chg="mod">
          <ac:chgData name="1902618@student.uwtsd.ac.uk" userId="5307e8bf2848823b" providerId="LiveId" clId="{F0D844E8-19EA-41B6-AD50-95E8FB3AD2A8}" dt="2023-04-12T14:25:55.824" v="123" actId="403"/>
          <ac:spMkLst>
            <pc:docMk/>
            <pc:sldMk cId="621821519" sldId="261"/>
            <ac:spMk id="8" creationId="{2B135721-24FA-4465-188A-8C7FE3E18326}"/>
          </ac:spMkLst>
        </pc:spChg>
      </pc:sldChg>
      <pc:sldChg chg="del">
        <pc:chgData name="1902618@student.uwtsd.ac.uk" userId="5307e8bf2848823b" providerId="LiveId" clId="{F0D844E8-19EA-41B6-AD50-95E8FB3AD2A8}" dt="2023-04-15T15:15:16.571" v="2050" actId="47"/>
        <pc:sldMkLst>
          <pc:docMk/>
          <pc:sldMk cId="520161742" sldId="266"/>
        </pc:sldMkLst>
      </pc:sldChg>
      <pc:sldChg chg="modSp mod">
        <pc:chgData name="1902618@student.uwtsd.ac.uk" userId="5307e8bf2848823b" providerId="LiveId" clId="{F0D844E8-19EA-41B6-AD50-95E8FB3AD2A8}" dt="2023-04-12T14:26:05.054" v="124" actId="20577"/>
        <pc:sldMkLst>
          <pc:docMk/>
          <pc:sldMk cId="3689997171" sldId="267"/>
        </pc:sldMkLst>
        <pc:spChg chg="mod">
          <ac:chgData name="1902618@student.uwtsd.ac.uk" userId="5307e8bf2848823b" providerId="LiveId" clId="{F0D844E8-19EA-41B6-AD50-95E8FB3AD2A8}" dt="2023-04-12T14:26:05.054" v="124" actId="20577"/>
          <ac:spMkLst>
            <pc:docMk/>
            <pc:sldMk cId="3689997171" sldId="267"/>
            <ac:spMk id="15" creationId="{570FC1C9-2158-BEC2-AC01-3C024F4521A6}"/>
          </ac:spMkLst>
        </pc:spChg>
      </pc:sldChg>
      <pc:sldChg chg="addSp delSp modSp mod modTransition modAnim">
        <pc:chgData name="1902618@student.uwtsd.ac.uk" userId="5307e8bf2848823b" providerId="LiveId" clId="{F0D844E8-19EA-41B6-AD50-95E8FB3AD2A8}" dt="2023-04-21T15:51:02.827" v="2253" actId="1076"/>
        <pc:sldMkLst>
          <pc:docMk/>
          <pc:sldMk cId="2759103748" sldId="275"/>
        </pc:sldMkLst>
        <pc:spChg chg="mod">
          <ac:chgData name="1902618@student.uwtsd.ac.uk" userId="5307e8bf2848823b" providerId="LiveId" clId="{F0D844E8-19EA-41B6-AD50-95E8FB3AD2A8}" dt="2023-04-14T16:20:55.388" v="2021" actId="1035"/>
          <ac:spMkLst>
            <pc:docMk/>
            <pc:sldMk cId="2759103748" sldId="275"/>
            <ac:spMk id="16" creationId="{691678D9-E66B-5772-E5CB-FDD4029FEA01}"/>
          </ac:spMkLst>
        </pc:spChg>
        <pc:spChg chg="add mod">
          <ac:chgData name="1902618@student.uwtsd.ac.uk" userId="5307e8bf2848823b" providerId="LiveId" clId="{F0D844E8-19EA-41B6-AD50-95E8FB3AD2A8}" dt="2023-04-21T15:51:02.827" v="2253" actId="1076"/>
          <ac:spMkLst>
            <pc:docMk/>
            <pc:sldMk cId="2759103748" sldId="275"/>
            <ac:spMk id="18" creationId="{BE1A1376-EF43-31AA-666E-C84EF22769BB}"/>
          </ac:spMkLst>
        </pc:spChg>
        <pc:spChg chg="del">
          <ac:chgData name="1902618@student.uwtsd.ac.uk" userId="5307e8bf2848823b" providerId="LiveId" clId="{F0D844E8-19EA-41B6-AD50-95E8FB3AD2A8}" dt="2023-04-12T14:24:37.812" v="110" actId="478"/>
          <ac:spMkLst>
            <pc:docMk/>
            <pc:sldMk cId="2759103748" sldId="275"/>
            <ac:spMk id="18" creationId="{FB97D8AA-873C-CD68-6004-9D2837571C2C}"/>
          </ac:spMkLst>
        </pc:spChg>
        <pc:picChg chg="add mod">
          <ac:chgData name="1902618@student.uwtsd.ac.uk" userId="5307e8bf2848823b" providerId="LiveId" clId="{F0D844E8-19EA-41B6-AD50-95E8FB3AD2A8}" dt="2023-04-12T14:24:52.589" v="114" actId="1076"/>
          <ac:picMkLst>
            <pc:docMk/>
            <pc:sldMk cId="2759103748" sldId="275"/>
            <ac:picMk id="11266" creationId="{0CED5D5F-805D-DA9F-8D8B-603F69A3829D}"/>
          </ac:picMkLst>
        </pc:picChg>
      </pc:sldChg>
      <pc:sldChg chg="addSp delSp modSp del mod">
        <pc:chgData name="1902618@student.uwtsd.ac.uk" userId="5307e8bf2848823b" providerId="LiveId" clId="{F0D844E8-19EA-41B6-AD50-95E8FB3AD2A8}" dt="2023-04-12T14:28:26.424" v="148" actId="47"/>
        <pc:sldMkLst>
          <pc:docMk/>
          <pc:sldMk cId="1671881772" sldId="276"/>
        </pc:sldMkLst>
        <pc:spChg chg="del">
          <ac:chgData name="1902618@student.uwtsd.ac.uk" userId="5307e8bf2848823b" providerId="LiveId" clId="{F0D844E8-19EA-41B6-AD50-95E8FB3AD2A8}" dt="2023-04-12T14:26:50.202" v="126" actId="478"/>
          <ac:spMkLst>
            <pc:docMk/>
            <pc:sldMk cId="1671881772" sldId="276"/>
            <ac:spMk id="16" creationId="{691678D9-E66B-5772-E5CB-FDD4029FEA01}"/>
          </ac:spMkLst>
        </pc:spChg>
        <pc:picChg chg="add mod">
          <ac:chgData name="1902618@student.uwtsd.ac.uk" userId="5307e8bf2848823b" providerId="LiveId" clId="{F0D844E8-19EA-41B6-AD50-95E8FB3AD2A8}" dt="2023-04-12T14:27:10.804" v="130" actId="1076"/>
          <ac:picMkLst>
            <pc:docMk/>
            <pc:sldMk cId="1671881772" sldId="276"/>
            <ac:picMk id="12290" creationId="{B768ECE2-0896-8B92-7216-96D68832C812}"/>
          </ac:picMkLst>
        </pc:picChg>
      </pc:sldChg>
      <pc:sldChg chg="addSp delSp modSp mod modTransition modAnim">
        <pc:chgData name="1902618@student.uwtsd.ac.uk" userId="5307e8bf2848823b" providerId="LiveId" clId="{F0D844E8-19EA-41B6-AD50-95E8FB3AD2A8}" dt="2023-04-21T15:09:31.080" v="2171" actId="255"/>
        <pc:sldMkLst>
          <pc:docMk/>
          <pc:sldMk cId="2224562887" sldId="279"/>
        </pc:sldMkLst>
        <pc:spChg chg="add mod">
          <ac:chgData name="1902618@student.uwtsd.ac.uk" userId="5307e8bf2848823b" providerId="LiveId" clId="{F0D844E8-19EA-41B6-AD50-95E8FB3AD2A8}" dt="2023-04-21T15:09:31.080" v="2171" actId="255"/>
          <ac:spMkLst>
            <pc:docMk/>
            <pc:sldMk cId="2224562887" sldId="279"/>
            <ac:spMk id="16" creationId="{2249DA92-10AF-AAC5-B167-C109734F2D37}"/>
          </ac:spMkLst>
        </pc:spChg>
        <pc:spChg chg="del">
          <ac:chgData name="1902618@student.uwtsd.ac.uk" userId="5307e8bf2848823b" providerId="LiveId" clId="{F0D844E8-19EA-41B6-AD50-95E8FB3AD2A8}" dt="2023-04-12T14:18:32.484" v="59" actId="478"/>
          <ac:spMkLst>
            <pc:docMk/>
            <pc:sldMk cId="2224562887" sldId="279"/>
            <ac:spMk id="16" creationId="{691678D9-E66B-5772-E5CB-FDD4029FEA01}"/>
          </ac:spMkLst>
        </pc:spChg>
        <pc:spChg chg="mod">
          <ac:chgData name="1902618@student.uwtsd.ac.uk" userId="5307e8bf2848823b" providerId="LiveId" clId="{F0D844E8-19EA-41B6-AD50-95E8FB3AD2A8}" dt="2023-04-15T15:21:44.480" v="2088" actId="1076"/>
          <ac:spMkLst>
            <pc:docMk/>
            <pc:sldMk cId="2224562887" sldId="279"/>
            <ac:spMk id="18" creationId="{FB97D8AA-873C-CD68-6004-9D2837571C2C}"/>
          </ac:spMkLst>
        </pc:spChg>
        <pc:picChg chg="add mod">
          <ac:chgData name="1902618@student.uwtsd.ac.uk" userId="5307e8bf2848823b" providerId="LiveId" clId="{F0D844E8-19EA-41B6-AD50-95E8FB3AD2A8}" dt="2023-04-12T14:18:42.833" v="62" actId="1076"/>
          <ac:picMkLst>
            <pc:docMk/>
            <pc:sldMk cId="2224562887" sldId="279"/>
            <ac:picMk id="8194" creationId="{D7EF755E-611B-B971-83D9-8466A0DE700F}"/>
          </ac:picMkLst>
        </pc:picChg>
      </pc:sldChg>
      <pc:sldChg chg="addSp delSp modSp mod modTransition modAnim">
        <pc:chgData name="1902618@student.uwtsd.ac.uk" userId="5307e8bf2848823b" providerId="LiveId" clId="{F0D844E8-19EA-41B6-AD50-95E8FB3AD2A8}" dt="2023-04-21T15:46:16.290" v="2233" actId="1076"/>
        <pc:sldMkLst>
          <pc:docMk/>
          <pc:sldMk cId="844222942" sldId="280"/>
        </pc:sldMkLst>
        <pc:spChg chg="del">
          <ac:chgData name="1902618@student.uwtsd.ac.uk" userId="5307e8bf2848823b" providerId="LiveId" clId="{F0D844E8-19EA-41B6-AD50-95E8FB3AD2A8}" dt="2023-04-12T14:22:59.354" v="89" actId="478"/>
          <ac:spMkLst>
            <pc:docMk/>
            <pc:sldMk cId="844222942" sldId="280"/>
            <ac:spMk id="16" creationId="{691678D9-E66B-5772-E5CB-FDD4029FEA01}"/>
          </ac:spMkLst>
        </pc:spChg>
        <pc:spChg chg="add mod">
          <ac:chgData name="1902618@student.uwtsd.ac.uk" userId="5307e8bf2848823b" providerId="LiveId" clId="{F0D844E8-19EA-41B6-AD50-95E8FB3AD2A8}" dt="2023-04-21T15:46:16.290" v="2233" actId="1076"/>
          <ac:spMkLst>
            <pc:docMk/>
            <pc:sldMk cId="844222942" sldId="280"/>
            <ac:spMk id="17" creationId="{72B02DFA-40FA-BB4C-E52F-6459F8EAC055}"/>
          </ac:spMkLst>
        </pc:spChg>
        <pc:spChg chg="mod">
          <ac:chgData name="1902618@student.uwtsd.ac.uk" userId="5307e8bf2848823b" providerId="LiveId" clId="{F0D844E8-19EA-41B6-AD50-95E8FB3AD2A8}" dt="2023-04-14T15:52:38.699" v="1750" actId="2710"/>
          <ac:spMkLst>
            <pc:docMk/>
            <pc:sldMk cId="844222942" sldId="280"/>
            <ac:spMk id="18" creationId="{FB97D8AA-873C-CD68-6004-9D2837571C2C}"/>
          </ac:spMkLst>
        </pc:spChg>
        <pc:picChg chg="add mod">
          <ac:chgData name="1902618@student.uwtsd.ac.uk" userId="5307e8bf2848823b" providerId="LiveId" clId="{F0D844E8-19EA-41B6-AD50-95E8FB3AD2A8}" dt="2023-04-12T14:23:25.794" v="105" actId="1036"/>
          <ac:picMkLst>
            <pc:docMk/>
            <pc:sldMk cId="844222942" sldId="280"/>
            <ac:picMk id="10242" creationId="{29B2431F-9CB9-DB6D-352D-F56B684D301F}"/>
          </ac:picMkLst>
        </pc:picChg>
      </pc:sldChg>
      <pc:sldChg chg="addSp delSp modSp mod modTransition modAnim">
        <pc:chgData name="1902618@student.uwtsd.ac.uk" userId="5307e8bf2848823b" providerId="LiveId" clId="{F0D844E8-19EA-41B6-AD50-95E8FB3AD2A8}" dt="2023-04-21T15:12:19.972" v="2207" actId="20577"/>
        <pc:sldMkLst>
          <pc:docMk/>
          <pc:sldMk cId="1581780092" sldId="281"/>
        </pc:sldMkLst>
        <pc:spChg chg="mod">
          <ac:chgData name="1902618@student.uwtsd.ac.uk" userId="5307e8bf2848823b" providerId="LiveId" clId="{F0D844E8-19EA-41B6-AD50-95E8FB3AD2A8}" dt="2023-04-14T14:40:52.133" v="1240" actId="1076"/>
          <ac:spMkLst>
            <pc:docMk/>
            <pc:sldMk cId="1581780092" sldId="281"/>
            <ac:spMk id="14" creationId="{398E25EB-10D2-9D24-3F1D-A5C308EBF7C4}"/>
          </ac:spMkLst>
        </pc:spChg>
        <pc:spChg chg="mod">
          <ac:chgData name="1902618@student.uwtsd.ac.uk" userId="5307e8bf2848823b" providerId="LiveId" clId="{F0D844E8-19EA-41B6-AD50-95E8FB3AD2A8}" dt="2023-04-14T14:53:39.414" v="1576" actId="20577"/>
          <ac:spMkLst>
            <pc:docMk/>
            <pc:sldMk cId="1581780092" sldId="281"/>
            <ac:spMk id="16" creationId="{691678D9-E66B-5772-E5CB-FDD4029FEA01}"/>
          </ac:spMkLst>
        </pc:spChg>
        <pc:spChg chg="add mod">
          <ac:chgData name="1902618@student.uwtsd.ac.uk" userId="5307e8bf2848823b" providerId="LiveId" clId="{F0D844E8-19EA-41B6-AD50-95E8FB3AD2A8}" dt="2023-04-21T15:12:19.972" v="2207" actId="20577"/>
          <ac:spMkLst>
            <pc:docMk/>
            <pc:sldMk cId="1581780092" sldId="281"/>
            <ac:spMk id="18" creationId="{D7C96792-00FC-C052-2BBE-130AA026F89E}"/>
          </ac:spMkLst>
        </pc:spChg>
        <pc:spChg chg="del">
          <ac:chgData name="1902618@student.uwtsd.ac.uk" userId="5307e8bf2848823b" providerId="LiveId" clId="{F0D844E8-19EA-41B6-AD50-95E8FB3AD2A8}" dt="2023-04-12T14:20:55.961" v="75" actId="478"/>
          <ac:spMkLst>
            <pc:docMk/>
            <pc:sldMk cId="1581780092" sldId="281"/>
            <ac:spMk id="18" creationId="{FB97D8AA-873C-CD68-6004-9D2837571C2C}"/>
          </ac:spMkLst>
        </pc:spChg>
        <pc:spChg chg="add mod">
          <ac:chgData name="1902618@student.uwtsd.ac.uk" userId="5307e8bf2848823b" providerId="LiveId" clId="{F0D844E8-19EA-41B6-AD50-95E8FB3AD2A8}" dt="2023-04-14T14:40:43.914" v="1237"/>
          <ac:spMkLst>
            <pc:docMk/>
            <pc:sldMk cId="1581780092" sldId="281"/>
            <ac:spMk id="22" creationId="{9B06F0A5-6600-0F08-D89D-C9DA0615A029}"/>
          </ac:spMkLst>
        </pc:spChg>
        <pc:spChg chg="add mod">
          <ac:chgData name="1902618@student.uwtsd.ac.uk" userId="5307e8bf2848823b" providerId="LiveId" clId="{F0D844E8-19EA-41B6-AD50-95E8FB3AD2A8}" dt="2023-04-14T14:41:27.658" v="1294" actId="14100"/>
          <ac:spMkLst>
            <pc:docMk/>
            <pc:sldMk cId="1581780092" sldId="281"/>
            <ac:spMk id="23" creationId="{B693AD17-152E-A24A-DC63-2675B2132C2D}"/>
          </ac:spMkLst>
        </pc:spChg>
        <pc:spChg chg="add mod">
          <ac:chgData name="1902618@student.uwtsd.ac.uk" userId="5307e8bf2848823b" providerId="LiveId" clId="{F0D844E8-19EA-41B6-AD50-95E8FB3AD2A8}" dt="2023-04-14T14:41:45.467" v="1346" actId="1035"/>
          <ac:spMkLst>
            <pc:docMk/>
            <pc:sldMk cId="1581780092" sldId="281"/>
            <ac:spMk id="24" creationId="{5100E48A-40D4-A121-6B3C-96F2A9C3A46A}"/>
          </ac:spMkLst>
        </pc:spChg>
        <pc:spChg chg="add mod">
          <ac:chgData name="1902618@student.uwtsd.ac.uk" userId="5307e8bf2848823b" providerId="LiveId" clId="{F0D844E8-19EA-41B6-AD50-95E8FB3AD2A8}" dt="2023-04-14T14:42:15.534" v="1411" actId="1037"/>
          <ac:spMkLst>
            <pc:docMk/>
            <pc:sldMk cId="1581780092" sldId="281"/>
            <ac:spMk id="25" creationId="{DD1A0BE5-1120-CC69-9E44-16316D2424DE}"/>
          </ac:spMkLst>
        </pc:spChg>
        <pc:spChg chg="add mod">
          <ac:chgData name="1902618@student.uwtsd.ac.uk" userId="5307e8bf2848823b" providerId="LiveId" clId="{F0D844E8-19EA-41B6-AD50-95E8FB3AD2A8}" dt="2023-04-14T14:42:38.025" v="1476" actId="1035"/>
          <ac:spMkLst>
            <pc:docMk/>
            <pc:sldMk cId="1581780092" sldId="281"/>
            <ac:spMk id="26" creationId="{9E9DB592-D0DE-A6E2-8870-27D123B8791B}"/>
          </ac:spMkLst>
        </pc:spChg>
        <pc:picChg chg="mod">
          <ac:chgData name="1902618@student.uwtsd.ac.uk" userId="5307e8bf2848823b" providerId="LiveId" clId="{F0D844E8-19EA-41B6-AD50-95E8FB3AD2A8}" dt="2023-04-14T14:56:03.577" v="1596" actId="1076"/>
          <ac:picMkLst>
            <pc:docMk/>
            <pc:sldMk cId="1581780092" sldId="281"/>
            <ac:picMk id="1026" creationId="{A05D7661-31C0-3CF7-E405-A238E614BA78}"/>
          </ac:picMkLst>
        </pc:picChg>
        <pc:picChg chg="add del mod">
          <ac:chgData name="1902618@student.uwtsd.ac.uk" userId="5307e8bf2848823b" providerId="LiveId" clId="{F0D844E8-19EA-41B6-AD50-95E8FB3AD2A8}" dt="2023-04-12T14:19:59.902" v="71" actId="478"/>
          <ac:picMkLst>
            <pc:docMk/>
            <pc:sldMk cId="1581780092" sldId="281"/>
            <ac:picMk id="9218" creationId="{3746F2CB-711C-37EB-9249-EEE38519404E}"/>
          </ac:picMkLst>
        </pc:picChg>
        <pc:picChg chg="add mod">
          <ac:chgData name="1902618@student.uwtsd.ac.uk" userId="5307e8bf2848823b" providerId="LiveId" clId="{F0D844E8-19EA-41B6-AD50-95E8FB3AD2A8}" dt="2023-04-14T14:40:57.300" v="1242" actId="1076"/>
          <ac:picMkLst>
            <pc:docMk/>
            <pc:sldMk cId="1581780092" sldId="281"/>
            <ac:picMk id="9220" creationId="{B2DCE8AE-1D3A-1A95-DEC1-5872DEAC5F89}"/>
          </ac:picMkLst>
        </pc:picChg>
        <pc:inkChg chg="add del">
          <ac:chgData name="1902618@student.uwtsd.ac.uk" userId="5307e8bf2848823b" providerId="LiveId" clId="{F0D844E8-19EA-41B6-AD50-95E8FB3AD2A8}" dt="2023-04-14T14:39:59.228" v="1227" actId="9405"/>
          <ac:inkMkLst>
            <pc:docMk/>
            <pc:sldMk cId="1581780092" sldId="281"/>
            <ac:inkMk id="17" creationId="{BB128EE2-6D28-EBA8-C956-425D973CF7EF}"/>
          </ac:inkMkLst>
        </pc:inkChg>
        <pc:inkChg chg="add del">
          <ac:chgData name="1902618@student.uwtsd.ac.uk" userId="5307e8bf2848823b" providerId="LiveId" clId="{F0D844E8-19EA-41B6-AD50-95E8FB3AD2A8}" dt="2023-04-14T14:39:58.834" v="1226" actId="9405"/>
          <ac:inkMkLst>
            <pc:docMk/>
            <pc:sldMk cId="1581780092" sldId="281"/>
            <ac:inkMk id="18" creationId="{3CB2E352-D9E5-F8A3-35DC-EF4575125FC6}"/>
          </ac:inkMkLst>
        </pc:inkChg>
        <pc:inkChg chg="add del">
          <ac:chgData name="1902618@student.uwtsd.ac.uk" userId="5307e8bf2848823b" providerId="LiveId" clId="{F0D844E8-19EA-41B6-AD50-95E8FB3AD2A8}" dt="2023-04-14T14:39:58.444" v="1225" actId="9405"/>
          <ac:inkMkLst>
            <pc:docMk/>
            <pc:sldMk cId="1581780092" sldId="281"/>
            <ac:inkMk id="19" creationId="{9C06B37A-272E-43D7-C1FB-377E56582C39}"/>
          </ac:inkMkLst>
        </pc:inkChg>
        <pc:inkChg chg="add del">
          <ac:chgData name="1902618@student.uwtsd.ac.uk" userId="5307e8bf2848823b" providerId="LiveId" clId="{F0D844E8-19EA-41B6-AD50-95E8FB3AD2A8}" dt="2023-04-14T14:39:58.113" v="1224" actId="9405"/>
          <ac:inkMkLst>
            <pc:docMk/>
            <pc:sldMk cId="1581780092" sldId="281"/>
            <ac:inkMk id="20" creationId="{6710FC48-B996-E529-59EA-898F666FD77E}"/>
          </ac:inkMkLst>
        </pc:inkChg>
        <pc:inkChg chg="add del mod">
          <ac:chgData name="1902618@student.uwtsd.ac.uk" userId="5307e8bf2848823b" providerId="LiveId" clId="{F0D844E8-19EA-41B6-AD50-95E8FB3AD2A8}" dt="2023-04-14T14:39:57.792" v="1223" actId="9405"/>
          <ac:inkMkLst>
            <pc:docMk/>
            <pc:sldMk cId="1581780092" sldId="281"/>
            <ac:inkMk id="21" creationId="{5EA4A4E5-2C0E-26AB-E8A7-2098C9065E20}"/>
          </ac:inkMkLst>
        </pc:inkChg>
        <pc:cxnChg chg="add mod">
          <ac:chgData name="1902618@student.uwtsd.ac.uk" userId="5307e8bf2848823b" providerId="LiveId" clId="{F0D844E8-19EA-41B6-AD50-95E8FB3AD2A8}" dt="2023-04-14T14:55:54.991" v="1594"/>
          <ac:cxnSpMkLst>
            <pc:docMk/>
            <pc:sldMk cId="1581780092" sldId="281"/>
            <ac:cxnSpMk id="28" creationId="{2384FFDD-0772-7580-F010-5A0938A036A2}"/>
          </ac:cxnSpMkLst>
        </pc:cxnChg>
      </pc:sldChg>
      <pc:sldChg chg="addSp delSp modSp del mod ord modTransition">
        <pc:chgData name="1902618@student.uwtsd.ac.uk" userId="5307e8bf2848823b" providerId="LiveId" clId="{F0D844E8-19EA-41B6-AD50-95E8FB3AD2A8}" dt="2023-04-13T13:17:01.064" v="913" actId="47"/>
        <pc:sldMkLst>
          <pc:docMk/>
          <pc:sldMk cId="3116167264" sldId="282"/>
        </pc:sldMkLst>
        <pc:spChg chg="mod">
          <ac:chgData name="1902618@student.uwtsd.ac.uk" userId="5307e8bf2848823b" providerId="LiveId" clId="{F0D844E8-19EA-41B6-AD50-95E8FB3AD2A8}" dt="2023-04-12T14:28:36.543" v="161" actId="1037"/>
          <ac:spMkLst>
            <pc:docMk/>
            <pc:sldMk cId="3116167264" sldId="282"/>
            <ac:spMk id="16" creationId="{691678D9-E66B-5772-E5CB-FDD4029FEA01}"/>
          </ac:spMkLst>
        </pc:spChg>
        <pc:spChg chg="del">
          <ac:chgData name="1902618@student.uwtsd.ac.uk" userId="5307e8bf2848823b" providerId="LiveId" clId="{F0D844E8-19EA-41B6-AD50-95E8FB3AD2A8}" dt="2023-04-12T14:27:59.949" v="135" actId="478"/>
          <ac:spMkLst>
            <pc:docMk/>
            <pc:sldMk cId="3116167264" sldId="282"/>
            <ac:spMk id="18" creationId="{FB97D8AA-873C-CD68-6004-9D2837571C2C}"/>
          </ac:spMkLst>
        </pc:spChg>
        <pc:picChg chg="add mod">
          <ac:chgData name="1902618@student.uwtsd.ac.uk" userId="5307e8bf2848823b" providerId="LiveId" clId="{F0D844E8-19EA-41B6-AD50-95E8FB3AD2A8}" dt="2023-04-12T14:28:11.283" v="139" actId="1076"/>
          <ac:picMkLst>
            <pc:docMk/>
            <pc:sldMk cId="3116167264" sldId="282"/>
            <ac:picMk id="13314" creationId="{FCB1E494-D020-BCE1-CF52-917B387F7EEF}"/>
          </ac:picMkLst>
        </pc:picChg>
      </pc:sldChg>
      <pc:sldChg chg="del">
        <pc:chgData name="1902618@student.uwtsd.ac.uk" userId="5307e8bf2848823b" providerId="LiveId" clId="{F0D844E8-19EA-41B6-AD50-95E8FB3AD2A8}" dt="2023-04-12T14:17:57.784" v="57" actId="47"/>
        <pc:sldMkLst>
          <pc:docMk/>
          <pc:sldMk cId="4018283070" sldId="283"/>
        </pc:sldMkLst>
      </pc:sldChg>
      <pc:sldChg chg="del">
        <pc:chgData name="1902618@student.uwtsd.ac.uk" userId="5307e8bf2848823b" providerId="LiveId" clId="{F0D844E8-19EA-41B6-AD50-95E8FB3AD2A8}" dt="2023-04-12T14:18:50.594" v="64" actId="47"/>
        <pc:sldMkLst>
          <pc:docMk/>
          <pc:sldMk cId="501248594" sldId="284"/>
        </pc:sldMkLst>
      </pc:sldChg>
      <pc:sldChg chg="del">
        <pc:chgData name="1902618@student.uwtsd.ac.uk" userId="5307e8bf2848823b" providerId="LiveId" clId="{F0D844E8-19EA-41B6-AD50-95E8FB3AD2A8}" dt="2023-04-12T14:21:20.449" v="83" actId="47"/>
        <pc:sldMkLst>
          <pc:docMk/>
          <pc:sldMk cId="1816898431" sldId="285"/>
        </pc:sldMkLst>
      </pc:sldChg>
      <pc:sldChg chg="del">
        <pc:chgData name="1902618@student.uwtsd.ac.uk" userId="5307e8bf2848823b" providerId="LiveId" clId="{F0D844E8-19EA-41B6-AD50-95E8FB3AD2A8}" dt="2023-04-12T14:23:28.395" v="106" actId="47"/>
        <pc:sldMkLst>
          <pc:docMk/>
          <pc:sldMk cId="1183962620" sldId="286"/>
        </pc:sldMkLst>
      </pc:sldChg>
      <pc:sldChg chg="del">
        <pc:chgData name="1902618@student.uwtsd.ac.uk" userId="5307e8bf2848823b" providerId="LiveId" clId="{F0D844E8-19EA-41B6-AD50-95E8FB3AD2A8}" dt="2023-04-12T14:25:04.092" v="116" actId="47"/>
        <pc:sldMkLst>
          <pc:docMk/>
          <pc:sldMk cId="965930579" sldId="287"/>
        </pc:sldMkLst>
      </pc:sldChg>
      <pc:sldChg chg="del">
        <pc:chgData name="1902618@student.uwtsd.ac.uk" userId="5307e8bf2848823b" providerId="LiveId" clId="{F0D844E8-19EA-41B6-AD50-95E8FB3AD2A8}" dt="2023-04-12T14:27:16.437" v="132" actId="47"/>
        <pc:sldMkLst>
          <pc:docMk/>
          <pc:sldMk cId="1529455678" sldId="288"/>
        </pc:sldMkLst>
      </pc:sldChg>
      <pc:sldChg chg="del">
        <pc:chgData name="1902618@student.uwtsd.ac.uk" userId="5307e8bf2848823b" providerId="LiveId" clId="{F0D844E8-19EA-41B6-AD50-95E8FB3AD2A8}" dt="2023-04-12T14:27:54.988" v="134" actId="47"/>
        <pc:sldMkLst>
          <pc:docMk/>
          <pc:sldMk cId="518282028" sldId="289"/>
        </pc:sldMkLst>
      </pc:sldChg>
      <pc:sldChg chg="addSp delSp modSp mod modTransition modAnim">
        <pc:chgData name="1902618@student.uwtsd.ac.uk" userId="5307e8bf2848823b" providerId="LiveId" clId="{F0D844E8-19EA-41B6-AD50-95E8FB3AD2A8}" dt="2023-04-21T20:31:21.058" v="2393"/>
        <pc:sldMkLst>
          <pc:docMk/>
          <pc:sldMk cId="1660601085" sldId="290"/>
        </pc:sldMkLst>
        <pc:spChg chg="mod">
          <ac:chgData name="1902618@student.uwtsd.ac.uk" userId="5307e8bf2848823b" providerId="LiveId" clId="{F0D844E8-19EA-41B6-AD50-95E8FB3AD2A8}" dt="2023-04-21T20:19:20.951" v="2330" actId="1076"/>
          <ac:spMkLst>
            <pc:docMk/>
            <pc:sldMk cId="1660601085" sldId="290"/>
            <ac:spMk id="15" creationId="{570FC1C9-2158-BEC2-AC01-3C024F4521A6}"/>
          </ac:spMkLst>
        </pc:spChg>
        <pc:spChg chg="del mod">
          <ac:chgData name="1902618@student.uwtsd.ac.uk" userId="5307e8bf2848823b" providerId="LiveId" clId="{F0D844E8-19EA-41B6-AD50-95E8FB3AD2A8}" dt="2023-04-21T20:19:10.765" v="2327" actId="478"/>
          <ac:spMkLst>
            <pc:docMk/>
            <pc:sldMk cId="1660601085" sldId="290"/>
            <ac:spMk id="16" creationId="{691678D9-E66B-5772-E5CB-FDD4029FEA01}"/>
          </ac:spMkLst>
        </pc:spChg>
        <pc:spChg chg="del mod">
          <ac:chgData name="1902618@student.uwtsd.ac.uk" userId="5307e8bf2848823b" providerId="LiveId" clId="{F0D844E8-19EA-41B6-AD50-95E8FB3AD2A8}" dt="2023-04-21T20:19:13.338" v="2328" actId="478"/>
          <ac:spMkLst>
            <pc:docMk/>
            <pc:sldMk cId="1660601085" sldId="290"/>
            <ac:spMk id="18" creationId="{FB97D8AA-873C-CD68-6004-9D2837571C2C}"/>
          </ac:spMkLst>
        </pc:spChg>
        <pc:picChg chg="add mod">
          <ac:chgData name="1902618@student.uwtsd.ac.uk" userId="5307e8bf2848823b" providerId="LiveId" clId="{F0D844E8-19EA-41B6-AD50-95E8FB3AD2A8}" dt="2023-04-21T20:30:30.907" v="2387" actId="1076"/>
          <ac:picMkLst>
            <pc:docMk/>
            <pc:sldMk cId="1660601085" sldId="290"/>
            <ac:picMk id="17" creationId="{BE82A039-5BD7-CBC4-2806-02A52D9B3C67}"/>
          </ac:picMkLst>
        </pc:picChg>
        <pc:picChg chg="add del mod">
          <ac:chgData name="1902618@student.uwtsd.ac.uk" userId="5307e8bf2848823b" providerId="LiveId" clId="{F0D844E8-19EA-41B6-AD50-95E8FB3AD2A8}" dt="2023-04-21T20:28:55.152" v="2356" actId="478"/>
          <ac:picMkLst>
            <pc:docMk/>
            <pc:sldMk cId="1660601085" sldId="290"/>
            <ac:picMk id="19" creationId="{AFA6ABBA-ACEC-8C27-F4F4-5DD03668F4E3}"/>
          </ac:picMkLst>
        </pc:picChg>
        <pc:picChg chg="add mod">
          <ac:chgData name="1902618@student.uwtsd.ac.uk" userId="5307e8bf2848823b" providerId="LiveId" clId="{F0D844E8-19EA-41B6-AD50-95E8FB3AD2A8}" dt="2023-04-21T20:30:29.297" v="2386" actId="1076"/>
          <ac:picMkLst>
            <pc:docMk/>
            <pc:sldMk cId="1660601085" sldId="290"/>
            <ac:picMk id="20" creationId="{807DD40B-E24A-C7B7-EECB-8EC31E75187B}"/>
          </ac:picMkLst>
        </pc:picChg>
        <pc:picChg chg="add mod">
          <ac:chgData name="1902618@student.uwtsd.ac.uk" userId="5307e8bf2848823b" providerId="LiveId" clId="{F0D844E8-19EA-41B6-AD50-95E8FB3AD2A8}" dt="2023-04-21T20:30:15.511" v="2381" actId="1440"/>
          <ac:picMkLst>
            <pc:docMk/>
            <pc:sldMk cId="1660601085" sldId="290"/>
            <ac:picMk id="21" creationId="{C36340A4-6819-4485-747F-A552453EFDBB}"/>
          </ac:picMkLst>
        </pc:picChg>
        <pc:picChg chg="add mod">
          <ac:chgData name="1902618@student.uwtsd.ac.uk" userId="5307e8bf2848823b" providerId="LiveId" clId="{F0D844E8-19EA-41B6-AD50-95E8FB3AD2A8}" dt="2023-04-21T20:30:18.974" v="2382" actId="1440"/>
          <ac:picMkLst>
            <pc:docMk/>
            <pc:sldMk cId="1660601085" sldId="290"/>
            <ac:picMk id="22" creationId="{F1D00259-5698-485B-370E-796C66E724AB}"/>
          </ac:picMkLst>
        </pc:picChg>
        <pc:picChg chg="add mod">
          <ac:chgData name="1902618@student.uwtsd.ac.uk" userId="5307e8bf2848823b" providerId="LiveId" clId="{F0D844E8-19EA-41B6-AD50-95E8FB3AD2A8}" dt="2023-04-21T20:30:35.418" v="2389" actId="1440"/>
          <ac:picMkLst>
            <pc:docMk/>
            <pc:sldMk cId="1660601085" sldId="290"/>
            <ac:picMk id="23" creationId="{68B7D186-1122-9607-2E8B-3F19B9704B13}"/>
          </ac:picMkLst>
        </pc:picChg>
        <pc:picChg chg="add mod">
          <ac:chgData name="1902618@student.uwtsd.ac.uk" userId="5307e8bf2848823b" providerId="LiveId" clId="{F0D844E8-19EA-41B6-AD50-95E8FB3AD2A8}" dt="2023-04-21T20:30:23.517" v="2384" actId="1440"/>
          <ac:picMkLst>
            <pc:docMk/>
            <pc:sldMk cId="1660601085" sldId="290"/>
            <ac:picMk id="24" creationId="{DB05CAAF-9A14-FC92-1385-F605C6BA459B}"/>
          </ac:picMkLst>
        </pc:picChg>
        <pc:picChg chg="add mod">
          <ac:chgData name="1902618@student.uwtsd.ac.uk" userId="5307e8bf2848823b" providerId="LiveId" clId="{F0D844E8-19EA-41B6-AD50-95E8FB3AD2A8}" dt="2023-04-21T20:30:32.445" v="2388" actId="1076"/>
          <ac:picMkLst>
            <pc:docMk/>
            <pc:sldMk cId="1660601085" sldId="290"/>
            <ac:picMk id="25" creationId="{69CA0464-6CC4-C7A8-D169-B82C63943E3C}"/>
          </ac:picMkLst>
        </pc:picChg>
      </pc:sldChg>
      <pc:sldChg chg="addSp delSp modSp mod modTransition modAnim">
        <pc:chgData name="1902618@student.uwtsd.ac.uk" userId="5307e8bf2848823b" providerId="LiveId" clId="{F0D844E8-19EA-41B6-AD50-95E8FB3AD2A8}" dt="2023-04-21T15:07:59.309" v="2158" actId="1036"/>
        <pc:sldMkLst>
          <pc:docMk/>
          <pc:sldMk cId="1434004279" sldId="291"/>
        </pc:sldMkLst>
        <pc:spChg chg="mod">
          <ac:chgData name="1902618@student.uwtsd.ac.uk" userId="5307e8bf2848823b" providerId="LiveId" clId="{F0D844E8-19EA-41B6-AD50-95E8FB3AD2A8}" dt="2023-04-14T14:26:27.039" v="1126" actId="20577"/>
          <ac:spMkLst>
            <pc:docMk/>
            <pc:sldMk cId="1434004279" sldId="291"/>
            <ac:spMk id="16" creationId="{691678D9-E66B-5772-E5CB-FDD4029FEA01}"/>
          </ac:spMkLst>
        </pc:spChg>
        <pc:spChg chg="add mod">
          <ac:chgData name="1902618@student.uwtsd.ac.uk" userId="5307e8bf2848823b" providerId="LiveId" clId="{F0D844E8-19EA-41B6-AD50-95E8FB3AD2A8}" dt="2023-04-14T14:28:07.876" v="1163" actId="2710"/>
          <ac:spMkLst>
            <pc:docMk/>
            <pc:sldMk cId="1434004279" sldId="291"/>
            <ac:spMk id="17" creationId="{04206279-C8B6-6713-BD23-A6255AAF3936}"/>
          </ac:spMkLst>
        </pc:spChg>
        <pc:spChg chg="add mod">
          <ac:chgData name="1902618@student.uwtsd.ac.uk" userId="5307e8bf2848823b" providerId="LiveId" clId="{F0D844E8-19EA-41B6-AD50-95E8FB3AD2A8}" dt="2023-04-21T15:07:59.309" v="2158" actId="1036"/>
          <ac:spMkLst>
            <pc:docMk/>
            <pc:sldMk cId="1434004279" sldId="291"/>
            <ac:spMk id="18" creationId="{B389EAA4-0F86-1E3B-5F2D-991A706F05A6}"/>
          </ac:spMkLst>
        </pc:spChg>
        <pc:spChg chg="del">
          <ac:chgData name="1902618@student.uwtsd.ac.uk" userId="5307e8bf2848823b" providerId="LiveId" clId="{F0D844E8-19EA-41B6-AD50-95E8FB3AD2A8}" dt="2023-04-12T14:13:09.598" v="2" actId="478"/>
          <ac:spMkLst>
            <pc:docMk/>
            <pc:sldMk cId="1434004279" sldId="291"/>
            <ac:spMk id="18" creationId="{FB97D8AA-873C-CD68-6004-9D2837571C2C}"/>
          </ac:spMkLst>
        </pc:spChg>
        <pc:picChg chg="add del">
          <ac:chgData name="1902618@student.uwtsd.ac.uk" userId="5307e8bf2848823b" providerId="LiveId" clId="{F0D844E8-19EA-41B6-AD50-95E8FB3AD2A8}" dt="2023-04-12T14:13:09.598" v="2" actId="478"/>
          <ac:picMkLst>
            <pc:docMk/>
            <pc:sldMk cId="1434004279" sldId="291"/>
            <ac:picMk id="7170" creationId="{434DC60A-8110-940D-14CF-B4E4F847F20D}"/>
          </ac:picMkLst>
        </pc:picChg>
        <pc:picChg chg="add mod">
          <ac:chgData name="1902618@student.uwtsd.ac.uk" userId="5307e8bf2848823b" providerId="LiveId" clId="{F0D844E8-19EA-41B6-AD50-95E8FB3AD2A8}" dt="2023-04-12T14:17:15.314" v="51" actId="732"/>
          <ac:picMkLst>
            <pc:docMk/>
            <pc:sldMk cId="1434004279" sldId="291"/>
            <ac:picMk id="7172" creationId="{77052FB2-0072-8AAE-3FDE-452495931D27}"/>
          </ac:picMkLst>
        </pc:picChg>
      </pc:sldChg>
      <pc:sldChg chg="addSp delSp modSp mod modTransition modAnim">
        <pc:chgData name="1902618@student.uwtsd.ac.uk" userId="5307e8bf2848823b" providerId="LiveId" clId="{F0D844E8-19EA-41B6-AD50-95E8FB3AD2A8}" dt="2023-04-13T13:05:02.565" v="904" actId="2085"/>
        <pc:sldMkLst>
          <pc:docMk/>
          <pc:sldMk cId="2076918177" sldId="292"/>
        </pc:sldMkLst>
        <pc:spChg chg="del">
          <ac:chgData name="1902618@student.uwtsd.ac.uk" userId="5307e8bf2848823b" providerId="LiveId" clId="{F0D844E8-19EA-41B6-AD50-95E8FB3AD2A8}" dt="2023-04-12T15:15:53.625" v="230" actId="478"/>
          <ac:spMkLst>
            <pc:docMk/>
            <pc:sldMk cId="2076918177" sldId="292"/>
            <ac:spMk id="16" creationId="{691678D9-E66B-5772-E5CB-FDD4029FEA01}"/>
          </ac:spMkLst>
        </pc:spChg>
        <pc:spChg chg="mod">
          <ac:chgData name="1902618@student.uwtsd.ac.uk" userId="5307e8bf2848823b" providerId="LiveId" clId="{F0D844E8-19EA-41B6-AD50-95E8FB3AD2A8}" dt="2023-04-13T13:05:02.565" v="904" actId="2085"/>
          <ac:spMkLst>
            <pc:docMk/>
            <pc:sldMk cId="2076918177" sldId="292"/>
            <ac:spMk id="18" creationId="{FB97D8AA-873C-CD68-6004-9D2837571C2C}"/>
          </ac:spMkLst>
        </pc:spChg>
        <pc:picChg chg="add mod">
          <ac:chgData name="1902618@student.uwtsd.ac.uk" userId="5307e8bf2848823b" providerId="LiveId" clId="{F0D844E8-19EA-41B6-AD50-95E8FB3AD2A8}" dt="2023-04-12T15:15:44.888" v="229" actId="14100"/>
          <ac:picMkLst>
            <pc:docMk/>
            <pc:sldMk cId="2076918177" sldId="292"/>
            <ac:picMk id="15362" creationId="{91C8ECF4-83E3-19A1-4650-B209B33FC432}"/>
          </ac:picMkLst>
        </pc:picChg>
      </pc:sldChg>
      <pc:sldChg chg="addSp delSp modSp mod modTransition modAnim">
        <pc:chgData name="1902618@student.uwtsd.ac.uk" userId="5307e8bf2848823b" providerId="LiveId" clId="{F0D844E8-19EA-41B6-AD50-95E8FB3AD2A8}" dt="2023-04-14T19:24:31.337" v="2049" actId="20577"/>
        <pc:sldMkLst>
          <pc:docMk/>
          <pc:sldMk cId="2570970398" sldId="293"/>
        </pc:sldMkLst>
        <pc:spChg chg="mod">
          <ac:chgData name="1902618@student.uwtsd.ac.uk" userId="5307e8bf2848823b" providerId="LiveId" clId="{F0D844E8-19EA-41B6-AD50-95E8FB3AD2A8}" dt="2023-04-14T19:24:31.337" v="2049" actId="20577"/>
          <ac:spMkLst>
            <pc:docMk/>
            <pc:sldMk cId="2570970398" sldId="293"/>
            <ac:spMk id="16" creationId="{691678D9-E66B-5772-E5CB-FDD4029FEA01}"/>
          </ac:spMkLst>
        </pc:spChg>
        <pc:spChg chg="del">
          <ac:chgData name="1902618@student.uwtsd.ac.uk" userId="5307e8bf2848823b" providerId="LiveId" clId="{F0D844E8-19EA-41B6-AD50-95E8FB3AD2A8}" dt="2023-04-12T18:51:07.842" v="544" actId="478"/>
          <ac:spMkLst>
            <pc:docMk/>
            <pc:sldMk cId="2570970398" sldId="293"/>
            <ac:spMk id="18" creationId="{FB97D8AA-873C-CD68-6004-9D2837571C2C}"/>
          </ac:spMkLst>
        </pc:spChg>
        <pc:picChg chg="add mod">
          <ac:chgData name="1902618@student.uwtsd.ac.uk" userId="5307e8bf2848823b" providerId="LiveId" clId="{F0D844E8-19EA-41B6-AD50-95E8FB3AD2A8}" dt="2023-04-12T18:51:41.202" v="552" actId="1076"/>
          <ac:picMkLst>
            <pc:docMk/>
            <pc:sldMk cId="2570970398" sldId="293"/>
            <ac:picMk id="16386" creationId="{5B39F6B7-6A8B-2BD8-6DD8-EF26B7F6DB92}"/>
          </ac:picMkLst>
        </pc:picChg>
      </pc:sldChg>
      <pc:sldChg chg="new del">
        <pc:chgData name="1902618@student.uwtsd.ac.uk" userId="5307e8bf2848823b" providerId="LiveId" clId="{F0D844E8-19EA-41B6-AD50-95E8FB3AD2A8}" dt="2023-04-12T14:34:07.035" v="163" actId="47"/>
        <pc:sldMkLst>
          <pc:docMk/>
          <pc:sldMk cId="3087705123" sldId="294"/>
        </pc:sldMkLst>
      </pc:sldChg>
      <pc:sldChg chg="add del modTransition">
        <pc:chgData name="1902618@student.uwtsd.ac.uk" userId="5307e8bf2848823b" providerId="LiveId" clId="{F0D844E8-19EA-41B6-AD50-95E8FB3AD2A8}" dt="2023-04-13T13:16:18.958" v="908" actId="47"/>
        <pc:sldMkLst>
          <pc:docMk/>
          <pc:sldMk cId="1122187161" sldId="295"/>
        </pc:sldMkLst>
      </pc:sldChg>
      <pc:sldChg chg="add del modTransition">
        <pc:chgData name="1902618@student.uwtsd.ac.uk" userId="5307e8bf2848823b" providerId="LiveId" clId="{F0D844E8-19EA-41B6-AD50-95E8FB3AD2A8}" dt="2023-04-13T13:16:29.250" v="909" actId="47"/>
        <pc:sldMkLst>
          <pc:docMk/>
          <pc:sldMk cId="1299173611" sldId="296"/>
        </pc:sldMkLst>
      </pc:sldChg>
      <pc:sldChg chg="add del modTransition">
        <pc:chgData name="1902618@student.uwtsd.ac.uk" userId="5307e8bf2848823b" providerId="LiveId" clId="{F0D844E8-19EA-41B6-AD50-95E8FB3AD2A8}" dt="2023-04-13T13:16:33.594" v="910" actId="47"/>
        <pc:sldMkLst>
          <pc:docMk/>
          <pc:sldMk cId="1151744563" sldId="297"/>
        </pc:sldMkLst>
      </pc:sldChg>
      <pc:sldChg chg="add del modTransition">
        <pc:chgData name="1902618@student.uwtsd.ac.uk" userId="5307e8bf2848823b" providerId="LiveId" clId="{F0D844E8-19EA-41B6-AD50-95E8FB3AD2A8}" dt="2023-04-13T13:16:49.950" v="911" actId="47"/>
        <pc:sldMkLst>
          <pc:docMk/>
          <pc:sldMk cId="1725945408" sldId="298"/>
        </pc:sldMkLst>
      </pc:sldChg>
      <pc:sldChg chg="add del modTransition">
        <pc:chgData name="1902618@student.uwtsd.ac.uk" userId="5307e8bf2848823b" providerId="LiveId" clId="{F0D844E8-19EA-41B6-AD50-95E8FB3AD2A8}" dt="2023-04-13T13:16:52.526" v="912" actId="47"/>
        <pc:sldMkLst>
          <pc:docMk/>
          <pc:sldMk cId="2662436991" sldId="299"/>
        </pc:sldMkLst>
      </pc:sldChg>
      <pc:sldChg chg="addSp delSp modSp add mod modTransition modAnim">
        <pc:chgData name="1902618@student.uwtsd.ac.uk" userId="5307e8bf2848823b" providerId="LiveId" clId="{F0D844E8-19EA-41B6-AD50-95E8FB3AD2A8}" dt="2023-04-21T20:31:53.439" v="2395"/>
        <pc:sldMkLst>
          <pc:docMk/>
          <pc:sldMk cId="2972308402" sldId="300"/>
        </pc:sldMkLst>
        <pc:spChg chg="add mod">
          <ac:chgData name="1902618@student.uwtsd.ac.uk" userId="5307e8bf2848823b" providerId="LiveId" clId="{F0D844E8-19EA-41B6-AD50-95E8FB3AD2A8}" dt="2023-04-21T15:55:12.177" v="2279" actId="1076"/>
          <ac:spMkLst>
            <pc:docMk/>
            <pc:sldMk cId="2972308402" sldId="300"/>
            <ac:spMk id="17" creationId="{1F8D5D8F-E1B0-3AAA-66A2-C0FE180CE11C}"/>
          </ac:spMkLst>
        </pc:spChg>
        <pc:spChg chg="del mod">
          <ac:chgData name="1902618@student.uwtsd.ac.uk" userId="5307e8bf2848823b" providerId="LiveId" clId="{F0D844E8-19EA-41B6-AD50-95E8FB3AD2A8}" dt="2023-04-14T15:53:38.979" v="1753" actId="478"/>
          <ac:spMkLst>
            <pc:docMk/>
            <pc:sldMk cId="2972308402" sldId="300"/>
            <ac:spMk id="18" creationId="{FB97D8AA-873C-CD68-6004-9D2837571C2C}"/>
          </ac:spMkLst>
        </pc:spChg>
        <pc:picChg chg="mod">
          <ac:chgData name="1902618@student.uwtsd.ac.uk" userId="5307e8bf2848823b" providerId="LiveId" clId="{F0D844E8-19EA-41B6-AD50-95E8FB3AD2A8}" dt="2023-04-14T15:53:45.652" v="1754" actId="1076"/>
          <ac:picMkLst>
            <pc:docMk/>
            <pc:sldMk cId="2972308402" sldId="300"/>
            <ac:picMk id="12290" creationId="{B768ECE2-0896-8B92-7216-96D68832C812}"/>
          </ac:picMkLst>
        </pc:picChg>
      </pc:sldChg>
      <pc:sldChg chg="add del modTransition">
        <pc:chgData name="1902618@student.uwtsd.ac.uk" userId="5307e8bf2848823b" providerId="LiveId" clId="{F0D844E8-19EA-41B6-AD50-95E8FB3AD2A8}" dt="2023-04-13T13:17:03.238" v="914" actId="47"/>
        <pc:sldMkLst>
          <pc:docMk/>
          <pc:sldMk cId="191250030" sldId="301"/>
        </pc:sldMkLst>
      </pc:sldChg>
      <pc:sldChg chg="addSp delSp modSp add mod ord modTransition modAnim">
        <pc:chgData name="1902618@student.uwtsd.ac.uk" userId="5307e8bf2848823b" providerId="LiveId" clId="{F0D844E8-19EA-41B6-AD50-95E8FB3AD2A8}" dt="2023-04-21T20:31:40.426" v="2394"/>
        <pc:sldMkLst>
          <pc:docMk/>
          <pc:sldMk cId="1819737505" sldId="302"/>
        </pc:sldMkLst>
        <pc:spChg chg="del mod">
          <ac:chgData name="1902618@student.uwtsd.ac.uk" userId="5307e8bf2848823b" providerId="LiveId" clId="{F0D844E8-19EA-41B6-AD50-95E8FB3AD2A8}" dt="2023-04-14T15:53:31.015" v="1751" actId="478"/>
          <ac:spMkLst>
            <pc:docMk/>
            <pc:sldMk cId="1819737505" sldId="302"/>
            <ac:spMk id="16" creationId="{691678D9-E66B-5772-E5CB-FDD4029FEA01}"/>
          </ac:spMkLst>
        </pc:spChg>
        <pc:spChg chg="add mod">
          <ac:chgData name="1902618@student.uwtsd.ac.uk" userId="5307e8bf2848823b" providerId="LiveId" clId="{F0D844E8-19EA-41B6-AD50-95E8FB3AD2A8}" dt="2023-04-21T15:52:56.375" v="2271" actId="1076"/>
          <ac:spMkLst>
            <pc:docMk/>
            <pc:sldMk cId="1819737505" sldId="302"/>
            <ac:spMk id="17" creationId="{E69CEBA6-E621-726C-1D47-2158D619C82A}"/>
          </ac:spMkLst>
        </pc:spChg>
        <pc:picChg chg="mod">
          <ac:chgData name="1902618@student.uwtsd.ac.uk" userId="5307e8bf2848823b" providerId="LiveId" clId="{F0D844E8-19EA-41B6-AD50-95E8FB3AD2A8}" dt="2023-04-14T15:53:35.082" v="1752" actId="1076"/>
          <ac:picMkLst>
            <pc:docMk/>
            <pc:sldMk cId="1819737505" sldId="302"/>
            <ac:picMk id="13314" creationId="{FCB1E494-D020-BCE1-CF52-917B387F7EEF}"/>
          </ac:picMkLst>
        </pc:picChg>
      </pc:sldChg>
      <pc:sldChg chg="add del">
        <pc:chgData name="1902618@student.uwtsd.ac.uk" userId="5307e8bf2848823b" providerId="LiveId" clId="{F0D844E8-19EA-41B6-AD50-95E8FB3AD2A8}" dt="2023-04-12T15:08:29.349" v="165" actId="2890"/>
        <pc:sldMkLst>
          <pc:docMk/>
          <pc:sldMk cId="10142190" sldId="303"/>
        </pc:sldMkLst>
      </pc:sldChg>
      <pc:sldChg chg="addSp delSp modSp add del mod ord modTransition">
        <pc:chgData name="1902618@student.uwtsd.ac.uk" userId="5307e8bf2848823b" providerId="LiveId" clId="{F0D844E8-19EA-41B6-AD50-95E8FB3AD2A8}" dt="2023-04-15T15:19:12.867" v="2053" actId="47"/>
        <pc:sldMkLst>
          <pc:docMk/>
          <pc:sldMk cId="2674597770" sldId="303"/>
        </pc:sldMkLst>
        <pc:spChg chg="mod">
          <ac:chgData name="1902618@student.uwtsd.ac.uk" userId="5307e8bf2848823b" providerId="LiveId" clId="{F0D844E8-19EA-41B6-AD50-95E8FB3AD2A8}" dt="2023-04-12T15:14:17.736" v="223" actId="20577"/>
          <ac:spMkLst>
            <pc:docMk/>
            <pc:sldMk cId="2674597770" sldId="303"/>
            <ac:spMk id="15" creationId="{570FC1C9-2158-BEC2-AC01-3C024F4521A6}"/>
          </ac:spMkLst>
        </pc:spChg>
        <pc:spChg chg="mod">
          <ac:chgData name="1902618@student.uwtsd.ac.uk" userId="5307e8bf2848823b" providerId="LiveId" clId="{F0D844E8-19EA-41B6-AD50-95E8FB3AD2A8}" dt="2023-04-13T12:32:37.268" v="571"/>
          <ac:spMkLst>
            <pc:docMk/>
            <pc:sldMk cId="2674597770" sldId="303"/>
            <ac:spMk id="18" creationId="{FB97D8AA-873C-CD68-6004-9D2837571C2C}"/>
          </ac:spMkLst>
        </pc:spChg>
        <pc:picChg chg="del mod">
          <ac:chgData name="1902618@student.uwtsd.ac.uk" userId="5307e8bf2848823b" providerId="LiveId" clId="{F0D844E8-19EA-41B6-AD50-95E8FB3AD2A8}" dt="2023-04-12T15:12:49.383" v="197" actId="478"/>
          <ac:picMkLst>
            <pc:docMk/>
            <pc:sldMk cId="2674597770" sldId="303"/>
            <ac:picMk id="10242" creationId="{29B2431F-9CB9-DB6D-352D-F56B684D301F}"/>
          </ac:picMkLst>
        </pc:picChg>
        <pc:picChg chg="add mod">
          <ac:chgData name="1902618@student.uwtsd.ac.uk" userId="5307e8bf2848823b" providerId="LiveId" clId="{F0D844E8-19EA-41B6-AD50-95E8FB3AD2A8}" dt="2023-04-12T15:13:12.433" v="202" actId="1076"/>
          <ac:picMkLst>
            <pc:docMk/>
            <pc:sldMk cId="2674597770" sldId="303"/>
            <ac:picMk id="14338" creationId="{135CCDD8-4931-24FE-C923-2C5DE9CB372B}"/>
          </ac:picMkLst>
        </pc:picChg>
      </pc:sldChg>
      <pc:sldChg chg="modSp add del mod modTransition">
        <pc:chgData name="1902618@student.uwtsd.ac.uk" userId="5307e8bf2848823b" providerId="LiveId" clId="{F0D844E8-19EA-41B6-AD50-95E8FB3AD2A8}" dt="2023-04-15T15:19:11.884" v="2052" actId="47"/>
        <pc:sldMkLst>
          <pc:docMk/>
          <pc:sldMk cId="1521282911" sldId="304"/>
        </pc:sldMkLst>
        <pc:spChg chg="mod">
          <ac:chgData name="1902618@student.uwtsd.ac.uk" userId="5307e8bf2848823b" providerId="LiveId" clId="{F0D844E8-19EA-41B6-AD50-95E8FB3AD2A8}" dt="2023-04-12T15:13:53.242" v="211" actId="20577"/>
          <ac:spMkLst>
            <pc:docMk/>
            <pc:sldMk cId="1521282911" sldId="304"/>
            <ac:spMk id="15" creationId="{570FC1C9-2158-BEC2-AC01-3C024F4521A6}"/>
          </ac:spMkLst>
        </pc:spChg>
        <pc:spChg chg="mod">
          <ac:chgData name="1902618@student.uwtsd.ac.uk" userId="5307e8bf2848823b" providerId="LiveId" clId="{F0D844E8-19EA-41B6-AD50-95E8FB3AD2A8}" dt="2023-04-13T12:32:42.402" v="572"/>
          <ac:spMkLst>
            <pc:docMk/>
            <pc:sldMk cId="1521282911" sldId="304"/>
            <ac:spMk id="18" creationId="{FB97D8AA-873C-CD68-6004-9D2837571C2C}"/>
          </ac:spMkLst>
        </pc:spChg>
      </pc:sldChg>
      <pc:sldChg chg="modSp add del mod modTransition">
        <pc:chgData name="1902618@student.uwtsd.ac.uk" userId="5307e8bf2848823b" providerId="LiveId" clId="{F0D844E8-19EA-41B6-AD50-95E8FB3AD2A8}" dt="2023-04-15T15:19:09.958" v="2051" actId="47"/>
        <pc:sldMkLst>
          <pc:docMk/>
          <pc:sldMk cId="2360307922" sldId="305"/>
        </pc:sldMkLst>
        <pc:spChg chg="mod">
          <ac:chgData name="1902618@student.uwtsd.ac.uk" userId="5307e8bf2848823b" providerId="LiveId" clId="{F0D844E8-19EA-41B6-AD50-95E8FB3AD2A8}" dt="2023-04-12T15:14:03.829" v="218" actId="20577"/>
          <ac:spMkLst>
            <pc:docMk/>
            <pc:sldMk cId="2360307922" sldId="305"/>
            <ac:spMk id="15" creationId="{570FC1C9-2158-BEC2-AC01-3C024F4521A6}"/>
          </ac:spMkLst>
        </pc:spChg>
        <pc:spChg chg="mod">
          <ac:chgData name="1902618@student.uwtsd.ac.uk" userId="5307e8bf2848823b" providerId="LiveId" clId="{F0D844E8-19EA-41B6-AD50-95E8FB3AD2A8}" dt="2023-04-13T12:32:50.413" v="573"/>
          <ac:spMkLst>
            <pc:docMk/>
            <pc:sldMk cId="2360307922" sldId="305"/>
            <ac:spMk id="18" creationId="{FB97D8AA-873C-CD68-6004-9D2837571C2C}"/>
          </ac:spMkLst>
        </pc:spChg>
      </pc:sldChg>
      <pc:sldChg chg="delSp modSp add mod modTransition">
        <pc:chgData name="1902618@student.uwtsd.ac.uk" userId="5307e8bf2848823b" providerId="LiveId" clId="{F0D844E8-19EA-41B6-AD50-95E8FB3AD2A8}" dt="2023-04-21T20:15:41.767" v="2319" actId="2085"/>
        <pc:sldMkLst>
          <pc:docMk/>
          <pc:sldMk cId="2007852922" sldId="306"/>
        </pc:sldMkLst>
        <pc:spChg chg="mod">
          <ac:chgData name="1902618@student.uwtsd.ac.uk" userId="5307e8bf2848823b" providerId="LiveId" clId="{F0D844E8-19EA-41B6-AD50-95E8FB3AD2A8}" dt="2023-04-12T15:20:54.315" v="241" actId="20577"/>
          <ac:spMkLst>
            <pc:docMk/>
            <pc:sldMk cId="2007852922" sldId="306"/>
            <ac:spMk id="15" creationId="{570FC1C9-2158-BEC2-AC01-3C024F4521A6}"/>
          </ac:spMkLst>
        </pc:spChg>
        <pc:spChg chg="mod">
          <ac:chgData name="1902618@student.uwtsd.ac.uk" userId="5307e8bf2848823b" providerId="LiveId" clId="{F0D844E8-19EA-41B6-AD50-95E8FB3AD2A8}" dt="2023-04-21T20:15:41.767" v="2319" actId="2085"/>
          <ac:spMkLst>
            <pc:docMk/>
            <pc:sldMk cId="2007852922" sldId="306"/>
            <ac:spMk id="16" creationId="{691678D9-E66B-5772-E5CB-FDD4029FEA01}"/>
          </ac:spMkLst>
        </pc:spChg>
        <pc:spChg chg="del mod">
          <ac:chgData name="1902618@student.uwtsd.ac.uk" userId="5307e8bf2848823b" providerId="LiveId" clId="{F0D844E8-19EA-41B6-AD50-95E8FB3AD2A8}" dt="2023-04-21T20:11:06.177" v="2282" actId="478"/>
          <ac:spMkLst>
            <pc:docMk/>
            <pc:sldMk cId="2007852922" sldId="306"/>
            <ac:spMk id="18" creationId="{FB97D8AA-873C-CD68-6004-9D2837571C2C}"/>
          </ac:spMkLst>
        </pc:spChg>
      </pc:sldChg>
      <pc:sldChg chg="add del modTransition">
        <pc:chgData name="1902618@student.uwtsd.ac.uk" userId="5307e8bf2848823b" providerId="LiveId" clId="{F0D844E8-19EA-41B6-AD50-95E8FB3AD2A8}" dt="2023-04-21T20:13:28.198" v="2298" actId="2696"/>
        <pc:sldMkLst>
          <pc:docMk/>
          <pc:sldMk cId="111305011" sldId="307"/>
        </pc:sldMkLst>
      </pc:sldChg>
      <pc:sldChg chg="add del">
        <pc:chgData name="1902618@student.uwtsd.ac.uk" userId="5307e8bf2848823b" providerId="LiveId" clId="{F0D844E8-19EA-41B6-AD50-95E8FB3AD2A8}" dt="2023-04-14T15:59:26.367" v="1756" actId="2890"/>
        <pc:sldMkLst>
          <pc:docMk/>
          <pc:sldMk cId="1764951824" sldId="308"/>
        </pc:sldMkLst>
      </pc:sldChg>
      <pc:sldChg chg="addSp delSp modSp add mod ord delAnim modAnim">
        <pc:chgData name="1902618@student.uwtsd.ac.uk" userId="5307e8bf2848823b" providerId="LiveId" clId="{F0D844E8-19EA-41B6-AD50-95E8FB3AD2A8}" dt="2023-04-21T15:08:16.964" v="2160" actId="478"/>
        <pc:sldMkLst>
          <pc:docMk/>
          <pc:sldMk cId="1813335432" sldId="308"/>
        </pc:sldMkLst>
        <pc:spChg chg="mod">
          <ac:chgData name="1902618@student.uwtsd.ac.uk" userId="5307e8bf2848823b" providerId="LiveId" clId="{F0D844E8-19EA-41B6-AD50-95E8FB3AD2A8}" dt="2023-04-14T16:14:34.774" v="1858" actId="20577"/>
          <ac:spMkLst>
            <pc:docMk/>
            <pc:sldMk cId="1813335432" sldId="308"/>
            <ac:spMk id="15" creationId="{570FC1C9-2158-BEC2-AC01-3C024F4521A6}"/>
          </ac:spMkLst>
        </pc:spChg>
        <pc:spChg chg="add del mod">
          <ac:chgData name="1902618@student.uwtsd.ac.uk" userId="5307e8bf2848823b" providerId="LiveId" clId="{F0D844E8-19EA-41B6-AD50-95E8FB3AD2A8}" dt="2023-04-21T15:08:16.964" v="2160" actId="478"/>
          <ac:spMkLst>
            <pc:docMk/>
            <pc:sldMk cId="1813335432" sldId="308"/>
            <ac:spMk id="17" creationId="{2C71E3F4-DC6C-29F8-FD87-31D22AF93D67}"/>
          </ac:spMkLst>
        </pc:spChg>
        <pc:spChg chg="del">
          <ac:chgData name="1902618@student.uwtsd.ac.uk" userId="5307e8bf2848823b" providerId="LiveId" clId="{F0D844E8-19EA-41B6-AD50-95E8FB3AD2A8}" dt="2023-04-14T16:00:24.239" v="1788" actId="478"/>
          <ac:spMkLst>
            <pc:docMk/>
            <pc:sldMk cId="1813335432" sldId="308"/>
            <ac:spMk id="18" creationId="{FB97D8AA-873C-CD68-6004-9D2837571C2C}"/>
          </ac:spMkLst>
        </pc:spChg>
        <pc:picChg chg="add mod">
          <ac:chgData name="1902618@student.uwtsd.ac.uk" userId="5307e8bf2848823b" providerId="LiveId" clId="{F0D844E8-19EA-41B6-AD50-95E8FB3AD2A8}" dt="2023-04-14T16:09:26.755" v="1828" actId="14100"/>
          <ac:picMkLst>
            <pc:docMk/>
            <pc:sldMk cId="1813335432" sldId="308"/>
            <ac:picMk id="16" creationId="{2F790E38-4A7A-AE04-A317-0E543D63D1DB}"/>
          </ac:picMkLst>
        </pc:picChg>
        <pc:picChg chg="add del mod">
          <ac:chgData name="1902618@student.uwtsd.ac.uk" userId="5307e8bf2848823b" providerId="LiveId" clId="{F0D844E8-19EA-41B6-AD50-95E8FB3AD2A8}" dt="2023-04-14T16:06:38.417" v="1815" actId="478"/>
          <ac:picMkLst>
            <pc:docMk/>
            <pc:sldMk cId="1813335432" sldId="308"/>
            <ac:picMk id="1028" creationId="{82542A97-19A7-39F8-C891-13E4215C4D12}"/>
          </ac:picMkLst>
        </pc:picChg>
        <pc:picChg chg="add mod">
          <ac:chgData name="1902618@student.uwtsd.ac.uk" userId="5307e8bf2848823b" providerId="LiveId" clId="{F0D844E8-19EA-41B6-AD50-95E8FB3AD2A8}" dt="2023-04-14T16:13:26.224" v="1842" actId="1076"/>
          <ac:picMkLst>
            <pc:docMk/>
            <pc:sldMk cId="1813335432" sldId="308"/>
            <ac:picMk id="1030" creationId="{1C26F5EE-2863-F5F9-6322-73E83B554E83}"/>
          </ac:picMkLst>
        </pc:picChg>
        <pc:picChg chg="add mod">
          <ac:chgData name="1902618@student.uwtsd.ac.uk" userId="5307e8bf2848823b" providerId="LiveId" clId="{F0D844E8-19EA-41B6-AD50-95E8FB3AD2A8}" dt="2023-04-14T16:13:26.224" v="1842" actId="1076"/>
          <ac:picMkLst>
            <pc:docMk/>
            <pc:sldMk cId="1813335432" sldId="308"/>
            <ac:picMk id="1032" creationId="{A9A1AA3E-7324-8EA0-C252-1325A4A0309B}"/>
          </ac:picMkLst>
        </pc:picChg>
        <pc:picChg chg="add mod">
          <ac:chgData name="1902618@student.uwtsd.ac.uk" userId="5307e8bf2848823b" providerId="LiveId" clId="{F0D844E8-19EA-41B6-AD50-95E8FB3AD2A8}" dt="2023-04-14T16:12:58.105" v="1839" actId="1076"/>
          <ac:picMkLst>
            <pc:docMk/>
            <pc:sldMk cId="1813335432" sldId="308"/>
            <ac:picMk id="1034" creationId="{5DF6CD16-04A0-29D3-DD0F-B656506F4855}"/>
          </ac:picMkLst>
        </pc:picChg>
        <pc:picChg chg="del">
          <ac:chgData name="1902618@student.uwtsd.ac.uk" userId="5307e8bf2848823b" providerId="LiveId" clId="{F0D844E8-19EA-41B6-AD50-95E8FB3AD2A8}" dt="2023-04-14T16:00:20.819" v="1787" actId="478"/>
          <ac:picMkLst>
            <pc:docMk/>
            <pc:sldMk cId="1813335432" sldId="308"/>
            <ac:picMk id="10242" creationId="{29B2431F-9CB9-DB6D-352D-F56B684D301F}"/>
          </ac:picMkLst>
        </pc:picChg>
      </pc:sldChg>
      <pc:sldChg chg="add del ord">
        <pc:chgData name="1902618@student.uwtsd.ac.uk" userId="5307e8bf2848823b" providerId="LiveId" clId="{F0D844E8-19EA-41B6-AD50-95E8FB3AD2A8}" dt="2023-04-14T15:59:46.848" v="1761" actId="2890"/>
        <pc:sldMkLst>
          <pc:docMk/>
          <pc:sldMk cId="3378601096" sldId="308"/>
        </pc:sldMkLst>
      </pc:sldChg>
      <pc:sldChg chg="modSp add mod">
        <pc:chgData name="1902618@student.uwtsd.ac.uk" userId="5307e8bf2848823b" providerId="LiveId" clId="{F0D844E8-19EA-41B6-AD50-95E8FB3AD2A8}" dt="2023-04-21T20:15:59.971" v="2320" actId="2085"/>
        <pc:sldMkLst>
          <pc:docMk/>
          <pc:sldMk cId="725132134" sldId="309"/>
        </pc:sldMkLst>
        <pc:spChg chg="mod">
          <ac:chgData name="1902618@student.uwtsd.ac.uk" userId="5307e8bf2848823b" providerId="LiveId" clId="{F0D844E8-19EA-41B6-AD50-95E8FB3AD2A8}" dt="2023-04-21T20:15:59.971" v="2320" actId="2085"/>
          <ac:spMkLst>
            <pc:docMk/>
            <pc:sldMk cId="725132134" sldId="309"/>
            <ac:spMk id="16" creationId="{691678D9-E66B-5772-E5CB-FDD4029FEA01}"/>
          </ac:spMkLst>
        </pc:spChg>
      </pc:sldChg>
      <pc:sldChg chg="modSp add mod">
        <pc:chgData name="1902618@student.uwtsd.ac.uk" userId="5307e8bf2848823b" providerId="LiveId" clId="{F0D844E8-19EA-41B6-AD50-95E8FB3AD2A8}" dt="2023-04-21T20:16:10.450" v="2321" actId="2085"/>
        <pc:sldMkLst>
          <pc:docMk/>
          <pc:sldMk cId="2866673108" sldId="310"/>
        </pc:sldMkLst>
        <pc:spChg chg="mod">
          <ac:chgData name="1902618@student.uwtsd.ac.uk" userId="5307e8bf2848823b" providerId="LiveId" clId="{F0D844E8-19EA-41B6-AD50-95E8FB3AD2A8}" dt="2023-04-21T20:16:10.450" v="2321" actId="2085"/>
          <ac:spMkLst>
            <pc:docMk/>
            <pc:sldMk cId="2866673108" sldId="310"/>
            <ac:spMk id="16" creationId="{691678D9-E66B-5772-E5CB-FDD4029FEA01}"/>
          </ac:spMkLst>
        </pc:spChg>
      </pc:sldChg>
      <pc:sldChg chg="modSp add mod">
        <pc:chgData name="1902618@student.uwtsd.ac.uk" userId="5307e8bf2848823b" providerId="LiveId" clId="{F0D844E8-19EA-41B6-AD50-95E8FB3AD2A8}" dt="2023-04-21T20:16:21.842" v="2322" actId="2085"/>
        <pc:sldMkLst>
          <pc:docMk/>
          <pc:sldMk cId="334731073" sldId="311"/>
        </pc:sldMkLst>
        <pc:spChg chg="mod">
          <ac:chgData name="1902618@student.uwtsd.ac.uk" userId="5307e8bf2848823b" providerId="LiveId" clId="{F0D844E8-19EA-41B6-AD50-95E8FB3AD2A8}" dt="2023-04-21T20:16:21.842" v="2322" actId="2085"/>
          <ac:spMkLst>
            <pc:docMk/>
            <pc:sldMk cId="334731073" sldId="311"/>
            <ac:spMk id="16" creationId="{691678D9-E66B-5772-E5CB-FDD4029FEA01}"/>
          </ac:spMkLst>
        </pc:spChg>
      </pc:sldChg>
      <pc:sldChg chg="modSp add mod">
        <pc:chgData name="1902618@student.uwtsd.ac.uk" userId="5307e8bf2848823b" providerId="LiveId" clId="{F0D844E8-19EA-41B6-AD50-95E8FB3AD2A8}" dt="2023-04-21T20:16:32.321" v="2323" actId="2085"/>
        <pc:sldMkLst>
          <pc:docMk/>
          <pc:sldMk cId="1373716715" sldId="312"/>
        </pc:sldMkLst>
        <pc:spChg chg="mod">
          <ac:chgData name="1902618@student.uwtsd.ac.uk" userId="5307e8bf2848823b" providerId="LiveId" clId="{F0D844E8-19EA-41B6-AD50-95E8FB3AD2A8}" dt="2023-04-21T20:16:32.321" v="2323" actId="2085"/>
          <ac:spMkLst>
            <pc:docMk/>
            <pc:sldMk cId="1373716715" sldId="312"/>
            <ac:spMk id="16" creationId="{691678D9-E66B-5772-E5CB-FDD4029FEA01}"/>
          </ac:spMkLst>
        </pc:spChg>
      </pc:sldChg>
      <pc:sldChg chg="modSp add mod">
        <pc:chgData name="1902618@student.uwtsd.ac.uk" userId="5307e8bf2848823b" providerId="LiveId" clId="{F0D844E8-19EA-41B6-AD50-95E8FB3AD2A8}" dt="2023-04-21T20:16:44" v="2324" actId="2085"/>
        <pc:sldMkLst>
          <pc:docMk/>
          <pc:sldMk cId="2435009405" sldId="313"/>
        </pc:sldMkLst>
        <pc:spChg chg="mod">
          <ac:chgData name="1902618@student.uwtsd.ac.uk" userId="5307e8bf2848823b" providerId="LiveId" clId="{F0D844E8-19EA-41B6-AD50-95E8FB3AD2A8}" dt="2023-04-21T20:16:44" v="2324" actId="2085"/>
          <ac:spMkLst>
            <pc:docMk/>
            <pc:sldMk cId="2435009405" sldId="313"/>
            <ac:spMk id="16" creationId="{691678D9-E66B-5772-E5CB-FDD4029FEA01}"/>
          </ac:spMkLst>
        </pc:spChg>
      </pc:sldChg>
      <pc:sldChg chg="modSp add mod">
        <pc:chgData name="1902618@student.uwtsd.ac.uk" userId="5307e8bf2848823b" providerId="LiveId" clId="{F0D844E8-19EA-41B6-AD50-95E8FB3AD2A8}" dt="2023-04-21T20:16:57.351" v="2325" actId="2085"/>
        <pc:sldMkLst>
          <pc:docMk/>
          <pc:sldMk cId="1418678808" sldId="314"/>
        </pc:sldMkLst>
        <pc:spChg chg="mod">
          <ac:chgData name="1902618@student.uwtsd.ac.uk" userId="5307e8bf2848823b" providerId="LiveId" clId="{F0D844E8-19EA-41B6-AD50-95E8FB3AD2A8}" dt="2023-04-21T20:16:57.351" v="2325" actId="2085"/>
          <ac:spMkLst>
            <pc:docMk/>
            <pc:sldMk cId="1418678808" sldId="314"/>
            <ac:spMk id="16" creationId="{691678D9-E66B-5772-E5CB-FDD4029FEA0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D0D97-BAFF-4D97-EF26-A27C372E2F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6F5F33-E6EA-9171-0C2A-5B25703D62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9BE750-DB33-B024-031D-1363E8A94C87}"/>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5" name="Footer Placeholder 4">
            <a:extLst>
              <a:ext uri="{FF2B5EF4-FFF2-40B4-BE49-F238E27FC236}">
                <a16:creationId xmlns:a16="http://schemas.microsoft.com/office/drawing/2014/main" id="{8B22CA9B-236D-9829-F80C-51F89B7B6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B5D6C-B396-CBE8-0B97-F43BC6840196}"/>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1202242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42F67-46CA-AB94-550A-FCA2225450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FCDF02-2BAE-6C32-2D16-16631095AF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F4BD9E-3D38-6B99-2C14-C0F19F37DFF6}"/>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5" name="Footer Placeholder 4">
            <a:extLst>
              <a:ext uri="{FF2B5EF4-FFF2-40B4-BE49-F238E27FC236}">
                <a16:creationId xmlns:a16="http://schemas.microsoft.com/office/drawing/2014/main" id="{7A758B1D-F65B-5848-2FD1-B04BA40E03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822981-D3FF-BCEB-4FC8-58BF01759E34}"/>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1402213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C4888-6A31-2A09-6C9B-ED807E19ED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961CB7-0D55-338E-0F30-CF5CA1DE90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DE6534-036C-1DEA-E833-91211A048074}"/>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5" name="Footer Placeholder 4">
            <a:extLst>
              <a:ext uri="{FF2B5EF4-FFF2-40B4-BE49-F238E27FC236}">
                <a16:creationId xmlns:a16="http://schemas.microsoft.com/office/drawing/2014/main" id="{1B5D344C-ED68-415E-F60F-CE4AE6C7E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917987-AF4B-57FD-9FA5-ACC962E4AC5A}"/>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633742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B0187-9F46-0417-F6E9-C028F327F2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9F1E3E-FF9B-F214-8A82-A9ABFEB74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7307DE-4589-3D6A-5F86-4AF0A00165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D91F36-4564-ECCD-07F8-17BDFE4D290F}"/>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6" name="Footer Placeholder 5">
            <a:extLst>
              <a:ext uri="{FF2B5EF4-FFF2-40B4-BE49-F238E27FC236}">
                <a16:creationId xmlns:a16="http://schemas.microsoft.com/office/drawing/2014/main" id="{32B84688-6328-3FED-C8BC-4E4E26D219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2690E6-039A-2B83-F51E-3A737ACC94F8}"/>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1101686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D0A32-0E89-7A01-917C-4DCA1C7FC8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18C61F-398C-44FD-BB99-D80E42245C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2E3470-10ED-83BE-C174-4687D59546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C05341-63FC-5FF2-1A23-BD4B9D4316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6927C0-955D-CEE4-C85A-A82D76CAEB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B90FCB-E31B-3255-AD1C-090522E0958B}"/>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8" name="Footer Placeholder 7">
            <a:extLst>
              <a:ext uri="{FF2B5EF4-FFF2-40B4-BE49-F238E27FC236}">
                <a16:creationId xmlns:a16="http://schemas.microsoft.com/office/drawing/2014/main" id="{A2433C55-0480-E90C-8985-A5C2B93914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0D9249-00E7-6ED0-F831-E29D523B84E6}"/>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2957919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1D76B-7F69-EEDD-6C27-3DEA8F79CE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253118-EAEC-65D7-98BE-269716F837A4}"/>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4" name="Footer Placeholder 3">
            <a:extLst>
              <a:ext uri="{FF2B5EF4-FFF2-40B4-BE49-F238E27FC236}">
                <a16:creationId xmlns:a16="http://schemas.microsoft.com/office/drawing/2014/main" id="{1D663646-F8C9-CBC7-72AD-B91CD5A6BE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70854A-FA9D-5414-BC1B-78EA275AB947}"/>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3042919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14F729-B484-28D6-21FE-C542F39949E3}"/>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3" name="Footer Placeholder 2">
            <a:extLst>
              <a:ext uri="{FF2B5EF4-FFF2-40B4-BE49-F238E27FC236}">
                <a16:creationId xmlns:a16="http://schemas.microsoft.com/office/drawing/2014/main" id="{4DA2E66C-9402-4DAF-BAE7-6FC4194442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2E4F49-045C-3079-3818-377709011CB7}"/>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3741233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12150-20E2-A229-1AAB-BA1C806E71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7AE16F-25F4-5F1F-A106-5B2E42A636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58E375-B121-2834-8F5B-3E77A5E7BF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77AC43-406F-02D3-F5E3-63DBD292770F}"/>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6" name="Footer Placeholder 5">
            <a:extLst>
              <a:ext uri="{FF2B5EF4-FFF2-40B4-BE49-F238E27FC236}">
                <a16:creationId xmlns:a16="http://schemas.microsoft.com/office/drawing/2014/main" id="{CF252FD9-1BDE-D637-94D8-FE4EBF0666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FA069-CE39-2282-7E95-6AB0724ADCB7}"/>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3995678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8F9BA-86AA-B779-50E4-C5D604A05B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21AB16-1B14-3FA9-230D-E50F3FB3F3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DB6FB1-CF05-3525-D68A-E4958A0199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479A98-C07B-00E3-53DB-D1BCA97DE201}"/>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6" name="Footer Placeholder 5">
            <a:extLst>
              <a:ext uri="{FF2B5EF4-FFF2-40B4-BE49-F238E27FC236}">
                <a16:creationId xmlns:a16="http://schemas.microsoft.com/office/drawing/2014/main" id="{0DBB036D-71F9-F42F-971A-19445B5E4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6AB30F-F66D-BE58-EB94-55F629361EA7}"/>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2960027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9F904-2E1E-4DD9-01BB-2F22489E06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870402-48A1-5FAA-5409-88D7460734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8DD69F-D7A2-7FE6-5BCD-BA0216A0DF84}"/>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5" name="Footer Placeholder 4">
            <a:extLst>
              <a:ext uri="{FF2B5EF4-FFF2-40B4-BE49-F238E27FC236}">
                <a16:creationId xmlns:a16="http://schemas.microsoft.com/office/drawing/2014/main" id="{5CC0EEC4-57D5-0A4B-0DC8-578DDA1120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3C92E-7F23-3DBF-BBA2-E0B1A560303D}"/>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2045198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BDAEE3-2B6C-1D88-FAB7-4E633FACC4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B1ABAF-690F-77CC-7825-9BB6AB92F6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9D27EA-0A4F-894D-2A53-FACA3AA43A82}"/>
              </a:ext>
            </a:extLst>
          </p:cNvPr>
          <p:cNvSpPr>
            <a:spLocks noGrp="1"/>
          </p:cNvSpPr>
          <p:nvPr>
            <p:ph type="dt" sz="half" idx="10"/>
          </p:nvPr>
        </p:nvSpPr>
        <p:spPr/>
        <p:txBody>
          <a:bodyPr/>
          <a:lstStyle/>
          <a:p>
            <a:fld id="{6D8E6DE7-351A-4B01-A52F-4E8C8F5AD014}" type="datetimeFigureOut">
              <a:rPr lang="en-GB" smtClean="0"/>
              <a:t>26/04/2023</a:t>
            </a:fld>
            <a:endParaRPr lang="en-GB"/>
          </a:p>
        </p:txBody>
      </p:sp>
      <p:sp>
        <p:nvSpPr>
          <p:cNvPr id="5" name="Footer Placeholder 4">
            <a:extLst>
              <a:ext uri="{FF2B5EF4-FFF2-40B4-BE49-F238E27FC236}">
                <a16:creationId xmlns:a16="http://schemas.microsoft.com/office/drawing/2014/main" id="{CBA29718-E6CA-50BA-BCF0-DBAB2121A8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EC82AA-13BC-0419-B203-89787589F868}"/>
              </a:ext>
            </a:extLst>
          </p:cNvPr>
          <p:cNvSpPr>
            <a:spLocks noGrp="1"/>
          </p:cNvSpPr>
          <p:nvPr>
            <p:ph type="sldNum" sz="quarter" idx="12"/>
          </p:nvPr>
        </p:nvSpPr>
        <p:spPr/>
        <p:txBody>
          <a:bodyPr/>
          <a:lstStyle/>
          <a:p>
            <a:fld id="{2CAE2CE6-0B85-401C-A5CE-AFFB2D6F534A}" type="slidenum">
              <a:rPr lang="en-GB" smtClean="0"/>
              <a:t>‹#›</a:t>
            </a:fld>
            <a:endParaRPr lang="en-GB"/>
          </a:p>
        </p:txBody>
      </p:sp>
    </p:spTree>
    <p:extLst>
      <p:ext uri="{BB962C8B-B14F-4D97-AF65-F5344CB8AC3E}">
        <p14:creationId xmlns:p14="http://schemas.microsoft.com/office/powerpoint/2010/main" val="225851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31C613-A308-CF6F-39C5-DDA6ECDE67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E40DD-9E1A-F3CA-7981-EEBDD37D14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6AC557-0D1D-73AE-D2CA-A72B7A7040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E6DE7-351A-4B01-A52F-4E8C8F5AD014}" type="datetimeFigureOut">
              <a:rPr lang="en-GB" smtClean="0"/>
              <a:t>26/04/2023</a:t>
            </a:fld>
            <a:endParaRPr lang="en-GB"/>
          </a:p>
        </p:txBody>
      </p:sp>
      <p:sp>
        <p:nvSpPr>
          <p:cNvPr id="5" name="Footer Placeholder 4">
            <a:extLst>
              <a:ext uri="{FF2B5EF4-FFF2-40B4-BE49-F238E27FC236}">
                <a16:creationId xmlns:a16="http://schemas.microsoft.com/office/drawing/2014/main" id="{EAE6D083-D6BF-07DF-98C1-BE8044C91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F73A8B2-2AEE-E3DA-F950-840DDC940D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AE2CE6-0B85-401C-A5CE-AFFB2D6F534A}" type="slidenum">
              <a:rPr lang="en-GB" smtClean="0"/>
              <a:t>‹#›</a:t>
            </a:fld>
            <a:endParaRPr lang="en-GB"/>
          </a:p>
        </p:txBody>
      </p:sp>
    </p:spTree>
    <p:extLst>
      <p:ext uri="{BB962C8B-B14F-4D97-AF65-F5344CB8AC3E}">
        <p14:creationId xmlns:p14="http://schemas.microsoft.com/office/powerpoint/2010/main" val="2541733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png"/><Relationship Id="rId7"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microsoft.com/office/2007/relationships/hdphoto" Target="../media/hdphoto2.wdp"/></Relationships>
</file>

<file path=ppt/slides/_rels/slide12.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4.jpeg"/><Relationship Id="rId5" Type="http://schemas.openxmlformats.org/officeDocument/2006/relationships/image" Target="../media/image5.png"/><Relationship Id="rId10" Type="http://schemas.openxmlformats.org/officeDocument/2006/relationships/image" Target="../media/image13.jpeg"/><Relationship Id="rId4" Type="http://schemas.openxmlformats.org/officeDocument/2006/relationships/image" Target="../media/image4.png"/><Relationship Id="rId9" Type="http://schemas.openxmlformats.org/officeDocument/2006/relationships/image" Target="../media/image12.jpeg"/></Relationships>
</file>

<file path=ppt/slides/_rels/slide13.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8" Type="http://schemas.openxmlformats.org/officeDocument/2006/relationships/image" Target="../media/image8.jpeg"/><Relationship Id="rId13" Type="http://schemas.openxmlformats.org/officeDocument/2006/relationships/image" Target="../media/image20.jpeg"/><Relationship Id="rId3" Type="http://schemas.openxmlformats.org/officeDocument/2006/relationships/image" Target="../media/image1.png"/><Relationship Id="rId7" Type="http://schemas.openxmlformats.org/officeDocument/2006/relationships/image" Target="../media/image7.png"/><Relationship Id="rId12" Type="http://schemas.openxmlformats.org/officeDocument/2006/relationships/image" Target="../media/image14.jpe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3.jpeg"/><Relationship Id="rId5" Type="http://schemas.openxmlformats.org/officeDocument/2006/relationships/image" Target="../media/image5.png"/><Relationship Id="rId10" Type="http://schemas.openxmlformats.org/officeDocument/2006/relationships/image" Target="../media/image12.jpeg"/><Relationship Id="rId4" Type="http://schemas.openxmlformats.org/officeDocument/2006/relationships/image" Target="../media/image4.png"/><Relationship Id="rId9" Type="http://schemas.openxmlformats.org/officeDocument/2006/relationships/image" Target="../media/image11.jpeg"/><Relationship Id="rId14"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8" Type="http://schemas.openxmlformats.org/officeDocument/2006/relationships/hyperlink" Target="https://www.gov.uk/guidance/a-guide-to-the-online-safety-bill#:~:text=The%20Bill%20will%20make%20social,removing%20content%20promoting%20self%20harm" TargetMode="External"/><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8" Type="http://schemas.openxmlformats.org/officeDocument/2006/relationships/hyperlink" Target="https://bills.parliament.uk/bills/3137" TargetMode="External"/><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28" name="Picture 4" descr="Windows Arrow Png - Mouse On Computer Screen, Transparent Png , Transparent  Png Image - PNGitem">
            <a:extLst>
              <a:ext uri="{FF2B5EF4-FFF2-40B4-BE49-F238E27FC236}">
                <a16:creationId xmlns:a16="http://schemas.microsoft.com/office/drawing/2014/main" id="{7FFA9A76-E617-DF3F-1B2B-4F44FE04B396}"/>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9077" b="91393" l="47442" r="95465">
                        <a14:foregroundMark x1="47674" y1="47887" x2="47674" y2="47887"/>
                        <a14:foregroundMark x1="65000" y1="9233" x2="65000" y2="9233"/>
                        <a14:foregroundMark x1="95581" y1="55712" x2="95581" y2="55712"/>
                        <a14:foregroundMark x1="67442" y1="65884" x2="67442" y2="65884"/>
                        <a14:foregroundMark x1="71977" y1="75117" x2="71977" y2="75117"/>
                        <a14:foregroundMark x1="70581" y1="84038" x2="78837" y2="66823"/>
                        <a14:foregroundMark x1="78837" y1="66823" x2="80698" y2="56808"/>
                        <a14:foregroundMark x1="80698" y1="56808" x2="80581" y2="56651"/>
                        <a14:foregroundMark x1="80581" y1="56651" x2="68837" y2="53365"/>
                        <a14:foregroundMark x1="68837" y1="53365" x2="80698" y2="65728"/>
                        <a14:foregroundMark x1="80698" y1="65728" x2="72209" y2="68075"/>
                        <a14:foregroundMark x1="72209" y1="68075" x2="73837" y2="56495"/>
                        <a14:foregroundMark x1="73837" y1="56495" x2="77093" y2="55869"/>
                        <a14:foregroundMark x1="59070" y1="17527" x2="59070" y2="17527"/>
                        <a14:foregroundMark x1="53023" y1="59155" x2="53023" y2="59155"/>
                        <a14:foregroundMark x1="50814" y1="55712" x2="50814" y2="55712"/>
                        <a14:foregroundMark x1="51628" y1="48826" x2="70233" y2="85290"/>
                        <a14:foregroundMark x1="70233" y1="85290" x2="69767" y2="39593"/>
                        <a14:foregroundMark x1="69767" y1="39593" x2="66163" y2="55399"/>
                        <a14:foregroundMark x1="66163" y1="55399" x2="70116" y2="68388"/>
                        <a14:foregroundMark x1="70116" y1="68388" x2="72326" y2="50861"/>
                        <a14:foregroundMark x1="72326" y1="50861" x2="75930" y2="69797"/>
                        <a14:foregroundMark x1="75930" y1="69797" x2="74186" y2="54773"/>
                        <a14:foregroundMark x1="74186" y1="54773" x2="71512" y2="68545"/>
                        <a14:foregroundMark x1="71512" y1="68545" x2="77209" y2="63224"/>
                        <a14:foregroundMark x1="77209" y1="63224" x2="73140" y2="69640"/>
                        <a14:foregroundMark x1="73140" y1="69640" x2="71512" y2="78091"/>
                        <a14:foregroundMark x1="71512" y1="78091" x2="76279" y2="67136"/>
                        <a14:foregroundMark x1="76279" y1="67136" x2="83953" y2="59155"/>
                        <a14:foregroundMark x1="83953" y1="59155" x2="89767" y2="46322"/>
                        <a14:foregroundMark x1="89767" y1="46322" x2="90000" y2="40689"/>
                        <a14:foregroundMark x1="63140" y1="86072" x2="63140" y2="86072"/>
                        <a14:foregroundMark x1="63140" y1="86072" x2="68372" y2="91393"/>
                        <a14:foregroundMark x1="68372" y1="91393" x2="77442" y2="91236"/>
                        <a14:foregroundMark x1="77442" y1="91236" x2="83023" y2="65415"/>
                        <a14:foregroundMark x1="83023" y1="65415" x2="88140" y2="62128"/>
                        <a14:foregroundMark x1="88023" y1="52113" x2="69535" y2="40845"/>
                        <a14:foregroundMark x1="69535" y1="33020" x2="90000" y2="45070"/>
                        <a14:foregroundMark x1="60581" y1="47731" x2="72209" y2="40532"/>
                        <a14:foregroundMark x1="64302" y1="11111" x2="62791" y2="35994"/>
                        <a14:foregroundMark x1="62791" y1="35994" x2="62907" y2="36307"/>
                        <a14:foregroundMark x1="91047" y1="43818" x2="89070" y2="60250"/>
                        <a14:foregroundMark x1="89070" y1="60250" x2="88837" y2="60563"/>
                        <a14:foregroundMark x1="90465" y1="61033" x2="83140" y2="79343"/>
                        <a14:foregroundMark x1="83140" y1="79343" x2="82907" y2="79656"/>
                      </a14:backgroundRemoval>
                    </a14:imgEffect>
                  </a14:imgLayer>
                </a14:imgProps>
              </a:ext>
              <a:ext uri="{28A0092B-C50C-407E-A947-70E740481C1C}">
                <a14:useLocalDpi xmlns:a14="http://schemas.microsoft.com/office/drawing/2010/main" val="0"/>
              </a:ext>
            </a:extLst>
          </a:blip>
          <a:srcRect l="43551" r="-1"/>
          <a:stretch/>
        </p:blipFill>
        <p:spPr bwMode="auto">
          <a:xfrm>
            <a:off x="6348344" y="5270242"/>
            <a:ext cx="160604" cy="21139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118502"/>
      </p:ext>
    </p:extLst>
  </p:cSld>
  <p:clrMapOvr>
    <a:masterClrMapping/>
  </p:clrMapOvr>
  <mc:AlternateContent xmlns:mc="http://schemas.openxmlformats.org/markup-compatibility/2006" xmlns:p14="http://schemas.microsoft.com/office/powerpoint/2010/main">
    <mc:Choice Requires="p14">
      <p:transition spd="slow" p14:dur="2000" advTm="250"/>
    </mc:Choice>
    <mc:Fallback xmlns="">
      <p:transition spd="slow" advTm="2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0.00143 0.00393 L -0.00143 0.00416 C 0.00039 -0.00301 0.00183 -0.01019 0.00391 -0.01667 C 0.0056 -0.02176 0.01628 -0.04815 0.01927 -0.0588 C 0.02045 -0.0632 0.02123 -0.06783 0.02227 -0.07246 C 0.02422 -0.09399 0.02474 -0.08982 0.02227 -0.11459 C 0.02175 -0.11968 0.02123 -0.12477 0.02006 -0.12963 C 0.01719 -0.14005 0.01328 -0.14954 0.01003 -0.15949 C 0.00899 -0.1625 0.00795 -0.16574 0.00703 -0.16899 C 0.00599 -0.17269 0.00482 -0.17616 0.00391 -0.17986 C 0.00144 -0.19074 0.00313 -0.18774 0.00157 -0.19885 C 0.00131 -0.20162 0.00039 -0.20417 0.00013 -0.20718 C -0.00065 -0.2125 -0.00078 -0.21806 -0.00143 -0.22338 C -0.00169 -0.2257 -0.00208 -0.22801 -0.00221 -0.2301 C -0.00234 -0.2338 -0.00221 -0.2375 -0.00221 -0.24098 L -0.00221 -0.24074 " pathEditMode="relative" rAng="0" ptsTypes="AAAAAAAAAAAAAAAA">
                                      <p:cBhvr>
                                        <p:cTn id="6" dur="2000" fill="hold"/>
                                        <p:tgtEl>
                                          <p:spTgt spid="1028"/>
                                        </p:tgtEl>
                                        <p:attrNameLst>
                                          <p:attrName>ppt_x</p:attrName>
                                          <p:attrName>ppt_y</p:attrName>
                                        </p:attrNameLst>
                                      </p:cBhvr>
                                      <p:rCtr x="1211" y="-1224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28" name="Picture 4" descr="Windows Arrow Png - Mouse On Computer Screen, Transparent Png , Transparent  Png Image - PNGitem">
            <a:extLst>
              <a:ext uri="{FF2B5EF4-FFF2-40B4-BE49-F238E27FC236}">
                <a16:creationId xmlns:a16="http://schemas.microsoft.com/office/drawing/2014/main" id="{7FFA9A76-E617-DF3F-1B2B-4F44FE04B396}"/>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9077" b="91393" l="47442" r="95465">
                        <a14:foregroundMark x1="47674" y1="47887" x2="47674" y2="47887"/>
                        <a14:foregroundMark x1="65000" y1="9233" x2="65000" y2="9233"/>
                        <a14:foregroundMark x1="95581" y1="55712" x2="95581" y2="55712"/>
                        <a14:foregroundMark x1="67442" y1="65884" x2="67442" y2="65884"/>
                        <a14:foregroundMark x1="71977" y1="75117" x2="71977" y2="75117"/>
                        <a14:foregroundMark x1="70581" y1="84038" x2="78837" y2="66823"/>
                        <a14:foregroundMark x1="78837" y1="66823" x2="80698" y2="56808"/>
                        <a14:foregroundMark x1="80698" y1="56808" x2="80581" y2="56651"/>
                        <a14:foregroundMark x1="80581" y1="56651" x2="68837" y2="53365"/>
                        <a14:foregroundMark x1="68837" y1="53365" x2="80698" y2="65728"/>
                        <a14:foregroundMark x1="80698" y1="65728" x2="72209" y2="68075"/>
                        <a14:foregroundMark x1="72209" y1="68075" x2="73837" y2="56495"/>
                        <a14:foregroundMark x1="73837" y1="56495" x2="77093" y2="55869"/>
                        <a14:foregroundMark x1="59070" y1="17527" x2="59070" y2="17527"/>
                        <a14:foregroundMark x1="53023" y1="59155" x2="53023" y2="59155"/>
                        <a14:foregroundMark x1="50814" y1="55712" x2="50814" y2="55712"/>
                        <a14:foregroundMark x1="51628" y1="48826" x2="70233" y2="85290"/>
                        <a14:foregroundMark x1="70233" y1="85290" x2="69767" y2="39593"/>
                        <a14:foregroundMark x1="69767" y1="39593" x2="66163" y2="55399"/>
                        <a14:foregroundMark x1="66163" y1="55399" x2="70116" y2="68388"/>
                        <a14:foregroundMark x1="70116" y1="68388" x2="72326" y2="50861"/>
                        <a14:foregroundMark x1="72326" y1="50861" x2="75930" y2="69797"/>
                        <a14:foregroundMark x1="75930" y1="69797" x2="74186" y2="54773"/>
                        <a14:foregroundMark x1="74186" y1="54773" x2="71512" y2="68545"/>
                        <a14:foregroundMark x1="71512" y1="68545" x2="77209" y2="63224"/>
                        <a14:foregroundMark x1="77209" y1="63224" x2="73140" y2="69640"/>
                        <a14:foregroundMark x1="73140" y1="69640" x2="71512" y2="78091"/>
                        <a14:foregroundMark x1="71512" y1="78091" x2="76279" y2="67136"/>
                        <a14:foregroundMark x1="76279" y1="67136" x2="83953" y2="59155"/>
                        <a14:foregroundMark x1="83953" y1="59155" x2="89767" y2="46322"/>
                        <a14:foregroundMark x1="89767" y1="46322" x2="90000" y2="40689"/>
                        <a14:foregroundMark x1="63140" y1="86072" x2="63140" y2="86072"/>
                        <a14:foregroundMark x1="63140" y1="86072" x2="68372" y2="91393"/>
                        <a14:foregroundMark x1="68372" y1="91393" x2="77442" y2="91236"/>
                        <a14:foregroundMark x1="77442" y1="91236" x2="83023" y2="65415"/>
                        <a14:foregroundMark x1="83023" y1="65415" x2="88140" y2="62128"/>
                        <a14:foregroundMark x1="88023" y1="52113" x2="69535" y2="40845"/>
                        <a14:foregroundMark x1="69535" y1="33020" x2="90000" y2="45070"/>
                        <a14:foregroundMark x1="60581" y1="47731" x2="72209" y2="40532"/>
                        <a14:foregroundMark x1="64302" y1="11111" x2="62791" y2="35994"/>
                        <a14:foregroundMark x1="62791" y1="35994" x2="62907" y2="36307"/>
                        <a14:foregroundMark x1="91047" y1="43818" x2="89070" y2="60250"/>
                        <a14:foregroundMark x1="89070" y1="60250" x2="88837" y2="60563"/>
                        <a14:foregroundMark x1="90465" y1="61033" x2="83140" y2="79343"/>
                        <a14:foregroundMark x1="83140" y1="79343" x2="82907" y2="79656"/>
                      </a14:backgroundRemoval>
                    </a14:imgEffect>
                  </a14:imgLayer>
                </a14:imgProps>
              </a:ext>
              <a:ext uri="{28A0092B-C50C-407E-A947-70E740481C1C}">
                <a14:useLocalDpi xmlns:a14="http://schemas.microsoft.com/office/drawing/2010/main" val="0"/>
              </a:ext>
            </a:extLst>
          </a:blip>
          <a:srcRect l="43551" r="-1"/>
          <a:stretch/>
        </p:blipFill>
        <p:spPr bwMode="auto">
          <a:xfrm>
            <a:off x="6342122" y="3648270"/>
            <a:ext cx="160604" cy="21139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29B9A87-60E0-09DE-28C8-8E474542E6CC}"/>
              </a:ext>
            </a:extLst>
          </p:cNvPr>
          <p:cNvSpPr/>
          <p:nvPr/>
        </p:nvSpPr>
        <p:spPr>
          <a:xfrm>
            <a:off x="6142567" y="3378200"/>
            <a:ext cx="499533" cy="660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8615112"/>
      </p:ext>
    </p:extLst>
  </p:cSld>
  <p:clrMapOvr>
    <a:masterClrMapping/>
  </p:clrMapOvr>
  <mc:AlternateContent xmlns:mc="http://schemas.openxmlformats.org/markup-compatibility/2006" xmlns:p14="http://schemas.microsoft.com/office/powerpoint/2010/main">
    <mc:Choice Requires="p14">
      <p:transition spd="slow" p14:dur="2000" advTm="250"/>
    </mc:Choice>
    <mc:Fallback xmlns="">
      <p:transition spd="slow" advTm="25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8E95AEE6-59FF-B295-1AA8-4A7FDB6FF6DB}"/>
              </a:ext>
            </a:extLst>
          </p:cNvPr>
          <p:cNvGrpSpPr/>
          <p:nvPr/>
        </p:nvGrpSpPr>
        <p:grpSpPr>
          <a:xfrm>
            <a:off x="1983791" y="625151"/>
            <a:ext cx="8223900" cy="5159829"/>
            <a:chOff x="1983791" y="625151"/>
            <a:chExt cx="8223900" cy="5159829"/>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grpSp>
      <p:pic>
        <p:nvPicPr>
          <p:cNvPr id="5" name="Picture 4" descr="Windows Arrow Png - Mouse On Computer Screen, Transparent Png , Transparent  Png Image - PNGitem">
            <a:extLst>
              <a:ext uri="{FF2B5EF4-FFF2-40B4-BE49-F238E27FC236}">
                <a16:creationId xmlns:a16="http://schemas.microsoft.com/office/drawing/2014/main" id="{B4C737BF-F069-2E55-98E0-A5F3C9F0EFBC}"/>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9077" b="91393" l="47442" r="95465">
                        <a14:foregroundMark x1="47674" y1="47887" x2="47674" y2="47887"/>
                        <a14:foregroundMark x1="65000" y1="9233" x2="65000" y2="9233"/>
                        <a14:foregroundMark x1="95581" y1="55712" x2="95581" y2="55712"/>
                        <a14:foregroundMark x1="67442" y1="65884" x2="67442" y2="65884"/>
                        <a14:foregroundMark x1="71977" y1="75117" x2="71977" y2="75117"/>
                        <a14:foregroundMark x1="70581" y1="84038" x2="78837" y2="66823"/>
                        <a14:foregroundMark x1="78837" y1="66823" x2="80698" y2="56808"/>
                        <a14:foregroundMark x1="80698" y1="56808" x2="80581" y2="56651"/>
                        <a14:foregroundMark x1="80581" y1="56651" x2="68837" y2="53365"/>
                        <a14:foregroundMark x1="68837" y1="53365" x2="80698" y2="65728"/>
                        <a14:foregroundMark x1="80698" y1="65728" x2="72209" y2="68075"/>
                        <a14:foregroundMark x1="72209" y1="68075" x2="73837" y2="56495"/>
                        <a14:foregroundMark x1="73837" y1="56495" x2="77093" y2="55869"/>
                        <a14:foregroundMark x1="59070" y1="17527" x2="59070" y2="17527"/>
                        <a14:foregroundMark x1="53023" y1="59155" x2="53023" y2="59155"/>
                        <a14:foregroundMark x1="50814" y1="55712" x2="50814" y2="55712"/>
                        <a14:foregroundMark x1="51628" y1="48826" x2="70233" y2="85290"/>
                        <a14:foregroundMark x1="70233" y1="85290" x2="69767" y2="39593"/>
                        <a14:foregroundMark x1="69767" y1="39593" x2="66163" y2="55399"/>
                        <a14:foregroundMark x1="66163" y1="55399" x2="70116" y2="68388"/>
                        <a14:foregroundMark x1="70116" y1="68388" x2="72326" y2="50861"/>
                        <a14:foregroundMark x1="72326" y1="50861" x2="75930" y2="69797"/>
                        <a14:foregroundMark x1="75930" y1="69797" x2="74186" y2="54773"/>
                        <a14:foregroundMark x1="74186" y1="54773" x2="71512" y2="68545"/>
                        <a14:foregroundMark x1="71512" y1="68545" x2="77209" y2="63224"/>
                        <a14:foregroundMark x1="77209" y1="63224" x2="73140" y2="69640"/>
                        <a14:foregroundMark x1="73140" y1="69640" x2="71512" y2="78091"/>
                        <a14:foregroundMark x1="71512" y1="78091" x2="76279" y2="67136"/>
                        <a14:foregroundMark x1="76279" y1="67136" x2="83953" y2="59155"/>
                        <a14:foregroundMark x1="83953" y1="59155" x2="89767" y2="46322"/>
                        <a14:foregroundMark x1="89767" y1="46322" x2="90000" y2="40689"/>
                        <a14:foregroundMark x1="63140" y1="86072" x2="63140" y2="86072"/>
                        <a14:foregroundMark x1="63140" y1="86072" x2="68372" y2="91393"/>
                        <a14:foregroundMark x1="68372" y1="91393" x2="77442" y2="91236"/>
                        <a14:foregroundMark x1="77442" y1="91236" x2="83023" y2="65415"/>
                        <a14:foregroundMark x1="83023" y1="65415" x2="88140" y2="62128"/>
                        <a14:foregroundMark x1="88023" y1="52113" x2="69535" y2="40845"/>
                        <a14:foregroundMark x1="69535" y1="33020" x2="90000" y2="45070"/>
                        <a14:foregroundMark x1="60581" y1="47731" x2="72209" y2="40532"/>
                        <a14:foregroundMark x1="64302" y1="11111" x2="62791" y2="35994"/>
                        <a14:foregroundMark x1="62791" y1="35994" x2="62907" y2="36307"/>
                        <a14:foregroundMark x1="91047" y1="43818" x2="89070" y2="60250"/>
                        <a14:foregroundMark x1="89070" y1="60250" x2="88837" y2="60563"/>
                        <a14:foregroundMark x1="90465" y1="61033" x2="83140" y2="79343"/>
                        <a14:foregroundMark x1="83140" y1="79343" x2="82907" y2="79656"/>
                      </a14:backgroundRemoval>
                    </a14:imgEffect>
                  </a14:imgLayer>
                </a14:imgProps>
              </a:ext>
              <a:ext uri="{28A0092B-C50C-407E-A947-70E740481C1C}">
                <a14:useLocalDpi xmlns:a14="http://schemas.microsoft.com/office/drawing/2010/main" val="0"/>
              </a:ext>
            </a:extLst>
          </a:blip>
          <a:srcRect l="43551" r="-1"/>
          <a:stretch/>
        </p:blipFill>
        <p:spPr bwMode="auto">
          <a:xfrm>
            <a:off x="6342122" y="3648270"/>
            <a:ext cx="160604" cy="211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5168215"/>
      </p:ext>
    </p:extLst>
  </p:cSld>
  <p:clrMapOvr>
    <a:masterClrMapping/>
  </p:clrMapOvr>
  <mc:AlternateContent xmlns:mc="http://schemas.openxmlformats.org/markup-compatibility/2006" xmlns:p14="http://schemas.microsoft.com/office/powerpoint/2010/main">
    <mc:Choice Requires="p14">
      <p:transition spd="slow" p14:dur="2000" advTm="250"/>
    </mc:Choice>
    <mc:Fallback xmlns="">
      <p:transition spd="slow" advTm="2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0.00078 -0.00139 L -0.00078 -0.00139 C 0.00742 0.00185 0.01602 0.00347 0.02409 0.0081 C 0.03099 0.01227 0.03555 0.01528 0.04284 0.01783 C 0.04584 0.01875 0.04883 0.01875 0.05183 0.01945 C 0.06862 0.01759 0.0931 0.01852 0.11159 0.00972 C 0.1194 0.00625 0.12709 0.00116 0.13477 -0.00301 C 0.13828 -0.00463 0.14206 -0.00555 0.14558 -0.00764 C 0.14831 -0.00926 0.15091 -0.01157 0.15352 -0.01412 C 0.15482 -0.01528 0.15586 -0.01713 0.15716 -0.01875 C 0.15795 -0.01991 0.15886 -0.02083 0.15977 -0.02199 C 0.1638 -0.03611 0.1625 -0.03009 0.16433 -0.03935 C 0.16367 -0.04514 0.16341 -0.05116 0.1625 -0.05694 C 0.16224 -0.05833 0.16068 -0.05995 0.16068 -0.05995 L 0.16068 -0.05995 L 0.16068 -0.05995 L 0.16068 -0.05995 " pathEditMode="relative" ptsTypes="AAAAAAAAAAAAAAAAA">
                                      <p:cBhvr>
                                        <p:cTn id="6" dur="2000" fill="hold"/>
                                        <p:tgtEl>
                                          <p:spTgt spid="5"/>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8E95AEE6-59FF-B295-1AA8-4A7FDB6FF6DB}"/>
              </a:ext>
            </a:extLst>
          </p:cNvPr>
          <p:cNvGrpSpPr/>
          <p:nvPr/>
        </p:nvGrpSpPr>
        <p:grpSpPr>
          <a:xfrm>
            <a:off x="1983791" y="625151"/>
            <a:ext cx="8223900" cy="5159829"/>
            <a:chOff x="1983791" y="625151"/>
            <a:chExt cx="8223900" cy="5159829"/>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grpSp>
      <p:pic>
        <p:nvPicPr>
          <p:cNvPr id="5" name="Picture 4" descr="Windows Arrow Png - Mouse On Computer Screen, Transparent Png , Transparent  Png Image - PNGitem">
            <a:extLst>
              <a:ext uri="{FF2B5EF4-FFF2-40B4-BE49-F238E27FC236}">
                <a16:creationId xmlns:a16="http://schemas.microsoft.com/office/drawing/2014/main" id="{B4C737BF-F069-2E55-98E0-A5F3C9F0EFBC}"/>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9077" b="91393" l="47442" r="95465">
                        <a14:foregroundMark x1="47674" y1="47887" x2="47674" y2="47887"/>
                        <a14:foregroundMark x1="65000" y1="9233" x2="65000" y2="9233"/>
                        <a14:foregroundMark x1="95581" y1="55712" x2="95581" y2="55712"/>
                        <a14:foregroundMark x1="67442" y1="65884" x2="67442" y2="65884"/>
                        <a14:foregroundMark x1="71977" y1="75117" x2="71977" y2="75117"/>
                        <a14:foregroundMark x1="70581" y1="84038" x2="78837" y2="66823"/>
                        <a14:foregroundMark x1="78837" y1="66823" x2="80698" y2="56808"/>
                        <a14:foregroundMark x1="80698" y1="56808" x2="80581" y2="56651"/>
                        <a14:foregroundMark x1="80581" y1="56651" x2="68837" y2="53365"/>
                        <a14:foregroundMark x1="68837" y1="53365" x2="80698" y2="65728"/>
                        <a14:foregroundMark x1="80698" y1="65728" x2="72209" y2="68075"/>
                        <a14:foregroundMark x1="72209" y1="68075" x2="73837" y2="56495"/>
                        <a14:foregroundMark x1="73837" y1="56495" x2="77093" y2="55869"/>
                        <a14:foregroundMark x1="59070" y1="17527" x2="59070" y2="17527"/>
                        <a14:foregroundMark x1="53023" y1="59155" x2="53023" y2="59155"/>
                        <a14:foregroundMark x1="50814" y1="55712" x2="50814" y2="55712"/>
                        <a14:foregroundMark x1="51628" y1="48826" x2="70233" y2="85290"/>
                        <a14:foregroundMark x1="70233" y1="85290" x2="69767" y2="39593"/>
                        <a14:foregroundMark x1="69767" y1="39593" x2="66163" y2="55399"/>
                        <a14:foregroundMark x1="66163" y1="55399" x2="70116" y2="68388"/>
                        <a14:foregroundMark x1="70116" y1="68388" x2="72326" y2="50861"/>
                        <a14:foregroundMark x1="72326" y1="50861" x2="75930" y2="69797"/>
                        <a14:foregroundMark x1="75930" y1="69797" x2="74186" y2="54773"/>
                        <a14:foregroundMark x1="74186" y1="54773" x2="71512" y2="68545"/>
                        <a14:foregroundMark x1="71512" y1="68545" x2="77209" y2="63224"/>
                        <a14:foregroundMark x1="77209" y1="63224" x2="73140" y2="69640"/>
                        <a14:foregroundMark x1="73140" y1="69640" x2="71512" y2="78091"/>
                        <a14:foregroundMark x1="71512" y1="78091" x2="76279" y2="67136"/>
                        <a14:foregroundMark x1="76279" y1="67136" x2="83953" y2="59155"/>
                        <a14:foregroundMark x1="83953" y1="59155" x2="89767" y2="46322"/>
                        <a14:foregroundMark x1="89767" y1="46322" x2="90000" y2="40689"/>
                        <a14:foregroundMark x1="63140" y1="86072" x2="63140" y2="86072"/>
                        <a14:foregroundMark x1="63140" y1="86072" x2="68372" y2="91393"/>
                        <a14:foregroundMark x1="68372" y1="91393" x2="77442" y2="91236"/>
                        <a14:foregroundMark x1="77442" y1="91236" x2="83023" y2="65415"/>
                        <a14:foregroundMark x1="83023" y1="65415" x2="88140" y2="62128"/>
                        <a14:foregroundMark x1="88023" y1="52113" x2="69535" y2="40845"/>
                        <a14:foregroundMark x1="69535" y1="33020" x2="90000" y2="45070"/>
                        <a14:foregroundMark x1="60581" y1="47731" x2="72209" y2="40532"/>
                        <a14:foregroundMark x1="64302" y1="11111" x2="62791" y2="35994"/>
                        <a14:foregroundMark x1="62791" y1="35994" x2="62907" y2="36307"/>
                        <a14:foregroundMark x1="91047" y1="43818" x2="89070" y2="60250"/>
                        <a14:foregroundMark x1="89070" y1="60250" x2="88837" y2="60563"/>
                        <a14:foregroundMark x1="90465" y1="61033" x2="83140" y2="79343"/>
                        <a14:foregroundMark x1="83140" y1="79343" x2="82907" y2="79656"/>
                      </a14:backgroundRemoval>
                    </a14:imgEffect>
                  </a14:imgLayer>
                </a14:imgProps>
              </a:ext>
              <a:ext uri="{28A0092B-C50C-407E-A947-70E740481C1C}">
                <a14:useLocalDpi xmlns:a14="http://schemas.microsoft.com/office/drawing/2010/main" val="0"/>
              </a:ext>
            </a:extLst>
          </a:blip>
          <a:srcRect l="43551" r="-1"/>
          <a:stretch/>
        </p:blipFill>
        <p:spPr bwMode="auto">
          <a:xfrm>
            <a:off x="8290664" y="3217604"/>
            <a:ext cx="160604" cy="21139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E2A13EF1-C896-848A-E3F1-D9613951224F}"/>
              </a:ext>
            </a:extLst>
          </p:cNvPr>
          <p:cNvSpPr/>
          <p:nvPr/>
        </p:nvSpPr>
        <p:spPr>
          <a:xfrm>
            <a:off x="7664824" y="2747682"/>
            <a:ext cx="820270" cy="909918"/>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7516655"/>
      </p:ext>
    </p:extLst>
  </p:cSld>
  <p:clrMapOvr>
    <a:masterClrMapping/>
  </p:clrMapOvr>
  <mc:AlternateContent xmlns:mc="http://schemas.openxmlformats.org/markup-compatibility/2006" xmlns:p14="http://schemas.microsoft.com/office/powerpoint/2010/main">
    <mc:Choice Requires="p14">
      <p:transition spd="slow" p14:dur="2000" advTm="250"/>
    </mc:Choice>
    <mc:Fallback xmlns="">
      <p:transition spd="slow" advTm="25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958EDA55-EEDA-97D0-3AF7-78B7DAC95503}"/>
              </a:ext>
            </a:extLst>
          </p:cNvPr>
          <p:cNvGrpSpPr/>
          <p:nvPr/>
        </p:nvGrpSpPr>
        <p:grpSpPr>
          <a:xfrm>
            <a:off x="1983790" y="625151"/>
            <a:ext cx="8223901" cy="5159829"/>
            <a:chOff x="1983790" y="625151"/>
            <a:chExt cx="8223901" cy="5159829"/>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grpSp>
      <p:sp>
        <p:nvSpPr>
          <p:cNvPr id="7" name="Rectangle 6">
            <a:extLst>
              <a:ext uri="{FF2B5EF4-FFF2-40B4-BE49-F238E27FC236}">
                <a16:creationId xmlns:a16="http://schemas.microsoft.com/office/drawing/2014/main" id="{EF0D64D0-3D67-DC26-5B3F-0C858D5D98F6}"/>
              </a:ext>
            </a:extLst>
          </p:cNvPr>
          <p:cNvSpPr/>
          <p:nvPr/>
        </p:nvSpPr>
        <p:spPr>
          <a:xfrm>
            <a:off x="2302933" y="3194049"/>
            <a:ext cx="1236134" cy="77258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latin typeface="Bahnschrift SemiBold SemiConden" panose="020B0502040204020203" pitchFamily="34" charset="0"/>
              </a:rPr>
              <a:t>The Impacts of Media on the Young Person’s Behavioural Development</a:t>
            </a:r>
          </a:p>
        </p:txBody>
      </p:sp>
      <p:pic>
        <p:nvPicPr>
          <p:cNvPr id="6" name="Picture 5" descr="Windows Arrow Png - Mouse On Computer Screen, Transparent Png , Transparent  Png Image - PNGitem">
            <a:extLst>
              <a:ext uri="{FF2B5EF4-FFF2-40B4-BE49-F238E27FC236}">
                <a16:creationId xmlns:a16="http://schemas.microsoft.com/office/drawing/2014/main" id="{4F2338C1-2399-2306-289E-E7AC66308761}"/>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9077" b="91393" l="47442" r="95465">
                        <a14:foregroundMark x1="47674" y1="47887" x2="47674" y2="47887"/>
                        <a14:foregroundMark x1="65000" y1="9233" x2="65000" y2="9233"/>
                        <a14:foregroundMark x1="95581" y1="55712" x2="95581" y2="55712"/>
                        <a14:foregroundMark x1="67442" y1="65884" x2="67442" y2="65884"/>
                        <a14:foregroundMark x1="71977" y1="75117" x2="71977" y2="75117"/>
                        <a14:foregroundMark x1="70581" y1="84038" x2="78837" y2="66823"/>
                        <a14:foregroundMark x1="78837" y1="66823" x2="80698" y2="56808"/>
                        <a14:foregroundMark x1="80698" y1="56808" x2="80581" y2="56651"/>
                        <a14:foregroundMark x1="80581" y1="56651" x2="68837" y2="53365"/>
                        <a14:foregroundMark x1="68837" y1="53365" x2="80698" y2="65728"/>
                        <a14:foregroundMark x1="80698" y1="65728" x2="72209" y2="68075"/>
                        <a14:foregroundMark x1="72209" y1="68075" x2="73837" y2="56495"/>
                        <a14:foregroundMark x1="73837" y1="56495" x2="77093" y2="55869"/>
                        <a14:foregroundMark x1="59070" y1="17527" x2="59070" y2="17527"/>
                        <a14:foregroundMark x1="53023" y1="59155" x2="53023" y2="59155"/>
                        <a14:foregroundMark x1="50814" y1="55712" x2="50814" y2="55712"/>
                        <a14:foregroundMark x1="51628" y1="48826" x2="70233" y2="85290"/>
                        <a14:foregroundMark x1="70233" y1="85290" x2="69767" y2="39593"/>
                        <a14:foregroundMark x1="69767" y1="39593" x2="66163" y2="55399"/>
                        <a14:foregroundMark x1="66163" y1="55399" x2="70116" y2="68388"/>
                        <a14:foregroundMark x1="70116" y1="68388" x2="72326" y2="50861"/>
                        <a14:foregroundMark x1="72326" y1="50861" x2="75930" y2="69797"/>
                        <a14:foregroundMark x1="75930" y1="69797" x2="74186" y2="54773"/>
                        <a14:foregroundMark x1="74186" y1="54773" x2="71512" y2="68545"/>
                        <a14:foregroundMark x1="71512" y1="68545" x2="77209" y2="63224"/>
                        <a14:foregroundMark x1="77209" y1="63224" x2="73140" y2="69640"/>
                        <a14:foregroundMark x1="73140" y1="69640" x2="71512" y2="78091"/>
                        <a14:foregroundMark x1="71512" y1="78091" x2="76279" y2="67136"/>
                        <a14:foregroundMark x1="76279" y1="67136" x2="83953" y2="59155"/>
                        <a14:foregroundMark x1="83953" y1="59155" x2="89767" y2="46322"/>
                        <a14:foregroundMark x1="89767" y1="46322" x2="90000" y2="40689"/>
                        <a14:foregroundMark x1="63140" y1="86072" x2="63140" y2="86072"/>
                        <a14:foregroundMark x1="63140" y1="86072" x2="68372" y2="91393"/>
                        <a14:foregroundMark x1="68372" y1="91393" x2="77442" y2="91236"/>
                        <a14:foregroundMark x1="77442" y1="91236" x2="83023" y2="65415"/>
                        <a14:foregroundMark x1="83023" y1="65415" x2="88140" y2="62128"/>
                        <a14:foregroundMark x1="88023" y1="52113" x2="69535" y2="40845"/>
                        <a14:foregroundMark x1="69535" y1="33020" x2="90000" y2="45070"/>
                        <a14:foregroundMark x1="60581" y1="47731" x2="72209" y2="40532"/>
                        <a14:foregroundMark x1="64302" y1="11111" x2="62791" y2="35994"/>
                        <a14:foregroundMark x1="62791" y1="35994" x2="62907" y2="36307"/>
                        <a14:foregroundMark x1="91047" y1="43818" x2="89070" y2="60250"/>
                        <a14:foregroundMark x1="89070" y1="60250" x2="88837" y2="60563"/>
                        <a14:foregroundMark x1="90465" y1="61033" x2="83140" y2="79343"/>
                        <a14:foregroundMark x1="83140" y1="79343" x2="82907" y2="79656"/>
                      </a14:backgroundRemoval>
                    </a14:imgEffect>
                  </a14:imgLayer>
                </a14:imgProps>
              </a:ext>
              <a:ext uri="{28A0092B-C50C-407E-A947-70E740481C1C}">
                <a14:useLocalDpi xmlns:a14="http://schemas.microsoft.com/office/drawing/2010/main" val="0"/>
              </a:ext>
            </a:extLst>
          </a:blip>
          <a:srcRect l="43551" r="-1"/>
          <a:stretch/>
        </p:blipFill>
        <p:spPr bwMode="auto">
          <a:xfrm>
            <a:off x="8290664" y="3217604"/>
            <a:ext cx="160604" cy="211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7795879"/>
      </p:ext>
    </p:extLst>
  </p:cSld>
  <p:clrMapOvr>
    <a:masterClrMapping/>
  </p:clrMapOvr>
  <mc:AlternateContent xmlns:mc="http://schemas.openxmlformats.org/markup-compatibility/2006" xmlns:p14="http://schemas.microsoft.com/office/powerpoint/2010/main">
    <mc:Choice Requires="p14">
      <p:transition spd="slow" p14:dur="2000" advTm="250"/>
    </mc:Choice>
    <mc:Fallback xmlns="">
      <p:transition spd="slow" advTm="2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0.00508 0.0044 L 0.00508 0.0044 C -0.02331 -0.01296 -0.04766 -0.02963 -0.07721 -0.04005 C -0.09727 -0.04722 -0.11758 -0.05162 -0.13763 -0.05671 C -0.14596 -0.05903 -0.1543 -0.06157 -0.16263 -0.06227 C -0.18242 -0.06458 -0.20221 -0.06481 -0.22201 -0.06597 C -0.25326 -0.06111 -0.25378 -0.06343 -0.28138 -0.05116 C -0.32643 -0.03171 -0.28906 -0.04653 -0.3293 -0.02338 C -0.34245 -0.01597 -0.35573 -0.00995 -0.36888 -0.00301 C -0.37448 -0.00023 -0.37982 0.00417 -0.38555 0.00625 L -0.40117 0.01181 C -0.40534 0.01296 -0.40951 0.01389 -0.41367 0.01551 C -0.43776 0.02477 -0.41485 0.01829 -0.43242 0.02292 C -0.43386 0.02407 -0.43516 0.02546 -0.43659 0.02662 C -0.43763 0.02732 -0.43919 0.02662 -0.43971 0.02847 C -0.44011 0.02963 -0.43828 0.02963 -0.43763 0.03032 L -0.43763 0.03032 L -0.43763 0.03032 L -0.43763 0.03032 " pathEditMode="relative" ptsTypes="AAAAAAAAAAAAAAAAAAA">
                                      <p:cBhvr>
                                        <p:cTn id="6" dur="2000" fill="hold"/>
                                        <p:tgtEl>
                                          <p:spTgt spid="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5">
            <a:extLst>
              <a:ext uri="{FF2B5EF4-FFF2-40B4-BE49-F238E27FC236}">
                <a16:creationId xmlns:a16="http://schemas.microsoft.com/office/drawing/2014/main" id="{C9AEBF80-6E98-0A80-79C7-46603DA79CF1}"/>
              </a:ext>
            </a:extLst>
          </p:cNvPr>
          <p:cNvGrpSpPr/>
          <p:nvPr/>
        </p:nvGrpSpPr>
        <p:grpSpPr>
          <a:xfrm>
            <a:off x="1983788" y="625151"/>
            <a:ext cx="8223903" cy="5159829"/>
            <a:chOff x="1983788" y="625151"/>
            <a:chExt cx="8223903" cy="5159829"/>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grpSp>
      <p:sp>
        <p:nvSpPr>
          <p:cNvPr id="8" name="Rectangle 7">
            <a:extLst>
              <a:ext uri="{FF2B5EF4-FFF2-40B4-BE49-F238E27FC236}">
                <a16:creationId xmlns:a16="http://schemas.microsoft.com/office/drawing/2014/main" id="{2B135721-24FA-4465-188A-8C7FE3E18326}"/>
              </a:ext>
            </a:extLst>
          </p:cNvPr>
          <p:cNvSpPr/>
          <p:nvPr/>
        </p:nvSpPr>
        <p:spPr>
          <a:xfrm>
            <a:off x="2306513" y="2556152"/>
            <a:ext cx="1844382" cy="116160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Bahnschrift SemiBold SemiConden" panose="020B0502040204020203" pitchFamily="34" charset="0"/>
              </a:rPr>
              <a:t>The Impacts of Media on the Young Person’s Behavioural Development</a:t>
            </a:r>
          </a:p>
        </p:txBody>
      </p:sp>
      <p:pic>
        <p:nvPicPr>
          <p:cNvPr id="7" name="Picture 6" descr="Windows Arrow Png - Mouse On Computer Screen, Transparent Png , Transparent  Png Image - PNGitem">
            <a:extLst>
              <a:ext uri="{FF2B5EF4-FFF2-40B4-BE49-F238E27FC236}">
                <a16:creationId xmlns:a16="http://schemas.microsoft.com/office/drawing/2014/main" id="{4A74F23C-F95B-0BF6-ECD0-072F6DE552C6}"/>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9077" b="91393" l="47442" r="95465">
                        <a14:foregroundMark x1="47674" y1="47887" x2="47674" y2="47887"/>
                        <a14:foregroundMark x1="65000" y1="9233" x2="65000" y2="9233"/>
                        <a14:foregroundMark x1="95581" y1="55712" x2="95581" y2="55712"/>
                        <a14:foregroundMark x1="67442" y1="65884" x2="67442" y2="65884"/>
                        <a14:foregroundMark x1="71977" y1="75117" x2="71977" y2="75117"/>
                        <a14:foregroundMark x1="70581" y1="84038" x2="78837" y2="66823"/>
                        <a14:foregroundMark x1="78837" y1="66823" x2="80698" y2="56808"/>
                        <a14:foregroundMark x1="80698" y1="56808" x2="80581" y2="56651"/>
                        <a14:foregroundMark x1="80581" y1="56651" x2="68837" y2="53365"/>
                        <a14:foregroundMark x1="68837" y1="53365" x2="80698" y2="65728"/>
                        <a14:foregroundMark x1="80698" y1="65728" x2="72209" y2="68075"/>
                        <a14:foregroundMark x1="72209" y1="68075" x2="73837" y2="56495"/>
                        <a14:foregroundMark x1="73837" y1="56495" x2="77093" y2="55869"/>
                        <a14:foregroundMark x1="59070" y1="17527" x2="59070" y2="17527"/>
                        <a14:foregroundMark x1="53023" y1="59155" x2="53023" y2="59155"/>
                        <a14:foregroundMark x1="50814" y1="55712" x2="50814" y2="55712"/>
                        <a14:foregroundMark x1="51628" y1="48826" x2="70233" y2="85290"/>
                        <a14:foregroundMark x1="70233" y1="85290" x2="69767" y2="39593"/>
                        <a14:foregroundMark x1="69767" y1="39593" x2="66163" y2="55399"/>
                        <a14:foregroundMark x1="66163" y1="55399" x2="70116" y2="68388"/>
                        <a14:foregroundMark x1="70116" y1="68388" x2="72326" y2="50861"/>
                        <a14:foregroundMark x1="72326" y1="50861" x2="75930" y2="69797"/>
                        <a14:foregroundMark x1="75930" y1="69797" x2="74186" y2="54773"/>
                        <a14:foregroundMark x1="74186" y1="54773" x2="71512" y2="68545"/>
                        <a14:foregroundMark x1="71512" y1="68545" x2="77209" y2="63224"/>
                        <a14:foregroundMark x1="77209" y1="63224" x2="73140" y2="69640"/>
                        <a14:foregroundMark x1="73140" y1="69640" x2="71512" y2="78091"/>
                        <a14:foregroundMark x1="71512" y1="78091" x2="76279" y2="67136"/>
                        <a14:foregroundMark x1="76279" y1="67136" x2="83953" y2="59155"/>
                        <a14:foregroundMark x1="83953" y1="59155" x2="89767" y2="46322"/>
                        <a14:foregroundMark x1="89767" y1="46322" x2="90000" y2="40689"/>
                        <a14:foregroundMark x1="63140" y1="86072" x2="63140" y2="86072"/>
                        <a14:foregroundMark x1="63140" y1="86072" x2="68372" y2="91393"/>
                        <a14:foregroundMark x1="68372" y1="91393" x2="77442" y2="91236"/>
                        <a14:foregroundMark x1="77442" y1="91236" x2="83023" y2="65415"/>
                        <a14:foregroundMark x1="83023" y1="65415" x2="88140" y2="62128"/>
                        <a14:foregroundMark x1="88023" y1="52113" x2="69535" y2="40845"/>
                        <a14:foregroundMark x1="69535" y1="33020" x2="90000" y2="45070"/>
                        <a14:foregroundMark x1="60581" y1="47731" x2="72209" y2="40532"/>
                        <a14:foregroundMark x1="64302" y1="11111" x2="62791" y2="35994"/>
                        <a14:foregroundMark x1="62791" y1="35994" x2="62907" y2="36307"/>
                        <a14:foregroundMark x1="91047" y1="43818" x2="89070" y2="60250"/>
                        <a14:foregroundMark x1="89070" y1="60250" x2="88837" y2="60563"/>
                        <a14:foregroundMark x1="90465" y1="61033" x2="83140" y2="79343"/>
                        <a14:foregroundMark x1="83140" y1="79343" x2="82907" y2="79656"/>
                      </a14:backgroundRemoval>
                    </a14:imgEffect>
                  </a14:imgLayer>
                </a14:imgProps>
              </a:ext>
              <a:ext uri="{28A0092B-C50C-407E-A947-70E740481C1C}">
                <a14:useLocalDpi xmlns:a14="http://schemas.microsoft.com/office/drawing/2010/main" val="0"/>
              </a:ext>
            </a:extLst>
          </a:blip>
          <a:srcRect l="43551" r="-1"/>
          <a:stretch/>
        </p:blipFill>
        <p:spPr bwMode="auto">
          <a:xfrm>
            <a:off x="2956664" y="3429000"/>
            <a:ext cx="160604" cy="211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821519"/>
      </p:ext>
    </p:extLst>
  </p:cSld>
  <p:clrMapOvr>
    <a:masterClrMapping/>
  </p:clrMapOvr>
  <mc:AlternateContent xmlns:mc="http://schemas.openxmlformats.org/markup-compatibility/2006" xmlns:p14="http://schemas.microsoft.com/office/powerpoint/2010/main">
    <mc:Choice Requires="p14">
      <p:transition spd="slow" p14:dur="2000" advTm="250"/>
    </mc:Choice>
    <mc:Fallback xmlns="">
      <p:transition spd="slow" advTm="25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pic>
        <p:nvPicPr>
          <p:cNvPr id="21" name="Picture 20" descr="A screenshot of a computer&#10;&#10;Description automatically generated">
            <a:extLst>
              <a:ext uri="{FF2B5EF4-FFF2-40B4-BE49-F238E27FC236}">
                <a16:creationId xmlns:a16="http://schemas.microsoft.com/office/drawing/2014/main" id="{46E6A2B7-E829-1EE9-B3DD-41D7BA30ABB9}"/>
              </a:ext>
            </a:extLst>
          </p:cNvPr>
          <p:cNvPicPr>
            <a:picLocks noChangeAspect="1"/>
          </p:cNvPicPr>
          <p:nvPr/>
        </p:nvPicPr>
        <p:blipFill rotWithShape="1">
          <a:blip r:embed="rId7">
            <a:extLst>
              <a:ext uri="{28A0092B-C50C-407E-A947-70E740481C1C}">
                <a14:useLocalDpi xmlns:a14="http://schemas.microsoft.com/office/drawing/2010/main" val="0"/>
              </a:ext>
            </a:extLst>
          </a:blip>
          <a:srcRect l="47070" t="48433" r="47988" b="42460"/>
          <a:stretch/>
        </p:blipFill>
        <p:spPr>
          <a:xfrm>
            <a:off x="5854700" y="3124199"/>
            <a:ext cx="406400" cy="469901"/>
          </a:xfrm>
          <a:prstGeom prst="rect">
            <a:avLst/>
          </a:prstGeom>
        </p:spPr>
      </p:pic>
    </p:spTree>
    <p:extLst>
      <p:ext uri="{BB962C8B-B14F-4D97-AF65-F5344CB8AC3E}">
        <p14:creationId xmlns:p14="http://schemas.microsoft.com/office/powerpoint/2010/main" val="1802789360"/>
      </p:ext>
    </p:extLst>
  </p:cSld>
  <p:clrMapOvr>
    <a:masterClrMapping/>
  </p:clrMapOvr>
  <mc:AlternateContent xmlns:mc="http://schemas.openxmlformats.org/markup-compatibility/2006" xmlns:p14="http://schemas.microsoft.com/office/powerpoint/2010/main">
    <mc:Choice Requires="p14">
      <p:transition spd="slow" p14:dur="2000" advTm="150"/>
    </mc:Choice>
    <mc:Fallback xmlns="">
      <p:transition spd="slow" advTm="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0"/>
                                  </p:stCondLst>
                                  <p:childTnLst>
                                    <p:animRot by="21600000">
                                      <p:cBhvr>
                                        <p:cTn id="6" dur="2000" fill="hold"/>
                                        <p:tgtEl>
                                          <p:spTgt spid="2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65600" y="1073020"/>
            <a:ext cx="8060267" cy="4154984"/>
          </a:xfrm>
          <a:prstGeom prst="rect">
            <a:avLst/>
          </a:prstGeom>
          <a:noFill/>
        </p:spPr>
        <p:txBody>
          <a:bodyPr wrap="square" rtlCol="0">
            <a:spAutoFit/>
          </a:bodyPr>
          <a:lstStyle/>
          <a:p>
            <a:pPr algn="ctr"/>
            <a:r>
              <a:rPr lang="en-GB" sz="6600" dirty="0">
                <a:solidFill>
                  <a:schemeClr val="bg1"/>
                </a:solidFill>
                <a:latin typeface="Bahnschrift SemiBold SemiConden" panose="020B0502040204020203" pitchFamily="34" charset="0"/>
              </a:rPr>
              <a:t>The Impacts of Media on the Young Person’s Behavioural Development</a:t>
            </a:r>
          </a:p>
        </p:txBody>
      </p:sp>
    </p:spTree>
    <p:extLst>
      <p:ext uri="{BB962C8B-B14F-4D97-AF65-F5344CB8AC3E}">
        <p14:creationId xmlns:p14="http://schemas.microsoft.com/office/powerpoint/2010/main" val="3689997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Contents</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455333" y="1865130"/>
            <a:ext cx="3632200" cy="2862322"/>
          </a:xfrm>
          <a:prstGeom prst="rect">
            <a:avLst/>
          </a:prstGeom>
          <a:noFill/>
          <a:ln>
            <a:no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Bahnschrift" panose="020B0502040204020203" pitchFamily="34" charset="0"/>
              </a:rPr>
              <a:t>Aims and Objectives</a:t>
            </a:r>
          </a:p>
          <a:p>
            <a:pPr marL="285750" indent="-285750">
              <a:buFont typeface="Arial" panose="020B0604020202020204" pitchFamily="34" charset="0"/>
              <a:buChar char="•"/>
            </a:pPr>
            <a:r>
              <a:rPr lang="en-GB" dirty="0">
                <a:solidFill>
                  <a:schemeClr val="bg1"/>
                </a:solidFill>
                <a:latin typeface="Bahnschrift" panose="020B0502040204020203" pitchFamily="34" charset="0"/>
              </a:rPr>
              <a:t>Children in the Digital Era</a:t>
            </a:r>
          </a:p>
          <a:p>
            <a:pPr marL="285750" indent="-285750">
              <a:buFont typeface="Arial" panose="020B0604020202020204" pitchFamily="34" charset="0"/>
              <a:buChar char="•"/>
            </a:pPr>
            <a:r>
              <a:rPr lang="en-GB" dirty="0">
                <a:solidFill>
                  <a:schemeClr val="bg1"/>
                </a:solidFill>
                <a:latin typeface="Bahnschrift" panose="020B0502040204020203" pitchFamily="34" charset="0"/>
              </a:rPr>
              <a:t>Types of Digital Media</a:t>
            </a:r>
          </a:p>
          <a:p>
            <a:pPr marL="285750" indent="-285750">
              <a:buFont typeface="Arial" panose="020B0604020202020204" pitchFamily="34" charset="0"/>
              <a:buChar char="•"/>
            </a:pPr>
            <a:r>
              <a:rPr lang="en-GB" dirty="0">
                <a:solidFill>
                  <a:schemeClr val="bg1"/>
                </a:solidFill>
                <a:latin typeface="Bahnschrift" panose="020B0502040204020203" pitchFamily="34" charset="0"/>
              </a:rPr>
              <a:t>Online Safety Bill</a:t>
            </a:r>
          </a:p>
          <a:p>
            <a:pPr marL="285750" indent="-285750">
              <a:buFont typeface="Arial" panose="020B0604020202020204" pitchFamily="34" charset="0"/>
              <a:buChar char="•"/>
            </a:pPr>
            <a:r>
              <a:rPr lang="en-GB" dirty="0">
                <a:solidFill>
                  <a:schemeClr val="bg1"/>
                </a:solidFill>
                <a:latin typeface="Bahnschrift" panose="020B0502040204020203" pitchFamily="34" charset="0"/>
              </a:rPr>
              <a:t>Maslow’s Hierarchy of Needs</a:t>
            </a:r>
          </a:p>
          <a:p>
            <a:pPr marL="285750" indent="-285750">
              <a:buFont typeface="Arial" panose="020B0604020202020204" pitchFamily="34" charset="0"/>
              <a:buChar char="•"/>
            </a:pPr>
            <a:r>
              <a:rPr lang="en-GB" dirty="0">
                <a:solidFill>
                  <a:schemeClr val="bg1"/>
                </a:solidFill>
                <a:latin typeface="Bahnschrift" panose="020B0502040204020203" pitchFamily="34" charset="0"/>
              </a:rPr>
              <a:t>Bandura’s Social Learning Theory</a:t>
            </a:r>
          </a:p>
          <a:p>
            <a:pPr marL="285750" indent="-285750">
              <a:buFont typeface="Arial" panose="020B0604020202020204" pitchFamily="34" charset="0"/>
              <a:buChar char="•"/>
            </a:pPr>
            <a:r>
              <a:rPr lang="en-GB" dirty="0">
                <a:solidFill>
                  <a:schemeClr val="bg1"/>
                </a:solidFill>
                <a:latin typeface="Bahnschrift" panose="020B0502040204020203" pitchFamily="34" charset="0"/>
              </a:rPr>
              <a:t>Behaviourism</a:t>
            </a:r>
          </a:p>
          <a:p>
            <a:pPr marL="285750" indent="-285750">
              <a:buFont typeface="Arial" panose="020B0604020202020204" pitchFamily="34" charset="0"/>
              <a:buChar char="•"/>
            </a:pPr>
            <a:r>
              <a:rPr lang="en-GB" dirty="0">
                <a:solidFill>
                  <a:schemeClr val="bg1"/>
                </a:solidFill>
                <a:latin typeface="Bahnschrift" panose="020B0502040204020203" pitchFamily="34" charset="0"/>
              </a:rPr>
              <a:t>Positive Impacts</a:t>
            </a:r>
          </a:p>
          <a:p>
            <a:pPr marL="285750" indent="-285750">
              <a:buFont typeface="Arial" panose="020B0604020202020204" pitchFamily="34" charset="0"/>
              <a:buChar char="•"/>
            </a:pPr>
            <a:r>
              <a:rPr lang="en-GB" dirty="0">
                <a:solidFill>
                  <a:schemeClr val="bg1"/>
                </a:solidFill>
                <a:latin typeface="Bahnschrift" panose="020B0502040204020203" pitchFamily="34" charset="0"/>
              </a:rPr>
              <a:t>Negative Impacts</a:t>
            </a:r>
          </a:p>
        </p:txBody>
      </p:sp>
      <p:pic>
        <p:nvPicPr>
          <p:cNvPr id="16386" name="Picture 2" descr="People concept Vector illustration of social media, influencer, social community, networking, communication for graphic and web design, business presentation and marketing material.  influencer stock illustrations">
            <a:extLst>
              <a:ext uri="{FF2B5EF4-FFF2-40B4-BE49-F238E27FC236}">
                <a16:creationId xmlns:a16="http://schemas.microsoft.com/office/drawing/2014/main" id="{5B39F6B7-6A8B-2BD8-6DD8-EF26B7F6DB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64680" y="2205388"/>
            <a:ext cx="3733734" cy="24891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70970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additive="base">
                                        <p:cTn id="7"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anim calcmode="lin" valueType="num">
                                      <p:cBhvr additive="base">
                                        <p:cTn id="19" dur="500" fill="hold"/>
                                        <p:tgtEl>
                                          <p:spTgt spid="1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6">
                                            <p:txEl>
                                              <p:pRg st="3" end="3"/>
                                            </p:txEl>
                                          </p:spTgt>
                                        </p:tgtEl>
                                        <p:attrNameLst>
                                          <p:attrName>style.visibility</p:attrName>
                                        </p:attrNameLst>
                                      </p:cBhvr>
                                      <p:to>
                                        <p:strVal val="visible"/>
                                      </p:to>
                                    </p:set>
                                    <p:anim calcmode="lin" valueType="num">
                                      <p:cBhvr additive="base">
                                        <p:cTn id="25" dur="500" fill="hold"/>
                                        <p:tgtEl>
                                          <p:spTgt spid="1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6">
                                            <p:txEl>
                                              <p:pRg st="4" end="4"/>
                                            </p:txEl>
                                          </p:spTgt>
                                        </p:tgtEl>
                                        <p:attrNameLst>
                                          <p:attrName>style.visibility</p:attrName>
                                        </p:attrNameLst>
                                      </p:cBhvr>
                                      <p:to>
                                        <p:strVal val="visible"/>
                                      </p:to>
                                    </p:set>
                                    <p:anim calcmode="lin" valueType="num">
                                      <p:cBhvr additive="base">
                                        <p:cTn id="31" dur="500" fill="hold"/>
                                        <p:tgtEl>
                                          <p:spTgt spid="1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6">
                                            <p:txEl>
                                              <p:pRg st="5" end="5"/>
                                            </p:txEl>
                                          </p:spTgt>
                                        </p:tgtEl>
                                        <p:attrNameLst>
                                          <p:attrName>style.visibility</p:attrName>
                                        </p:attrNameLst>
                                      </p:cBhvr>
                                      <p:to>
                                        <p:strVal val="visible"/>
                                      </p:to>
                                    </p:set>
                                    <p:anim calcmode="lin" valueType="num">
                                      <p:cBhvr additive="base">
                                        <p:cTn id="37" dur="500" fill="hold"/>
                                        <p:tgtEl>
                                          <p:spTgt spid="1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6">
                                            <p:txEl>
                                              <p:pRg st="6" end="6"/>
                                            </p:txEl>
                                          </p:spTgt>
                                        </p:tgtEl>
                                        <p:attrNameLst>
                                          <p:attrName>style.visibility</p:attrName>
                                        </p:attrNameLst>
                                      </p:cBhvr>
                                      <p:to>
                                        <p:strVal val="visible"/>
                                      </p:to>
                                    </p:set>
                                    <p:anim calcmode="lin" valueType="num">
                                      <p:cBhvr additive="base">
                                        <p:cTn id="43" dur="500" fill="hold"/>
                                        <p:tgtEl>
                                          <p:spTgt spid="1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6">
                                            <p:txEl>
                                              <p:pRg st="7" end="7"/>
                                            </p:txEl>
                                          </p:spTgt>
                                        </p:tgtEl>
                                        <p:attrNameLst>
                                          <p:attrName>style.visibility</p:attrName>
                                        </p:attrNameLst>
                                      </p:cBhvr>
                                      <p:to>
                                        <p:strVal val="visible"/>
                                      </p:to>
                                    </p:set>
                                    <p:anim calcmode="lin" valueType="num">
                                      <p:cBhvr additive="base">
                                        <p:cTn id="49" dur="500" fill="hold"/>
                                        <p:tgtEl>
                                          <p:spTgt spid="1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6">
                                            <p:txEl>
                                              <p:pRg st="8" end="8"/>
                                            </p:txEl>
                                          </p:spTgt>
                                        </p:tgtEl>
                                        <p:attrNameLst>
                                          <p:attrName>style.visibility</p:attrName>
                                        </p:attrNameLst>
                                      </p:cBhvr>
                                      <p:to>
                                        <p:strVal val="visible"/>
                                      </p:to>
                                    </p:set>
                                    <p:anim calcmode="lin" valueType="num">
                                      <p:cBhvr additive="base">
                                        <p:cTn id="55" dur="500" fill="hold"/>
                                        <p:tgtEl>
                                          <p:spTgt spid="1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Aims and Objectives</a:t>
            </a:r>
          </a:p>
        </p:txBody>
      </p:sp>
      <p:sp>
        <p:nvSpPr>
          <p:cNvPr id="18" name="TextBox 17">
            <a:extLst>
              <a:ext uri="{FF2B5EF4-FFF2-40B4-BE49-F238E27FC236}">
                <a16:creationId xmlns:a16="http://schemas.microsoft.com/office/drawing/2014/main" id="{FB97D8AA-873C-CD68-6004-9D2837571C2C}"/>
              </a:ext>
            </a:extLst>
          </p:cNvPr>
          <p:cNvSpPr txBox="1"/>
          <p:nvPr/>
        </p:nvSpPr>
        <p:spPr>
          <a:xfrm>
            <a:off x="6272241" y="1719090"/>
            <a:ext cx="3632200" cy="3139321"/>
          </a:xfrm>
          <a:prstGeom prst="rect">
            <a:avLst/>
          </a:prstGeom>
          <a:noFill/>
          <a:ln>
            <a:no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Bahnschrift" panose="020B0502040204020203" pitchFamily="34" charset="0"/>
              </a:rPr>
              <a:t>Examine the impact of social media on behavioural development</a:t>
            </a:r>
          </a:p>
          <a:p>
            <a:pPr marL="742950" lvl="1" indent="-285750">
              <a:buFont typeface="Arial" panose="020B0604020202020204" pitchFamily="34" charset="0"/>
              <a:buChar char="•"/>
            </a:pPr>
            <a:r>
              <a:rPr lang="en-GB" dirty="0">
                <a:solidFill>
                  <a:schemeClr val="bg1"/>
                </a:solidFill>
                <a:latin typeface="Bahnschrift" panose="020B0502040204020203" pitchFamily="34" charset="0"/>
              </a:rPr>
              <a:t>Consider multiple behavioural theories</a:t>
            </a:r>
          </a:p>
          <a:p>
            <a:pPr marL="285750" indent="-285750">
              <a:buFont typeface="Arial" panose="020B0604020202020204" pitchFamily="34" charset="0"/>
              <a:buChar char="•"/>
            </a:pPr>
            <a:r>
              <a:rPr lang="en-GB" dirty="0">
                <a:solidFill>
                  <a:schemeClr val="bg1"/>
                </a:solidFill>
                <a:latin typeface="Bahnschrift" panose="020B0502040204020203" pitchFamily="34" charset="0"/>
              </a:rPr>
              <a:t>Determine whether the impact is overall positive or negative</a:t>
            </a:r>
          </a:p>
          <a:p>
            <a:pPr marL="742950" lvl="1" indent="-285750">
              <a:buFont typeface="Arial" panose="020B0604020202020204" pitchFamily="34" charset="0"/>
              <a:buChar char="•"/>
            </a:pPr>
            <a:r>
              <a:rPr lang="en-GB" dirty="0">
                <a:solidFill>
                  <a:schemeClr val="bg1"/>
                </a:solidFill>
                <a:latin typeface="Bahnschrift" panose="020B0502040204020203" pitchFamily="34" charset="0"/>
              </a:rPr>
              <a:t>Examine both sides and base my conclusion on evidence as well as personal opinion</a:t>
            </a:r>
          </a:p>
        </p:txBody>
      </p:sp>
      <p:pic>
        <p:nvPicPr>
          <p:cNvPr id="15362" name="Picture 2" descr="Aims, Objectives and Policies - JSENSE">
            <a:extLst>
              <a:ext uri="{FF2B5EF4-FFF2-40B4-BE49-F238E27FC236}">
                <a16:creationId xmlns:a16="http://schemas.microsoft.com/office/drawing/2014/main" id="{91C8ECF4-83E3-19A1-4650-B209B33FC43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57400" y="1815611"/>
            <a:ext cx="4676775" cy="3961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69181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
                                            <p:txEl>
                                              <p:pRg st="1" end="1"/>
                                            </p:txEl>
                                          </p:spTgt>
                                        </p:tgtEl>
                                        <p:attrNameLst>
                                          <p:attrName>style.visibility</p:attrName>
                                        </p:attrNameLst>
                                      </p:cBhvr>
                                      <p:to>
                                        <p:strVal val="visible"/>
                                      </p:to>
                                    </p:set>
                                    <p:anim calcmode="lin" valueType="num">
                                      <p:cBhvr additive="base">
                                        <p:cTn id="13" dur="500" fill="hold"/>
                                        <p:tgtEl>
                                          <p:spTgt spid="1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
                                            <p:txEl>
                                              <p:pRg st="2" end="2"/>
                                            </p:txEl>
                                          </p:spTgt>
                                        </p:tgtEl>
                                        <p:attrNameLst>
                                          <p:attrName>style.visibility</p:attrName>
                                        </p:attrNameLst>
                                      </p:cBhvr>
                                      <p:to>
                                        <p:strVal val="visible"/>
                                      </p:to>
                                    </p:set>
                                    <p:anim calcmode="lin" valueType="num">
                                      <p:cBhvr additive="base">
                                        <p:cTn id="19" dur="500" fill="hold"/>
                                        <p:tgtEl>
                                          <p:spTgt spid="1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8">
                                            <p:txEl>
                                              <p:pRg st="3" end="3"/>
                                            </p:txEl>
                                          </p:spTgt>
                                        </p:tgtEl>
                                        <p:attrNameLst>
                                          <p:attrName>style.visibility</p:attrName>
                                        </p:attrNameLst>
                                      </p:cBhvr>
                                      <p:to>
                                        <p:strVal val="visible"/>
                                      </p:to>
                                    </p:set>
                                    <p:anim calcmode="lin" valueType="num">
                                      <p:cBhvr additive="base">
                                        <p:cTn id="25" dur="500" fill="hold"/>
                                        <p:tgtEl>
                                          <p:spTgt spid="1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Children in the Digital Era</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26734" y="1719090"/>
            <a:ext cx="3632200" cy="3879395"/>
          </a:xfrm>
          <a:prstGeom prst="rect">
            <a:avLst/>
          </a:prstGeom>
          <a:noFill/>
          <a:ln>
            <a:no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Bahnschrift" panose="020B0502040204020203" pitchFamily="34" charset="0"/>
              </a:rPr>
              <a:t>Generation Z &amp; Generation</a:t>
            </a:r>
            <a:br>
              <a:rPr lang="en-GB" dirty="0">
                <a:solidFill>
                  <a:schemeClr val="bg1"/>
                </a:solidFill>
                <a:latin typeface="Bahnschrift" panose="020B0502040204020203" pitchFamily="34" charset="0"/>
              </a:rPr>
            </a:br>
            <a:r>
              <a:rPr lang="en-GB" dirty="0">
                <a:solidFill>
                  <a:schemeClr val="bg1"/>
                </a:solidFill>
                <a:latin typeface="Bahnschrift" panose="020B0502040204020203" pitchFamily="34" charset="0"/>
              </a:rPr>
              <a:t>Alpha</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Digital Natives</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Online Learning</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Children’s Entertainment</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Increase of Social Media</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Smart Devices</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99% 3 - 17</a:t>
            </a:r>
          </a:p>
        </p:txBody>
      </p:sp>
      <p:pic>
        <p:nvPicPr>
          <p:cNvPr id="7172" name="Picture 4" descr="Boys and girl study in computer class using internet technology. Boys and girl study in computer class using internet technology with female teacher. Kids get an education sits with laptops on lessons. Flat vector illustration isolated on white. children digital stock illustrations">
            <a:extLst>
              <a:ext uri="{FF2B5EF4-FFF2-40B4-BE49-F238E27FC236}">
                <a16:creationId xmlns:a16="http://schemas.microsoft.com/office/drawing/2014/main" id="{77052FB2-0072-8AAE-3FDE-452495931D27}"/>
              </a:ext>
            </a:extLst>
          </p:cNvPr>
          <p:cNvPicPr>
            <a:picLocks noChangeAspect="1" noChangeArrowheads="1"/>
          </p:cNvPicPr>
          <p:nvPr/>
        </p:nvPicPr>
        <p:blipFill rotWithShape="1">
          <a:blip r:embed="rId8">
            <a:extLst>
              <a:ext uri="{BEBA8EAE-BF5A-486C-A8C5-ECC9F3942E4B}">
                <a14:imgProps xmlns:a14="http://schemas.microsoft.com/office/drawing/2010/main">
                  <a14:imgLayer r:embed="rId9">
                    <a14:imgEffect>
                      <a14:backgroundRemoval t="10000" b="90000" l="10000" r="90000">
                        <a14:foregroundMark x1="40686" y1="58896" x2="40686" y2="57975"/>
                        <a14:foregroundMark x1="40686" y1="57975" x2="42157" y2="57669"/>
                        <a14:foregroundMark x1="20261" y1="77607" x2="20261" y2="77607"/>
                        <a14:foregroundMark x1="33824" y1="80061" x2="33824" y2="80061"/>
                        <a14:foregroundMark x1="36765" y1="79141" x2="36765" y2="79141"/>
                        <a14:foregroundMark x1="36765" y1="79141" x2="36765" y2="79141"/>
                        <a14:foregroundMark x1="25980" y1="79141" x2="25980" y2="79141"/>
                        <a14:foregroundMark x1="20261" y1="73313" x2="20261" y2="73313"/>
                        <a14:foregroundMark x1="26307" y1="80061" x2="26307" y2="80061"/>
                        <a14:foregroundMark x1="24020" y1="79141" x2="24020" y2="79141"/>
                        <a14:backgroundMark x1="66176" y1="84663" x2="66176" y2="84663"/>
                        <a14:backgroundMark x1="52451" y1="78221" x2="52451" y2="78221"/>
                        <a14:backgroundMark x1="52778" y1="74847" x2="52778" y2="74847"/>
                        <a14:backgroundMark x1="32190" y1="78528" x2="32190" y2="78528"/>
                        <a14:backgroundMark x1="20915" y1="77301" x2="20915" y2="77301"/>
                        <a14:backgroundMark x1="15850" y1="87423" x2="15850" y2="87423"/>
                        <a14:backgroundMark x1="66013" y1="77301" x2="66013" y2="77301"/>
                        <a14:backgroundMark x1="66013" y1="77301" x2="66013" y2="79141"/>
                        <a14:backgroundMark x1="66013" y1="79141" x2="65523" y2="72393"/>
                        <a14:backgroundMark x1="66176" y1="80368" x2="66176" y2="79448"/>
                        <a14:backgroundMark x1="70588" y1="65337" x2="71078" y2="65951"/>
                        <a14:backgroundMark x1="62582" y1="57669" x2="62745" y2="57669"/>
                        <a14:backgroundMark x1="43791" y1="57669" x2="43791" y2="57669"/>
                        <a14:backgroundMark x1="17484" y1="59816" x2="17484" y2="59816"/>
                        <a14:backgroundMark x1="26797" y1="65337" x2="26797" y2="65337"/>
                        <a14:backgroundMark x1="20752" y1="74540" x2="20752" y2="74540"/>
                        <a14:backgroundMark x1="25000" y1="79141" x2="25000" y2="79141"/>
                        <a14:backgroundMark x1="18954" y1="73006" x2="18954" y2="73006"/>
                        <a14:backgroundMark x1="34314" y1="75767" x2="34314" y2="75767"/>
                      </a14:backgroundRemoval>
                    </a14:imgEffect>
                  </a14:imgLayer>
                </a14:imgProps>
              </a:ext>
              <a:ext uri="{28A0092B-C50C-407E-A947-70E740481C1C}">
                <a14:useLocalDpi xmlns:a14="http://schemas.microsoft.com/office/drawing/2010/main" val="0"/>
              </a:ext>
            </a:extLst>
          </a:blip>
          <a:srcRect l="8931" t="17950" r="9536"/>
          <a:stretch/>
        </p:blipFill>
        <p:spPr bwMode="auto">
          <a:xfrm>
            <a:off x="4924425" y="3238500"/>
            <a:ext cx="5283257" cy="2832100"/>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04206279-C8B6-6713-BD23-A6255AAF3936}"/>
              </a:ext>
            </a:extLst>
          </p:cNvPr>
          <p:cNvSpPr txBox="1"/>
          <p:nvPr/>
        </p:nvSpPr>
        <p:spPr>
          <a:xfrm>
            <a:off x="6333066" y="1719090"/>
            <a:ext cx="3632200" cy="1698029"/>
          </a:xfrm>
          <a:prstGeom prst="rect">
            <a:avLst/>
          </a:prstGeom>
          <a:noFill/>
          <a:ln>
            <a:noFill/>
          </a:ln>
        </p:spPr>
        <p:txBody>
          <a:bodyPr wrap="square" rtlCol="0">
            <a:spAutoFit/>
          </a:bodyPr>
          <a:lstStyle/>
          <a:p>
            <a:pPr marL="285750" indent="-285750">
              <a:lnSpc>
                <a:spcPct val="150000"/>
              </a:lnSpc>
              <a:buFont typeface="Arial" panose="020B0604020202020204" pitchFamily="34" charset="0"/>
              <a:buChar char="•"/>
            </a:pPr>
            <a:r>
              <a:rPr lang="en-GB" dirty="0">
                <a:solidFill>
                  <a:schemeClr val="bg1"/>
                </a:solidFill>
                <a:latin typeface="Bahnschrift" panose="020B0502040204020203" pitchFamily="34" charset="0"/>
              </a:rPr>
              <a:t>72%</a:t>
            </a:r>
          </a:p>
          <a:p>
            <a:pPr marL="285750" indent="-285750">
              <a:lnSpc>
                <a:spcPct val="150000"/>
              </a:lnSpc>
              <a:buFont typeface="Arial" panose="020B0604020202020204" pitchFamily="34" charset="0"/>
              <a:buChar char="•"/>
            </a:pPr>
            <a:r>
              <a:rPr lang="en-GB" dirty="0">
                <a:solidFill>
                  <a:schemeClr val="bg1"/>
                </a:solidFill>
                <a:latin typeface="Bahnschrift" panose="020B0502040204020203" pitchFamily="34" charset="0"/>
              </a:rPr>
              <a:t>69%</a:t>
            </a:r>
          </a:p>
          <a:p>
            <a:pPr marL="285750" indent="-285750">
              <a:lnSpc>
                <a:spcPct val="150000"/>
              </a:lnSpc>
              <a:buFont typeface="Arial" panose="020B0604020202020204" pitchFamily="34" charset="0"/>
              <a:buChar char="•"/>
            </a:pPr>
            <a:r>
              <a:rPr lang="en-GB" dirty="0">
                <a:solidFill>
                  <a:schemeClr val="bg1"/>
                </a:solidFill>
                <a:latin typeface="Bahnschrift" panose="020B0502040204020203" pitchFamily="34" charset="0"/>
              </a:rPr>
              <a:t>Media Consumption</a:t>
            </a:r>
          </a:p>
          <a:p>
            <a:pPr marL="285750" indent="-285750">
              <a:lnSpc>
                <a:spcPct val="150000"/>
              </a:lnSpc>
              <a:buFont typeface="Arial" panose="020B0604020202020204" pitchFamily="34" charset="0"/>
              <a:buChar char="•"/>
            </a:pPr>
            <a:r>
              <a:rPr lang="en-GB" dirty="0">
                <a:solidFill>
                  <a:schemeClr val="bg1"/>
                </a:solidFill>
                <a:latin typeface="Bahnschrift" panose="020B0502040204020203" pitchFamily="34" charset="0"/>
              </a:rPr>
              <a:t>4.5 hours</a:t>
            </a:r>
          </a:p>
        </p:txBody>
      </p:sp>
      <p:sp>
        <p:nvSpPr>
          <p:cNvPr id="18" name="TextBox 17">
            <a:extLst>
              <a:ext uri="{FF2B5EF4-FFF2-40B4-BE49-F238E27FC236}">
                <a16:creationId xmlns:a16="http://schemas.microsoft.com/office/drawing/2014/main" id="{B389EAA4-0F86-1E3B-5F2D-991A706F05A6}"/>
              </a:ext>
            </a:extLst>
          </p:cNvPr>
          <p:cNvSpPr txBox="1"/>
          <p:nvPr/>
        </p:nvSpPr>
        <p:spPr>
          <a:xfrm>
            <a:off x="9330" y="6606077"/>
            <a:ext cx="12192001" cy="233975"/>
          </a:xfrm>
          <a:prstGeom prst="rect">
            <a:avLst/>
          </a:prstGeom>
          <a:noFill/>
        </p:spPr>
        <p:txBody>
          <a:bodyPr wrap="square" rtlCol="0">
            <a:spAutoFit/>
          </a:bodyPr>
          <a:lstStyle/>
          <a:p>
            <a:pPr>
              <a:lnSpc>
                <a:spcPct val="107000"/>
              </a:lnSpc>
              <a:spcAft>
                <a:spcPts val="800"/>
              </a:spcAft>
            </a:pPr>
            <a:r>
              <a:rPr lang="en-GB" sz="900" dirty="0"/>
              <a:t>(Turner, 2015; </a:t>
            </a:r>
            <a:r>
              <a:rPr lang="en-GB" sz="900" dirty="0" err="1">
                <a:effectLst/>
                <a:latin typeface="Calibri" panose="020F0502020204030204" pitchFamily="34" charset="0"/>
                <a:ea typeface="Calibri" panose="020F0502020204030204" pitchFamily="34" charset="0"/>
                <a:cs typeface="Calibri" panose="020F0502020204030204" pitchFamily="34" charset="0"/>
              </a:rPr>
              <a:t>McCrindle</a:t>
            </a:r>
            <a:r>
              <a:rPr lang="en-GB" sz="900" dirty="0">
                <a:effectLst/>
                <a:latin typeface="Calibri" panose="020F0502020204030204" pitchFamily="34" charset="0"/>
                <a:ea typeface="Calibri" panose="020F0502020204030204" pitchFamily="34" charset="0"/>
                <a:cs typeface="Calibri" panose="020F0502020204030204" pitchFamily="34" charset="0"/>
              </a:rPr>
              <a:t>, 2021; </a:t>
            </a:r>
            <a:r>
              <a:rPr lang="en-GB" sz="900" dirty="0" err="1">
                <a:effectLst/>
                <a:latin typeface="Calibri" panose="020F0502020204030204" pitchFamily="34" charset="0"/>
                <a:ea typeface="Calibri" panose="020F0502020204030204" pitchFamily="34" charset="0"/>
                <a:cs typeface="Calibri" panose="020F0502020204030204" pitchFamily="34" charset="0"/>
              </a:rPr>
              <a:t>Ziatdinov</a:t>
            </a:r>
            <a:r>
              <a:rPr lang="en-GB" sz="900" dirty="0">
                <a:effectLst/>
                <a:latin typeface="Calibri" panose="020F0502020204030204" pitchFamily="34" charset="0"/>
                <a:ea typeface="Calibri" panose="020F0502020204030204" pitchFamily="34" charset="0"/>
                <a:cs typeface="Calibri" panose="020F0502020204030204" pitchFamily="34" charset="0"/>
              </a:rPr>
              <a:t> and </a:t>
            </a:r>
            <a:r>
              <a:rPr lang="en-GB" sz="900" dirty="0" err="1">
                <a:effectLst/>
                <a:latin typeface="Calibri" panose="020F0502020204030204" pitchFamily="34" charset="0"/>
                <a:ea typeface="Calibri" panose="020F0502020204030204" pitchFamily="34" charset="0"/>
                <a:cs typeface="Calibri" panose="020F0502020204030204" pitchFamily="34" charset="0"/>
              </a:rPr>
              <a:t>Cilliers</a:t>
            </a:r>
            <a:r>
              <a:rPr lang="en-GB" sz="900" dirty="0">
                <a:effectLst/>
                <a:latin typeface="Calibri" panose="020F0502020204030204" pitchFamily="34" charset="0"/>
                <a:ea typeface="Calibri" panose="020F0502020204030204" pitchFamily="34" charset="0"/>
                <a:cs typeface="Calibri" panose="020F0502020204030204" pitchFamily="34" charset="0"/>
              </a:rPr>
              <a:t>, 2022</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El-</a:t>
            </a:r>
            <a:r>
              <a:rPr lang="en-GB" sz="900" dirty="0" err="1">
                <a:effectLst/>
                <a:latin typeface="Calibri" panose="020F0502020204030204" pitchFamily="34" charset="0"/>
                <a:ea typeface="Calibri" panose="020F0502020204030204" pitchFamily="34" charset="0"/>
                <a:cs typeface="Calibri" panose="020F0502020204030204" pitchFamily="34" charset="0"/>
              </a:rPr>
              <a:t>Osta</a:t>
            </a:r>
            <a:r>
              <a:rPr lang="en-GB" sz="900" i="1" dirty="0">
                <a:effectLst/>
                <a:latin typeface="Calibri" panose="020F0502020204030204" pitchFamily="34" charset="0"/>
                <a:ea typeface="Calibri" panose="020F0502020204030204" pitchFamily="34" charset="0"/>
                <a:cs typeface="Calibri" panose="020F0502020204030204" pitchFamily="34" charset="0"/>
              </a:rPr>
              <a:t>, et al.</a:t>
            </a:r>
            <a:r>
              <a:rPr lang="en-GB" sz="900" dirty="0">
                <a:effectLst/>
                <a:latin typeface="Calibri" panose="020F0502020204030204" pitchFamily="34" charset="0"/>
                <a:ea typeface="Calibri" panose="020F0502020204030204" pitchFamily="34" charset="0"/>
                <a:cs typeface="Calibri" panose="020F0502020204030204" pitchFamily="34" charset="0"/>
              </a:rPr>
              <a:t>, 2021</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Kriegel</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et al.</a:t>
            </a:r>
            <a:r>
              <a:rPr lang="en-GB" sz="900" dirty="0">
                <a:effectLst/>
                <a:latin typeface="Calibri" panose="020F0502020204030204" pitchFamily="34" charset="0"/>
                <a:ea typeface="Calibri" panose="020F0502020204030204" pitchFamily="34" charset="0"/>
                <a:cs typeface="Calibri" panose="020F0502020204030204" pitchFamily="34" charset="0"/>
              </a:rPr>
              <a:t>, 2021</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Oh and Park, 2019; Hayward, 2016</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Kabali</a:t>
            </a: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i="1" dirty="0">
                <a:effectLst/>
                <a:latin typeface="Calibri" panose="020F0502020204030204" pitchFamily="34" charset="0"/>
                <a:ea typeface="Calibri" panose="020F0502020204030204" pitchFamily="34" charset="0"/>
                <a:cs typeface="Calibri" panose="020F0502020204030204" pitchFamily="34" charset="0"/>
              </a:rPr>
              <a:t> et al.</a:t>
            </a:r>
            <a:r>
              <a:rPr lang="en-GB" sz="900" dirty="0">
                <a:effectLst/>
                <a:latin typeface="Calibri" panose="020F0502020204030204" pitchFamily="34" charset="0"/>
                <a:ea typeface="Calibri" panose="020F0502020204030204" pitchFamily="34" charset="0"/>
                <a:cs typeface="Calibri" panose="020F0502020204030204" pitchFamily="34" charset="0"/>
              </a:rPr>
              <a:t>, 2015</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Lee, Kim and Kim, 2022</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Poulain</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et al</a:t>
            </a:r>
            <a:r>
              <a:rPr lang="en-GB" sz="900" dirty="0">
                <a:effectLst/>
                <a:latin typeface="Calibri" panose="020F0502020204030204" pitchFamily="34" charset="0"/>
                <a:ea typeface="Calibri" panose="020F0502020204030204" pitchFamily="34" charset="0"/>
                <a:cs typeface="Calibri" panose="020F0502020204030204" pitchFamily="34" charset="0"/>
              </a:rPr>
              <a:t>., 2018</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Blaya</a:t>
            </a:r>
            <a:r>
              <a:rPr lang="en-GB" sz="900" dirty="0">
                <a:effectLst/>
                <a:latin typeface="Calibri" panose="020F0502020204030204" pitchFamily="34" charset="0"/>
                <a:ea typeface="Calibri" panose="020F0502020204030204" pitchFamily="34" charset="0"/>
                <a:cs typeface="Calibri" panose="020F0502020204030204" pitchFamily="34" charset="0"/>
              </a:rPr>
              <a:t> and Alava, 2012; Hussey, 2022</a:t>
            </a:r>
            <a:r>
              <a:rPr lang="en-GB" sz="900" dirty="0"/>
              <a:t>)</a:t>
            </a:r>
          </a:p>
        </p:txBody>
      </p:sp>
    </p:spTree>
    <p:extLst>
      <p:ext uri="{BB962C8B-B14F-4D97-AF65-F5344CB8AC3E}">
        <p14:creationId xmlns:p14="http://schemas.microsoft.com/office/powerpoint/2010/main" val="14340042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additive="base">
                                        <p:cTn id="7"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anim calcmode="lin" valueType="num">
                                      <p:cBhvr additive="base">
                                        <p:cTn id="19" dur="500" fill="hold"/>
                                        <p:tgtEl>
                                          <p:spTgt spid="1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6">
                                            <p:txEl>
                                              <p:pRg st="3" end="3"/>
                                            </p:txEl>
                                          </p:spTgt>
                                        </p:tgtEl>
                                        <p:attrNameLst>
                                          <p:attrName>style.visibility</p:attrName>
                                        </p:attrNameLst>
                                      </p:cBhvr>
                                      <p:to>
                                        <p:strVal val="visible"/>
                                      </p:to>
                                    </p:set>
                                    <p:anim calcmode="lin" valueType="num">
                                      <p:cBhvr additive="base">
                                        <p:cTn id="25" dur="500" fill="hold"/>
                                        <p:tgtEl>
                                          <p:spTgt spid="1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6">
                                            <p:txEl>
                                              <p:pRg st="4" end="4"/>
                                            </p:txEl>
                                          </p:spTgt>
                                        </p:tgtEl>
                                        <p:attrNameLst>
                                          <p:attrName>style.visibility</p:attrName>
                                        </p:attrNameLst>
                                      </p:cBhvr>
                                      <p:to>
                                        <p:strVal val="visible"/>
                                      </p:to>
                                    </p:set>
                                    <p:anim calcmode="lin" valueType="num">
                                      <p:cBhvr additive="base">
                                        <p:cTn id="31" dur="500" fill="hold"/>
                                        <p:tgtEl>
                                          <p:spTgt spid="1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6">
                                            <p:txEl>
                                              <p:pRg st="5" end="5"/>
                                            </p:txEl>
                                          </p:spTgt>
                                        </p:tgtEl>
                                        <p:attrNameLst>
                                          <p:attrName>style.visibility</p:attrName>
                                        </p:attrNameLst>
                                      </p:cBhvr>
                                      <p:to>
                                        <p:strVal val="visible"/>
                                      </p:to>
                                    </p:set>
                                    <p:anim calcmode="lin" valueType="num">
                                      <p:cBhvr additive="base">
                                        <p:cTn id="37" dur="500" fill="hold"/>
                                        <p:tgtEl>
                                          <p:spTgt spid="1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6">
                                            <p:txEl>
                                              <p:pRg st="6" end="6"/>
                                            </p:txEl>
                                          </p:spTgt>
                                        </p:tgtEl>
                                        <p:attrNameLst>
                                          <p:attrName>style.visibility</p:attrName>
                                        </p:attrNameLst>
                                      </p:cBhvr>
                                      <p:to>
                                        <p:strVal val="visible"/>
                                      </p:to>
                                    </p:set>
                                    <p:anim calcmode="lin" valueType="num">
                                      <p:cBhvr additive="base">
                                        <p:cTn id="43" dur="500" fill="hold"/>
                                        <p:tgtEl>
                                          <p:spTgt spid="1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7">
                                            <p:txEl>
                                              <p:pRg st="0" end="0"/>
                                            </p:txEl>
                                          </p:spTgt>
                                        </p:tgtEl>
                                        <p:attrNameLst>
                                          <p:attrName>style.visibility</p:attrName>
                                        </p:attrNameLst>
                                      </p:cBhvr>
                                      <p:to>
                                        <p:strVal val="visible"/>
                                      </p:to>
                                    </p:set>
                                    <p:anim calcmode="lin" valueType="num">
                                      <p:cBhvr additive="base">
                                        <p:cTn id="49"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7">
                                            <p:txEl>
                                              <p:pRg st="1" end="1"/>
                                            </p:txEl>
                                          </p:spTgt>
                                        </p:tgtEl>
                                        <p:attrNameLst>
                                          <p:attrName>style.visibility</p:attrName>
                                        </p:attrNameLst>
                                      </p:cBhvr>
                                      <p:to>
                                        <p:strVal val="visible"/>
                                      </p:to>
                                    </p:set>
                                    <p:anim calcmode="lin" valueType="num">
                                      <p:cBhvr additive="base">
                                        <p:cTn id="55" dur="500" fill="hold"/>
                                        <p:tgtEl>
                                          <p:spTgt spid="17">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7">
                                            <p:txEl>
                                              <p:pRg st="2" end="2"/>
                                            </p:txEl>
                                          </p:spTgt>
                                        </p:tgtEl>
                                        <p:attrNameLst>
                                          <p:attrName>style.visibility</p:attrName>
                                        </p:attrNameLst>
                                      </p:cBhvr>
                                      <p:to>
                                        <p:strVal val="visible"/>
                                      </p:to>
                                    </p:set>
                                    <p:anim calcmode="lin" valueType="num">
                                      <p:cBhvr additive="base">
                                        <p:cTn id="61" dur="500" fill="hold"/>
                                        <p:tgtEl>
                                          <p:spTgt spid="17">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7">
                                            <p:txEl>
                                              <p:pRg st="3" end="3"/>
                                            </p:txEl>
                                          </p:spTgt>
                                        </p:tgtEl>
                                        <p:attrNameLst>
                                          <p:attrName>style.visibility</p:attrName>
                                        </p:attrNameLst>
                                      </p:cBhvr>
                                      <p:to>
                                        <p:strVal val="visible"/>
                                      </p:to>
                                    </p:set>
                                    <p:anim calcmode="lin" valueType="num">
                                      <p:cBhvr additive="base">
                                        <p:cTn id="67" dur="500" fill="hold"/>
                                        <p:tgtEl>
                                          <p:spTgt spid="17">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Types of Digital Media</a:t>
            </a:r>
          </a:p>
        </p:txBody>
      </p:sp>
      <p:pic>
        <p:nvPicPr>
          <p:cNvPr id="16" name="Picture 2" descr="Vector Illustration Young Gamer Sit In Front Of A Screen And Playing Video Game. Wearing Headphone. Vector Illustration Young Gamer Sit In Front Of A Screen And Playing Video Game. Wearing Headphone. gaming stock illustrations">
            <a:extLst>
              <a:ext uri="{FF2B5EF4-FFF2-40B4-BE49-F238E27FC236}">
                <a16:creationId xmlns:a16="http://schemas.microsoft.com/office/drawing/2014/main" id="{2F790E38-4A7A-AE04-A317-0E543D63D1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57449" y="2301938"/>
            <a:ext cx="1952090" cy="13651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ittle Boy Staring At TV At Night Vector illustration of a boy standing in front of a television set in a living room late at night. Concept for watching tv stock illustrations">
            <a:extLst>
              <a:ext uri="{FF2B5EF4-FFF2-40B4-BE49-F238E27FC236}">
                <a16:creationId xmlns:a16="http://schemas.microsoft.com/office/drawing/2014/main" id="{1C26F5EE-2863-F5F9-6322-73E83B554E83}"/>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9689" t="-309" r="9689"/>
          <a:stretch/>
        </p:blipFill>
        <p:spPr bwMode="auto">
          <a:xfrm>
            <a:off x="7864213" y="4062927"/>
            <a:ext cx="1952090" cy="136518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martphones Hands holding smartphones. Social media chat concept. Flat style vector illustration. holding phone stock illustrations">
            <a:extLst>
              <a:ext uri="{FF2B5EF4-FFF2-40B4-BE49-F238E27FC236}">
                <a16:creationId xmlns:a16="http://schemas.microsoft.com/office/drawing/2014/main" id="{A9A1AA3E-7324-8EA0-C252-1325A4A0309B}"/>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2550" b="7766"/>
          <a:stretch/>
        </p:blipFill>
        <p:spPr bwMode="auto">
          <a:xfrm>
            <a:off x="4772024" y="4062927"/>
            <a:ext cx="1952090" cy="13651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Young black woman with laptop sitting in chair bag Young black woman at home sitting in chair bag and working on computer. Remote working, home office, self isolation concept. Flat style illustration, isolated on white background. teen on  laptop stock illustrations">
            <a:extLst>
              <a:ext uri="{FF2B5EF4-FFF2-40B4-BE49-F238E27FC236}">
                <a16:creationId xmlns:a16="http://schemas.microsoft.com/office/drawing/2014/main" id="{5DF6CD16-04A0-29D3-DD0F-B656506F4855}"/>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2038" r="2090"/>
          <a:stretch/>
        </p:blipFill>
        <p:spPr bwMode="auto">
          <a:xfrm>
            <a:off x="5549638" y="2348642"/>
            <a:ext cx="1952090" cy="1357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3354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16"/>
                                        </p:tgtEl>
                                        <p:attrNameLst>
                                          <p:attrName>r</p:attrName>
                                        </p:attrNameLst>
                                      </p:cBhvr>
                                    </p:animRot>
                                    <p:animRot by="-240000">
                                      <p:cBhvr>
                                        <p:cTn id="7" dur="200" fill="hold">
                                          <p:stCondLst>
                                            <p:cond delay="200"/>
                                          </p:stCondLst>
                                        </p:cTn>
                                        <p:tgtEl>
                                          <p:spTgt spid="16"/>
                                        </p:tgtEl>
                                        <p:attrNameLst>
                                          <p:attrName>r</p:attrName>
                                        </p:attrNameLst>
                                      </p:cBhvr>
                                    </p:animRot>
                                    <p:animRot by="240000">
                                      <p:cBhvr>
                                        <p:cTn id="8" dur="200" fill="hold">
                                          <p:stCondLst>
                                            <p:cond delay="400"/>
                                          </p:stCondLst>
                                        </p:cTn>
                                        <p:tgtEl>
                                          <p:spTgt spid="16"/>
                                        </p:tgtEl>
                                        <p:attrNameLst>
                                          <p:attrName>r</p:attrName>
                                        </p:attrNameLst>
                                      </p:cBhvr>
                                    </p:animRot>
                                    <p:animRot by="-240000">
                                      <p:cBhvr>
                                        <p:cTn id="9" dur="200" fill="hold">
                                          <p:stCondLst>
                                            <p:cond delay="600"/>
                                          </p:stCondLst>
                                        </p:cTn>
                                        <p:tgtEl>
                                          <p:spTgt spid="16"/>
                                        </p:tgtEl>
                                        <p:attrNameLst>
                                          <p:attrName>r</p:attrName>
                                        </p:attrNameLst>
                                      </p:cBhvr>
                                    </p:animRot>
                                    <p:animRot by="120000">
                                      <p:cBhvr>
                                        <p:cTn id="10" dur="200" fill="hold">
                                          <p:stCondLst>
                                            <p:cond delay="800"/>
                                          </p:stCondLst>
                                        </p:cTn>
                                        <p:tgtEl>
                                          <p:spTgt spid="16"/>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2" presetClass="emph" presetSubtype="0" fill="hold" nodeType="clickEffect">
                                  <p:stCondLst>
                                    <p:cond delay="0"/>
                                  </p:stCondLst>
                                  <p:childTnLst>
                                    <p:animRot by="120000">
                                      <p:cBhvr>
                                        <p:cTn id="14" dur="100" fill="hold">
                                          <p:stCondLst>
                                            <p:cond delay="0"/>
                                          </p:stCondLst>
                                        </p:cTn>
                                        <p:tgtEl>
                                          <p:spTgt spid="1034"/>
                                        </p:tgtEl>
                                        <p:attrNameLst>
                                          <p:attrName>r</p:attrName>
                                        </p:attrNameLst>
                                      </p:cBhvr>
                                    </p:animRot>
                                    <p:animRot by="-240000">
                                      <p:cBhvr>
                                        <p:cTn id="15" dur="200" fill="hold">
                                          <p:stCondLst>
                                            <p:cond delay="200"/>
                                          </p:stCondLst>
                                        </p:cTn>
                                        <p:tgtEl>
                                          <p:spTgt spid="1034"/>
                                        </p:tgtEl>
                                        <p:attrNameLst>
                                          <p:attrName>r</p:attrName>
                                        </p:attrNameLst>
                                      </p:cBhvr>
                                    </p:animRot>
                                    <p:animRot by="240000">
                                      <p:cBhvr>
                                        <p:cTn id="16" dur="200" fill="hold">
                                          <p:stCondLst>
                                            <p:cond delay="400"/>
                                          </p:stCondLst>
                                        </p:cTn>
                                        <p:tgtEl>
                                          <p:spTgt spid="1034"/>
                                        </p:tgtEl>
                                        <p:attrNameLst>
                                          <p:attrName>r</p:attrName>
                                        </p:attrNameLst>
                                      </p:cBhvr>
                                    </p:animRot>
                                    <p:animRot by="-240000">
                                      <p:cBhvr>
                                        <p:cTn id="17" dur="200" fill="hold">
                                          <p:stCondLst>
                                            <p:cond delay="600"/>
                                          </p:stCondLst>
                                        </p:cTn>
                                        <p:tgtEl>
                                          <p:spTgt spid="1034"/>
                                        </p:tgtEl>
                                        <p:attrNameLst>
                                          <p:attrName>r</p:attrName>
                                        </p:attrNameLst>
                                      </p:cBhvr>
                                    </p:animRot>
                                    <p:animRot by="120000">
                                      <p:cBhvr>
                                        <p:cTn id="18" dur="200" fill="hold">
                                          <p:stCondLst>
                                            <p:cond delay="800"/>
                                          </p:stCondLst>
                                        </p:cTn>
                                        <p:tgtEl>
                                          <p:spTgt spid="1034"/>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32" presetClass="emph" presetSubtype="0" fill="hold" nodeType="clickEffect">
                                  <p:stCondLst>
                                    <p:cond delay="0"/>
                                  </p:stCondLst>
                                  <p:childTnLst>
                                    <p:animRot by="120000">
                                      <p:cBhvr>
                                        <p:cTn id="22" dur="100" fill="hold">
                                          <p:stCondLst>
                                            <p:cond delay="0"/>
                                          </p:stCondLst>
                                        </p:cTn>
                                        <p:tgtEl>
                                          <p:spTgt spid="1032"/>
                                        </p:tgtEl>
                                        <p:attrNameLst>
                                          <p:attrName>r</p:attrName>
                                        </p:attrNameLst>
                                      </p:cBhvr>
                                    </p:animRot>
                                    <p:animRot by="-240000">
                                      <p:cBhvr>
                                        <p:cTn id="23" dur="200" fill="hold">
                                          <p:stCondLst>
                                            <p:cond delay="200"/>
                                          </p:stCondLst>
                                        </p:cTn>
                                        <p:tgtEl>
                                          <p:spTgt spid="1032"/>
                                        </p:tgtEl>
                                        <p:attrNameLst>
                                          <p:attrName>r</p:attrName>
                                        </p:attrNameLst>
                                      </p:cBhvr>
                                    </p:animRot>
                                    <p:animRot by="240000">
                                      <p:cBhvr>
                                        <p:cTn id="24" dur="200" fill="hold">
                                          <p:stCondLst>
                                            <p:cond delay="400"/>
                                          </p:stCondLst>
                                        </p:cTn>
                                        <p:tgtEl>
                                          <p:spTgt spid="1032"/>
                                        </p:tgtEl>
                                        <p:attrNameLst>
                                          <p:attrName>r</p:attrName>
                                        </p:attrNameLst>
                                      </p:cBhvr>
                                    </p:animRot>
                                    <p:animRot by="-240000">
                                      <p:cBhvr>
                                        <p:cTn id="25" dur="200" fill="hold">
                                          <p:stCondLst>
                                            <p:cond delay="600"/>
                                          </p:stCondLst>
                                        </p:cTn>
                                        <p:tgtEl>
                                          <p:spTgt spid="1032"/>
                                        </p:tgtEl>
                                        <p:attrNameLst>
                                          <p:attrName>r</p:attrName>
                                        </p:attrNameLst>
                                      </p:cBhvr>
                                    </p:animRot>
                                    <p:animRot by="120000">
                                      <p:cBhvr>
                                        <p:cTn id="26" dur="200" fill="hold">
                                          <p:stCondLst>
                                            <p:cond delay="800"/>
                                          </p:stCondLst>
                                        </p:cTn>
                                        <p:tgtEl>
                                          <p:spTgt spid="1032"/>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32" presetClass="emph" presetSubtype="0" fill="hold" nodeType="clickEffect">
                                  <p:stCondLst>
                                    <p:cond delay="0"/>
                                  </p:stCondLst>
                                  <p:childTnLst>
                                    <p:animRot by="120000">
                                      <p:cBhvr>
                                        <p:cTn id="30" dur="100" fill="hold">
                                          <p:stCondLst>
                                            <p:cond delay="0"/>
                                          </p:stCondLst>
                                        </p:cTn>
                                        <p:tgtEl>
                                          <p:spTgt spid="1030"/>
                                        </p:tgtEl>
                                        <p:attrNameLst>
                                          <p:attrName>r</p:attrName>
                                        </p:attrNameLst>
                                      </p:cBhvr>
                                    </p:animRot>
                                    <p:animRot by="-240000">
                                      <p:cBhvr>
                                        <p:cTn id="31" dur="200" fill="hold">
                                          <p:stCondLst>
                                            <p:cond delay="200"/>
                                          </p:stCondLst>
                                        </p:cTn>
                                        <p:tgtEl>
                                          <p:spTgt spid="1030"/>
                                        </p:tgtEl>
                                        <p:attrNameLst>
                                          <p:attrName>r</p:attrName>
                                        </p:attrNameLst>
                                      </p:cBhvr>
                                    </p:animRot>
                                    <p:animRot by="240000">
                                      <p:cBhvr>
                                        <p:cTn id="32" dur="200" fill="hold">
                                          <p:stCondLst>
                                            <p:cond delay="400"/>
                                          </p:stCondLst>
                                        </p:cTn>
                                        <p:tgtEl>
                                          <p:spTgt spid="1030"/>
                                        </p:tgtEl>
                                        <p:attrNameLst>
                                          <p:attrName>r</p:attrName>
                                        </p:attrNameLst>
                                      </p:cBhvr>
                                    </p:animRot>
                                    <p:animRot by="-240000">
                                      <p:cBhvr>
                                        <p:cTn id="33" dur="200" fill="hold">
                                          <p:stCondLst>
                                            <p:cond delay="600"/>
                                          </p:stCondLst>
                                        </p:cTn>
                                        <p:tgtEl>
                                          <p:spTgt spid="1030"/>
                                        </p:tgtEl>
                                        <p:attrNameLst>
                                          <p:attrName>r</p:attrName>
                                        </p:attrNameLst>
                                      </p:cBhvr>
                                    </p:animRot>
                                    <p:animRot by="120000">
                                      <p:cBhvr>
                                        <p:cTn id="34" dur="200" fill="hold">
                                          <p:stCondLst>
                                            <p:cond delay="800"/>
                                          </p:stCondLst>
                                        </p:cTn>
                                        <p:tgtEl>
                                          <p:spTgt spid="103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Online Safety Bill</a:t>
            </a:r>
          </a:p>
        </p:txBody>
      </p:sp>
      <p:sp>
        <p:nvSpPr>
          <p:cNvPr id="18" name="TextBox 17">
            <a:extLst>
              <a:ext uri="{FF2B5EF4-FFF2-40B4-BE49-F238E27FC236}">
                <a16:creationId xmlns:a16="http://schemas.microsoft.com/office/drawing/2014/main" id="{FB97D8AA-873C-CD68-6004-9D2837571C2C}"/>
              </a:ext>
            </a:extLst>
          </p:cNvPr>
          <p:cNvSpPr txBox="1"/>
          <p:nvPr/>
        </p:nvSpPr>
        <p:spPr>
          <a:xfrm>
            <a:off x="6272241" y="2147251"/>
            <a:ext cx="3632200" cy="2425151"/>
          </a:xfrm>
          <a:prstGeom prst="rect">
            <a:avLst/>
          </a:prstGeom>
          <a:noFill/>
          <a:ln>
            <a:noFill/>
          </a:ln>
        </p:spPr>
        <p:txBody>
          <a:bodyPr wrap="square" rtlCol="0">
            <a:spAutoFit/>
          </a:bodyPr>
          <a:lstStyle/>
          <a:p>
            <a:pPr marL="285750" indent="-285750">
              <a:lnSpc>
                <a:spcPct val="300000"/>
              </a:lnSpc>
              <a:buFont typeface="Arial" panose="020B0604020202020204" pitchFamily="34" charset="0"/>
              <a:buChar char="•"/>
            </a:pPr>
            <a:r>
              <a:rPr lang="en-GB" dirty="0">
                <a:solidFill>
                  <a:schemeClr val="bg1"/>
                </a:solidFill>
                <a:latin typeface="Bahnschrift" panose="020B0502040204020203" pitchFamily="34" charset="0"/>
              </a:rPr>
              <a:t>Safe Space</a:t>
            </a:r>
          </a:p>
          <a:p>
            <a:pPr marL="285750" indent="-285750">
              <a:lnSpc>
                <a:spcPct val="300000"/>
              </a:lnSpc>
              <a:buFont typeface="Arial" panose="020B0604020202020204" pitchFamily="34" charset="0"/>
              <a:buChar char="•"/>
            </a:pPr>
            <a:r>
              <a:rPr lang="en-GB" dirty="0">
                <a:solidFill>
                  <a:schemeClr val="bg1"/>
                </a:solidFill>
                <a:latin typeface="Bahnschrift" panose="020B0502040204020203" pitchFamily="34" charset="0"/>
              </a:rPr>
              <a:t>Protection</a:t>
            </a:r>
          </a:p>
          <a:p>
            <a:pPr marL="285750" indent="-285750">
              <a:lnSpc>
                <a:spcPct val="300000"/>
              </a:lnSpc>
              <a:buFont typeface="Arial" panose="020B0604020202020204" pitchFamily="34" charset="0"/>
              <a:buChar char="•"/>
            </a:pPr>
            <a:r>
              <a:rPr lang="en-GB" dirty="0">
                <a:solidFill>
                  <a:schemeClr val="bg1"/>
                </a:solidFill>
                <a:latin typeface="Bahnschrift" panose="020B0502040204020203" pitchFamily="34" charset="0"/>
              </a:rPr>
              <a:t>Procedures</a:t>
            </a:r>
          </a:p>
        </p:txBody>
      </p:sp>
      <p:pic>
        <p:nvPicPr>
          <p:cNvPr id="8194" name="Picture 2" descr="Vector of a boy, student using laptop computer surrounded by 3d shields, software protection Vector of a boy, student using laptop computer surrounded by 3d shields, software protection online safety stock illustrations">
            <a:extLst>
              <a:ext uri="{FF2B5EF4-FFF2-40B4-BE49-F238E27FC236}">
                <a16:creationId xmlns:a16="http://schemas.microsoft.com/office/drawing/2014/main" id="{D7EF755E-611B-B971-83D9-8466A0DE70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42527" y="2168575"/>
            <a:ext cx="3726473" cy="2520849"/>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249DA92-10AF-AAC5-B167-C109734F2D37}"/>
              </a:ext>
            </a:extLst>
          </p:cNvPr>
          <p:cNvSpPr txBox="1"/>
          <p:nvPr/>
        </p:nvSpPr>
        <p:spPr>
          <a:xfrm>
            <a:off x="9330" y="6606077"/>
            <a:ext cx="12192001" cy="233975"/>
          </a:xfrm>
          <a:prstGeom prst="rect">
            <a:avLst/>
          </a:prstGeom>
          <a:noFill/>
        </p:spPr>
        <p:txBody>
          <a:bodyPr wrap="square" rtlCol="0">
            <a:spAutoFit/>
          </a:bodyPr>
          <a:lstStyle/>
          <a:p>
            <a:pPr>
              <a:lnSpc>
                <a:spcPct val="107000"/>
              </a:lnSpc>
              <a:spcAft>
                <a:spcPts val="800"/>
              </a:spcAft>
            </a:pP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dirty="0" err="1">
                <a:effectLst/>
                <a:latin typeface="Calibri" panose="020F0502020204030204" pitchFamily="34" charset="0"/>
                <a:ea typeface="Calibri" panose="020F0502020204030204" pitchFamily="34" charset="0"/>
                <a:cs typeface="Calibri" panose="020F0502020204030204" pitchFamily="34" charset="0"/>
              </a:rPr>
              <a:t>Kuss</a:t>
            </a:r>
            <a:r>
              <a:rPr lang="en-GB" sz="900" dirty="0">
                <a:effectLst/>
                <a:latin typeface="Calibri" panose="020F0502020204030204" pitchFamily="34" charset="0"/>
                <a:ea typeface="Calibri" panose="020F0502020204030204" pitchFamily="34" charset="0"/>
                <a:cs typeface="Calibri" panose="020F0502020204030204" pitchFamily="34" charset="0"/>
              </a:rPr>
              <a:t>, 2022</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Government UK, 2023; UK Parliament, 2023; </a:t>
            </a:r>
            <a:r>
              <a:rPr lang="en-GB" sz="900" dirty="0" err="1">
                <a:effectLst/>
                <a:latin typeface="Calibri" panose="020F0502020204030204" pitchFamily="34" charset="0"/>
                <a:ea typeface="Calibri" panose="020F0502020204030204" pitchFamily="34" charset="0"/>
                <a:cs typeface="Calibri" panose="020F0502020204030204" pitchFamily="34" charset="0"/>
              </a:rPr>
              <a:t>Trengove</a:t>
            </a: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i="1" dirty="0">
                <a:effectLst/>
                <a:latin typeface="Calibri" panose="020F0502020204030204" pitchFamily="34" charset="0"/>
                <a:ea typeface="Calibri" panose="020F0502020204030204" pitchFamily="34" charset="0"/>
                <a:cs typeface="Calibri" panose="020F0502020204030204" pitchFamily="34" charset="0"/>
              </a:rPr>
              <a:t> et al.</a:t>
            </a:r>
            <a:r>
              <a:rPr lang="en-GB" sz="900" dirty="0">
                <a:effectLst/>
                <a:latin typeface="Calibri" panose="020F0502020204030204" pitchFamily="34" charset="0"/>
                <a:ea typeface="Calibri" panose="020F0502020204030204" pitchFamily="34" charset="0"/>
                <a:cs typeface="Calibri" panose="020F0502020204030204" pitchFamily="34" charset="0"/>
              </a:rPr>
              <a:t>, 2022)</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245628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
                                            <p:txEl>
                                              <p:pRg st="1" end="1"/>
                                            </p:txEl>
                                          </p:spTgt>
                                        </p:tgtEl>
                                        <p:attrNameLst>
                                          <p:attrName>style.visibility</p:attrName>
                                        </p:attrNameLst>
                                      </p:cBhvr>
                                      <p:to>
                                        <p:strVal val="visible"/>
                                      </p:to>
                                    </p:set>
                                    <p:anim calcmode="lin" valueType="num">
                                      <p:cBhvr additive="base">
                                        <p:cTn id="13" dur="500" fill="hold"/>
                                        <p:tgtEl>
                                          <p:spTgt spid="1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
                                            <p:txEl>
                                              <p:pRg st="2" end="2"/>
                                            </p:txEl>
                                          </p:spTgt>
                                        </p:tgtEl>
                                        <p:attrNameLst>
                                          <p:attrName>style.visibility</p:attrName>
                                        </p:attrNameLst>
                                      </p:cBhvr>
                                      <p:to>
                                        <p:strVal val="visible"/>
                                      </p:to>
                                    </p:set>
                                    <p:anim calcmode="lin" valueType="num">
                                      <p:cBhvr additive="base">
                                        <p:cTn id="19" dur="500" fill="hold"/>
                                        <p:tgtEl>
                                          <p:spTgt spid="1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Maslow’s Hierarchy of Needs</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26734" y="1719090"/>
            <a:ext cx="3632200" cy="3879395"/>
          </a:xfrm>
          <a:prstGeom prst="rect">
            <a:avLst/>
          </a:prstGeom>
          <a:noFill/>
          <a:ln>
            <a:noFill/>
          </a:ln>
        </p:spPr>
        <p:txBody>
          <a:bodyPr wrap="square" rtlCol="0">
            <a:spAutoFit/>
          </a:bodyPr>
          <a:lstStyle/>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Abraham Maslow</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Pyramid</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Modern Developments</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Detrimental Impact</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Broadband and Landline</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Exclusion</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Isolation</a:t>
            </a:r>
          </a:p>
        </p:txBody>
      </p:sp>
      <p:pic>
        <p:nvPicPr>
          <p:cNvPr id="9220" name="Picture 4" descr="Maslow's Hierarchy of Needs">
            <a:extLst>
              <a:ext uri="{FF2B5EF4-FFF2-40B4-BE49-F238E27FC236}">
                <a16:creationId xmlns:a16="http://schemas.microsoft.com/office/drawing/2014/main" id="{B2DCE8AE-1D3A-1A95-DEC1-5872DEAC5F8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52637" y="2252843"/>
            <a:ext cx="3961342" cy="2640894"/>
          </a:xfrm>
          <a:prstGeom prst="rect">
            <a:avLst/>
          </a:prstGeom>
          <a:noFill/>
          <a:extLst>
            <a:ext uri="{909E8E84-426E-40DD-AFC4-6F175D3DCCD1}">
              <a14:hiddenFill xmlns:a14="http://schemas.microsoft.com/office/drawing/2010/main">
                <a:solidFill>
                  <a:srgbClr val="FFFFFF"/>
                </a:solidFill>
              </a14:hiddenFill>
            </a:ext>
          </a:extLst>
        </p:spPr>
      </p:pic>
      <p:sp>
        <p:nvSpPr>
          <p:cNvPr id="22" name="Oval 21">
            <a:extLst>
              <a:ext uri="{FF2B5EF4-FFF2-40B4-BE49-F238E27FC236}">
                <a16:creationId xmlns:a16="http://schemas.microsoft.com/office/drawing/2014/main" id="{9B06F0A5-6600-0F08-D89D-C9DA0615A029}"/>
              </a:ext>
            </a:extLst>
          </p:cNvPr>
          <p:cNvSpPr/>
          <p:nvPr/>
        </p:nvSpPr>
        <p:spPr>
          <a:xfrm>
            <a:off x="7664748" y="4553337"/>
            <a:ext cx="737119" cy="312406"/>
          </a:xfrm>
          <a:custGeom>
            <a:avLst/>
            <a:gdLst>
              <a:gd name="connsiteX0" fmla="*/ 0 w 737119"/>
              <a:gd name="connsiteY0" fmla="*/ 156203 h 312406"/>
              <a:gd name="connsiteX1" fmla="*/ 368560 w 737119"/>
              <a:gd name="connsiteY1" fmla="*/ 0 h 312406"/>
              <a:gd name="connsiteX2" fmla="*/ 737120 w 737119"/>
              <a:gd name="connsiteY2" fmla="*/ 156203 h 312406"/>
              <a:gd name="connsiteX3" fmla="*/ 368560 w 737119"/>
              <a:gd name="connsiteY3" fmla="*/ 312406 h 312406"/>
              <a:gd name="connsiteX4" fmla="*/ 0 w 737119"/>
              <a:gd name="connsiteY4" fmla="*/ 156203 h 312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119" h="312406" extrusionOk="0">
                <a:moveTo>
                  <a:pt x="0" y="156203"/>
                </a:moveTo>
                <a:cubicBezTo>
                  <a:pt x="-27857" y="71126"/>
                  <a:pt x="167148" y="2102"/>
                  <a:pt x="368560" y="0"/>
                </a:cubicBezTo>
                <a:cubicBezTo>
                  <a:pt x="579355" y="14869"/>
                  <a:pt x="737513" y="81927"/>
                  <a:pt x="737120" y="156203"/>
                </a:cubicBezTo>
                <a:cubicBezTo>
                  <a:pt x="728145" y="228931"/>
                  <a:pt x="583227" y="325848"/>
                  <a:pt x="368560" y="312406"/>
                </a:cubicBezTo>
                <a:cubicBezTo>
                  <a:pt x="168501" y="299422"/>
                  <a:pt x="542" y="243482"/>
                  <a:pt x="0" y="156203"/>
                </a:cubicBezTo>
                <a:close/>
              </a:path>
            </a:pathLst>
          </a:custGeom>
          <a:noFill/>
          <a:ln w="19050">
            <a:solidFill>
              <a:srgbClr val="FF0000"/>
            </a:solidFill>
            <a:extLst>
              <a:ext uri="{C807C97D-BFC1-408E-A445-0C87EB9F89A2}">
                <ask:lineSketchStyleProps xmlns:ask="http://schemas.microsoft.com/office/drawing/2018/sketchyshapes" sd="2650216993">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B693AD17-152E-A24A-DC63-2675B2132C2D}"/>
              </a:ext>
            </a:extLst>
          </p:cNvPr>
          <p:cNvSpPr/>
          <p:nvPr/>
        </p:nvSpPr>
        <p:spPr>
          <a:xfrm>
            <a:off x="7781731" y="4164564"/>
            <a:ext cx="531846" cy="312406"/>
          </a:xfrm>
          <a:custGeom>
            <a:avLst/>
            <a:gdLst>
              <a:gd name="connsiteX0" fmla="*/ 0 w 531846"/>
              <a:gd name="connsiteY0" fmla="*/ 156203 h 312406"/>
              <a:gd name="connsiteX1" fmla="*/ 265923 w 531846"/>
              <a:gd name="connsiteY1" fmla="*/ 0 h 312406"/>
              <a:gd name="connsiteX2" fmla="*/ 531846 w 531846"/>
              <a:gd name="connsiteY2" fmla="*/ 156203 h 312406"/>
              <a:gd name="connsiteX3" fmla="*/ 265923 w 531846"/>
              <a:gd name="connsiteY3" fmla="*/ 312406 h 312406"/>
              <a:gd name="connsiteX4" fmla="*/ 0 w 531846"/>
              <a:gd name="connsiteY4" fmla="*/ 156203 h 312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1846" h="312406" extrusionOk="0">
                <a:moveTo>
                  <a:pt x="0" y="156203"/>
                </a:moveTo>
                <a:cubicBezTo>
                  <a:pt x="-14898" y="70571"/>
                  <a:pt x="137811" y="18437"/>
                  <a:pt x="265923" y="0"/>
                </a:cubicBezTo>
                <a:cubicBezTo>
                  <a:pt x="414487" y="3488"/>
                  <a:pt x="532266" y="82742"/>
                  <a:pt x="531846" y="156203"/>
                </a:cubicBezTo>
                <a:cubicBezTo>
                  <a:pt x="527622" y="236100"/>
                  <a:pt x="418011" y="318720"/>
                  <a:pt x="265923" y="312406"/>
                </a:cubicBezTo>
                <a:cubicBezTo>
                  <a:pt x="120971" y="305290"/>
                  <a:pt x="2339" y="246832"/>
                  <a:pt x="0" y="156203"/>
                </a:cubicBezTo>
                <a:close/>
              </a:path>
            </a:pathLst>
          </a:custGeom>
          <a:noFill/>
          <a:ln w="19050">
            <a:solidFill>
              <a:srgbClr val="FF0000"/>
            </a:solidFill>
            <a:extLst>
              <a:ext uri="{C807C97D-BFC1-408E-A445-0C87EB9F89A2}">
                <ask:lineSketchStyleProps xmlns:ask="http://schemas.microsoft.com/office/drawing/2018/sketchyshapes" sd="2650216993">
                  <a:prstGeom prst="ellipse">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5100E48A-40D4-A121-6B3C-96F2A9C3A46A}"/>
              </a:ext>
            </a:extLst>
          </p:cNvPr>
          <p:cNvSpPr/>
          <p:nvPr/>
        </p:nvSpPr>
        <p:spPr>
          <a:xfrm>
            <a:off x="7646087" y="3735348"/>
            <a:ext cx="786880" cy="312406"/>
          </a:xfrm>
          <a:custGeom>
            <a:avLst/>
            <a:gdLst>
              <a:gd name="connsiteX0" fmla="*/ 0 w 786880"/>
              <a:gd name="connsiteY0" fmla="*/ 156203 h 312406"/>
              <a:gd name="connsiteX1" fmla="*/ 393440 w 786880"/>
              <a:gd name="connsiteY1" fmla="*/ 0 h 312406"/>
              <a:gd name="connsiteX2" fmla="*/ 786880 w 786880"/>
              <a:gd name="connsiteY2" fmla="*/ 156203 h 312406"/>
              <a:gd name="connsiteX3" fmla="*/ 393440 w 786880"/>
              <a:gd name="connsiteY3" fmla="*/ 312406 h 312406"/>
              <a:gd name="connsiteX4" fmla="*/ 0 w 786880"/>
              <a:gd name="connsiteY4" fmla="*/ 156203 h 312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880" h="312406" extrusionOk="0">
                <a:moveTo>
                  <a:pt x="0" y="156203"/>
                </a:moveTo>
                <a:cubicBezTo>
                  <a:pt x="-27519" y="71111"/>
                  <a:pt x="189468" y="13095"/>
                  <a:pt x="393440" y="0"/>
                </a:cubicBezTo>
                <a:cubicBezTo>
                  <a:pt x="617976" y="14869"/>
                  <a:pt x="787273" y="81927"/>
                  <a:pt x="786880" y="156203"/>
                </a:cubicBezTo>
                <a:cubicBezTo>
                  <a:pt x="782739" y="236224"/>
                  <a:pt x="612934" y="315069"/>
                  <a:pt x="393440" y="312406"/>
                </a:cubicBezTo>
                <a:cubicBezTo>
                  <a:pt x="179640" y="299422"/>
                  <a:pt x="542" y="243482"/>
                  <a:pt x="0" y="156203"/>
                </a:cubicBezTo>
                <a:close/>
              </a:path>
            </a:pathLst>
          </a:custGeom>
          <a:noFill/>
          <a:ln w="19050">
            <a:solidFill>
              <a:srgbClr val="FF0000"/>
            </a:solidFill>
            <a:extLst>
              <a:ext uri="{C807C97D-BFC1-408E-A445-0C87EB9F89A2}">
                <ask:lineSketchStyleProps xmlns:ask="http://schemas.microsoft.com/office/drawing/2018/sketchyshapes" sd="2650216993">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DD1A0BE5-1120-CC69-9E44-16316D2424DE}"/>
              </a:ext>
            </a:extLst>
          </p:cNvPr>
          <p:cNvSpPr/>
          <p:nvPr/>
        </p:nvSpPr>
        <p:spPr>
          <a:xfrm>
            <a:off x="7763068" y="3324802"/>
            <a:ext cx="531847" cy="312406"/>
          </a:xfrm>
          <a:custGeom>
            <a:avLst/>
            <a:gdLst>
              <a:gd name="connsiteX0" fmla="*/ 0 w 531847"/>
              <a:gd name="connsiteY0" fmla="*/ 156203 h 312406"/>
              <a:gd name="connsiteX1" fmla="*/ 265924 w 531847"/>
              <a:gd name="connsiteY1" fmla="*/ 0 h 312406"/>
              <a:gd name="connsiteX2" fmla="*/ 531848 w 531847"/>
              <a:gd name="connsiteY2" fmla="*/ 156203 h 312406"/>
              <a:gd name="connsiteX3" fmla="*/ 265924 w 531847"/>
              <a:gd name="connsiteY3" fmla="*/ 312406 h 312406"/>
              <a:gd name="connsiteX4" fmla="*/ 0 w 531847"/>
              <a:gd name="connsiteY4" fmla="*/ 156203 h 3124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1847" h="312406" extrusionOk="0">
                <a:moveTo>
                  <a:pt x="0" y="156203"/>
                </a:moveTo>
                <a:cubicBezTo>
                  <a:pt x="-10777" y="70395"/>
                  <a:pt x="129596" y="10360"/>
                  <a:pt x="265924" y="0"/>
                </a:cubicBezTo>
                <a:cubicBezTo>
                  <a:pt x="417658" y="9990"/>
                  <a:pt x="532489" y="89507"/>
                  <a:pt x="531848" y="156203"/>
                </a:cubicBezTo>
                <a:cubicBezTo>
                  <a:pt x="509474" y="208717"/>
                  <a:pt x="436032" y="340508"/>
                  <a:pt x="265924" y="312406"/>
                </a:cubicBezTo>
                <a:cubicBezTo>
                  <a:pt x="123671" y="295247"/>
                  <a:pt x="11101" y="263169"/>
                  <a:pt x="0" y="156203"/>
                </a:cubicBezTo>
                <a:close/>
              </a:path>
            </a:pathLst>
          </a:custGeom>
          <a:noFill/>
          <a:ln w="19050">
            <a:solidFill>
              <a:srgbClr val="FF0000"/>
            </a:solidFill>
            <a:extLst>
              <a:ext uri="{C807C97D-BFC1-408E-A445-0C87EB9F89A2}">
                <ask:lineSketchStyleProps xmlns:ask="http://schemas.microsoft.com/office/drawing/2018/sketchyshapes" sd="2650216993">
                  <a:prstGeom prst="ellipse">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9E9DB592-D0DE-A6E2-8870-27D123B8791B}"/>
              </a:ext>
            </a:extLst>
          </p:cNvPr>
          <p:cNvSpPr/>
          <p:nvPr/>
        </p:nvSpPr>
        <p:spPr>
          <a:xfrm>
            <a:off x="7562112" y="3030015"/>
            <a:ext cx="947405" cy="243300"/>
          </a:xfrm>
          <a:custGeom>
            <a:avLst/>
            <a:gdLst>
              <a:gd name="connsiteX0" fmla="*/ 0 w 947405"/>
              <a:gd name="connsiteY0" fmla="*/ 121650 h 243300"/>
              <a:gd name="connsiteX1" fmla="*/ 473703 w 947405"/>
              <a:gd name="connsiteY1" fmla="*/ 0 h 243300"/>
              <a:gd name="connsiteX2" fmla="*/ 947406 w 947405"/>
              <a:gd name="connsiteY2" fmla="*/ 121650 h 243300"/>
              <a:gd name="connsiteX3" fmla="*/ 473703 w 947405"/>
              <a:gd name="connsiteY3" fmla="*/ 243300 h 243300"/>
              <a:gd name="connsiteX4" fmla="*/ 0 w 947405"/>
              <a:gd name="connsiteY4" fmla="*/ 121650 h 243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405" h="243300" extrusionOk="0">
                <a:moveTo>
                  <a:pt x="0" y="121650"/>
                </a:moveTo>
                <a:cubicBezTo>
                  <a:pt x="-33880" y="55914"/>
                  <a:pt x="231744" y="19329"/>
                  <a:pt x="473703" y="0"/>
                </a:cubicBezTo>
                <a:cubicBezTo>
                  <a:pt x="737412" y="4289"/>
                  <a:pt x="947489" y="57010"/>
                  <a:pt x="947406" y="121650"/>
                </a:cubicBezTo>
                <a:cubicBezTo>
                  <a:pt x="944050" y="183772"/>
                  <a:pt x="749665" y="260642"/>
                  <a:pt x="473703" y="243300"/>
                </a:cubicBezTo>
                <a:cubicBezTo>
                  <a:pt x="214564" y="234074"/>
                  <a:pt x="1458" y="191553"/>
                  <a:pt x="0" y="121650"/>
                </a:cubicBezTo>
                <a:close/>
              </a:path>
            </a:pathLst>
          </a:custGeom>
          <a:noFill/>
          <a:ln w="19050">
            <a:solidFill>
              <a:srgbClr val="FF0000"/>
            </a:solidFill>
            <a:extLst>
              <a:ext uri="{C807C97D-BFC1-408E-A445-0C87EB9F89A2}">
                <ask:lineSketchStyleProps xmlns:ask="http://schemas.microsoft.com/office/drawing/2018/sketchyshapes" sd="2650216993">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8" name="Straight Arrow Connector 27">
            <a:extLst>
              <a:ext uri="{FF2B5EF4-FFF2-40B4-BE49-F238E27FC236}">
                <a16:creationId xmlns:a16="http://schemas.microsoft.com/office/drawing/2014/main" id="{2384FFDD-0772-7580-F010-5A0938A036A2}"/>
              </a:ext>
            </a:extLst>
          </p:cNvPr>
          <p:cNvCxnSpPr/>
          <p:nvPr/>
        </p:nvCxnSpPr>
        <p:spPr>
          <a:xfrm>
            <a:off x="3610947" y="2612571"/>
            <a:ext cx="2247987" cy="167951"/>
          </a:xfrm>
          <a:prstGeom prst="straightConnector1">
            <a:avLst/>
          </a:prstGeom>
          <a:ln>
            <a:headEnd type="none" w="med" len="med"/>
            <a:tailEnd type="arrow" w="med" len="med"/>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D7C96792-00FC-C052-2BBE-130AA026F89E}"/>
              </a:ext>
            </a:extLst>
          </p:cNvPr>
          <p:cNvSpPr txBox="1"/>
          <p:nvPr/>
        </p:nvSpPr>
        <p:spPr>
          <a:xfrm>
            <a:off x="9331" y="6599473"/>
            <a:ext cx="9573050" cy="233975"/>
          </a:xfrm>
          <a:prstGeom prst="rect">
            <a:avLst/>
          </a:prstGeom>
          <a:noFill/>
        </p:spPr>
        <p:txBody>
          <a:bodyPr wrap="square">
            <a:spAutoFit/>
          </a:bodyPr>
          <a:lstStyle/>
          <a:p>
            <a:pPr>
              <a:lnSpc>
                <a:spcPct val="107000"/>
              </a:lnSpc>
              <a:spcAft>
                <a:spcPts val="800"/>
              </a:spcAft>
            </a:pPr>
            <a:r>
              <a:rPr lang="en-GB" sz="900" dirty="0">
                <a:effectLst/>
                <a:latin typeface="Calibri" panose="020F0502020204030204" pitchFamily="34" charset="0"/>
                <a:ea typeface="Calibri" panose="020F0502020204030204" pitchFamily="34" charset="0"/>
                <a:cs typeface="Calibri" panose="020F0502020204030204" pitchFamily="34" charset="0"/>
              </a:rPr>
              <a:t>(Maslow and Lewis, 1987; McLeod, 2007</a:t>
            </a:r>
            <a:r>
              <a:rPr lang="en-GB" sz="900" baseline="30000" dirty="0">
                <a:effectLst/>
                <a:latin typeface="Calibri" panose="020F0502020204030204" pitchFamily="34" charset="0"/>
                <a:ea typeface="Calibri" panose="020F0502020204030204" pitchFamily="34" charset="0"/>
                <a:cs typeface="Calibri" panose="020F0502020204030204" pitchFamily="34" charset="0"/>
              </a:rPr>
              <a:t>1</a:t>
            </a:r>
            <a:r>
              <a:rPr lang="en-GB" sz="900" dirty="0">
                <a:effectLst/>
                <a:latin typeface="Calibri" panose="020F0502020204030204" pitchFamily="34" charset="0"/>
                <a:ea typeface="Calibri" panose="020F0502020204030204" pitchFamily="34" charset="0"/>
                <a:cs typeface="Calibri" panose="020F0502020204030204" pitchFamily="34" charset="0"/>
              </a:rPr>
              <a:t>; Hopper, 2020</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Datrika</a:t>
            </a:r>
            <a:r>
              <a:rPr lang="en-GB" sz="900" dirty="0">
                <a:effectLst/>
                <a:latin typeface="Calibri" panose="020F0502020204030204" pitchFamily="34" charset="0"/>
                <a:ea typeface="Calibri" panose="020F0502020204030204" pitchFamily="34" charset="0"/>
                <a:cs typeface="Calibri" panose="020F0502020204030204" pitchFamily="34" charset="0"/>
              </a:rPr>
              <a:t> and David, 2022; </a:t>
            </a:r>
            <a:r>
              <a:rPr lang="en-GB" sz="900" dirty="0" err="1">
                <a:effectLst/>
                <a:latin typeface="Calibri" panose="020F0502020204030204" pitchFamily="34" charset="0"/>
                <a:ea typeface="Calibri" panose="020F0502020204030204" pitchFamily="34" charset="0"/>
                <a:cs typeface="Calibri" panose="020F0502020204030204" pitchFamily="34" charset="0"/>
              </a:rPr>
              <a:t>Rasskazova</a:t>
            </a: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i="1" dirty="0">
                <a:effectLst/>
                <a:latin typeface="Calibri" panose="020F0502020204030204" pitchFamily="34" charset="0"/>
                <a:ea typeface="Calibri" panose="020F0502020204030204" pitchFamily="34" charset="0"/>
                <a:cs typeface="Calibri" panose="020F0502020204030204" pitchFamily="34" charset="0"/>
              </a:rPr>
              <a:t> et al</a:t>
            </a:r>
            <a:r>
              <a:rPr lang="en-GB" sz="900" dirty="0">
                <a:effectLst/>
                <a:latin typeface="Calibri" panose="020F0502020204030204" pitchFamily="34" charset="0"/>
                <a:ea typeface="Calibri" panose="020F0502020204030204" pitchFamily="34" charset="0"/>
                <a:cs typeface="Calibri" panose="020F0502020204030204" pitchFamily="34" charset="0"/>
              </a:rPr>
              <a:t>., 2016</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Dover, 2016</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West, 2022</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Gausden</a:t>
            </a:r>
            <a:r>
              <a:rPr lang="en-GB" sz="900" dirty="0">
                <a:effectLst/>
                <a:latin typeface="Calibri" panose="020F0502020204030204" pitchFamily="34" charset="0"/>
                <a:ea typeface="Calibri" panose="020F0502020204030204" pitchFamily="34" charset="0"/>
                <a:cs typeface="Calibri" panose="020F0502020204030204" pitchFamily="34" charset="0"/>
              </a:rPr>
              <a:t>, 2021</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SaferInternet</a:t>
            </a:r>
            <a:r>
              <a:rPr lang="en-GB" sz="900" dirty="0">
                <a:effectLst/>
                <a:latin typeface="Calibri" panose="020F0502020204030204" pitchFamily="34" charset="0"/>
                <a:ea typeface="Calibri" panose="020F0502020204030204" pitchFamily="34" charset="0"/>
                <a:cs typeface="Calibri" panose="020F0502020204030204" pitchFamily="34" charset="0"/>
              </a:rPr>
              <a:t>, 2023</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Oakes, 2022; West, 2022)</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817800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additive="base">
                                        <p:cTn id="7"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wheel(1)">
                                      <p:cBhvr>
                                        <p:cTn id="23" dur="500"/>
                                        <p:tgtEl>
                                          <p:spTgt spid="22"/>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wheel(1)">
                                      <p:cBhvr>
                                        <p:cTn id="28" dur="500"/>
                                        <p:tgtEl>
                                          <p:spTgt spid="23"/>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grpId="0" nodeType="click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wheel(1)">
                                      <p:cBhvr>
                                        <p:cTn id="33" dur="500"/>
                                        <p:tgtEl>
                                          <p:spTgt spid="24"/>
                                        </p:tgtEl>
                                      </p:cBhvr>
                                    </p:animEffect>
                                  </p:childTnLst>
                                </p:cTn>
                              </p:par>
                            </p:childTnLst>
                          </p:cTn>
                        </p:par>
                      </p:childTnLst>
                    </p:cTn>
                  </p:par>
                  <p:par>
                    <p:cTn id="34" fill="hold">
                      <p:stCondLst>
                        <p:cond delay="indefinite"/>
                      </p:stCondLst>
                      <p:childTnLst>
                        <p:par>
                          <p:cTn id="35" fill="hold">
                            <p:stCondLst>
                              <p:cond delay="0"/>
                            </p:stCondLst>
                            <p:childTnLst>
                              <p:par>
                                <p:cTn id="36" presetID="21" presetClass="entr" presetSubtype="1" fill="hold" grpId="0" nodeType="click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wheel(1)">
                                      <p:cBhvr>
                                        <p:cTn id="38" dur="500"/>
                                        <p:tgtEl>
                                          <p:spTgt spid="25"/>
                                        </p:tgtEl>
                                      </p:cBhvr>
                                    </p:animEffect>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grpId="0" nodeType="clickEffect">
                                  <p:stCondLst>
                                    <p:cond delay="0"/>
                                  </p:stCondLst>
                                  <p:childTnLst>
                                    <p:set>
                                      <p:cBhvr>
                                        <p:cTn id="42" dur="1" fill="hold">
                                          <p:stCondLst>
                                            <p:cond delay="0"/>
                                          </p:stCondLst>
                                        </p:cTn>
                                        <p:tgtEl>
                                          <p:spTgt spid="26"/>
                                        </p:tgtEl>
                                        <p:attrNameLst>
                                          <p:attrName>style.visibility</p:attrName>
                                        </p:attrNameLst>
                                      </p:cBhvr>
                                      <p:to>
                                        <p:strVal val="visible"/>
                                      </p:to>
                                    </p:set>
                                    <p:animEffect transition="in" filter="wheel(1)">
                                      <p:cBhvr>
                                        <p:cTn id="43" dur="500"/>
                                        <p:tgtEl>
                                          <p:spTgt spid="26"/>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16">
                                            <p:txEl>
                                              <p:pRg st="2" end="2"/>
                                            </p:txEl>
                                          </p:spTgt>
                                        </p:tgtEl>
                                        <p:attrNameLst>
                                          <p:attrName>style.visibility</p:attrName>
                                        </p:attrNameLst>
                                      </p:cBhvr>
                                      <p:to>
                                        <p:strVal val="visible"/>
                                      </p:to>
                                    </p:set>
                                    <p:anim calcmode="lin" valueType="num">
                                      <p:cBhvr additive="base">
                                        <p:cTn id="48" dur="500" fill="hold"/>
                                        <p:tgtEl>
                                          <p:spTgt spid="16">
                                            <p:txEl>
                                              <p:pRg st="2" end="2"/>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16">
                                            <p:txEl>
                                              <p:pRg st="3" end="3"/>
                                            </p:txEl>
                                          </p:spTgt>
                                        </p:tgtEl>
                                        <p:attrNameLst>
                                          <p:attrName>style.visibility</p:attrName>
                                        </p:attrNameLst>
                                      </p:cBhvr>
                                      <p:to>
                                        <p:strVal val="visible"/>
                                      </p:to>
                                    </p:set>
                                    <p:anim calcmode="lin" valueType="num">
                                      <p:cBhvr additive="base">
                                        <p:cTn id="54" dur="500" fill="hold"/>
                                        <p:tgtEl>
                                          <p:spTgt spid="16">
                                            <p:txEl>
                                              <p:pRg st="3" end="3"/>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1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16">
                                            <p:txEl>
                                              <p:pRg st="4" end="4"/>
                                            </p:txEl>
                                          </p:spTgt>
                                        </p:tgtEl>
                                        <p:attrNameLst>
                                          <p:attrName>style.visibility</p:attrName>
                                        </p:attrNameLst>
                                      </p:cBhvr>
                                      <p:to>
                                        <p:strVal val="visible"/>
                                      </p:to>
                                    </p:set>
                                    <p:anim calcmode="lin" valueType="num">
                                      <p:cBhvr additive="base">
                                        <p:cTn id="60" dur="500" fill="hold"/>
                                        <p:tgtEl>
                                          <p:spTgt spid="16">
                                            <p:txEl>
                                              <p:pRg st="4" end="4"/>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1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nodeType="clickEffect">
                                  <p:stCondLst>
                                    <p:cond delay="0"/>
                                  </p:stCondLst>
                                  <p:childTnLst>
                                    <p:set>
                                      <p:cBhvr>
                                        <p:cTn id="65" dur="1" fill="hold">
                                          <p:stCondLst>
                                            <p:cond delay="0"/>
                                          </p:stCondLst>
                                        </p:cTn>
                                        <p:tgtEl>
                                          <p:spTgt spid="16">
                                            <p:txEl>
                                              <p:pRg st="5" end="5"/>
                                            </p:txEl>
                                          </p:spTgt>
                                        </p:tgtEl>
                                        <p:attrNameLst>
                                          <p:attrName>style.visibility</p:attrName>
                                        </p:attrNameLst>
                                      </p:cBhvr>
                                      <p:to>
                                        <p:strVal val="visible"/>
                                      </p:to>
                                    </p:set>
                                    <p:anim calcmode="lin" valueType="num">
                                      <p:cBhvr additive="base">
                                        <p:cTn id="66" dur="500" fill="hold"/>
                                        <p:tgtEl>
                                          <p:spTgt spid="16">
                                            <p:txEl>
                                              <p:pRg st="5" end="5"/>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1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nodeType="clickEffect">
                                  <p:stCondLst>
                                    <p:cond delay="0"/>
                                  </p:stCondLst>
                                  <p:childTnLst>
                                    <p:set>
                                      <p:cBhvr>
                                        <p:cTn id="71" dur="1" fill="hold">
                                          <p:stCondLst>
                                            <p:cond delay="0"/>
                                          </p:stCondLst>
                                        </p:cTn>
                                        <p:tgtEl>
                                          <p:spTgt spid="16">
                                            <p:txEl>
                                              <p:pRg st="6" end="6"/>
                                            </p:txEl>
                                          </p:spTgt>
                                        </p:tgtEl>
                                        <p:attrNameLst>
                                          <p:attrName>style.visibility</p:attrName>
                                        </p:attrNameLst>
                                      </p:cBhvr>
                                      <p:to>
                                        <p:strVal val="visible"/>
                                      </p:to>
                                    </p:set>
                                    <p:anim calcmode="lin" valueType="num">
                                      <p:cBhvr additive="base">
                                        <p:cTn id="72" dur="500" fill="hold"/>
                                        <p:tgtEl>
                                          <p:spTgt spid="16">
                                            <p:txEl>
                                              <p:pRg st="6" end="6"/>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1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5" grpId="0" animBg="1"/>
      <p:bldP spid="2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Bandura’s Social Learning Theory</a:t>
            </a:r>
          </a:p>
        </p:txBody>
      </p:sp>
      <p:sp>
        <p:nvSpPr>
          <p:cNvPr id="18" name="TextBox 17">
            <a:extLst>
              <a:ext uri="{FF2B5EF4-FFF2-40B4-BE49-F238E27FC236}">
                <a16:creationId xmlns:a16="http://schemas.microsoft.com/office/drawing/2014/main" id="{FB97D8AA-873C-CD68-6004-9D2837571C2C}"/>
              </a:ext>
            </a:extLst>
          </p:cNvPr>
          <p:cNvSpPr txBox="1"/>
          <p:nvPr/>
        </p:nvSpPr>
        <p:spPr>
          <a:xfrm>
            <a:off x="6272241" y="1719090"/>
            <a:ext cx="3632200" cy="3325398"/>
          </a:xfrm>
          <a:prstGeom prst="rect">
            <a:avLst/>
          </a:prstGeom>
          <a:noFill/>
          <a:ln>
            <a:noFill/>
          </a:ln>
        </p:spPr>
        <p:txBody>
          <a:bodyPr wrap="square" rtlCol="0">
            <a:spAutoFit/>
          </a:bodyPr>
          <a:lstStyle/>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Observation</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Bobo Doll Experiment</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Media Content</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Influencers</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Trends</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Impact</a:t>
            </a:r>
          </a:p>
        </p:txBody>
      </p:sp>
      <p:pic>
        <p:nvPicPr>
          <p:cNvPr id="10242" name="Picture 2" descr="Social Learning Theory: How Bandura's Theory Works">
            <a:extLst>
              <a:ext uri="{FF2B5EF4-FFF2-40B4-BE49-F238E27FC236}">
                <a16:creationId xmlns:a16="http://schemas.microsoft.com/office/drawing/2014/main" id="{29B2431F-9CB9-DB6D-352D-F56B684D301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3333" r="64691" b="18055"/>
          <a:stretch/>
        </p:blipFill>
        <p:spPr bwMode="auto">
          <a:xfrm>
            <a:off x="2627572" y="1652415"/>
            <a:ext cx="2963604" cy="3839214"/>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72B02DFA-40FA-BB4C-E52F-6459F8EAC055}"/>
              </a:ext>
            </a:extLst>
          </p:cNvPr>
          <p:cNvSpPr txBox="1"/>
          <p:nvPr/>
        </p:nvSpPr>
        <p:spPr>
          <a:xfrm>
            <a:off x="0" y="6596593"/>
            <a:ext cx="12102494" cy="233975"/>
          </a:xfrm>
          <a:prstGeom prst="rect">
            <a:avLst/>
          </a:prstGeom>
          <a:noFill/>
        </p:spPr>
        <p:txBody>
          <a:bodyPr wrap="square">
            <a:spAutoFit/>
          </a:bodyPr>
          <a:lstStyle/>
          <a:p>
            <a:pPr>
              <a:lnSpc>
                <a:spcPct val="107000"/>
              </a:lnSpc>
              <a:spcAft>
                <a:spcPts val="800"/>
              </a:spcAft>
            </a:pPr>
            <a:r>
              <a:rPr lang="en-GB" sz="900" dirty="0">
                <a:effectLst/>
                <a:latin typeface="Calibri" panose="020F0502020204030204" pitchFamily="34" charset="0"/>
                <a:ea typeface="Calibri" panose="020F0502020204030204" pitchFamily="34" charset="0"/>
                <a:cs typeface="Calibri" panose="020F0502020204030204" pitchFamily="34" charset="0"/>
              </a:rPr>
              <a:t>(Bandura and Walters; Deaton, 2015</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Cherry and </a:t>
            </a:r>
            <a:r>
              <a:rPr lang="en-GB" sz="900" dirty="0" err="1">
                <a:effectLst/>
                <a:latin typeface="Calibri" panose="020F0502020204030204" pitchFamily="34" charset="0"/>
                <a:ea typeface="Calibri" panose="020F0502020204030204" pitchFamily="34" charset="0"/>
                <a:cs typeface="Calibri" panose="020F0502020204030204" pitchFamily="34" charset="0"/>
              </a:rPr>
              <a:t>Swaim</a:t>
            </a:r>
            <a:r>
              <a:rPr lang="en-GB" sz="900" dirty="0">
                <a:effectLst/>
                <a:latin typeface="Calibri" panose="020F0502020204030204" pitchFamily="34" charset="0"/>
                <a:ea typeface="Calibri" panose="020F0502020204030204" pitchFamily="34" charset="0"/>
                <a:cs typeface="Calibri" panose="020F0502020204030204" pitchFamily="34" charset="0"/>
              </a:rPr>
              <a:t>, 2020; Vahedi, 2020</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Ference</a:t>
            </a:r>
            <a:r>
              <a:rPr lang="en-GB" sz="900" dirty="0">
                <a:effectLst/>
                <a:latin typeface="Calibri" panose="020F0502020204030204" pitchFamily="34" charset="0"/>
                <a:ea typeface="Calibri" panose="020F0502020204030204" pitchFamily="34" charset="0"/>
                <a:cs typeface="Calibri" panose="020F0502020204030204" pitchFamily="34" charset="0"/>
              </a:rPr>
              <a:t>, 2022</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Nouri, 2018; </a:t>
            </a:r>
            <a:r>
              <a:rPr lang="en-GB" sz="900" dirty="0" err="1">
                <a:effectLst/>
                <a:latin typeface="Calibri" panose="020F0502020204030204" pitchFamily="34" charset="0"/>
                <a:ea typeface="Calibri" panose="020F0502020204030204" pitchFamily="34" charset="0"/>
                <a:cs typeface="Calibri" panose="020F0502020204030204" pitchFamily="34" charset="0"/>
              </a:rPr>
              <a:t>Vrontis</a:t>
            </a: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i="1" dirty="0">
                <a:effectLst/>
                <a:latin typeface="Calibri" panose="020F0502020204030204" pitchFamily="34" charset="0"/>
                <a:ea typeface="Calibri" panose="020F0502020204030204" pitchFamily="34" charset="0"/>
                <a:cs typeface="Calibri" panose="020F0502020204030204" pitchFamily="34" charset="0"/>
              </a:rPr>
              <a:t> et al</a:t>
            </a:r>
            <a:r>
              <a:rPr lang="en-GB" sz="900" dirty="0">
                <a:effectLst/>
                <a:latin typeface="Calibri" panose="020F0502020204030204" pitchFamily="34" charset="0"/>
                <a:ea typeface="Calibri" panose="020F0502020204030204" pitchFamily="34" charset="0"/>
                <a:cs typeface="Calibri" panose="020F0502020204030204" pitchFamily="34" charset="0"/>
              </a:rPr>
              <a:t>., 2021</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SocialBee</a:t>
            </a:r>
            <a:r>
              <a:rPr lang="en-GB" sz="900" dirty="0">
                <a:effectLst/>
                <a:latin typeface="Calibri" panose="020F0502020204030204" pitchFamily="34" charset="0"/>
                <a:ea typeface="Calibri" panose="020F0502020204030204" pitchFamily="34" charset="0"/>
                <a:cs typeface="Calibri" panose="020F0502020204030204" pitchFamily="34" charset="0"/>
              </a:rPr>
              <a:t>, 2023</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Kriegel</a:t>
            </a:r>
            <a:r>
              <a:rPr lang="en-GB" sz="900" i="1" dirty="0">
                <a:effectLst/>
                <a:latin typeface="Calibri" panose="020F0502020204030204" pitchFamily="34" charset="0"/>
                <a:ea typeface="Calibri" panose="020F0502020204030204" pitchFamily="34" charset="0"/>
                <a:cs typeface="Calibri" panose="020F0502020204030204" pitchFamily="34" charset="0"/>
              </a:rPr>
              <a:t>, et al</a:t>
            </a:r>
            <a:r>
              <a:rPr lang="en-GB" sz="900" dirty="0">
                <a:effectLst/>
                <a:latin typeface="Calibri" panose="020F0502020204030204" pitchFamily="34" charset="0"/>
                <a:ea typeface="Calibri" panose="020F0502020204030204" pitchFamily="34" charset="0"/>
                <a:cs typeface="Calibri" panose="020F0502020204030204" pitchFamily="34" charset="0"/>
              </a:rPr>
              <a:t>., 2021; </a:t>
            </a:r>
            <a:r>
              <a:rPr lang="en-GB" sz="900" dirty="0" err="1">
                <a:effectLst/>
                <a:latin typeface="Calibri" panose="020F0502020204030204" pitchFamily="34" charset="0"/>
                <a:ea typeface="Calibri" panose="020F0502020204030204" pitchFamily="34" charset="0"/>
                <a:cs typeface="Calibri" panose="020F0502020204030204" pitchFamily="34" charset="0"/>
              </a:rPr>
              <a:t>Khasawneh</a:t>
            </a: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i="1" dirty="0">
                <a:effectLst/>
                <a:latin typeface="Calibri" panose="020F0502020204030204" pitchFamily="34" charset="0"/>
                <a:ea typeface="Calibri" panose="020F0502020204030204" pitchFamily="34" charset="0"/>
                <a:cs typeface="Calibri" panose="020F0502020204030204" pitchFamily="34" charset="0"/>
              </a:rPr>
              <a:t> et al.</a:t>
            </a:r>
            <a:r>
              <a:rPr lang="en-GB" sz="900" dirty="0">
                <a:effectLst/>
                <a:latin typeface="Calibri" panose="020F0502020204030204" pitchFamily="34" charset="0"/>
                <a:ea typeface="Calibri" panose="020F0502020204030204" pitchFamily="34" charset="0"/>
                <a:cs typeface="Calibri" panose="020F0502020204030204" pitchFamily="34" charset="0"/>
              </a:rPr>
              <a:t>, 2021; </a:t>
            </a:r>
            <a:r>
              <a:rPr lang="en-GB" sz="900" dirty="0" err="1">
                <a:effectLst/>
                <a:latin typeface="Calibri" panose="020F0502020204030204" pitchFamily="34" charset="0"/>
                <a:ea typeface="Calibri" panose="020F0502020204030204" pitchFamily="34" charset="0"/>
                <a:cs typeface="Calibri" panose="020F0502020204030204" pitchFamily="34" charset="0"/>
              </a:rPr>
              <a:t>Soha</a:t>
            </a:r>
            <a:r>
              <a:rPr lang="en-GB" sz="900" dirty="0">
                <a:effectLst/>
                <a:latin typeface="Calibri" panose="020F0502020204030204" pitchFamily="34" charset="0"/>
                <a:ea typeface="Calibri" panose="020F0502020204030204" pitchFamily="34" charset="0"/>
                <a:cs typeface="Calibri" panose="020F0502020204030204" pitchFamily="34" charset="0"/>
              </a:rPr>
              <a:t> and McDowell, 2016)</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442229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
                                            <p:txEl>
                                              <p:pRg st="1" end="1"/>
                                            </p:txEl>
                                          </p:spTgt>
                                        </p:tgtEl>
                                        <p:attrNameLst>
                                          <p:attrName>style.visibility</p:attrName>
                                        </p:attrNameLst>
                                      </p:cBhvr>
                                      <p:to>
                                        <p:strVal val="visible"/>
                                      </p:to>
                                    </p:set>
                                    <p:anim calcmode="lin" valueType="num">
                                      <p:cBhvr additive="base">
                                        <p:cTn id="13" dur="500" fill="hold"/>
                                        <p:tgtEl>
                                          <p:spTgt spid="1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
                                            <p:txEl>
                                              <p:pRg st="2" end="2"/>
                                            </p:txEl>
                                          </p:spTgt>
                                        </p:tgtEl>
                                        <p:attrNameLst>
                                          <p:attrName>style.visibility</p:attrName>
                                        </p:attrNameLst>
                                      </p:cBhvr>
                                      <p:to>
                                        <p:strVal val="visible"/>
                                      </p:to>
                                    </p:set>
                                    <p:anim calcmode="lin" valueType="num">
                                      <p:cBhvr additive="base">
                                        <p:cTn id="19" dur="500" fill="hold"/>
                                        <p:tgtEl>
                                          <p:spTgt spid="1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8">
                                            <p:txEl>
                                              <p:pRg st="3" end="3"/>
                                            </p:txEl>
                                          </p:spTgt>
                                        </p:tgtEl>
                                        <p:attrNameLst>
                                          <p:attrName>style.visibility</p:attrName>
                                        </p:attrNameLst>
                                      </p:cBhvr>
                                      <p:to>
                                        <p:strVal val="visible"/>
                                      </p:to>
                                    </p:set>
                                    <p:anim calcmode="lin" valueType="num">
                                      <p:cBhvr additive="base">
                                        <p:cTn id="25" dur="500" fill="hold"/>
                                        <p:tgtEl>
                                          <p:spTgt spid="1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8">
                                            <p:txEl>
                                              <p:pRg st="4" end="4"/>
                                            </p:txEl>
                                          </p:spTgt>
                                        </p:tgtEl>
                                        <p:attrNameLst>
                                          <p:attrName>style.visibility</p:attrName>
                                        </p:attrNameLst>
                                      </p:cBhvr>
                                      <p:to>
                                        <p:strVal val="visible"/>
                                      </p:to>
                                    </p:set>
                                    <p:anim calcmode="lin" valueType="num">
                                      <p:cBhvr additive="base">
                                        <p:cTn id="31" dur="500" fill="hold"/>
                                        <p:tgtEl>
                                          <p:spTgt spid="1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8">
                                            <p:txEl>
                                              <p:pRg st="5" end="5"/>
                                            </p:txEl>
                                          </p:spTgt>
                                        </p:tgtEl>
                                        <p:attrNameLst>
                                          <p:attrName>style.visibility</p:attrName>
                                        </p:attrNameLst>
                                      </p:cBhvr>
                                      <p:to>
                                        <p:strVal val="visible"/>
                                      </p:to>
                                    </p:set>
                                    <p:anim calcmode="lin" valueType="num">
                                      <p:cBhvr additive="base">
                                        <p:cTn id="37" dur="500" fill="hold"/>
                                        <p:tgtEl>
                                          <p:spTgt spid="1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Behaviourism</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26674" y="2024250"/>
            <a:ext cx="3632200" cy="2771400"/>
          </a:xfrm>
          <a:prstGeom prst="rect">
            <a:avLst/>
          </a:prstGeom>
          <a:noFill/>
          <a:ln>
            <a:noFill/>
          </a:ln>
        </p:spPr>
        <p:txBody>
          <a:bodyPr wrap="square" rtlCol="0">
            <a:spAutoFit/>
          </a:bodyPr>
          <a:lstStyle/>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John Watson </a:t>
            </a:r>
            <a:r>
              <a:rPr lang="en-GB" sz="1050" dirty="0">
                <a:solidFill>
                  <a:schemeClr val="bg1"/>
                </a:solidFill>
                <a:latin typeface="Bahnschrift" panose="020B0502040204020203" pitchFamily="34" charset="0"/>
              </a:rPr>
              <a:t>(not Sherlock)</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Environment</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Operant Conditioning</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Positive Reinforcement</a:t>
            </a:r>
          </a:p>
          <a:p>
            <a:pPr marL="285750" indent="-285750">
              <a:lnSpc>
                <a:spcPct val="200000"/>
              </a:lnSpc>
              <a:buFont typeface="Arial" panose="020B0604020202020204" pitchFamily="34" charset="0"/>
              <a:buChar char="•"/>
            </a:pPr>
            <a:r>
              <a:rPr lang="en-GB" dirty="0">
                <a:solidFill>
                  <a:schemeClr val="bg1"/>
                </a:solidFill>
                <a:latin typeface="Bahnschrift" panose="020B0502040204020203" pitchFamily="34" charset="0"/>
              </a:rPr>
              <a:t>Unrealistic Standards</a:t>
            </a:r>
          </a:p>
        </p:txBody>
      </p:sp>
      <p:pic>
        <p:nvPicPr>
          <p:cNvPr id="11266" name="Picture 2" descr="Back view of cartoon kids watching movie or show on television Back view of cartoon kids watching movie or show on television. Boy and girls sitting on floor, looking at TV screen flat vector illustration. Entertainment, leisure concept for banner, website design children tv stock illustrations">
            <a:extLst>
              <a:ext uri="{FF2B5EF4-FFF2-40B4-BE49-F238E27FC236}">
                <a16:creationId xmlns:a16="http://schemas.microsoft.com/office/drawing/2014/main" id="{0CED5D5F-805D-DA9F-8D8B-603F69A3829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25089" y="2061989"/>
            <a:ext cx="4016378" cy="3091036"/>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BE1A1376-EF43-31AA-666E-C84EF22769BB}"/>
              </a:ext>
            </a:extLst>
          </p:cNvPr>
          <p:cNvSpPr txBox="1"/>
          <p:nvPr/>
        </p:nvSpPr>
        <p:spPr>
          <a:xfrm>
            <a:off x="-10021" y="6596593"/>
            <a:ext cx="6097554" cy="233975"/>
          </a:xfrm>
          <a:prstGeom prst="rect">
            <a:avLst/>
          </a:prstGeom>
          <a:noFill/>
        </p:spPr>
        <p:txBody>
          <a:bodyPr wrap="square">
            <a:spAutoFit/>
          </a:bodyPr>
          <a:lstStyle/>
          <a:p>
            <a:pPr>
              <a:lnSpc>
                <a:spcPct val="107000"/>
              </a:lnSpc>
              <a:spcAft>
                <a:spcPts val="800"/>
              </a:spcAft>
            </a:pP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dirty="0" err="1">
                <a:effectLst/>
                <a:latin typeface="Calibri" panose="020F0502020204030204" pitchFamily="34" charset="0"/>
                <a:ea typeface="Calibri" panose="020F0502020204030204" pitchFamily="34" charset="0"/>
                <a:cs typeface="Calibri" panose="020F0502020204030204" pitchFamily="34" charset="0"/>
              </a:rPr>
              <a:t>Krapfl</a:t>
            </a:r>
            <a:r>
              <a:rPr lang="en-GB" sz="900" dirty="0">
                <a:effectLst/>
                <a:latin typeface="Calibri" panose="020F0502020204030204" pitchFamily="34" charset="0"/>
                <a:ea typeface="Calibri" panose="020F0502020204030204" pitchFamily="34" charset="0"/>
                <a:cs typeface="Calibri" panose="020F0502020204030204" pitchFamily="34" charset="0"/>
              </a:rPr>
              <a:t>, 2016; Abramson, 2013; McLeod, 2007</a:t>
            </a:r>
            <a:r>
              <a:rPr lang="en-GB" sz="900" baseline="30000" dirty="0">
                <a:effectLst/>
                <a:latin typeface="Calibri" panose="020F0502020204030204" pitchFamily="34" charset="0"/>
                <a:ea typeface="Calibri" panose="020F0502020204030204" pitchFamily="34" charset="0"/>
                <a:cs typeface="Calibri" panose="020F0502020204030204" pitchFamily="34" charset="0"/>
              </a:rPr>
              <a:t>2</a:t>
            </a:r>
            <a:r>
              <a:rPr lang="en-GB" sz="900" baseline="300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Kamery</a:t>
            </a:r>
            <a:r>
              <a:rPr lang="en-GB" sz="900" dirty="0">
                <a:effectLst/>
                <a:latin typeface="Calibri" panose="020F0502020204030204" pitchFamily="34" charset="0"/>
                <a:ea typeface="Calibri" panose="020F0502020204030204" pitchFamily="34" charset="0"/>
                <a:cs typeface="Calibri" panose="020F0502020204030204" pitchFamily="34" charset="0"/>
              </a:rPr>
              <a:t>, 2004</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Bashir and Bhat, 2017</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Rose, 2022</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Mackay, 2021)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59103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additive="base">
                                        <p:cTn id="7"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anim calcmode="lin" valueType="num">
                                      <p:cBhvr additive="base">
                                        <p:cTn id="19" dur="500" fill="hold"/>
                                        <p:tgtEl>
                                          <p:spTgt spid="1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6">
                                            <p:txEl>
                                              <p:pRg st="3" end="3"/>
                                            </p:txEl>
                                          </p:spTgt>
                                        </p:tgtEl>
                                        <p:attrNameLst>
                                          <p:attrName>style.visibility</p:attrName>
                                        </p:attrNameLst>
                                      </p:cBhvr>
                                      <p:to>
                                        <p:strVal val="visible"/>
                                      </p:to>
                                    </p:set>
                                    <p:anim calcmode="lin" valueType="num">
                                      <p:cBhvr additive="base">
                                        <p:cTn id="25" dur="500" fill="hold"/>
                                        <p:tgtEl>
                                          <p:spTgt spid="1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6">
                                            <p:txEl>
                                              <p:pRg st="4" end="4"/>
                                            </p:txEl>
                                          </p:spTgt>
                                        </p:tgtEl>
                                        <p:attrNameLst>
                                          <p:attrName>style.visibility</p:attrName>
                                        </p:attrNameLst>
                                      </p:cBhvr>
                                      <p:to>
                                        <p:strVal val="visible"/>
                                      </p:to>
                                    </p:set>
                                    <p:anim calcmode="lin" valueType="num">
                                      <p:cBhvr additive="base">
                                        <p:cTn id="31" dur="500" fill="hold"/>
                                        <p:tgtEl>
                                          <p:spTgt spid="1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954107"/>
          </a:xfrm>
          <a:prstGeom prst="rect">
            <a:avLst/>
          </a:prstGeom>
          <a:noFill/>
        </p:spPr>
        <p:txBody>
          <a:bodyPr wrap="square" rtlCol="0">
            <a:spAutoFit/>
          </a:bodyPr>
          <a:lstStyle/>
          <a:p>
            <a:pPr algn="ctr"/>
            <a:r>
              <a:rPr lang="en-GB" sz="2800" dirty="0">
                <a:solidFill>
                  <a:schemeClr val="bg1"/>
                </a:solidFill>
                <a:latin typeface="Bahnschrift SemiBold SemiConden" panose="020B0502040204020203" pitchFamily="34" charset="0"/>
              </a:rPr>
              <a:t>Positive Impacts of Media on</a:t>
            </a:r>
          </a:p>
          <a:p>
            <a:pPr algn="ctr"/>
            <a:r>
              <a:rPr lang="en-GB" sz="2800" dirty="0">
                <a:solidFill>
                  <a:schemeClr val="bg1"/>
                </a:solidFill>
                <a:latin typeface="Bahnschrift SemiBold SemiConden" panose="020B0502040204020203" pitchFamily="34" charset="0"/>
              </a:rPr>
              <a:t>Children’s Behavioural Attempt</a:t>
            </a:r>
          </a:p>
        </p:txBody>
      </p:sp>
      <p:pic>
        <p:nvPicPr>
          <p:cNvPr id="13314" name="Picture 2" descr="Playing video games Playing video games children media positive stock illustrations">
            <a:extLst>
              <a:ext uri="{FF2B5EF4-FFF2-40B4-BE49-F238E27FC236}">
                <a16:creationId xmlns:a16="http://schemas.microsoft.com/office/drawing/2014/main" id="{FCB1E494-D020-BCE1-CF52-917B387F7EE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086883" y="2259357"/>
            <a:ext cx="4001300" cy="2857137"/>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E69CEBA6-E621-726C-1D47-2158D619C82A}"/>
              </a:ext>
            </a:extLst>
          </p:cNvPr>
          <p:cNvSpPr txBox="1"/>
          <p:nvPr/>
        </p:nvSpPr>
        <p:spPr>
          <a:xfrm>
            <a:off x="0" y="6596593"/>
            <a:ext cx="8152050" cy="233975"/>
          </a:xfrm>
          <a:prstGeom prst="rect">
            <a:avLst/>
          </a:prstGeom>
          <a:noFill/>
        </p:spPr>
        <p:txBody>
          <a:bodyPr wrap="square">
            <a:spAutoFit/>
          </a:bodyPr>
          <a:lstStyle/>
          <a:p>
            <a:pPr>
              <a:lnSpc>
                <a:spcPct val="107000"/>
              </a:lnSpc>
              <a:spcAft>
                <a:spcPts val="800"/>
              </a:spcAft>
            </a:pP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dirty="0" err="1">
                <a:effectLst/>
                <a:latin typeface="Calibri" panose="020F0502020204030204" pitchFamily="34" charset="0"/>
                <a:ea typeface="Calibri" panose="020F0502020204030204" pitchFamily="34" charset="0"/>
                <a:cs typeface="Calibri" panose="020F0502020204030204" pitchFamily="34" charset="0"/>
              </a:rPr>
              <a:t>Limtrakul</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et al.</a:t>
            </a:r>
            <a:r>
              <a:rPr lang="en-GB" sz="900" dirty="0">
                <a:effectLst/>
                <a:latin typeface="Calibri" panose="020F0502020204030204" pitchFamily="34" charset="0"/>
                <a:ea typeface="Calibri" panose="020F0502020204030204" pitchFamily="34" charset="0"/>
                <a:cs typeface="Calibri" panose="020F0502020204030204" pitchFamily="34" charset="0"/>
              </a:rPr>
              <a:t>, 2018</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Eisenberg, </a:t>
            </a:r>
            <a:r>
              <a:rPr lang="en-GB" sz="900" i="1" dirty="0">
                <a:effectLst/>
                <a:latin typeface="Calibri" panose="020F0502020204030204" pitchFamily="34" charset="0"/>
                <a:ea typeface="Calibri" panose="020F0502020204030204" pitchFamily="34" charset="0"/>
                <a:cs typeface="Calibri" panose="020F0502020204030204" pitchFamily="34" charset="0"/>
              </a:rPr>
              <a:t>et al.</a:t>
            </a:r>
            <a:r>
              <a:rPr lang="en-GB" sz="900" dirty="0">
                <a:effectLst/>
                <a:latin typeface="Calibri" panose="020F0502020204030204" pitchFamily="34" charset="0"/>
                <a:ea typeface="Calibri" panose="020F0502020204030204" pitchFamily="34" charset="0"/>
                <a:cs typeface="Calibri" panose="020F0502020204030204" pitchFamily="34" charset="0"/>
              </a:rPr>
              <a:t>, 2006; Brief and </a:t>
            </a:r>
            <a:r>
              <a:rPr lang="en-GB" sz="900" dirty="0" err="1">
                <a:effectLst/>
                <a:latin typeface="Calibri" panose="020F0502020204030204" pitchFamily="34" charset="0"/>
                <a:ea typeface="Calibri" panose="020F0502020204030204" pitchFamily="34" charset="0"/>
                <a:cs typeface="Calibri" panose="020F0502020204030204" pitchFamily="34" charset="0"/>
              </a:rPr>
              <a:t>Motowidlo</a:t>
            </a:r>
            <a:r>
              <a:rPr lang="en-GB" sz="900" dirty="0">
                <a:effectLst/>
                <a:latin typeface="Calibri" panose="020F0502020204030204" pitchFamily="34" charset="0"/>
                <a:ea typeface="Calibri" panose="020F0502020204030204" pitchFamily="34" charset="0"/>
                <a:cs typeface="Calibri" panose="020F0502020204030204" pitchFamily="34" charset="0"/>
              </a:rPr>
              <a:t>, 1986</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Manganello</a:t>
            </a:r>
            <a:r>
              <a:rPr lang="en-GB" sz="900" dirty="0">
                <a:effectLst/>
                <a:latin typeface="Calibri" panose="020F0502020204030204" pitchFamily="34" charset="0"/>
                <a:ea typeface="Calibri" panose="020F0502020204030204" pitchFamily="34" charset="0"/>
                <a:cs typeface="Calibri" panose="020F0502020204030204" pitchFamily="34" charset="0"/>
              </a:rPr>
              <a:t> and Taylor, 2009</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Verlinden</a:t>
            </a: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i="1" dirty="0">
                <a:effectLst/>
                <a:latin typeface="Calibri" panose="020F0502020204030204" pitchFamily="34" charset="0"/>
                <a:ea typeface="Calibri" panose="020F0502020204030204" pitchFamily="34" charset="0"/>
                <a:cs typeface="Calibri" panose="020F0502020204030204" pitchFamily="34" charset="0"/>
              </a:rPr>
              <a:t> et al.</a:t>
            </a:r>
            <a:r>
              <a:rPr lang="en-GB" sz="900" dirty="0">
                <a:effectLst/>
                <a:latin typeface="Calibri" panose="020F0502020204030204" pitchFamily="34" charset="0"/>
                <a:ea typeface="Calibri" panose="020F0502020204030204" pitchFamily="34" charset="0"/>
                <a:cs typeface="Calibri" panose="020F0502020204030204" pitchFamily="34" charset="0"/>
              </a:rPr>
              <a:t>, 2012</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Kim and Shin, 2019).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197375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3314"/>
                                        </p:tgtEl>
                                      </p:cBhvr>
                                    </p:animEffect>
                                    <p:animScale>
                                      <p:cBhvr>
                                        <p:cTn id="7" dur="250" autoRev="1" fill="hold"/>
                                        <p:tgtEl>
                                          <p:spTgt spid="1331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954107"/>
          </a:xfrm>
          <a:prstGeom prst="rect">
            <a:avLst/>
          </a:prstGeom>
          <a:noFill/>
        </p:spPr>
        <p:txBody>
          <a:bodyPr wrap="square" rtlCol="0">
            <a:spAutoFit/>
          </a:bodyPr>
          <a:lstStyle/>
          <a:p>
            <a:pPr algn="ctr"/>
            <a:r>
              <a:rPr lang="en-GB" sz="2800" dirty="0">
                <a:solidFill>
                  <a:schemeClr val="bg1"/>
                </a:solidFill>
                <a:latin typeface="Bahnschrift SemiBold SemiConden" panose="020B0502040204020203" pitchFamily="34" charset="0"/>
              </a:rPr>
              <a:t>Negative Impacts of Media on</a:t>
            </a:r>
          </a:p>
          <a:p>
            <a:pPr algn="ctr"/>
            <a:r>
              <a:rPr lang="en-GB" sz="2800" dirty="0">
                <a:solidFill>
                  <a:schemeClr val="bg1"/>
                </a:solidFill>
                <a:latin typeface="Bahnschrift SemiBold SemiConden" panose="020B0502040204020203" pitchFamily="34" charset="0"/>
              </a:rPr>
              <a:t>Children’s Behavioural Attempt</a:t>
            </a:r>
          </a:p>
        </p:txBody>
      </p:sp>
      <p:pic>
        <p:nvPicPr>
          <p:cNvPr id="12290" name="Picture 2" descr="Sad girl with depression looking at real fun life of friends on screen of mobile phone Sad girl looking at real fun life of friends on screen of mobile phone. Depression, stress and loneliness of female character flat vector illustration. Pressure of social media, problem concept children media negative stock illustrations">
            <a:extLst>
              <a:ext uri="{FF2B5EF4-FFF2-40B4-BE49-F238E27FC236}">
                <a16:creationId xmlns:a16="http://schemas.microsoft.com/office/drawing/2014/main" id="{B768ECE2-0896-8B92-7216-96D68832C8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00357" y="2339225"/>
            <a:ext cx="3990754" cy="2490961"/>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1F8D5D8F-E1B0-3AAA-66A2-C0FE180CE11C}"/>
              </a:ext>
            </a:extLst>
          </p:cNvPr>
          <p:cNvSpPr txBox="1"/>
          <p:nvPr/>
        </p:nvSpPr>
        <p:spPr>
          <a:xfrm>
            <a:off x="-10021" y="6596593"/>
            <a:ext cx="6097554" cy="233975"/>
          </a:xfrm>
          <a:prstGeom prst="rect">
            <a:avLst/>
          </a:prstGeom>
          <a:noFill/>
        </p:spPr>
        <p:txBody>
          <a:bodyPr wrap="square">
            <a:spAutoFit/>
          </a:bodyPr>
          <a:lstStyle/>
          <a:p>
            <a:pPr>
              <a:lnSpc>
                <a:spcPct val="107000"/>
              </a:lnSpc>
              <a:spcAft>
                <a:spcPts val="800"/>
              </a:spcAft>
            </a:pPr>
            <a:r>
              <a:rPr lang="en-GB" sz="900" dirty="0">
                <a:effectLst/>
                <a:latin typeface="Calibri" panose="020F0502020204030204" pitchFamily="34" charset="0"/>
                <a:ea typeface="Calibri" panose="020F0502020204030204" pitchFamily="34" charset="0"/>
                <a:cs typeface="Calibri" panose="020F0502020204030204" pitchFamily="34" charset="0"/>
              </a:rPr>
              <a:t>(</a:t>
            </a:r>
            <a:r>
              <a:rPr lang="en-GB" sz="900" dirty="0" err="1">
                <a:effectLst/>
                <a:latin typeface="Calibri" panose="020F0502020204030204" pitchFamily="34" charset="0"/>
                <a:ea typeface="Calibri" panose="020F0502020204030204" pitchFamily="34" charset="0"/>
                <a:cs typeface="Calibri" panose="020F0502020204030204" pitchFamily="34" charset="0"/>
              </a:rPr>
              <a:t>Acharaya</a:t>
            </a:r>
            <a:r>
              <a:rPr lang="en-GB" sz="900" dirty="0">
                <a:effectLst/>
                <a:latin typeface="Calibri" panose="020F0502020204030204" pitchFamily="34" charset="0"/>
                <a:ea typeface="Calibri" panose="020F0502020204030204" pitchFamily="34" charset="0"/>
                <a:cs typeface="Calibri" panose="020F0502020204030204" pitchFamily="34" charset="0"/>
              </a:rPr>
              <a:t>, 2011</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Calibri" panose="020F0502020204030204" pitchFamily="34" charset="0"/>
              </a:rPr>
              <a:t>Ito, </a:t>
            </a:r>
            <a:r>
              <a:rPr lang="en-GB" sz="900" i="1" dirty="0">
                <a:effectLst/>
                <a:latin typeface="Calibri" panose="020F0502020204030204" pitchFamily="34" charset="0"/>
                <a:ea typeface="Calibri" panose="020F0502020204030204" pitchFamily="34" charset="0"/>
                <a:cs typeface="Calibri" panose="020F0502020204030204" pitchFamily="34" charset="0"/>
              </a:rPr>
              <a:t>et al</a:t>
            </a:r>
            <a:r>
              <a:rPr lang="en-GB" sz="900" dirty="0">
                <a:effectLst/>
                <a:latin typeface="Calibri" panose="020F0502020204030204" pitchFamily="34" charset="0"/>
                <a:ea typeface="Calibri" panose="020F0502020204030204" pitchFamily="34" charset="0"/>
                <a:cs typeface="Calibri" panose="020F0502020204030204" pitchFamily="34" charset="0"/>
              </a:rPr>
              <a:t>., 2019)</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23084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2290"/>
                                        </p:tgtEl>
                                      </p:cBhvr>
                                    </p:animEffect>
                                    <p:animScale>
                                      <p:cBhvr>
                                        <p:cTn id="7" dur="250" autoRev="1" fill="hold"/>
                                        <p:tgtEl>
                                          <p:spTgt spid="1229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65600" y="2659559"/>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Final Thoughts</a:t>
            </a:r>
          </a:p>
        </p:txBody>
      </p:sp>
      <p:pic>
        <p:nvPicPr>
          <p:cNvPr id="17" name="Picture 2" descr="People concept Vector illustration of social media, influencer, social community, networking, communication for graphic and web design, business presentation and marketing material.  influencer stock illustrations">
            <a:extLst>
              <a:ext uri="{FF2B5EF4-FFF2-40B4-BE49-F238E27FC236}">
                <a16:creationId xmlns:a16="http://schemas.microsoft.com/office/drawing/2014/main" id="{BE82A039-5BD7-CBC4-2806-02A52D9B3C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67798" y="1029078"/>
            <a:ext cx="1952953" cy="13019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 name="Picture 2" descr="Vector Illustration Young Gamer Sit In Front Of A Screen And Playing Video Game. Wearing Headphone. Vector Illustration Young Gamer Sit In Front Of A Screen And Playing Video Game. Wearing Headphone. gaming stock illustrations">
            <a:extLst>
              <a:ext uri="{FF2B5EF4-FFF2-40B4-BE49-F238E27FC236}">
                <a16:creationId xmlns:a16="http://schemas.microsoft.com/office/drawing/2014/main" id="{807DD40B-E24A-C7B7-EECB-8EC31E7518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71248" y="997470"/>
            <a:ext cx="1952090" cy="13651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1" name="Picture 6" descr="Little Boy Staring At TV At Night Vector illustration of a boy standing in front of a television set in a living room late at night. Concept for watching tv stock illustrations">
            <a:extLst>
              <a:ext uri="{FF2B5EF4-FFF2-40B4-BE49-F238E27FC236}">
                <a16:creationId xmlns:a16="http://schemas.microsoft.com/office/drawing/2014/main" id="{C36340A4-6819-4485-747F-A552453EFDBB}"/>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9689" t="-309" r="9689"/>
          <a:stretch/>
        </p:blipFill>
        <p:spPr bwMode="auto">
          <a:xfrm>
            <a:off x="8332236" y="2730045"/>
            <a:ext cx="1677763" cy="11733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2" name="Picture 8" descr="smartphones Hands holding smartphones. Social media chat concept. Flat style vector illustration. holding phone stock illustrations">
            <a:extLst>
              <a:ext uri="{FF2B5EF4-FFF2-40B4-BE49-F238E27FC236}">
                <a16:creationId xmlns:a16="http://schemas.microsoft.com/office/drawing/2014/main" id="{F1D00259-5698-485B-370E-796C66E724AB}"/>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2550" b="7766"/>
          <a:stretch/>
        </p:blipFill>
        <p:spPr bwMode="auto">
          <a:xfrm>
            <a:off x="6380146" y="4146326"/>
            <a:ext cx="1952090" cy="13651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3" name="Picture 10" descr="Young black woman with laptop sitting in chair bag Young black woman at home sitting in chair bag and working on computer. Remote working, home office, self isolation concept. Flat style illustration, isolated on white background. teen on  laptop stock illustrations">
            <a:extLst>
              <a:ext uri="{FF2B5EF4-FFF2-40B4-BE49-F238E27FC236}">
                <a16:creationId xmlns:a16="http://schemas.microsoft.com/office/drawing/2014/main" id="{68B7D186-1122-9607-2E8B-3F19B9704B13}"/>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2038" r="2090"/>
          <a:stretch/>
        </p:blipFill>
        <p:spPr bwMode="auto">
          <a:xfrm>
            <a:off x="5119523" y="835986"/>
            <a:ext cx="1952090" cy="13574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4" name="Picture 2" descr="Sad girl with depression looking at real fun life of friends on screen of mobile phone Sad girl looking at real fun life of friends on screen of mobile phone. Depression, stress and loneliness of female character flat vector illustration. Pressure of social media, problem concept children media negative stock illustrations">
            <a:extLst>
              <a:ext uri="{FF2B5EF4-FFF2-40B4-BE49-F238E27FC236}">
                <a16:creationId xmlns:a16="http://schemas.microsoft.com/office/drawing/2014/main" id="{DB05CAAF-9A14-FC92-1385-F605C6BA459B}"/>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181999" y="2648316"/>
            <a:ext cx="1796350" cy="11212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5" name="Picture 2" descr="Playing video games Playing video games children media positive stock illustrations">
            <a:extLst>
              <a:ext uri="{FF2B5EF4-FFF2-40B4-BE49-F238E27FC236}">
                <a16:creationId xmlns:a16="http://schemas.microsoft.com/office/drawing/2014/main" id="{69CA0464-6CC4-C7A8-D169-B82C63943E3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769551" y="4077025"/>
            <a:ext cx="2105994" cy="15037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601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23"/>
                                        </p:tgtEl>
                                        <p:attrNameLst>
                                          <p:attrName>r</p:attrName>
                                        </p:attrNameLst>
                                      </p:cBhvr>
                                    </p:animRot>
                                    <p:animRot by="-240000">
                                      <p:cBhvr>
                                        <p:cTn id="7" dur="200" fill="hold">
                                          <p:stCondLst>
                                            <p:cond delay="200"/>
                                          </p:stCondLst>
                                        </p:cTn>
                                        <p:tgtEl>
                                          <p:spTgt spid="23"/>
                                        </p:tgtEl>
                                        <p:attrNameLst>
                                          <p:attrName>r</p:attrName>
                                        </p:attrNameLst>
                                      </p:cBhvr>
                                    </p:animRot>
                                    <p:animRot by="240000">
                                      <p:cBhvr>
                                        <p:cTn id="8" dur="200" fill="hold">
                                          <p:stCondLst>
                                            <p:cond delay="400"/>
                                          </p:stCondLst>
                                        </p:cTn>
                                        <p:tgtEl>
                                          <p:spTgt spid="23"/>
                                        </p:tgtEl>
                                        <p:attrNameLst>
                                          <p:attrName>r</p:attrName>
                                        </p:attrNameLst>
                                      </p:cBhvr>
                                    </p:animRot>
                                    <p:animRot by="-240000">
                                      <p:cBhvr>
                                        <p:cTn id="9" dur="200" fill="hold">
                                          <p:stCondLst>
                                            <p:cond delay="600"/>
                                          </p:stCondLst>
                                        </p:cTn>
                                        <p:tgtEl>
                                          <p:spTgt spid="23"/>
                                        </p:tgtEl>
                                        <p:attrNameLst>
                                          <p:attrName>r</p:attrName>
                                        </p:attrNameLst>
                                      </p:cBhvr>
                                    </p:animRot>
                                    <p:animRot by="120000">
                                      <p:cBhvr>
                                        <p:cTn id="10" dur="200" fill="hold">
                                          <p:stCondLst>
                                            <p:cond delay="800"/>
                                          </p:stCondLst>
                                        </p:cTn>
                                        <p:tgtEl>
                                          <p:spTgt spid="23"/>
                                        </p:tgtEl>
                                        <p:attrNameLst>
                                          <p:attrName>r</p:attrName>
                                        </p:attrNameLst>
                                      </p:cBhvr>
                                    </p:animRot>
                                  </p:childTnLst>
                                </p:cTn>
                              </p:par>
                              <p:par>
                                <p:cTn id="11" presetID="32" presetClass="emph" presetSubtype="0" fill="hold" nodeType="withEffect">
                                  <p:stCondLst>
                                    <p:cond delay="0"/>
                                  </p:stCondLst>
                                  <p:childTnLst>
                                    <p:animRot by="120000">
                                      <p:cBhvr>
                                        <p:cTn id="12" dur="100" fill="hold">
                                          <p:stCondLst>
                                            <p:cond delay="0"/>
                                          </p:stCondLst>
                                        </p:cTn>
                                        <p:tgtEl>
                                          <p:spTgt spid="20"/>
                                        </p:tgtEl>
                                        <p:attrNameLst>
                                          <p:attrName>r</p:attrName>
                                        </p:attrNameLst>
                                      </p:cBhvr>
                                    </p:animRot>
                                    <p:animRot by="-240000">
                                      <p:cBhvr>
                                        <p:cTn id="13" dur="200" fill="hold">
                                          <p:stCondLst>
                                            <p:cond delay="200"/>
                                          </p:stCondLst>
                                        </p:cTn>
                                        <p:tgtEl>
                                          <p:spTgt spid="20"/>
                                        </p:tgtEl>
                                        <p:attrNameLst>
                                          <p:attrName>r</p:attrName>
                                        </p:attrNameLst>
                                      </p:cBhvr>
                                    </p:animRot>
                                    <p:animRot by="240000">
                                      <p:cBhvr>
                                        <p:cTn id="14" dur="200" fill="hold">
                                          <p:stCondLst>
                                            <p:cond delay="400"/>
                                          </p:stCondLst>
                                        </p:cTn>
                                        <p:tgtEl>
                                          <p:spTgt spid="20"/>
                                        </p:tgtEl>
                                        <p:attrNameLst>
                                          <p:attrName>r</p:attrName>
                                        </p:attrNameLst>
                                      </p:cBhvr>
                                    </p:animRot>
                                    <p:animRot by="-240000">
                                      <p:cBhvr>
                                        <p:cTn id="15" dur="200" fill="hold">
                                          <p:stCondLst>
                                            <p:cond delay="600"/>
                                          </p:stCondLst>
                                        </p:cTn>
                                        <p:tgtEl>
                                          <p:spTgt spid="20"/>
                                        </p:tgtEl>
                                        <p:attrNameLst>
                                          <p:attrName>r</p:attrName>
                                        </p:attrNameLst>
                                      </p:cBhvr>
                                    </p:animRot>
                                    <p:animRot by="120000">
                                      <p:cBhvr>
                                        <p:cTn id="16" dur="200" fill="hold">
                                          <p:stCondLst>
                                            <p:cond delay="800"/>
                                          </p:stCondLst>
                                        </p:cTn>
                                        <p:tgtEl>
                                          <p:spTgt spid="20"/>
                                        </p:tgtEl>
                                        <p:attrNameLst>
                                          <p:attrName>r</p:attrName>
                                        </p:attrNameLst>
                                      </p:cBhvr>
                                    </p:animRot>
                                  </p:childTnLst>
                                </p:cTn>
                              </p:par>
                              <p:par>
                                <p:cTn id="17" presetID="32" presetClass="emph" presetSubtype="0" fill="hold" nodeType="withEffect">
                                  <p:stCondLst>
                                    <p:cond delay="0"/>
                                  </p:stCondLst>
                                  <p:childTnLst>
                                    <p:animRot by="120000">
                                      <p:cBhvr>
                                        <p:cTn id="18" dur="100" fill="hold">
                                          <p:stCondLst>
                                            <p:cond delay="0"/>
                                          </p:stCondLst>
                                        </p:cTn>
                                        <p:tgtEl>
                                          <p:spTgt spid="24"/>
                                        </p:tgtEl>
                                        <p:attrNameLst>
                                          <p:attrName>r</p:attrName>
                                        </p:attrNameLst>
                                      </p:cBhvr>
                                    </p:animRot>
                                    <p:animRot by="-240000">
                                      <p:cBhvr>
                                        <p:cTn id="19" dur="200" fill="hold">
                                          <p:stCondLst>
                                            <p:cond delay="200"/>
                                          </p:stCondLst>
                                        </p:cTn>
                                        <p:tgtEl>
                                          <p:spTgt spid="24"/>
                                        </p:tgtEl>
                                        <p:attrNameLst>
                                          <p:attrName>r</p:attrName>
                                        </p:attrNameLst>
                                      </p:cBhvr>
                                    </p:animRot>
                                    <p:animRot by="240000">
                                      <p:cBhvr>
                                        <p:cTn id="20" dur="200" fill="hold">
                                          <p:stCondLst>
                                            <p:cond delay="400"/>
                                          </p:stCondLst>
                                        </p:cTn>
                                        <p:tgtEl>
                                          <p:spTgt spid="24"/>
                                        </p:tgtEl>
                                        <p:attrNameLst>
                                          <p:attrName>r</p:attrName>
                                        </p:attrNameLst>
                                      </p:cBhvr>
                                    </p:animRot>
                                    <p:animRot by="-240000">
                                      <p:cBhvr>
                                        <p:cTn id="21" dur="200" fill="hold">
                                          <p:stCondLst>
                                            <p:cond delay="600"/>
                                          </p:stCondLst>
                                        </p:cTn>
                                        <p:tgtEl>
                                          <p:spTgt spid="24"/>
                                        </p:tgtEl>
                                        <p:attrNameLst>
                                          <p:attrName>r</p:attrName>
                                        </p:attrNameLst>
                                      </p:cBhvr>
                                    </p:animRot>
                                    <p:animRot by="120000">
                                      <p:cBhvr>
                                        <p:cTn id="22" dur="200" fill="hold">
                                          <p:stCondLst>
                                            <p:cond delay="800"/>
                                          </p:stCondLst>
                                        </p:cTn>
                                        <p:tgtEl>
                                          <p:spTgt spid="24"/>
                                        </p:tgtEl>
                                        <p:attrNameLst>
                                          <p:attrName>r</p:attrName>
                                        </p:attrNameLst>
                                      </p:cBhvr>
                                    </p:animRot>
                                  </p:childTnLst>
                                </p:cTn>
                              </p:par>
                              <p:par>
                                <p:cTn id="23" presetID="32" presetClass="emph" presetSubtype="0" fill="hold" nodeType="withEffect">
                                  <p:stCondLst>
                                    <p:cond delay="0"/>
                                  </p:stCondLst>
                                  <p:childTnLst>
                                    <p:animRot by="120000">
                                      <p:cBhvr>
                                        <p:cTn id="24" dur="100" fill="hold">
                                          <p:stCondLst>
                                            <p:cond delay="0"/>
                                          </p:stCondLst>
                                        </p:cTn>
                                        <p:tgtEl>
                                          <p:spTgt spid="25"/>
                                        </p:tgtEl>
                                        <p:attrNameLst>
                                          <p:attrName>r</p:attrName>
                                        </p:attrNameLst>
                                      </p:cBhvr>
                                    </p:animRot>
                                    <p:animRot by="-240000">
                                      <p:cBhvr>
                                        <p:cTn id="25" dur="200" fill="hold">
                                          <p:stCondLst>
                                            <p:cond delay="200"/>
                                          </p:stCondLst>
                                        </p:cTn>
                                        <p:tgtEl>
                                          <p:spTgt spid="25"/>
                                        </p:tgtEl>
                                        <p:attrNameLst>
                                          <p:attrName>r</p:attrName>
                                        </p:attrNameLst>
                                      </p:cBhvr>
                                    </p:animRot>
                                    <p:animRot by="240000">
                                      <p:cBhvr>
                                        <p:cTn id="26" dur="200" fill="hold">
                                          <p:stCondLst>
                                            <p:cond delay="400"/>
                                          </p:stCondLst>
                                        </p:cTn>
                                        <p:tgtEl>
                                          <p:spTgt spid="25"/>
                                        </p:tgtEl>
                                        <p:attrNameLst>
                                          <p:attrName>r</p:attrName>
                                        </p:attrNameLst>
                                      </p:cBhvr>
                                    </p:animRot>
                                    <p:animRot by="-240000">
                                      <p:cBhvr>
                                        <p:cTn id="27" dur="200" fill="hold">
                                          <p:stCondLst>
                                            <p:cond delay="600"/>
                                          </p:stCondLst>
                                        </p:cTn>
                                        <p:tgtEl>
                                          <p:spTgt spid="25"/>
                                        </p:tgtEl>
                                        <p:attrNameLst>
                                          <p:attrName>r</p:attrName>
                                        </p:attrNameLst>
                                      </p:cBhvr>
                                    </p:animRot>
                                    <p:animRot by="120000">
                                      <p:cBhvr>
                                        <p:cTn id="28" dur="200" fill="hold">
                                          <p:stCondLst>
                                            <p:cond delay="800"/>
                                          </p:stCondLst>
                                        </p:cTn>
                                        <p:tgtEl>
                                          <p:spTgt spid="25"/>
                                        </p:tgtEl>
                                        <p:attrNameLst>
                                          <p:attrName>r</p:attrName>
                                        </p:attrNameLst>
                                      </p:cBhvr>
                                    </p:animRot>
                                  </p:childTnLst>
                                </p:cTn>
                              </p:par>
                              <p:par>
                                <p:cTn id="29" presetID="32" presetClass="emph" presetSubtype="0" fill="hold" nodeType="withEffect">
                                  <p:stCondLst>
                                    <p:cond delay="0"/>
                                  </p:stCondLst>
                                  <p:childTnLst>
                                    <p:animRot by="120000">
                                      <p:cBhvr>
                                        <p:cTn id="30" dur="100" fill="hold">
                                          <p:stCondLst>
                                            <p:cond delay="0"/>
                                          </p:stCondLst>
                                        </p:cTn>
                                        <p:tgtEl>
                                          <p:spTgt spid="22"/>
                                        </p:tgtEl>
                                        <p:attrNameLst>
                                          <p:attrName>r</p:attrName>
                                        </p:attrNameLst>
                                      </p:cBhvr>
                                    </p:animRot>
                                    <p:animRot by="-240000">
                                      <p:cBhvr>
                                        <p:cTn id="31" dur="200" fill="hold">
                                          <p:stCondLst>
                                            <p:cond delay="200"/>
                                          </p:stCondLst>
                                        </p:cTn>
                                        <p:tgtEl>
                                          <p:spTgt spid="22"/>
                                        </p:tgtEl>
                                        <p:attrNameLst>
                                          <p:attrName>r</p:attrName>
                                        </p:attrNameLst>
                                      </p:cBhvr>
                                    </p:animRot>
                                    <p:animRot by="240000">
                                      <p:cBhvr>
                                        <p:cTn id="32" dur="200" fill="hold">
                                          <p:stCondLst>
                                            <p:cond delay="400"/>
                                          </p:stCondLst>
                                        </p:cTn>
                                        <p:tgtEl>
                                          <p:spTgt spid="22"/>
                                        </p:tgtEl>
                                        <p:attrNameLst>
                                          <p:attrName>r</p:attrName>
                                        </p:attrNameLst>
                                      </p:cBhvr>
                                    </p:animRot>
                                    <p:animRot by="-240000">
                                      <p:cBhvr>
                                        <p:cTn id="33" dur="200" fill="hold">
                                          <p:stCondLst>
                                            <p:cond delay="600"/>
                                          </p:stCondLst>
                                        </p:cTn>
                                        <p:tgtEl>
                                          <p:spTgt spid="22"/>
                                        </p:tgtEl>
                                        <p:attrNameLst>
                                          <p:attrName>r</p:attrName>
                                        </p:attrNameLst>
                                      </p:cBhvr>
                                    </p:animRot>
                                    <p:animRot by="120000">
                                      <p:cBhvr>
                                        <p:cTn id="34" dur="200" fill="hold">
                                          <p:stCondLst>
                                            <p:cond delay="800"/>
                                          </p:stCondLst>
                                        </p:cTn>
                                        <p:tgtEl>
                                          <p:spTgt spid="22"/>
                                        </p:tgtEl>
                                        <p:attrNameLst>
                                          <p:attrName>r</p:attrName>
                                        </p:attrNameLst>
                                      </p:cBhvr>
                                    </p:animRot>
                                  </p:childTnLst>
                                </p:cTn>
                              </p:par>
                              <p:par>
                                <p:cTn id="35" presetID="32" presetClass="emph" presetSubtype="0" fill="hold" nodeType="withEffect">
                                  <p:stCondLst>
                                    <p:cond delay="0"/>
                                  </p:stCondLst>
                                  <p:childTnLst>
                                    <p:animRot by="120000">
                                      <p:cBhvr>
                                        <p:cTn id="36" dur="100" fill="hold">
                                          <p:stCondLst>
                                            <p:cond delay="0"/>
                                          </p:stCondLst>
                                        </p:cTn>
                                        <p:tgtEl>
                                          <p:spTgt spid="21"/>
                                        </p:tgtEl>
                                        <p:attrNameLst>
                                          <p:attrName>r</p:attrName>
                                        </p:attrNameLst>
                                      </p:cBhvr>
                                    </p:animRot>
                                    <p:animRot by="-240000">
                                      <p:cBhvr>
                                        <p:cTn id="37" dur="200" fill="hold">
                                          <p:stCondLst>
                                            <p:cond delay="200"/>
                                          </p:stCondLst>
                                        </p:cTn>
                                        <p:tgtEl>
                                          <p:spTgt spid="21"/>
                                        </p:tgtEl>
                                        <p:attrNameLst>
                                          <p:attrName>r</p:attrName>
                                        </p:attrNameLst>
                                      </p:cBhvr>
                                    </p:animRot>
                                    <p:animRot by="240000">
                                      <p:cBhvr>
                                        <p:cTn id="38" dur="200" fill="hold">
                                          <p:stCondLst>
                                            <p:cond delay="400"/>
                                          </p:stCondLst>
                                        </p:cTn>
                                        <p:tgtEl>
                                          <p:spTgt spid="21"/>
                                        </p:tgtEl>
                                        <p:attrNameLst>
                                          <p:attrName>r</p:attrName>
                                        </p:attrNameLst>
                                      </p:cBhvr>
                                    </p:animRot>
                                    <p:animRot by="-240000">
                                      <p:cBhvr>
                                        <p:cTn id="39" dur="200" fill="hold">
                                          <p:stCondLst>
                                            <p:cond delay="600"/>
                                          </p:stCondLst>
                                        </p:cTn>
                                        <p:tgtEl>
                                          <p:spTgt spid="21"/>
                                        </p:tgtEl>
                                        <p:attrNameLst>
                                          <p:attrName>r</p:attrName>
                                        </p:attrNameLst>
                                      </p:cBhvr>
                                    </p:animRot>
                                    <p:animRot by="120000">
                                      <p:cBhvr>
                                        <p:cTn id="40" dur="200" fill="hold">
                                          <p:stCondLst>
                                            <p:cond delay="800"/>
                                          </p:stCondLst>
                                        </p:cTn>
                                        <p:tgtEl>
                                          <p:spTgt spid="21"/>
                                        </p:tgtEl>
                                        <p:attrNameLst>
                                          <p:attrName>r</p:attrName>
                                        </p:attrNameLst>
                                      </p:cBhvr>
                                    </p:animRot>
                                  </p:childTnLst>
                                </p:cTn>
                              </p:par>
                              <p:par>
                                <p:cTn id="41" presetID="32" presetClass="emph" presetSubtype="0" fill="hold" nodeType="withEffect">
                                  <p:stCondLst>
                                    <p:cond delay="0"/>
                                  </p:stCondLst>
                                  <p:childTnLst>
                                    <p:animRot by="120000">
                                      <p:cBhvr>
                                        <p:cTn id="42" dur="100" fill="hold">
                                          <p:stCondLst>
                                            <p:cond delay="0"/>
                                          </p:stCondLst>
                                        </p:cTn>
                                        <p:tgtEl>
                                          <p:spTgt spid="17"/>
                                        </p:tgtEl>
                                        <p:attrNameLst>
                                          <p:attrName>r</p:attrName>
                                        </p:attrNameLst>
                                      </p:cBhvr>
                                    </p:animRot>
                                    <p:animRot by="-240000">
                                      <p:cBhvr>
                                        <p:cTn id="43" dur="200" fill="hold">
                                          <p:stCondLst>
                                            <p:cond delay="200"/>
                                          </p:stCondLst>
                                        </p:cTn>
                                        <p:tgtEl>
                                          <p:spTgt spid="17"/>
                                        </p:tgtEl>
                                        <p:attrNameLst>
                                          <p:attrName>r</p:attrName>
                                        </p:attrNameLst>
                                      </p:cBhvr>
                                    </p:animRot>
                                    <p:animRot by="240000">
                                      <p:cBhvr>
                                        <p:cTn id="44" dur="200" fill="hold">
                                          <p:stCondLst>
                                            <p:cond delay="400"/>
                                          </p:stCondLst>
                                        </p:cTn>
                                        <p:tgtEl>
                                          <p:spTgt spid="17"/>
                                        </p:tgtEl>
                                        <p:attrNameLst>
                                          <p:attrName>r</p:attrName>
                                        </p:attrNameLst>
                                      </p:cBhvr>
                                    </p:animRot>
                                    <p:animRot by="-240000">
                                      <p:cBhvr>
                                        <p:cTn id="45" dur="200" fill="hold">
                                          <p:stCondLst>
                                            <p:cond delay="600"/>
                                          </p:stCondLst>
                                        </p:cTn>
                                        <p:tgtEl>
                                          <p:spTgt spid="17"/>
                                        </p:tgtEl>
                                        <p:attrNameLst>
                                          <p:attrName>r</p:attrName>
                                        </p:attrNameLst>
                                      </p:cBhvr>
                                    </p:animRot>
                                    <p:animRot by="120000">
                                      <p:cBhvr>
                                        <p:cTn id="46" dur="200" fill="hold">
                                          <p:stCondLst>
                                            <p:cond delay="800"/>
                                          </p:stCondLst>
                                        </p:cTn>
                                        <p:tgtEl>
                                          <p:spTgt spid="1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References</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17403" y="1556842"/>
            <a:ext cx="7766352" cy="3977435"/>
          </a:xfrm>
          <a:prstGeom prst="rect">
            <a:avLst/>
          </a:prstGeom>
          <a:noFill/>
          <a:ln>
            <a:noFill/>
          </a:ln>
        </p:spPr>
        <p:txBody>
          <a:bodyPr wrap="square" rtlCol="0">
            <a:spAutoFit/>
          </a:bodyPr>
          <a:lstStyle/>
          <a:p>
            <a:pPr marL="342900" lvl="0" indent="-342900" algn="just">
              <a:lnSpc>
                <a:spcPct val="150000"/>
              </a:lnSpc>
              <a:spcAft>
                <a:spcPts val="800"/>
              </a:spcAft>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Abramson, C.I., 2013. Problems of teaching the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behaviorist</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perspective in the cognitive revolution. </a:t>
            </a:r>
            <a:r>
              <a:rPr lang="en-GB" sz="1100" i="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Behavioral</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Sciences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3</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 pp.55-71.</a:t>
            </a:r>
          </a:p>
          <a:p>
            <a:pPr marL="342900" lvl="0" indent="-342900" algn="just" fontAlgn="base">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Acharya, S., 2011. Impact of Social Media on Children, Adolescents and Families: A Report.</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Bandura, A. and Walters, R.H., 1977.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Social learning theory</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(Vol. 1). Prentice Hall: Englewood cliffs.</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Bashir, H. and Bhat, S.A., 2017. Effects of social media on mental health: A review.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International Journal of Indian Psychology</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4</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(3), pp.125-131.</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Baumeister, R.F. and Bushman, B.J., 2020.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Social psychology and human nature</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Cengage Learning.</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Blaya</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C. and Alava, S., 2012. Risks and safety for children on the internet: the FR report.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Politics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6</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p.1.</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Brief, A.P. and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Motowidlo</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S.J., 1986. Prosocial organizational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behaviors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Academy of management Review</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11</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(4), pp.710-725.</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Cherry, K. and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Swaim</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E., 2020. What the Bobo Doll Experiment reveals about kids and aggression.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International Journal of Social Science</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6</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(3), pp.11-34.</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Datrika</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V.M.R. and David, A., 2022. Refined Model of Maslow’s Needs Theory in Internet Era.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Organization and Human Capital Development (ORCADEV), p-ISSN</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pp.2807-6699.</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Deaton, S., 2015. Social learning theory in the age of social media: Implications for educational practitioners.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Journal of Educational Technology</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12</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 pp.1-6</a:t>
            </a:r>
          </a:p>
        </p:txBody>
      </p:sp>
    </p:spTree>
    <p:extLst>
      <p:ext uri="{BB962C8B-B14F-4D97-AF65-F5344CB8AC3E}">
        <p14:creationId xmlns:p14="http://schemas.microsoft.com/office/powerpoint/2010/main" val="20078529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References</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17403" y="1556842"/>
            <a:ext cx="7766352" cy="3874843"/>
          </a:xfrm>
          <a:prstGeom prst="rect">
            <a:avLst/>
          </a:prstGeom>
          <a:noFill/>
          <a:ln>
            <a:noFill/>
          </a:ln>
        </p:spPr>
        <p:txBody>
          <a:bodyPr wrap="square" rtlCol="0">
            <a:spAutoFit/>
          </a:bodyPr>
          <a:lstStyle/>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Dover, M.A., 2016. Human Needs (Annotated Bibliography).</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Eisenberg, N.,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Fabes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R.A. and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Spinrad</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T.L., 2006. Prosocial development.</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El-</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Osta</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 Alaa, A., Webber, I.,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Sasco</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E.R.,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Bagkeris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E., Millar, H., Vidal-Hall, C. and Majeed, A., 2021. How is the COVID-19 lockdown impacting the mental health of parents of school-age children in the UK? A cross-sectional online survey.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BMJ open</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11</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(5), p.e043397.</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Ference</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J.H., 2022.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The Influence of Influencers: An ethnographic study of content creation and social dynamics through TikTok Psychedelic influencers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(Master's thesis).</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Gausden</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G. (2021)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Britons hang up the phone.</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Available at: https://www.thisismoney.co.uk/money/bills/article-9495695/Number-homes-landline-fallen-4m-20-years.html (Accessed 1 March 2022)</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Government UK (2023)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 Guide to the Online Safety Bill.</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Available at: </a:t>
            </a:r>
            <a:r>
              <a:rPr lang="en-GB" sz="1100" u="none" strike="noStrike" dirty="0">
                <a:solidFill>
                  <a:schemeClr val="bg1"/>
                </a:solidFill>
                <a:effectLst/>
                <a:latin typeface="Calibri" panose="020F0502020204030204" pitchFamily="34" charset="0"/>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https://www.gov.uk/guidance/a-guide-to-the-online-safety-bill#:~:text=The%20Bill%20will%20make%20social,removing%20content%20promoting%20self%20harm</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(Accessed 1 March 2023)</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Hayward, S. (2016)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British kids start using iPads and Tablets at the Age of Two.</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Available at: https://www.mirror.co.uk/news/uk-news/british-kids-start-using-ipads-7968175 (Accessed 1 March 2023)</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Hopper, E., 2020. Maslow’s hierarchy of needs explained.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ThoughtCo, ThoughtCo</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24</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pp.1-3.</a:t>
            </a:r>
          </a:p>
        </p:txBody>
      </p:sp>
    </p:spTree>
    <p:extLst>
      <p:ext uri="{BB962C8B-B14F-4D97-AF65-F5344CB8AC3E}">
        <p14:creationId xmlns:p14="http://schemas.microsoft.com/office/powerpoint/2010/main" val="725132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References</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17403" y="1556842"/>
            <a:ext cx="7766352" cy="4128759"/>
          </a:xfrm>
          <a:prstGeom prst="rect">
            <a:avLst/>
          </a:prstGeom>
          <a:noFill/>
          <a:ln>
            <a:noFill/>
          </a:ln>
        </p:spPr>
        <p:txBody>
          <a:bodyPr wrap="square" rtlCol="0">
            <a:spAutoFit/>
          </a:bodyPr>
          <a:lstStyle/>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Hussey, J. (2022)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Brit children spend more than four and half hours a day staring at phone and tablets… and just 40 minutes outside</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Available at: https://www.thesun.co.uk/news/uknews/18110339/children-spend-four-and-half-hours-staring-at-phone/#:~:text=BRITISH%20kids%20spend%20more%20than,day%20in%20the%20fresh%20air. (Accessed 1 March 2023)</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Ito, M., Horst, H.A.,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Bittanti</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M., Herr Stephenson, B., Lange, P.G., Pascoe, C.J. and Robinson, L., 2019.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Living and learning with new media: Summary of findings from the digital youth project</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(p. 128). The MIT Press.</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Kabali</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H.K., Irigoyen, M.M., Nunez-Davis, R.,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Budacki</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J.G., Mohanty, S.H., Leister, K.P. and Bonner Jr, R.L., 2015. Exposure and use of mobile media devices by young children. </a:t>
            </a:r>
            <a:r>
              <a:rPr lang="en-GB" sz="1100" i="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Pediatrics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136</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(6), pp.1044-1050.</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Kamery</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R.H., 2004, July. Motivation techniques for positive reinforcement: A review. In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Allied Academies International Conference. Academy of Legal, Ethical and Regulatory Issues. Proceedings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(Vol. 8, No. 2, p. 91). Jordan Whitney Enterprises, Inc.</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Khasawneh</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 Madathil, K.C.,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Zinzow</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H., Wisniewski, P.,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Ponathil</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 Rogers, H.,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Agnisarman</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S., Roth, R. and Narasimhan, M., 2021. An investigation of the portrayal of social media challenges on YouTube and Twitter.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ACM Transactions on Social Computing</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4</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 pp.1-23.</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Kim, B. and Shin, H., 2019. The relationship between young children’s media use time, self-regulation, and problem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behaviors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Korean Journal of Human Ecology</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28</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(6), pp.567-581.</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Kirsch, I., Lynn, S.J.,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Vigorito</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M. and Miller, R.R., 2004. The role of cognition in classical and operant conditioning.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Journal of clinical psychology</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60</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(4), pp.369-392.</a:t>
            </a:r>
          </a:p>
        </p:txBody>
      </p:sp>
    </p:spTree>
    <p:extLst>
      <p:ext uri="{BB962C8B-B14F-4D97-AF65-F5344CB8AC3E}">
        <p14:creationId xmlns:p14="http://schemas.microsoft.com/office/powerpoint/2010/main" val="28666731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References</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17403" y="1556842"/>
            <a:ext cx="7766352" cy="3874843"/>
          </a:xfrm>
          <a:prstGeom prst="rect">
            <a:avLst/>
          </a:prstGeom>
          <a:noFill/>
          <a:ln>
            <a:noFill/>
          </a:ln>
        </p:spPr>
        <p:txBody>
          <a:bodyPr wrap="square" rtlCol="0">
            <a:spAutoFit/>
          </a:bodyPr>
          <a:lstStyle/>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Krapfl</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J.E., 2016.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Behaviorism</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and society.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The </a:t>
            </a:r>
            <a:r>
              <a:rPr lang="en-GB" sz="1100" i="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Behavior</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Analyst</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39</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pp.123-129.</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Kriegel</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E.R., Lazarevic, B., Athanasian, C.E. and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Milanaik</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R.L., 2021. TikTok, Tide Pods and Tiger King: health implications of trends taking over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pediatric</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populations.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Current opinion in </a:t>
            </a:r>
            <a:r>
              <a:rPr lang="en-GB" sz="1100" i="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pediatrics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33</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 pp.170-177.</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Kuss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D. (2022)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How Social Media Affects Children at Different Ages.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Available at: https://blogs.lse.ac.uk/parenting4digitalfuture/2022/05/04/social-media-at-different-ages/#:~:text=We%20found%20that%20the%20effects,attention%20problems%2C%20stress%20and%20anxiety. (Accessed 1 March 2021)</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Lavelle-Collins, K. and Kavanaugh, J. R. (2023)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What are viral social media challenges?</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Available at: https://digitalwellnesslab.org/parents/viral-social-media-challenges-guide/#:~:text=Viral%20social%20media%20challenges%20typically,continuing%20to%20share%20the%20challenge. (Accessed 1 March 2023)</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Lee, H.E., Kim, J.Y. and Kim, C., 2022. The influence of parent media use, parent attitude on media, and parenting style on children’s media use.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Children</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9</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 p.37.</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Limtrakul</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N.,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Louthrenoo</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O.,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Narkpongphun</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Boonchooduang</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N. and </a:t>
            </a:r>
            <a:r>
              <a:rPr lang="en-GB" sz="11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Chonchaiya</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W., 2018. Media use and psychosocial adjustment in children and adolescents.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Journal of paediatrics and child health</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en-GB" sz="1100"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54</a:t>
            </a:r>
            <a:r>
              <a:rPr lang="en-GB" sz="11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(3), pp.296-301.</a:t>
            </a:r>
          </a:p>
        </p:txBody>
      </p:sp>
    </p:spTree>
    <p:extLst>
      <p:ext uri="{BB962C8B-B14F-4D97-AF65-F5344CB8AC3E}">
        <p14:creationId xmlns:p14="http://schemas.microsoft.com/office/powerpoint/2010/main" val="3347310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References</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17403" y="1556842"/>
            <a:ext cx="7766352" cy="4128759"/>
          </a:xfrm>
          <a:prstGeom prst="rect">
            <a:avLst/>
          </a:prstGeom>
          <a:noFill/>
          <a:ln>
            <a:noFill/>
          </a:ln>
        </p:spPr>
        <p:txBody>
          <a:bodyPr wrap="square" rtlCol="0">
            <a:spAutoFit/>
          </a:bodyPr>
          <a:lstStyle/>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Mackay, J.B., 2021. Ethical responsibilities for social media influencers. </a:t>
            </a:r>
            <a:r>
              <a:rPr lang="en-GB" sz="1100" i="1" dirty="0">
                <a:solidFill>
                  <a:schemeClr val="bg1"/>
                </a:solidFill>
                <a:effectLst/>
                <a:ea typeface="Calibri" panose="020F0502020204030204" pitchFamily="34" charset="0"/>
                <a:cs typeface="Calibri" panose="020F0502020204030204" pitchFamily="34" charset="0"/>
              </a:rPr>
              <a:t>Research Perspectives on Social Media Influencers and Their Followers</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151</a:t>
            </a:r>
            <a:r>
              <a:rPr lang="en-GB" sz="1100" dirty="0">
                <a:solidFill>
                  <a:schemeClr val="bg1"/>
                </a:solidFill>
                <a:effectLst/>
                <a:ea typeface="Calibri" panose="020F0502020204030204" pitchFamily="34" charset="0"/>
                <a:cs typeface="Calibri" panose="020F0502020204030204" pitchFamily="34" charset="0"/>
              </a:rPr>
              <a:t>.</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ea typeface="Calibri" panose="020F0502020204030204" pitchFamily="34" charset="0"/>
                <a:cs typeface="Calibri" panose="020F0502020204030204" pitchFamily="34" charset="0"/>
              </a:rPr>
              <a:t>Manganello</a:t>
            </a:r>
            <a:r>
              <a:rPr lang="en-GB" sz="1100" dirty="0">
                <a:solidFill>
                  <a:schemeClr val="bg1"/>
                </a:solidFill>
                <a:effectLst/>
                <a:ea typeface="Calibri" panose="020F0502020204030204" pitchFamily="34" charset="0"/>
                <a:cs typeface="Calibri" panose="020F0502020204030204" pitchFamily="34" charset="0"/>
              </a:rPr>
              <a:t>, J.A. and Taylor, C.A., 2009. Television exposure as a risk factor for aggressive </a:t>
            </a:r>
            <a:r>
              <a:rPr lang="en-GB" sz="1100" dirty="0" err="1">
                <a:solidFill>
                  <a:schemeClr val="bg1"/>
                </a:solidFill>
                <a:effectLst/>
                <a:ea typeface="Calibri" panose="020F0502020204030204" pitchFamily="34" charset="0"/>
                <a:cs typeface="Calibri" panose="020F0502020204030204" pitchFamily="34" charset="0"/>
              </a:rPr>
              <a:t>behavior</a:t>
            </a:r>
            <a:r>
              <a:rPr lang="en-GB" sz="1100" dirty="0">
                <a:solidFill>
                  <a:schemeClr val="bg1"/>
                </a:solidFill>
                <a:effectLst/>
                <a:ea typeface="Calibri" panose="020F0502020204030204" pitchFamily="34" charset="0"/>
                <a:cs typeface="Calibri" panose="020F0502020204030204" pitchFamily="34" charset="0"/>
              </a:rPr>
              <a:t> among 3-year-old children. </a:t>
            </a:r>
            <a:r>
              <a:rPr lang="en-GB" sz="1100" i="1" dirty="0">
                <a:solidFill>
                  <a:schemeClr val="bg1"/>
                </a:solidFill>
                <a:effectLst/>
                <a:ea typeface="Calibri" panose="020F0502020204030204" pitchFamily="34" charset="0"/>
                <a:cs typeface="Calibri" panose="020F0502020204030204" pitchFamily="34" charset="0"/>
              </a:rPr>
              <a:t>Archives of </a:t>
            </a:r>
            <a:r>
              <a:rPr lang="en-GB" sz="1100" i="1" dirty="0" err="1">
                <a:solidFill>
                  <a:schemeClr val="bg1"/>
                </a:solidFill>
                <a:effectLst/>
                <a:ea typeface="Calibri" panose="020F0502020204030204" pitchFamily="34" charset="0"/>
                <a:cs typeface="Calibri" panose="020F0502020204030204" pitchFamily="34" charset="0"/>
              </a:rPr>
              <a:t>pediatrics</a:t>
            </a:r>
            <a:r>
              <a:rPr lang="en-GB" sz="1100" i="1" dirty="0">
                <a:solidFill>
                  <a:schemeClr val="bg1"/>
                </a:solidFill>
                <a:effectLst/>
                <a:ea typeface="Calibri" panose="020F0502020204030204" pitchFamily="34" charset="0"/>
                <a:cs typeface="Calibri" panose="020F0502020204030204" pitchFamily="34" charset="0"/>
              </a:rPr>
              <a:t> &amp; adolescent medicine</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163</a:t>
            </a:r>
            <a:r>
              <a:rPr lang="en-GB" sz="1100" dirty="0">
                <a:solidFill>
                  <a:schemeClr val="bg1"/>
                </a:solidFill>
                <a:effectLst/>
                <a:ea typeface="Calibri" panose="020F0502020204030204" pitchFamily="34" charset="0"/>
                <a:cs typeface="Calibri" panose="020F0502020204030204" pitchFamily="34" charset="0"/>
              </a:rPr>
              <a:t>(11), pp.1037-1045.</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Maslow, A. and Lewis, K.J., 1987. Maslow's hierarchy of needs. </a:t>
            </a:r>
            <a:r>
              <a:rPr lang="en-GB" sz="1100" i="1" dirty="0" err="1">
                <a:solidFill>
                  <a:schemeClr val="bg1"/>
                </a:solidFill>
                <a:effectLst/>
                <a:ea typeface="Calibri" panose="020F0502020204030204" pitchFamily="34" charset="0"/>
                <a:cs typeface="Calibri" panose="020F0502020204030204" pitchFamily="34" charset="0"/>
              </a:rPr>
              <a:t>Salenger</a:t>
            </a:r>
            <a:r>
              <a:rPr lang="en-GB" sz="1100" i="1" dirty="0">
                <a:solidFill>
                  <a:schemeClr val="bg1"/>
                </a:solidFill>
                <a:effectLst/>
                <a:ea typeface="Calibri" panose="020F0502020204030204" pitchFamily="34" charset="0"/>
                <a:cs typeface="Calibri" panose="020F0502020204030204" pitchFamily="34" charset="0"/>
              </a:rPr>
              <a:t> Incorporated</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14</a:t>
            </a:r>
            <a:r>
              <a:rPr lang="en-GB" sz="1100" dirty="0">
                <a:solidFill>
                  <a:schemeClr val="bg1"/>
                </a:solidFill>
                <a:effectLst/>
                <a:ea typeface="Calibri" panose="020F0502020204030204" pitchFamily="34" charset="0"/>
                <a:cs typeface="Calibri" panose="020F0502020204030204" pitchFamily="34" charset="0"/>
              </a:rPr>
              <a:t>(17), pp.987-990.</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ea typeface="Calibri" panose="020F0502020204030204" pitchFamily="34" charset="0"/>
                <a:cs typeface="Calibri" panose="020F0502020204030204" pitchFamily="34" charset="0"/>
              </a:rPr>
              <a:t>McCrindle</a:t>
            </a:r>
            <a:r>
              <a:rPr lang="en-GB" sz="1100" dirty="0">
                <a:solidFill>
                  <a:schemeClr val="bg1"/>
                </a:solidFill>
                <a:effectLst/>
                <a:ea typeface="Calibri" panose="020F0502020204030204" pitchFamily="34" charset="0"/>
                <a:cs typeface="Calibri" panose="020F0502020204030204" pitchFamily="34" charset="0"/>
              </a:rPr>
              <a:t>, M., 2021. </a:t>
            </a:r>
            <a:r>
              <a:rPr lang="en-GB" sz="1100" i="1" dirty="0">
                <a:solidFill>
                  <a:schemeClr val="bg1"/>
                </a:solidFill>
                <a:effectLst/>
                <a:ea typeface="Calibri" panose="020F0502020204030204" pitchFamily="34" charset="0"/>
                <a:cs typeface="Calibri" panose="020F0502020204030204" pitchFamily="34" charset="0"/>
              </a:rPr>
              <a:t>Generation Alpha</a:t>
            </a:r>
            <a:r>
              <a:rPr lang="en-GB" sz="1100" dirty="0">
                <a:solidFill>
                  <a:schemeClr val="bg1"/>
                </a:solidFill>
                <a:effectLst/>
                <a:ea typeface="Calibri" panose="020F0502020204030204" pitchFamily="34" charset="0"/>
                <a:cs typeface="Calibri" panose="020F0502020204030204" pitchFamily="34" charset="0"/>
              </a:rPr>
              <a:t>. Hachette UK.</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McLeod, S., 2007</a:t>
            </a:r>
            <a:r>
              <a:rPr lang="en-GB" sz="1100" baseline="30000" dirty="0">
                <a:solidFill>
                  <a:schemeClr val="bg1"/>
                </a:solidFill>
                <a:effectLst/>
                <a:ea typeface="Calibri" panose="020F0502020204030204" pitchFamily="34" charset="0"/>
                <a:cs typeface="Calibri" panose="020F0502020204030204" pitchFamily="34" charset="0"/>
              </a:rPr>
              <a:t>1</a:t>
            </a:r>
            <a:r>
              <a:rPr lang="en-GB" sz="1100" dirty="0">
                <a:solidFill>
                  <a:schemeClr val="bg1"/>
                </a:solidFill>
                <a:effectLst/>
                <a:ea typeface="Calibri" panose="020F0502020204030204" pitchFamily="34" charset="0"/>
                <a:cs typeface="Calibri" panose="020F0502020204030204" pitchFamily="34" charset="0"/>
              </a:rPr>
              <a:t>. Maslow's hierarchy of needs. </a:t>
            </a:r>
            <a:r>
              <a:rPr lang="en-GB" sz="1100" i="1" dirty="0">
                <a:solidFill>
                  <a:schemeClr val="bg1"/>
                </a:solidFill>
                <a:effectLst/>
                <a:ea typeface="Calibri" panose="020F0502020204030204" pitchFamily="34" charset="0"/>
                <a:cs typeface="Calibri" panose="020F0502020204030204" pitchFamily="34" charset="0"/>
              </a:rPr>
              <a:t>Simply psychology</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1</a:t>
            </a:r>
            <a:r>
              <a:rPr lang="en-GB" sz="1100" dirty="0">
                <a:solidFill>
                  <a:schemeClr val="bg1"/>
                </a:solidFill>
                <a:effectLst/>
                <a:ea typeface="Calibri" panose="020F0502020204030204" pitchFamily="34" charset="0"/>
                <a:cs typeface="Calibri" panose="020F0502020204030204" pitchFamily="34" charset="0"/>
              </a:rPr>
              <a:t>(1-18).</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McLeod, S., 2007</a:t>
            </a:r>
            <a:r>
              <a:rPr lang="en-GB" sz="1100" baseline="30000" dirty="0">
                <a:solidFill>
                  <a:schemeClr val="bg1"/>
                </a:solidFill>
                <a:effectLst/>
                <a:ea typeface="Calibri" panose="020F0502020204030204" pitchFamily="34" charset="0"/>
                <a:cs typeface="Calibri" panose="020F0502020204030204" pitchFamily="34" charset="0"/>
              </a:rPr>
              <a:t>2</a:t>
            </a:r>
            <a:r>
              <a:rPr lang="en-GB" sz="1100" dirty="0">
                <a:solidFill>
                  <a:schemeClr val="bg1"/>
                </a:solidFill>
                <a:effectLst/>
                <a:ea typeface="Calibri" panose="020F0502020204030204" pitchFamily="34" charset="0"/>
                <a:cs typeface="Calibri" panose="020F0502020204030204" pitchFamily="34" charset="0"/>
              </a:rPr>
              <a:t>. Skinner-operant conditioning.</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Nouri, M., 2018. The power of influence: traditional celebrity vs social media influencer.</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Oakes, K. (2022) </a:t>
            </a:r>
            <a:r>
              <a:rPr lang="en-GB" sz="1100" i="1" dirty="0">
                <a:solidFill>
                  <a:schemeClr val="bg1"/>
                </a:solidFill>
                <a:effectLst/>
                <a:ea typeface="Calibri" panose="020F0502020204030204" pitchFamily="34" charset="0"/>
                <a:cs typeface="Calibri" panose="020F0502020204030204" pitchFamily="34" charset="0"/>
              </a:rPr>
              <a:t>What’s the right age to get a smartphone?</a:t>
            </a:r>
            <a:r>
              <a:rPr lang="en-GB" sz="1100" dirty="0">
                <a:solidFill>
                  <a:schemeClr val="bg1"/>
                </a:solidFill>
                <a:effectLst/>
                <a:ea typeface="Calibri" panose="020F0502020204030204" pitchFamily="34" charset="0"/>
                <a:cs typeface="Calibri" panose="020F0502020204030204" pitchFamily="34" charset="0"/>
              </a:rPr>
              <a:t> Available at: https://www.bbc.com/future/article/20220914-whats-the-right-age-to-get-a-smartphone (Accessed 1 March 2023)</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Oakes, K. (2022) </a:t>
            </a:r>
            <a:r>
              <a:rPr lang="en-GB" sz="1100" i="1" dirty="0">
                <a:solidFill>
                  <a:schemeClr val="bg1"/>
                </a:solidFill>
                <a:effectLst/>
                <a:ea typeface="Calibri" panose="020F0502020204030204" pitchFamily="34" charset="0"/>
                <a:cs typeface="Calibri" panose="020F0502020204030204" pitchFamily="34" charset="0"/>
              </a:rPr>
              <a:t>What’s the right age to get a smartphone?</a:t>
            </a:r>
            <a:r>
              <a:rPr lang="en-GB" sz="1100" dirty="0">
                <a:solidFill>
                  <a:schemeClr val="bg1"/>
                </a:solidFill>
                <a:effectLst/>
                <a:ea typeface="Calibri" panose="020F0502020204030204" pitchFamily="34" charset="0"/>
                <a:cs typeface="Calibri" panose="020F0502020204030204" pitchFamily="34" charset="0"/>
              </a:rPr>
              <a:t> Available at: https://www.bbc.com/future/article/20220914-whats-the-right-age-to-get-a-smartphone (Accessed 1 March 2023)</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Oh, J. and Park, Y.W., 2019. A study on pre-schoolers’ smart media use and parents’ perception. </a:t>
            </a:r>
            <a:r>
              <a:rPr lang="en-GB" sz="1100" i="1" dirty="0">
                <a:solidFill>
                  <a:schemeClr val="bg1"/>
                </a:solidFill>
                <a:effectLst/>
                <a:ea typeface="Calibri" panose="020F0502020204030204" pitchFamily="34" charset="0"/>
                <a:cs typeface="Calibri" panose="020F0502020204030204" pitchFamily="34" charset="0"/>
              </a:rPr>
              <a:t>Korean Journal of Child Care and Education Policy</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13</a:t>
            </a:r>
            <a:r>
              <a:rPr lang="en-GB" sz="1100" dirty="0">
                <a:solidFill>
                  <a:schemeClr val="bg1"/>
                </a:solidFill>
                <a:effectLst/>
                <a:ea typeface="Calibri" panose="020F0502020204030204" pitchFamily="34" charset="0"/>
                <a:cs typeface="Calibri" panose="020F0502020204030204" pitchFamily="34" charset="0"/>
              </a:rPr>
              <a:t>(3), pp.3-26.</a:t>
            </a:r>
          </a:p>
          <a:p>
            <a:pPr marL="342900" lvl="0" indent="-342900" algn="just">
              <a:lnSpc>
                <a:spcPct val="150000"/>
              </a:lnSpc>
              <a:buSzPts val="1100"/>
              <a:buFont typeface="Times New Roman" panose="02020603050405020304" pitchFamily="18" charset="0"/>
              <a:buAutoNum type="arabicPeriod"/>
            </a:pPr>
            <a:endParaRPr lang="en-GB" sz="1100" dirty="0">
              <a:solidFill>
                <a:schemeClr val="bg1"/>
              </a:solidFill>
              <a:effectLs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737167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References</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17403" y="1556842"/>
            <a:ext cx="7766352" cy="4128759"/>
          </a:xfrm>
          <a:prstGeom prst="rect">
            <a:avLst/>
          </a:prstGeom>
          <a:noFill/>
          <a:ln>
            <a:noFill/>
          </a:ln>
        </p:spPr>
        <p:txBody>
          <a:bodyPr wrap="square" rtlCol="0">
            <a:spAutoFit/>
          </a:bodyPr>
          <a:lstStyle/>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ea typeface="Calibri" panose="020F0502020204030204" pitchFamily="34" charset="0"/>
                <a:cs typeface="Calibri" panose="020F0502020204030204" pitchFamily="34" charset="0"/>
              </a:rPr>
              <a:t>Poulain</a:t>
            </a:r>
            <a:r>
              <a:rPr lang="en-GB" sz="1100" dirty="0">
                <a:solidFill>
                  <a:schemeClr val="bg1"/>
                </a:solidFill>
                <a:effectLst/>
                <a:ea typeface="Calibri" panose="020F0502020204030204" pitchFamily="34" charset="0"/>
                <a:cs typeface="Calibri" panose="020F0502020204030204" pitchFamily="34" charset="0"/>
              </a:rPr>
              <a:t>, T., Vogel, M., </a:t>
            </a:r>
            <a:r>
              <a:rPr lang="en-GB" sz="1100" dirty="0" err="1">
                <a:solidFill>
                  <a:schemeClr val="bg1"/>
                </a:solidFill>
                <a:effectLst/>
                <a:ea typeface="Calibri" panose="020F0502020204030204" pitchFamily="34" charset="0"/>
                <a:cs typeface="Calibri" panose="020F0502020204030204" pitchFamily="34" charset="0"/>
              </a:rPr>
              <a:t>Neef</a:t>
            </a:r>
            <a:r>
              <a:rPr lang="en-GB" sz="1100" dirty="0">
                <a:solidFill>
                  <a:schemeClr val="bg1"/>
                </a:solidFill>
                <a:effectLst/>
                <a:ea typeface="Calibri" panose="020F0502020204030204" pitchFamily="34" charset="0"/>
                <a:cs typeface="Calibri" panose="020F0502020204030204" pitchFamily="34" charset="0"/>
              </a:rPr>
              <a:t>, M., </a:t>
            </a:r>
            <a:r>
              <a:rPr lang="en-GB" sz="1100" dirty="0" err="1">
                <a:solidFill>
                  <a:schemeClr val="bg1"/>
                </a:solidFill>
                <a:effectLst/>
                <a:ea typeface="Calibri" panose="020F0502020204030204" pitchFamily="34" charset="0"/>
                <a:cs typeface="Calibri" panose="020F0502020204030204" pitchFamily="34" charset="0"/>
              </a:rPr>
              <a:t>Abicht</a:t>
            </a:r>
            <a:r>
              <a:rPr lang="en-GB" sz="1100" dirty="0">
                <a:solidFill>
                  <a:schemeClr val="bg1"/>
                </a:solidFill>
                <a:effectLst/>
                <a:ea typeface="Calibri" panose="020F0502020204030204" pitchFamily="34" charset="0"/>
                <a:cs typeface="Calibri" panose="020F0502020204030204" pitchFamily="34" charset="0"/>
              </a:rPr>
              <a:t>, F., Hilbert, A., </a:t>
            </a:r>
            <a:r>
              <a:rPr lang="en-GB" sz="1100" dirty="0" err="1">
                <a:solidFill>
                  <a:schemeClr val="bg1"/>
                </a:solidFill>
                <a:effectLst/>
                <a:ea typeface="Calibri" panose="020F0502020204030204" pitchFamily="34" charset="0"/>
                <a:cs typeface="Calibri" panose="020F0502020204030204" pitchFamily="34" charset="0"/>
              </a:rPr>
              <a:t>Genuneit</a:t>
            </a:r>
            <a:r>
              <a:rPr lang="en-GB" sz="1100" dirty="0">
                <a:solidFill>
                  <a:schemeClr val="bg1"/>
                </a:solidFill>
                <a:effectLst/>
                <a:ea typeface="Calibri" panose="020F0502020204030204" pitchFamily="34" charset="0"/>
                <a:cs typeface="Calibri" panose="020F0502020204030204" pitchFamily="34" charset="0"/>
              </a:rPr>
              <a:t>, J., </a:t>
            </a:r>
            <a:r>
              <a:rPr lang="en-GB" sz="1100" dirty="0" err="1">
                <a:solidFill>
                  <a:schemeClr val="bg1"/>
                </a:solidFill>
                <a:effectLst/>
                <a:ea typeface="Calibri" panose="020F0502020204030204" pitchFamily="34" charset="0"/>
                <a:cs typeface="Calibri" panose="020F0502020204030204" pitchFamily="34" charset="0"/>
              </a:rPr>
              <a:t>Körner</a:t>
            </a:r>
            <a:r>
              <a:rPr lang="en-GB" sz="1100" dirty="0">
                <a:solidFill>
                  <a:schemeClr val="bg1"/>
                </a:solidFill>
                <a:effectLst/>
                <a:ea typeface="Calibri" panose="020F0502020204030204" pitchFamily="34" charset="0"/>
                <a:cs typeface="Calibri" panose="020F0502020204030204" pitchFamily="34" charset="0"/>
              </a:rPr>
              <a:t>, A. and </a:t>
            </a:r>
            <a:r>
              <a:rPr lang="en-GB" sz="1100" dirty="0" err="1">
                <a:solidFill>
                  <a:schemeClr val="bg1"/>
                </a:solidFill>
                <a:effectLst/>
                <a:ea typeface="Calibri" panose="020F0502020204030204" pitchFamily="34" charset="0"/>
                <a:cs typeface="Calibri" panose="020F0502020204030204" pitchFamily="34" charset="0"/>
              </a:rPr>
              <a:t>Kiess</a:t>
            </a:r>
            <a:r>
              <a:rPr lang="en-GB" sz="1100" dirty="0">
                <a:solidFill>
                  <a:schemeClr val="bg1"/>
                </a:solidFill>
                <a:effectLst/>
                <a:ea typeface="Calibri" panose="020F0502020204030204" pitchFamily="34" charset="0"/>
                <a:cs typeface="Calibri" panose="020F0502020204030204" pitchFamily="34" charset="0"/>
              </a:rPr>
              <a:t>, W., 2018. Reciprocal associations between electronic media use and </a:t>
            </a:r>
            <a:r>
              <a:rPr lang="en-GB" sz="1100" dirty="0" err="1">
                <a:solidFill>
                  <a:schemeClr val="bg1"/>
                </a:solidFill>
                <a:effectLst/>
                <a:ea typeface="Calibri" panose="020F0502020204030204" pitchFamily="34" charset="0"/>
                <a:cs typeface="Calibri" panose="020F0502020204030204" pitchFamily="34" charset="0"/>
              </a:rPr>
              <a:t>behavioral</a:t>
            </a:r>
            <a:r>
              <a:rPr lang="en-GB" sz="1100" dirty="0">
                <a:solidFill>
                  <a:schemeClr val="bg1"/>
                </a:solidFill>
                <a:effectLst/>
                <a:ea typeface="Calibri" panose="020F0502020204030204" pitchFamily="34" charset="0"/>
                <a:cs typeface="Calibri" panose="020F0502020204030204" pitchFamily="34" charset="0"/>
              </a:rPr>
              <a:t> difficulties in </a:t>
            </a:r>
            <a:r>
              <a:rPr lang="en-GB" sz="1100" dirty="0" err="1">
                <a:solidFill>
                  <a:schemeClr val="bg1"/>
                </a:solidFill>
                <a:effectLst/>
                <a:ea typeface="Calibri" panose="020F0502020204030204" pitchFamily="34" charset="0"/>
                <a:cs typeface="Calibri" panose="020F0502020204030204" pitchFamily="34" charset="0"/>
              </a:rPr>
              <a:t>preschoolers</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International journal of environmental research and public health</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15</a:t>
            </a:r>
            <a:r>
              <a:rPr lang="en-GB" sz="1100" dirty="0">
                <a:solidFill>
                  <a:schemeClr val="bg1"/>
                </a:solidFill>
                <a:effectLst/>
                <a:ea typeface="Calibri" panose="020F0502020204030204" pitchFamily="34" charset="0"/>
                <a:cs typeface="Calibri" panose="020F0502020204030204" pitchFamily="34" charset="0"/>
              </a:rPr>
              <a:t>(4), p.814.</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ea typeface="Calibri" panose="020F0502020204030204" pitchFamily="34" charset="0"/>
                <a:cs typeface="Calibri" panose="020F0502020204030204" pitchFamily="34" charset="0"/>
              </a:rPr>
              <a:t>Rasskazova</a:t>
            </a:r>
            <a:r>
              <a:rPr lang="en-GB" sz="1100" dirty="0">
                <a:solidFill>
                  <a:schemeClr val="bg1"/>
                </a:solidFill>
                <a:effectLst/>
                <a:ea typeface="Calibri" panose="020F0502020204030204" pitchFamily="34" charset="0"/>
                <a:cs typeface="Calibri" panose="020F0502020204030204" pitchFamily="34" charset="0"/>
              </a:rPr>
              <a:t>, E., Ivanova, T. and Sheldon, K., 2016. Comparing the effects of low-level and high-level worker need-satisfaction: A synthesis of the self-determination and Maslow need theories. </a:t>
            </a:r>
            <a:r>
              <a:rPr lang="en-GB" sz="1100" i="1" dirty="0">
                <a:solidFill>
                  <a:schemeClr val="bg1"/>
                </a:solidFill>
                <a:effectLst/>
                <a:ea typeface="Calibri" panose="020F0502020204030204" pitchFamily="34" charset="0"/>
                <a:cs typeface="Calibri" panose="020F0502020204030204" pitchFamily="34" charset="0"/>
              </a:rPr>
              <a:t>Motivation and Emotion</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40</a:t>
            </a:r>
            <a:r>
              <a:rPr lang="en-GB" sz="1100" dirty="0">
                <a:solidFill>
                  <a:schemeClr val="bg1"/>
                </a:solidFill>
                <a:effectLst/>
                <a:ea typeface="Calibri" panose="020F0502020204030204" pitchFamily="34" charset="0"/>
                <a:cs typeface="Calibri" panose="020F0502020204030204" pitchFamily="34" charset="0"/>
              </a:rPr>
              <a:t>, pp.541-555.</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Rose, S. (2022) </a:t>
            </a:r>
            <a:r>
              <a:rPr lang="en-GB" sz="1100" i="1" dirty="0">
                <a:solidFill>
                  <a:schemeClr val="bg1"/>
                </a:solidFill>
                <a:effectLst/>
                <a:ea typeface="Calibri" panose="020F0502020204030204" pitchFamily="34" charset="0"/>
                <a:cs typeface="Calibri" panose="020F0502020204030204" pitchFamily="34" charset="0"/>
              </a:rPr>
              <a:t>Why Are We Addicted To Social Media: The Psychology Of Likes.</a:t>
            </a:r>
            <a:r>
              <a:rPr lang="en-GB" sz="1100" dirty="0">
                <a:solidFill>
                  <a:schemeClr val="bg1"/>
                </a:solidFill>
                <a:effectLst/>
                <a:ea typeface="Calibri" panose="020F0502020204030204" pitchFamily="34" charset="0"/>
                <a:cs typeface="Calibri" panose="020F0502020204030204" pitchFamily="34" charset="0"/>
              </a:rPr>
              <a:t> Available at: https://steverosephd.com/why-we-are-addicted-to-likes/#:~:text=Likes%20on%20social%20media%20are,compare%20yourself%20to%20your%20peers. (Accessed 1 March 2023)</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ea typeface="Calibri" panose="020F0502020204030204" pitchFamily="34" charset="0"/>
                <a:cs typeface="Calibri" panose="020F0502020204030204" pitchFamily="34" charset="0"/>
              </a:rPr>
              <a:t>SaferInternet</a:t>
            </a:r>
            <a:r>
              <a:rPr lang="en-GB" sz="1100" dirty="0">
                <a:solidFill>
                  <a:schemeClr val="bg1"/>
                </a:solidFill>
                <a:effectLst/>
                <a:ea typeface="Calibri" panose="020F0502020204030204" pitchFamily="34" charset="0"/>
                <a:cs typeface="Calibri" panose="020F0502020204030204" pitchFamily="34" charset="0"/>
              </a:rPr>
              <a:t> (2023) </a:t>
            </a:r>
            <a:r>
              <a:rPr lang="en-GB" sz="1100" i="1" dirty="0">
                <a:solidFill>
                  <a:schemeClr val="bg1"/>
                </a:solidFill>
                <a:effectLst/>
                <a:ea typeface="Calibri" panose="020F0502020204030204" pitchFamily="34" charset="0"/>
                <a:cs typeface="Calibri" panose="020F0502020204030204" pitchFamily="34" charset="0"/>
              </a:rPr>
              <a:t>Group Chats</a:t>
            </a:r>
            <a:r>
              <a:rPr lang="en-GB" sz="1100" dirty="0">
                <a:solidFill>
                  <a:schemeClr val="bg1"/>
                </a:solidFill>
                <a:effectLst/>
                <a:ea typeface="Calibri" panose="020F0502020204030204" pitchFamily="34" charset="0"/>
                <a:cs typeface="Calibri" panose="020F0502020204030204" pitchFamily="34" charset="0"/>
              </a:rPr>
              <a:t>. Available at: https://saferinternet.org.uk/blog/group-chats-the-new-digital-etiquette (Accessed 1 March 2023)</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ea typeface="Calibri" panose="020F0502020204030204" pitchFamily="34" charset="0"/>
                <a:cs typeface="Calibri" panose="020F0502020204030204" pitchFamily="34" charset="0"/>
              </a:rPr>
              <a:t>SocialBee</a:t>
            </a:r>
            <a:r>
              <a:rPr lang="en-GB" sz="1100" dirty="0">
                <a:solidFill>
                  <a:schemeClr val="bg1"/>
                </a:solidFill>
                <a:effectLst/>
                <a:ea typeface="Calibri" panose="020F0502020204030204" pitchFamily="34" charset="0"/>
                <a:cs typeface="Calibri" panose="020F0502020204030204" pitchFamily="34" charset="0"/>
              </a:rPr>
              <a:t> (2023) </a:t>
            </a:r>
            <a:r>
              <a:rPr lang="en-GB" sz="1100" i="1" dirty="0">
                <a:solidFill>
                  <a:schemeClr val="bg1"/>
                </a:solidFill>
                <a:effectLst/>
                <a:ea typeface="Calibri" panose="020F0502020204030204" pitchFamily="34" charset="0"/>
                <a:cs typeface="Calibri" panose="020F0502020204030204" pitchFamily="34" charset="0"/>
              </a:rPr>
              <a:t>What Are Social Media Trends?</a:t>
            </a:r>
            <a:r>
              <a:rPr lang="en-GB" sz="1100" dirty="0">
                <a:solidFill>
                  <a:schemeClr val="bg1"/>
                </a:solidFill>
                <a:effectLst/>
                <a:ea typeface="Calibri" panose="020F0502020204030204" pitchFamily="34" charset="0"/>
                <a:cs typeface="Calibri" panose="020F0502020204030204" pitchFamily="34" charset="0"/>
              </a:rPr>
              <a:t> Available at: https://socialbee.com/glossary/social-media-trends/#:~:text=Social%20media%20trends%20refer%20to,all%20major%20social%20media%20platforms. (Accessed 1 March 2023)</a:t>
            </a:r>
          </a:p>
          <a:p>
            <a:pPr marL="342900" lvl="0" indent="-342900" algn="just">
              <a:lnSpc>
                <a:spcPct val="150000"/>
              </a:lnSpc>
              <a:buSzPts val="1100"/>
              <a:buFont typeface="Times New Roman" panose="02020603050405020304" pitchFamily="18" charset="0"/>
              <a:buAutoNum type="arabicPeriod"/>
            </a:pPr>
            <a:r>
              <a:rPr lang="en-GB" sz="1100" dirty="0" err="1">
                <a:solidFill>
                  <a:schemeClr val="bg1"/>
                </a:solidFill>
                <a:effectLst/>
                <a:ea typeface="Calibri" panose="020F0502020204030204" pitchFamily="34" charset="0"/>
                <a:cs typeface="Calibri" panose="020F0502020204030204" pitchFamily="34" charset="0"/>
              </a:rPr>
              <a:t>Soha</a:t>
            </a:r>
            <a:r>
              <a:rPr lang="en-GB" sz="1100" dirty="0">
                <a:solidFill>
                  <a:schemeClr val="bg1"/>
                </a:solidFill>
                <a:effectLst/>
                <a:ea typeface="Calibri" panose="020F0502020204030204" pitchFamily="34" charset="0"/>
                <a:cs typeface="Calibri" panose="020F0502020204030204" pitchFamily="34" charset="0"/>
              </a:rPr>
              <a:t>, M. and McDowell, Z.J., 2016. Monetizing a meme: YouTube, content ID, and the Harlem Shake. </a:t>
            </a:r>
            <a:r>
              <a:rPr lang="en-GB" sz="1100" i="1" dirty="0">
                <a:solidFill>
                  <a:schemeClr val="bg1"/>
                </a:solidFill>
                <a:effectLst/>
                <a:ea typeface="Calibri" panose="020F0502020204030204" pitchFamily="34" charset="0"/>
                <a:cs typeface="Calibri" panose="020F0502020204030204" pitchFamily="34" charset="0"/>
              </a:rPr>
              <a:t>Social Media+ Society</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2</a:t>
            </a:r>
            <a:r>
              <a:rPr lang="en-GB" sz="1100" dirty="0">
                <a:solidFill>
                  <a:schemeClr val="bg1"/>
                </a:solidFill>
                <a:effectLst/>
                <a:ea typeface="Calibri" panose="020F0502020204030204" pitchFamily="34" charset="0"/>
                <a:cs typeface="Calibri" panose="020F0502020204030204" pitchFamily="34" charset="0"/>
              </a:rPr>
              <a:t>(1), p.2056305115623801.</a:t>
            </a:r>
          </a:p>
          <a:p>
            <a:pPr marL="342900" lvl="0" indent="-342900" algn="just">
              <a:lnSpc>
                <a:spcPct val="150000"/>
              </a:lnSpc>
              <a:buSzPts val="1100"/>
              <a:buFont typeface="Times New Roman" panose="02020603050405020304" pitchFamily="18" charset="0"/>
              <a:buAutoNum type="arabicPeriod"/>
            </a:pPr>
            <a:r>
              <a:rPr lang="en-GB" sz="1100" dirty="0">
                <a:solidFill>
                  <a:schemeClr val="bg1"/>
                </a:solidFill>
                <a:effectLst/>
                <a:ea typeface="Calibri" panose="020F0502020204030204" pitchFamily="34" charset="0"/>
                <a:cs typeface="Calibri" panose="020F0502020204030204" pitchFamily="34" charset="0"/>
              </a:rPr>
              <a:t>Sohn, E., 2017. Fundraising: the ice bucket challenge delivers. </a:t>
            </a:r>
            <a:r>
              <a:rPr lang="en-GB" sz="1100" i="1" dirty="0">
                <a:solidFill>
                  <a:schemeClr val="bg1"/>
                </a:solidFill>
                <a:effectLst/>
                <a:ea typeface="Calibri" panose="020F0502020204030204" pitchFamily="34" charset="0"/>
                <a:cs typeface="Calibri" panose="020F0502020204030204" pitchFamily="34" charset="0"/>
              </a:rPr>
              <a:t>Nature</a:t>
            </a:r>
            <a:r>
              <a:rPr lang="en-GB" sz="1100" dirty="0">
                <a:solidFill>
                  <a:schemeClr val="bg1"/>
                </a:solidFill>
                <a:effectLst/>
                <a:ea typeface="Calibri" panose="020F0502020204030204" pitchFamily="34" charset="0"/>
                <a:cs typeface="Calibri" panose="020F0502020204030204" pitchFamily="34" charset="0"/>
              </a:rPr>
              <a:t>, </a:t>
            </a:r>
            <a:r>
              <a:rPr lang="en-GB" sz="1100" i="1" dirty="0">
                <a:solidFill>
                  <a:schemeClr val="bg1"/>
                </a:solidFill>
                <a:effectLst/>
                <a:ea typeface="Calibri" panose="020F0502020204030204" pitchFamily="34" charset="0"/>
                <a:cs typeface="Calibri" panose="020F0502020204030204" pitchFamily="34" charset="0"/>
              </a:rPr>
              <a:t>550</a:t>
            </a:r>
            <a:r>
              <a:rPr lang="en-GB" sz="1100" dirty="0">
                <a:solidFill>
                  <a:schemeClr val="bg1"/>
                </a:solidFill>
                <a:effectLst/>
                <a:ea typeface="Calibri" panose="020F0502020204030204" pitchFamily="34" charset="0"/>
                <a:cs typeface="Calibri" panose="020F0502020204030204" pitchFamily="34" charset="0"/>
              </a:rPr>
              <a:t>(7676), pp.S113-S114.</a:t>
            </a:r>
          </a:p>
        </p:txBody>
      </p:sp>
    </p:spTree>
    <p:extLst>
      <p:ext uri="{BB962C8B-B14F-4D97-AF65-F5344CB8AC3E}">
        <p14:creationId xmlns:p14="http://schemas.microsoft.com/office/powerpoint/2010/main" val="24350094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aptop PNG, Laptop Transparent Background - FreeIconsPNG">
            <a:extLst>
              <a:ext uri="{FF2B5EF4-FFF2-40B4-BE49-F238E27FC236}">
                <a16:creationId xmlns:a16="http://schemas.microsoft.com/office/drawing/2014/main" id="{A05D7661-31C0-3CF7-E405-A238E614B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 y="27432"/>
            <a:ext cx="11338560" cy="6803136"/>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DD36010E-3737-17FD-46D4-F8F8E9492551}"/>
              </a:ext>
            </a:extLst>
          </p:cNvPr>
          <p:cNvGrpSpPr/>
          <p:nvPr/>
        </p:nvGrpSpPr>
        <p:grpSpPr>
          <a:xfrm>
            <a:off x="1983788" y="625150"/>
            <a:ext cx="8223903" cy="5159830"/>
            <a:chOff x="1983788" y="625150"/>
            <a:chExt cx="8223903" cy="5159830"/>
          </a:xfrm>
        </p:grpSpPr>
        <p:pic>
          <p:nvPicPr>
            <p:cNvPr id="3" name="Picture 2" descr="Graphical user interface, text, application&#10;&#10;Description automatically generated">
              <a:extLst>
                <a:ext uri="{FF2B5EF4-FFF2-40B4-BE49-F238E27FC236}">
                  <a16:creationId xmlns:a16="http://schemas.microsoft.com/office/drawing/2014/main" id="{EB8D5683-1F17-DAD6-B8B7-9DF61FEA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2" name="Picture 1" descr="Graphical user interface, application&#10;&#10;Description automatically generated">
              <a:extLst>
                <a:ext uri="{FF2B5EF4-FFF2-40B4-BE49-F238E27FC236}">
                  <a16:creationId xmlns:a16="http://schemas.microsoft.com/office/drawing/2014/main" id="{0D8B1388-1A7B-9229-D30D-E87699753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E1A161E5-6218-A170-E02B-887FB1FB6D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53B47FF-DE66-8718-7BA1-52A45F5D80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D4BF24B-F3D2-009D-0AB6-0496780488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grpSp>
        <p:nvGrpSpPr>
          <p:cNvPr id="8" name="Group 7">
            <a:extLst>
              <a:ext uri="{FF2B5EF4-FFF2-40B4-BE49-F238E27FC236}">
                <a16:creationId xmlns:a16="http://schemas.microsoft.com/office/drawing/2014/main" id="{CAE9DA0D-ED77-654C-D026-D172024E4C8E}"/>
              </a:ext>
            </a:extLst>
          </p:cNvPr>
          <p:cNvGrpSpPr/>
          <p:nvPr/>
        </p:nvGrpSpPr>
        <p:grpSpPr>
          <a:xfrm>
            <a:off x="1983785" y="625149"/>
            <a:ext cx="8223903" cy="5159830"/>
            <a:chOff x="1983788" y="625150"/>
            <a:chExt cx="8223903" cy="5159830"/>
          </a:xfrm>
        </p:grpSpPr>
        <p:pic>
          <p:nvPicPr>
            <p:cNvPr id="9" name="Picture 8" descr="Graphical user interface, text, application&#10;&#10;Description automatically generated">
              <a:extLst>
                <a:ext uri="{FF2B5EF4-FFF2-40B4-BE49-F238E27FC236}">
                  <a16:creationId xmlns:a16="http://schemas.microsoft.com/office/drawing/2014/main" id="{1F02431B-F835-89B8-EE66-6BD437C786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8349B65D-5BC8-3471-8D8F-2833BCB11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3791" y="625151"/>
              <a:ext cx="8223900" cy="5159829"/>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0D2EBDFB-B426-7A9C-298A-46586E658F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3790" y="625151"/>
              <a:ext cx="8223899" cy="5159829"/>
            </a:xfrm>
            <a:prstGeom prst="rect">
              <a:avLst/>
            </a:prstGeom>
          </p:spPr>
        </p:pic>
        <p:pic>
          <p:nvPicPr>
            <p:cNvPr id="12" name="Picture 11" descr="Graphical user interface, website&#10;&#10;Description automatically generated">
              <a:extLst>
                <a:ext uri="{FF2B5EF4-FFF2-40B4-BE49-F238E27FC236}">
                  <a16:creationId xmlns:a16="http://schemas.microsoft.com/office/drawing/2014/main" id="{2FBC2BDD-F18A-21B2-C6AD-A040AC566F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3788" y="625151"/>
              <a:ext cx="8223898" cy="5159829"/>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9A78E50C-3F89-FA3B-79D7-72330712962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83789" y="625150"/>
              <a:ext cx="8223898" cy="5159829"/>
            </a:xfrm>
            <a:prstGeom prst="rect">
              <a:avLst/>
            </a:prstGeom>
          </p:spPr>
        </p:pic>
      </p:grpSp>
      <p:sp>
        <p:nvSpPr>
          <p:cNvPr id="14" name="Rectangle 13">
            <a:extLst>
              <a:ext uri="{FF2B5EF4-FFF2-40B4-BE49-F238E27FC236}">
                <a16:creationId xmlns:a16="http://schemas.microsoft.com/office/drawing/2014/main" id="{398E25EB-10D2-9D24-3F1D-A5C308EBF7C4}"/>
              </a:ext>
            </a:extLst>
          </p:cNvPr>
          <p:cNvSpPr/>
          <p:nvPr/>
        </p:nvSpPr>
        <p:spPr>
          <a:xfrm>
            <a:off x="1983787" y="625148"/>
            <a:ext cx="8223895" cy="5159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0FC1C9-2158-BEC2-AC01-3C024F4521A6}"/>
              </a:ext>
            </a:extLst>
          </p:cNvPr>
          <p:cNvSpPr txBox="1"/>
          <p:nvPr/>
        </p:nvSpPr>
        <p:spPr>
          <a:xfrm>
            <a:off x="2057400" y="787400"/>
            <a:ext cx="8060267" cy="769441"/>
          </a:xfrm>
          <a:prstGeom prst="rect">
            <a:avLst/>
          </a:prstGeom>
          <a:noFill/>
        </p:spPr>
        <p:txBody>
          <a:bodyPr wrap="square" rtlCol="0">
            <a:spAutoFit/>
          </a:bodyPr>
          <a:lstStyle/>
          <a:p>
            <a:pPr algn="ctr"/>
            <a:r>
              <a:rPr lang="en-GB" sz="4400" dirty="0">
                <a:solidFill>
                  <a:schemeClr val="bg1"/>
                </a:solidFill>
                <a:latin typeface="Bahnschrift SemiBold SemiConden" panose="020B0502040204020203" pitchFamily="34" charset="0"/>
              </a:rPr>
              <a:t>References</a:t>
            </a:r>
          </a:p>
        </p:txBody>
      </p:sp>
      <p:sp>
        <p:nvSpPr>
          <p:cNvPr id="16" name="TextBox 15">
            <a:extLst>
              <a:ext uri="{FF2B5EF4-FFF2-40B4-BE49-F238E27FC236}">
                <a16:creationId xmlns:a16="http://schemas.microsoft.com/office/drawing/2014/main" id="{691678D9-E66B-5772-E5CB-FDD4029FEA01}"/>
              </a:ext>
            </a:extLst>
          </p:cNvPr>
          <p:cNvSpPr txBox="1"/>
          <p:nvPr/>
        </p:nvSpPr>
        <p:spPr>
          <a:xfrm>
            <a:off x="2217403" y="1556842"/>
            <a:ext cx="7766352" cy="4187621"/>
          </a:xfrm>
          <a:prstGeom prst="rect">
            <a:avLst/>
          </a:prstGeom>
          <a:noFill/>
          <a:ln>
            <a:noFill/>
          </a:ln>
        </p:spPr>
        <p:txBody>
          <a:bodyPr wrap="square" rtlCol="0">
            <a:spAutoFit/>
          </a:bodyPr>
          <a:lstStyle/>
          <a:p>
            <a:pPr marL="342900" lvl="0" indent="-342900" algn="just">
              <a:lnSpc>
                <a:spcPct val="150000"/>
              </a:lnSpc>
              <a:buSzPts val="1100"/>
              <a:buFont typeface="Times New Roman" panose="02020603050405020304" pitchFamily="18" charset="0"/>
              <a:buAutoNum type="arabicPeriod"/>
            </a:pPr>
            <a:r>
              <a:rPr lang="en-GB" sz="1050" dirty="0" err="1">
                <a:solidFill>
                  <a:schemeClr val="bg1"/>
                </a:solidFill>
                <a:effectLst/>
                <a:ea typeface="Calibri" panose="020F0502020204030204" pitchFamily="34" charset="0"/>
                <a:cs typeface="Calibri" panose="020F0502020204030204" pitchFamily="34" charset="0"/>
              </a:rPr>
              <a:t>Trengove</a:t>
            </a:r>
            <a:r>
              <a:rPr lang="en-GB" sz="1050" dirty="0">
                <a:solidFill>
                  <a:schemeClr val="bg1"/>
                </a:solidFill>
                <a:effectLst/>
                <a:ea typeface="Calibri" panose="020F0502020204030204" pitchFamily="34" charset="0"/>
                <a:cs typeface="Calibri" panose="020F0502020204030204" pitchFamily="34" charset="0"/>
              </a:rPr>
              <a:t>, M., Kazim, E., Almeida, D., Hilliard, A., Zannone, S. and Lomas, E., 2022. A critical review of the Online Safety Bill. </a:t>
            </a:r>
            <a:r>
              <a:rPr lang="en-GB" sz="1050" i="1" dirty="0">
                <a:solidFill>
                  <a:schemeClr val="bg1"/>
                </a:solidFill>
                <a:effectLst/>
                <a:ea typeface="Calibri" panose="020F0502020204030204" pitchFamily="34" charset="0"/>
                <a:cs typeface="Calibri" panose="020F0502020204030204" pitchFamily="34" charset="0"/>
              </a:rPr>
              <a:t>Patterns</a:t>
            </a:r>
            <a:r>
              <a:rPr lang="en-GB" sz="1050" dirty="0">
                <a:solidFill>
                  <a:schemeClr val="bg1"/>
                </a:solidFill>
                <a:effectLst/>
                <a:ea typeface="Calibri" panose="020F0502020204030204" pitchFamily="34" charset="0"/>
                <a:cs typeface="Calibri" panose="020F0502020204030204" pitchFamily="34" charset="0"/>
              </a:rPr>
              <a:t>, p.100544.</a:t>
            </a:r>
          </a:p>
          <a:p>
            <a:pPr marL="342900" lvl="0" indent="-342900" algn="just">
              <a:lnSpc>
                <a:spcPct val="150000"/>
              </a:lnSpc>
              <a:buSzPts val="1100"/>
              <a:buFont typeface="Times New Roman" panose="02020603050405020304" pitchFamily="18" charset="0"/>
              <a:buAutoNum type="arabicPeriod"/>
            </a:pPr>
            <a:r>
              <a:rPr lang="en-GB" sz="1050" dirty="0">
                <a:solidFill>
                  <a:schemeClr val="bg1"/>
                </a:solidFill>
                <a:effectLst/>
                <a:ea typeface="Calibri" panose="020F0502020204030204" pitchFamily="34" charset="0"/>
                <a:cs typeface="Calibri" panose="020F0502020204030204" pitchFamily="34" charset="0"/>
              </a:rPr>
              <a:t>Turner, A., 2015. Generation Z: Technology and social interest. </a:t>
            </a:r>
            <a:r>
              <a:rPr lang="en-GB" sz="1050" i="1" dirty="0">
                <a:solidFill>
                  <a:schemeClr val="bg1"/>
                </a:solidFill>
                <a:effectLst/>
                <a:ea typeface="Calibri" panose="020F0502020204030204" pitchFamily="34" charset="0"/>
                <a:cs typeface="Calibri" panose="020F0502020204030204" pitchFamily="34" charset="0"/>
              </a:rPr>
              <a:t>The journal of individual Psychology</a:t>
            </a:r>
            <a:r>
              <a:rPr lang="en-GB" sz="1050" dirty="0">
                <a:solidFill>
                  <a:schemeClr val="bg1"/>
                </a:solidFill>
                <a:effectLst/>
                <a:ea typeface="Calibri" panose="020F0502020204030204" pitchFamily="34" charset="0"/>
                <a:cs typeface="Calibri" panose="020F0502020204030204" pitchFamily="34" charset="0"/>
              </a:rPr>
              <a:t>, </a:t>
            </a:r>
            <a:r>
              <a:rPr lang="en-GB" sz="1050" i="1" dirty="0">
                <a:solidFill>
                  <a:schemeClr val="bg1"/>
                </a:solidFill>
                <a:effectLst/>
                <a:ea typeface="Calibri" panose="020F0502020204030204" pitchFamily="34" charset="0"/>
                <a:cs typeface="Calibri" panose="020F0502020204030204" pitchFamily="34" charset="0"/>
              </a:rPr>
              <a:t>71</a:t>
            </a:r>
            <a:r>
              <a:rPr lang="en-GB" sz="1050" dirty="0">
                <a:solidFill>
                  <a:schemeClr val="bg1"/>
                </a:solidFill>
                <a:effectLst/>
                <a:ea typeface="Calibri" panose="020F0502020204030204" pitchFamily="34" charset="0"/>
                <a:cs typeface="Calibri" panose="020F0502020204030204" pitchFamily="34" charset="0"/>
              </a:rPr>
              <a:t>(2), pp.103-113.</a:t>
            </a:r>
          </a:p>
          <a:p>
            <a:pPr marL="342900" lvl="0" indent="-342900" algn="just">
              <a:lnSpc>
                <a:spcPct val="150000"/>
              </a:lnSpc>
              <a:buSzPts val="1100"/>
              <a:buFont typeface="Times New Roman" panose="02020603050405020304" pitchFamily="18" charset="0"/>
              <a:buAutoNum type="arabicPeriod"/>
            </a:pPr>
            <a:r>
              <a:rPr lang="en-GB" sz="1050" dirty="0">
                <a:solidFill>
                  <a:schemeClr val="bg1"/>
                </a:solidFill>
                <a:effectLst/>
                <a:ea typeface="Calibri" panose="020F0502020204030204" pitchFamily="34" charset="0"/>
                <a:cs typeface="Calibri" panose="020F0502020204030204" pitchFamily="34" charset="0"/>
              </a:rPr>
              <a:t>UK Parliament (2023) </a:t>
            </a:r>
            <a:r>
              <a:rPr lang="en-GB" sz="1050" i="1" dirty="0">
                <a:solidFill>
                  <a:schemeClr val="bg1"/>
                </a:solidFill>
                <a:effectLst/>
                <a:ea typeface="Calibri" panose="020F0502020204030204" pitchFamily="34" charset="0"/>
                <a:cs typeface="Calibri" panose="020F0502020204030204" pitchFamily="34" charset="0"/>
              </a:rPr>
              <a:t>Online Safety </a:t>
            </a:r>
            <a:r>
              <a:rPr lang="en-GB" sz="1050" dirty="0">
                <a:solidFill>
                  <a:schemeClr val="bg1"/>
                </a:solidFill>
                <a:effectLst/>
                <a:ea typeface="Calibri" panose="020F0502020204030204" pitchFamily="34" charset="0"/>
                <a:cs typeface="Calibri" panose="020F0502020204030204" pitchFamily="34" charset="0"/>
              </a:rPr>
              <a:t>Bill. Available at: </a:t>
            </a:r>
            <a:r>
              <a:rPr lang="en-GB" sz="1050" u="none" strike="noStrike" dirty="0">
                <a:solidFill>
                  <a:schemeClr val="bg1"/>
                </a:solidFill>
                <a:effectLst/>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https://bills.parliament.uk/bills/3137</a:t>
            </a:r>
            <a:r>
              <a:rPr lang="en-GB" sz="1050" dirty="0">
                <a:solidFill>
                  <a:schemeClr val="bg1"/>
                </a:solidFill>
                <a:effectLst/>
                <a:ea typeface="Calibri" panose="020F0502020204030204" pitchFamily="34" charset="0"/>
                <a:cs typeface="Calibri" panose="020F0502020204030204" pitchFamily="34" charset="0"/>
              </a:rPr>
              <a:t> (Accessed 1 March 2023)</a:t>
            </a:r>
          </a:p>
          <a:p>
            <a:pPr marL="342900" lvl="0" indent="-342900" algn="just">
              <a:lnSpc>
                <a:spcPct val="150000"/>
              </a:lnSpc>
              <a:buSzPts val="1100"/>
              <a:buFont typeface="Times New Roman" panose="02020603050405020304" pitchFamily="18" charset="0"/>
              <a:buAutoNum type="arabicPeriod"/>
            </a:pPr>
            <a:r>
              <a:rPr lang="en-GB" sz="1050" dirty="0">
                <a:solidFill>
                  <a:schemeClr val="bg1"/>
                </a:solidFill>
                <a:effectLst/>
                <a:ea typeface="Calibri" panose="020F0502020204030204" pitchFamily="34" charset="0"/>
                <a:cs typeface="Calibri" panose="020F0502020204030204" pitchFamily="34" charset="0"/>
              </a:rPr>
              <a:t>Vahedi, Z., 2020. Social learning theory/social cognitive theory. </a:t>
            </a:r>
            <a:r>
              <a:rPr lang="en-GB" sz="1050" i="1" dirty="0">
                <a:solidFill>
                  <a:schemeClr val="bg1"/>
                </a:solidFill>
                <a:effectLst/>
                <a:ea typeface="Calibri" panose="020F0502020204030204" pitchFamily="34" charset="0"/>
                <a:cs typeface="Calibri" panose="020F0502020204030204" pitchFamily="34" charset="0"/>
              </a:rPr>
              <a:t>The Wiley </a:t>
            </a:r>
            <a:r>
              <a:rPr lang="en-GB" sz="1050" i="1" dirty="0" err="1">
                <a:solidFill>
                  <a:schemeClr val="bg1"/>
                </a:solidFill>
                <a:effectLst/>
                <a:ea typeface="Calibri" panose="020F0502020204030204" pitchFamily="34" charset="0"/>
                <a:cs typeface="Calibri" panose="020F0502020204030204" pitchFamily="34" charset="0"/>
              </a:rPr>
              <a:t>Encyclopedia</a:t>
            </a:r>
            <a:r>
              <a:rPr lang="en-GB" sz="1050" i="1" dirty="0">
                <a:solidFill>
                  <a:schemeClr val="bg1"/>
                </a:solidFill>
                <a:effectLst/>
                <a:ea typeface="Calibri" panose="020F0502020204030204" pitchFamily="34" charset="0"/>
                <a:cs typeface="Calibri" panose="020F0502020204030204" pitchFamily="34" charset="0"/>
              </a:rPr>
              <a:t> of Personality and Individual Differences: Models and Theories</a:t>
            </a:r>
            <a:r>
              <a:rPr lang="en-GB" sz="1050" dirty="0">
                <a:solidFill>
                  <a:schemeClr val="bg1"/>
                </a:solidFill>
                <a:effectLst/>
                <a:ea typeface="Calibri" panose="020F0502020204030204" pitchFamily="34" charset="0"/>
                <a:cs typeface="Calibri" panose="020F0502020204030204" pitchFamily="34" charset="0"/>
              </a:rPr>
              <a:t>, pp.401-405.</a:t>
            </a:r>
          </a:p>
          <a:p>
            <a:pPr marL="342900" lvl="0" indent="-342900" algn="just">
              <a:lnSpc>
                <a:spcPct val="150000"/>
              </a:lnSpc>
              <a:buSzPts val="1100"/>
              <a:buFont typeface="Times New Roman" panose="02020603050405020304" pitchFamily="18" charset="0"/>
              <a:buAutoNum type="arabicPeriod"/>
            </a:pPr>
            <a:r>
              <a:rPr lang="en-GB" sz="1050" dirty="0" err="1">
                <a:solidFill>
                  <a:schemeClr val="bg1"/>
                </a:solidFill>
                <a:effectLst/>
                <a:ea typeface="Calibri" panose="020F0502020204030204" pitchFamily="34" charset="0"/>
                <a:cs typeface="Calibri" panose="020F0502020204030204" pitchFamily="34" charset="0"/>
              </a:rPr>
              <a:t>Verlinden</a:t>
            </a:r>
            <a:r>
              <a:rPr lang="en-GB" sz="1050" dirty="0">
                <a:solidFill>
                  <a:schemeClr val="bg1"/>
                </a:solidFill>
                <a:effectLst/>
                <a:ea typeface="Calibri" panose="020F0502020204030204" pitchFamily="34" charset="0"/>
                <a:cs typeface="Calibri" panose="020F0502020204030204" pitchFamily="34" charset="0"/>
              </a:rPr>
              <a:t>, M., </a:t>
            </a:r>
            <a:r>
              <a:rPr lang="en-GB" sz="1050" dirty="0" err="1">
                <a:solidFill>
                  <a:schemeClr val="bg1"/>
                </a:solidFill>
                <a:effectLst/>
                <a:ea typeface="Calibri" panose="020F0502020204030204" pitchFamily="34" charset="0"/>
                <a:cs typeface="Calibri" panose="020F0502020204030204" pitchFamily="34" charset="0"/>
              </a:rPr>
              <a:t>Tiemeier</a:t>
            </a:r>
            <a:r>
              <a:rPr lang="en-GB" sz="1050" dirty="0">
                <a:solidFill>
                  <a:schemeClr val="bg1"/>
                </a:solidFill>
                <a:effectLst/>
                <a:ea typeface="Calibri" panose="020F0502020204030204" pitchFamily="34" charset="0"/>
                <a:cs typeface="Calibri" panose="020F0502020204030204" pitchFamily="34" charset="0"/>
              </a:rPr>
              <a:t>, H., </a:t>
            </a:r>
            <a:r>
              <a:rPr lang="en-GB" sz="1050" dirty="0" err="1">
                <a:solidFill>
                  <a:schemeClr val="bg1"/>
                </a:solidFill>
                <a:effectLst/>
                <a:ea typeface="Calibri" panose="020F0502020204030204" pitchFamily="34" charset="0"/>
                <a:cs typeface="Calibri" panose="020F0502020204030204" pitchFamily="34" charset="0"/>
              </a:rPr>
              <a:t>Hudziak</a:t>
            </a:r>
            <a:r>
              <a:rPr lang="en-GB" sz="1050" dirty="0">
                <a:solidFill>
                  <a:schemeClr val="bg1"/>
                </a:solidFill>
                <a:effectLst/>
                <a:ea typeface="Calibri" panose="020F0502020204030204" pitchFamily="34" charset="0"/>
                <a:cs typeface="Calibri" panose="020F0502020204030204" pitchFamily="34" charset="0"/>
              </a:rPr>
              <a:t>, J.J., </a:t>
            </a:r>
            <a:r>
              <a:rPr lang="en-GB" sz="1050" dirty="0" err="1">
                <a:solidFill>
                  <a:schemeClr val="bg1"/>
                </a:solidFill>
                <a:effectLst/>
                <a:ea typeface="Calibri" panose="020F0502020204030204" pitchFamily="34" charset="0"/>
                <a:cs typeface="Calibri" panose="020F0502020204030204" pitchFamily="34" charset="0"/>
              </a:rPr>
              <a:t>Jaddoe</a:t>
            </a:r>
            <a:r>
              <a:rPr lang="en-GB" sz="1050" dirty="0">
                <a:solidFill>
                  <a:schemeClr val="bg1"/>
                </a:solidFill>
                <a:effectLst/>
                <a:ea typeface="Calibri" panose="020F0502020204030204" pitchFamily="34" charset="0"/>
                <a:cs typeface="Calibri" panose="020F0502020204030204" pitchFamily="34" charset="0"/>
              </a:rPr>
              <a:t>, V.W., Raat, H., </a:t>
            </a:r>
            <a:r>
              <a:rPr lang="en-GB" sz="1050" dirty="0" err="1">
                <a:solidFill>
                  <a:schemeClr val="bg1"/>
                </a:solidFill>
                <a:effectLst/>
                <a:ea typeface="Calibri" panose="020F0502020204030204" pitchFamily="34" charset="0"/>
                <a:cs typeface="Calibri" panose="020F0502020204030204" pitchFamily="34" charset="0"/>
              </a:rPr>
              <a:t>Guxens</a:t>
            </a:r>
            <a:r>
              <a:rPr lang="en-GB" sz="1050" dirty="0">
                <a:solidFill>
                  <a:schemeClr val="bg1"/>
                </a:solidFill>
                <a:effectLst/>
                <a:ea typeface="Calibri" panose="020F0502020204030204" pitchFamily="34" charset="0"/>
                <a:cs typeface="Calibri" panose="020F0502020204030204" pitchFamily="34" charset="0"/>
              </a:rPr>
              <a:t>, M., </a:t>
            </a:r>
            <a:r>
              <a:rPr lang="en-GB" sz="1050" dirty="0" err="1">
                <a:solidFill>
                  <a:schemeClr val="bg1"/>
                </a:solidFill>
                <a:effectLst/>
                <a:ea typeface="Calibri" panose="020F0502020204030204" pitchFamily="34" charset="0"/>
                <a:cs typeface="Calibri" panose="020F0502020204030204" pitchFamily="34" charset="0"/>
              </a:rPr>
              <a:t>Hofman</a:t>
            </a:r>
            <a:r>
              <a:rPr lang="en-GB" sz="1050" dirty="0">
                <a:solidFill>
                  <a:schemeClr val="bg1"/>
                </a:solidFill>
                <a:effectLst/>
                <a:ea typeface="Calibri" panose="020F0502020204030204" pitchFamily="34" charset="0"/>
                <a:cs typeface="Calibri" panose="020F0502020204030204" pitchFamily="34" charset="0"/>
              </a:rPr>
              <a:t>, A., Verhulst, F.C. and Jansen, P.W., 2012. Television viewing and externalizing problems in preschool children: the generation R study. </a:t>
            </a:r>
            <a:r>
              <a:rPr lang="en-GB" sz="1050" i="1" dirty="0">
                <a:solidFill>
                  <a:schemeClr val="bg1"/>
                </a:solidFill>
                <a:effectLst/>
                <a:ea typeface="Calibri" panose="020F0502020204030204" pitchFamily="34" charset="0"/>
                <a:cs typeface="Calibri" panose="020F0502020204030204" pitchFamily="34" charset="0"/>
              </a:rPr>
              <a:t>Archives of </a:t>
            </a:r>
            <a:r>
              <a:rPr lang="en-GB" sz="1050" i="1" dirty="0" err="1">
                <a:solidFill>
                  <a:schemeClr val="bg1"/>
                </a:solidFill>
                <a:effectLst/>
                <a:ea typeface="Calibri" panose="020F0502020204030204" pitchFamily="34" charset="0"/>
                <a:cs typeface="Calibri" panose="020F0502020204030204" pitchFamily="34" charset="0"/>
              </a:rPr>
              <a:t>pediatrics</a:t>
            </a:r>
            <a:r>
              <a:rPr lang="en-GB" sz="1050" i="1" dirty="0">
                <a:solidFill>
                  <a:schemeClr val="bg1"/>
                </a:solidFill>
                <a:effectLst/>
                <a:ea typeface="Calibri" panose="020F0502020204030204" pitchFamily="34" charset="0"/>
                <a:cs typeface="Calibri" panose="020F0502020204030204" pitchFamily="34" charset="0"/>
              </a:rPr>
              <a:t> &amp; adolescent medicine</a:t>
            </a:r>
            <a:r>
              <a:rPr lang="en-GB" sz="1050" dirty="0">
                <a:solidFill>
                  <a:schemeClr val="bg1"/>
                </a:solidFill>
                <a:effectLst/>
                <a:ea typeface="Calibri" panose="020F0502020204030204" pitchFamily="34" charset="0"/>
                <a:cs typeface="Calibri" panose="020F0502020204030204" pitchFamily="34" charset="0"/>
              </a:rPr>
              <a:t>, </a:t>
            </a:r>
            <a:r>
              <a:rPr lang="en-GB" sz="1050" i="1" dirty="0">
                <a:solidFill>
                  <a:schemeClr val="bg1"/>
                </a:solidFill>
                <a:effectLst/>
                <a:ea typeface="Calibri" panose="020F0502020204030204" pitchFamily="34" charset="0"/>
                <a:cs typeface="Calibri" panose="020F0502020204030204" pitchFamily="34" charset="0"/>
              </a:rPr>
              <a:t>166</a:t>
            </a:r>
            <a:r>
              <a:rPr lang="en-GB" sz="1050" dirty="0">
                <a:solidFill>
                  <a:schemeClr val="bg1"/>
                </a:solidFill>
                <a:effectLst/>
                <a:ea typeface="Calibri" panose="020F0502020204030204" pitchFamily="34" charset="0"/>
                <a:cs typeface="Calibri" panose="020F0502020204030204" pitchFamily="34" charset="0"/>
              </a:rPr>
              <a:t>(10), pp.919-925.</a:t>
            </a:r>
          </a:p>
          <a:p>
            <a:pPr marL="342900" lvl="0" indent="-342900" algn="just">
              <a:lnSpc>
                <a:spcPct val="150000"/>
              </a:lnSpc>
              <a:buSzPts val="1100"/>
              <a:buFont typeface="Times New Roman" panose="02020603050405020304" pitchFamily="18" charset="0"/>
              <a:buAutoNum type="arabicPeriod"/>
            </a:pPr>
            <a:r>
              <a:rPr lang="en-GB" sz="1050" dirty="0" err="1">
                <a:solidFill>
                  <a:schemeClr val="bg1"/>
                </a:solidFill>
                <a:effectLst/>
                <a:ea typeface="Calibri" panose="020F0502020204030204" pitchFamily="34" charset="0"/>
                <a:cs typeface="Calibri" panose="020F0502020204030204" pitchFamily="34" charset="0"/>
              </a:rPr>
              <a:t>Vrontis</a:t>
            </a:r>
            <a:r>
              <a:rPr lang="en-GB" sz="1050" dirty="0">
                <a:solidFill>
                  <a:schemeClr val="bg1"/>
                </a:solidFill>
                <a:effectLst/>
                <a:ea typeface="Calibri" panose="020F0502020204030204" pitchFamily="34" charset="0"/>
                <a:cs typeface="Calibri" panose="020F0502020204030204" pitchFamily="34" charset="0"/>
              </a:rPr>
              <a:t>, D., </a:t>
            </a:r>
            <a:r>
              <a:rPr lang="en-GB" sz="1050" dirty="0" err="1">
                <a:solidFill>
                  <a:schemeClr val="bg1"/>
                </a:solidFill>
                <a:effectLst/>
                <a:ea typeface="Calibri" panose="020F0502020204030204" pitchFamily="34" charset="0"/>
                <a:cs typeface="Calibri" panose="020F0502020204030204" pitchFamily="34" charset="0"/>
              </a:rPr>
              <a:t>Makrides</a:t>
            </a:r>
            <a:r>
              <a:rPr lang="en-GB" sz="1050" dirty="0">
                <a:solidFill>
                  <a:schemeClr val="bg1"/>
                </a:solidFill>
                <a:effectLst/>
                <a:ea typeface="Calibri" panose="020F0502020204030204" pitchFamily="34" charset="0"/>
                <a:cs typeface="Calibri" panose="020F0502020204030204" pitchFamily="34" charset="0"/>
              </a:rPr>
              <a:t>, A., </a:t>
            </a:r>
            <a:r>
              <a:rPr lang="en-GB" sz="1050" dirty="0" err="1">
                <a:solidFill>
                  <a:schemeClr val="bg1"/>
                </a:solidFill>
                <a:effectLst/>
                <a:ea typeface="Calibri" panose="020F0502020204030204" pitchFamily="34" charset="0"/>
                <a:cs typeface="Calibri" panose="020F0502020204030204" pitchFamily="34" charset="0"/>
              </a:rPr>
              <a:t>Christofi</a:t>
            </a:r>
            <a:r>
              <a:rPr lang="en-GB" sz="1050" dirty="0">
                <a:solidFill>
                  <a:schemeClr val="bg1"/>
                </a:solidFill>
                <a:effectLst/>
                <a:ea typeface="Calibri" panose="020F0502020204030204" pitchFamily="34" charset="0"/>
                <a:cs typeface="Calibri" panose="020F0502020204030204" pitchFamily="34" charset="0"/>
              </a:rPr>
              <a:t>, M. and </a:t>
            </a:r>
            <a:r>
              <a:rPr lang="en-GB" sz="1050" dirty="0" err="1">
                <a:solidFill>
                  <a:schemeClr val="bg1"/>
                </a:solidFill>
                <a:effectLst/>
                <a:ea typeface="Calibri" panose="020F0502020204030204" pitchFamily="34" charset="0"/>
                <a:cs typeface="Calibri" panose="020F0502020204030204" pitchFamily="34" charset="0"/>
              </a:rPr>
              <a:t>Thrassou</a:t>
            </a:r>
            <a:r>
              <a:rPr lang="en-GB" sz="1050" dirty="0">
                <a:solidFill>
                  <a:schemeClr val="bg1"/>
                </a:solidFill>
                <a:effectLst/>
                <a:ea typeface="Calibri" panose="020F0502020204030204" pitchFamily="34" charset="0"/>
                <a:cs typeface="Calibri" panose="020F0502020204030204" pitchFamily="34" charset="0"/>
              </a:rPr>
              <a:t>, A., 2021. Social media influencer marketing: A systematic review, integrative framework and future research agenda. </a:t>
            </a:r>
            <a:r>
              <a:rPr lang="en-GB" sz="1050" i="1" dirty="0">
                <a:solidFill>
                  <a:schemeClr val="bg1"/>
                </a:solidFill>
                <a:effectLst/>
                <a:ea typeface="Calibri" panose="020F0502020204030204" pitchFamily="34" charset="0"/>
                <a:cs typeface="Calibri" panose="020F0502020204030204" pitchFamily="34" charset="0"/>
              </a:rPr>
              <a:t>International Journal of Consumer Studies</a:t>
            </a:r>
            <a:r>
              <a:rPr lang="en-GB" sz="1050" dirty="0">
                <a:solidFill>
                  <a:schemeClr val="bg1"/>
                </a:solidFill>
                <a:effectLst/>
                <a:ea typeface="Calibri" panose="020F0502020204030204" pitchFamily="34" charset="0"/>
                <a:cs typeface="Calibri" panose="020F0502020204030204" pitchFamily="34" charset="0"/>
              </a:rPr>
              <a:t>, </a:t>
            </a:r>
            <a:r>
              <a:rPr lang="en-GB" sz="1050" i="1" dirty="0">
                <a:solidFill>
                  <a:schemeClr val="bg1"/>
                </a:solidFill>
                <a:effectLst/>
                <a:ea typeface="Calibri" panose="020F0502020204030204" pitchFamily="34" charset="0"/>
                <a:cs typeface="Calibri" panose="020F0502020204030204" pitchFamily="34" charset="0"/>
              </a:rPr>
              <a:t>45</a:t>
            </a:r>
            <a:r>
              <a:rPr lang="en-GB" sz="1050" dirty="0">
                <a:solidFill>
                  <a:schemeClr val="bg1"/>
                </a:solidFill>
                <a:effectLst/>
                <a:ea typeface="Calibri" panose="020F0502020204030204" pitchFamily="34" charset="0"/>
                <a:cs typeface="Calibri" panose="020F0502020204030204" pitchFamily="34" charset="0"/>
              </a:rPr>
              <a:t>(4), pp.617-644.</a:t>
            </a:r>
          </a:p>
          <a:p>
            <a:pPr marL="342900" lvl="0" indent="-342900" algn="just">
              <a:lnSpc>
                <a:spcPct val="150000"/>
              </a:lnSpc>
              <a:buSzPts val="1100"/>
              <a:buFont typeface="Times New Roman" panose="02020603050405020304" pitchFamily="18" charset="0"/>
              <a:buAutoNum type="arabicPeriod"/>
            </a:pPr>
            <a:r>
              <a:rPr lang="en-GB" sz="1050" dirty="0">
                <a:solidFill>
                  <a:schemeClr val="bg1"/>
                </a:solidFill>
                <a:effectLst/>
                <a:ea typeface="Calibri" panose="020F0502020204030204" pitchFamily="34" charset="0"/>
                <a:cs typeface="Calibri" panose="020F0502020204030204" pitchFamily="34" charset="0"/>
              </a:rPr>
              <a:t>West, M. (2022) </a:t>
            </a:r>
            <a:r>
              <a:rPr lang="en-GB" sz="1050" i="1" dirty="0">
                <a:solidFill>
                  <a:schemeClr val="bg1"/>
                </a:solidFill>
                <a:effectLst/>
                <a:ea typeface="Calibri" panose="020F0502020204030204" pitchFamily="34" charset="0"/>
                <a:cs typeface="Calibri" panose="020F0502020204030204" pitchFamily="34" charset="0"/>
              </a:rPr>
              <a:t>Maslow's hierarchy of needs: Uses and criticisms.</a:t>
            </a:r>
            <a:r>
              <a:rPr lang="en-GB" sz="1050" dirty="0">
                <a:solidFill>
                  <a:schemeClr val="bg1"/>
                </a:solidFill>
                <a:effectLst/>
                <a:ea typeface="Calibri" panose="020F0502020204030204" pitchFamily="34" charset="0"/>
                <a:cs typeface="Calibri" panose="020F0502020204030204" pitchFamily="34" charset="0"/>
              </a:rPr>
              <a:t> Available at: https://www.medicalnewstoday.com/articles/maslows-hierarchy-of-needs (Accessed 1 March 2023)</a:t>
            </a:r>
          </a:p>
          <a:p>
            <a:pPr marL="342900" lvl="0" indent="-342900" algn="just">
              <a:lnSpc>
                <a:spcPct val="150000"/>
              </a:lnSpc>
              <a:buSzPts val="1100"/>
              <a:buFont typeface="Times New Roman" panose="02020603050405020304" pitchFamily="18" charset="0"/>
              <a:buAutoNum type="arabicPeriod"/>
            </a:pPr>
            <a:r>
              <a:rPr lang="en-GB" sz="1050" dirty="0">
                <a:solidFill>
                  <a:schemeClr val="bg1"/>
                </a:solidFill>
                <a:effectLst/>
                <a:ea typeface="Calibri" panose="020F0502020204030204" pitchFamily="34" charset="0"/>
                <a:cs typeface="Calibri" panose="020F0502020204030204" pitchFamily="34" charset="0"/>
              </a:rPr>
              <a:t>Zhao, J., Zhang, Y., Jiang, F., Ip, P., Ho, F.K.W., Zhang, Y. and Huang, H., 2018. Excessive screen time and psychosocial well-being: the mediating role of body mass index, sleep duration, and parent-child interaction. </a:t>
            </a:r>
            <a:r>
              <a:rPr lang="en-GB" sz="1050" i="1" dirty="0">
                <a:solidFill>
                  <a:schemeClr val="bg1"/>
                </a:solidFill>
                <a:effectLst/>
                <a:ea typeface="Calibri" panose="020F0502020204030204" pitchFamily="34" charset="0"/>
                <a:cs typeface="Calibri" panose="020F0502020204030204" pitchFamily="34" charset="0"/>
              </a:rPr>
              <a:t>The Journal of </a:t>
            </a:r>
            <a:r>
              <a:rPr lang="en-GB" sz="1050" i="1" dirty="0" err="1">
                <a:solidFill>
                  <a:schemeClr val="bg1"/>
                </a:solidFill>
                <a:effectLst/>
                <a:ea typeface="Calibri" panose="020F0502020204030204" pitchFamily="34" charset="0"/>
                <a:cs typeface="Calibri" panose="020F0502020204030204" pitchFamily="34" charset="0"/>
              </a:rPr>
              <a:t>pediatrics</a:t>
            </a:r>
            <a:r>
              <a:rPr lang="en-GB" sz="1050" dirty="0">
                <a:solidFill>
                  <a:schemeClr val="bg1"/>
                </a:solidFill>
                <a:effectLst/>
                <a:ea typeface="Calibri" panose="020F0502020204030204" pitchFamily="34" charset="0"/>
                <a:cs typeface="Calibri" panose="020F0502020204030204" pitchFamily="34" charset="0"/>
              </a:rPr>
              <a:t>, </a:t>
            </a:r>
            <a:r>
              <a:rPr lang="en-GB" sz="1050" i="1" dirty="0">
                <a:solidFill>
                  <a:schemeClr val="bg1"/>
                </a:solidFill>
                <a:effectLst/>
                <a:ea typeface="Calibri" panose="020F0502020204030204" pitchFamily="34" charset="0"/>
                <a:cs typeface="Calibri" panose="020F0502020204030204" pitchFamily="34" charset="0"/>
              </a:rPr>
              <a:t>202</a:t>
            </a:r>
            <a:r>
              <a:rPr lang="en-GB" sz="1050" dirty="0">
                <a:solidFill>
                  <a:schemeClr val="bg1"/>
                </a:solidFill>
                <a:effectLst/>
                <a:ea typeface="Calibri" panose="020F0502020204030204" pitchFamily="34" charset="0"/>
                <a:cs typeface="Calibri" panose="020F0502020204030204" pitchFamily="34" charset="0"/>
              </a:rPr>
              <a:t>, pp.157-162.</a:t>
            </a:r>
          </a:p>
          <a:p>
            <a:pPr marL="342900" lvl="0" indent="-342900" algn="just">
              <a:lnSpc>
                <a:spcPct val="150000"/>
              </a:lnSpc>
              <a:spcAft>
                <a:spcPts val="800"/>
              </a:spcAft>
              <a:buSzPts val="1100"/>
              <a:buFont typeface="Times New Roman" panose="02020603050405020304" pitchFamily="18" charset="0"/>
              <a:buAutoNum type="arabicPeriod"/>
            </a:pPr>
            <a:r>
              <a:rPr lang="en-GB" sz="1050" dirty="0" err="1">
                <a:solidFill>
                  <a:schemeClr val="bg1"/>
                </a:solidFill>
                <a:effectLst/>
                <a:ea typeface="Calibri" panose="020F0502020204030204" pitchFamily="34" charset="0"/>
                <a:cs typeface="Calibri" panose="020F0502020204030204" pitchFamily="34" charset="0"/>
              </a:rPr>
              <a:t>Ziatdinov</a:t>
            </a:r>
            <a:r>
              <a:rPr lang="en-GB" sz="1050" dirty="0">
                <a:solidFill>
                  <a:schemeClr val="bg1"/>
                </a:solidFill>
                <a:effectLst/>
                <a:ea typeface="Calibri" panose="020F0502020204030204" pitchFamily="34" charset="0"/>
                <a:cs typeface="Calibri" panose="020F0502020204030204" pitchFamily="34" charset="0"/>
              </a:rPr>
              <a:t>, R. and </a:t>
            </a:r>
            <a:r>
              <a:rPr lang="en-GB" sz="1050" dirty="0" err="1">
                <a:solidFill>
                  <a:schemeClr val="bg1"/>
                </a:solidFill>
                <a:effectLst/>
                <a:ea typeface="Calibri" panose="020F0502020204030204" pitchFamily="34" charset="0"/>
                <a:cs typeface="Calibri" panose="020F0502020204030204" pitchFamily="34" charset="0"/>
              </a:rPr>
              <a:t>Cilliers</a:t>
            </a:r>
            <a:r>
              <a:rPr lang="en-GB" sz="1050" dirty="0">
                <a:solidFill>
                  <a:schemeClr val="bg1"/>
                </a:solidFill>
                <a:effectLst/>
                <a:ea typeface="Calibri" panose="020F0502020204030204" pitchFamily="34" charset="0"/>
                <a:cs typeface="Calibri" panose="020F0502020204030204" pitchFamily="34" charset="0"/>
              </a:rPr>
              <a:t>, J., 2022. Generation Alpha: Understanding the next cohort of university students. </a:t>
            </a:r>
            <a:r>
              <a:rPr lang="en-GB" sz="1050" i="1" dirty="0" err="1">
                <a:solidFill>
                  <a:schemeClr val="bg1"/>
                </a:solidFill>
                <a:effectLst/>
                <a:ea typeface="Calibri" panose="020F0502020204030204" pitchFamily="34" charset="0"/>
                <a:cs typeface="Calibri" panose="020F0502020204030204" pitchFamily="34" charset="0"/>
              </a:rPr>
              <a:t>arXiv</a:t>
            </a:r>
            <a:r>
              <a:rPr lang="en-GB" sz="1050" i="1" dirty="0">
                <a:solidFill>
                  <a:schemeClr val="bg1"/>
                </a:solidFill>
                <a:effectLst/>
                <a:ea typeface="Calibri" panose="020F0502020204030204" pitchFamily="34" charset="0"/>
                <a:cs typeface="Calibri" panose="020F0502020204030204" pitchFamily="34" charset="0"/>
              </a:rPr>
              <a:t> preprint arXiv:2202.01422</a:t>
            </a:r>
            <a:r>
              <a:rPr lang="en-GB" sz="1050" dirty="0">
                <a:solidFill>
                  <a:schemeClr val="bg1"/>
                </a:solidFill>
                <a:effectLst/>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14186788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7560</TotalTime>
  <Words>2751</Words>
  <Application>Microsoft Office PowerPoint</Application>
  <PresentationFormat>Widescreen</PresentationFormat>
  <Paragraphs>132</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Bahnschrift</vt:lpstr>
      <vt:lpstr>Bahnschrift SemiBold SemiConden</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1902618@student.uwtsd.ac.uk</dc:creator>
  <cp:lastModifiedBy>Chloe J. Williams</cp:lastModifiedBy>
  <cp:revision>3</cp:revision>
  <dcterms:created xsi:type="dcterms:W3CDTF">2023-04-10T19:04:45Z</dcterms:created>
  <dcterms:modified xsi:type="dcterms:W3CDTF">2023-04-27T10:45:06Z</dcterms:modified>
</cp:coreProperties>
</file>