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5872"/>
  </p:normalViewPr>
  <p:slideViewPr>
    <p:cSldViewPr snapToGrid="0" snapToObjects="1">
      <p:cViewPr varScale="1">
        <p:scale>
          <a:sx n="95" d="100"/>
          <a:sy n="95" d="100"/>
        </p:scale>
        <p:origin x="200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5" d="100"/>
          <a:sy n="85" d="100"/>
        </p:scale>
        <p:origin x="2720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eena Khalil (2021032)" userId="7c8c9925-276e-444a-926d-62f55ba2b8fd" providerId="ADAL" clId="{FC345F68-ED23-1542-B5A0-62D3F3A8C58F}"/>
    <pc:docChg chg="modSld">
      <pc:chgData name="Shabeena Khalil (2021032)" userId="7c8c9925-276e-444a-926d-62f55ba2b8fd" providerId="ADAL" clId="{FC345F68-ED23-1542-B5A0-62D3F3A8C58F}" dt="2021-11-03T23:45:25.969" v="363" actId="2711"/>
      <pc:docMkLst>
        <pc:docMk/>
      </pc:docMkLst>
      <pc:sldChg chg="modSp mod">
        <pc:chgData name="Shabeena Khalil (2021032)" userId="7c8c9925-276e-444a-926d-62f55ba2b8fd" providerId="ADAL" clId="{FC345F68-ED23-1542-B5A0-62D3F3A8C58F}" dt="2021-11-03T23:45:25.969" v="363" actId="2711"/>
        <pc:sldMkLst>
          <pc:docMk/>
          <pc:sldMk cId="1102572429" sldId="256"/>
        </pc:sldMkLst>
        <pc:spChg chg="mod">
          <ac:chgData name="Shabeena Khalil (2021032)" userId="7c8c9925-276e-444a-926d-62f55ba2b8fd" providerId="ADAL" clId="{FC345F68-ED23-1542-B5A0-62D3F3A8C58F}" dt="2021-11-03T23:42:56.684" v="324" actId="1076"/>
          <ac:spMkLst>
            <pc:docMk/>
            <pc:sldMk cId="1102572429" sldId="256"/>
            <ac:spMk id="7" creationId="{C9935E95-2F9E-914D-850B-484A3201F273}"/>
          </ac:spMkLst>
        </pc:spChg>
        <pc:spChg chg="mod">
          <ac:chgData name="Shabeena Khalil (2021032)" userId="7c8c9925-276e-444a-926d-62f55ba2b8fd" providerId="ADAL" clId="{FC345F68-ED23-1542-B5A0-62D3F3A8C58F}" dt="2021-11-03T23:45:25.969" v="363" actId="2711"/>
          <ac:spMkLst>
            <pc:docMk/>
            <pc:sldMk cId="1102572429" sldId="256"/>
            <ac:spMk id="8" creationId="{661C2F21-B4E9-7643-B9A9-94291546AE6D}"/>
          </ac:spMkLst>
        </pc:spChg>
        <pc:spChg chg="mod">
          <ac:chgData name="Shabeena Khalil (2021032)" userId="7c8c9925-276e-444a-926d-62f55ba2b8fd" providerId="ADAL" clId="{FC345F68-ED23-1542-B5A0-62D3F3A8C58F}" dt="2021-11-03T23:44:48.672" v="361" actId="1076"/>
          <ac:spMkLst>
            <pc:docMk/>
            <pc:sldMk cId="1102572429" sldId="256"/>
            <ac:spMk id="11" creationId="{5E68B8BF-3E9E-134E-A49F-1D55D02E1118}"/>
          </ac:spMkLst>
        </pc:spChg>
        <pc:spChg chg="mod">
          <ac:chgData name="Shabeena Khalil (2021032)" userId="7c8c9925-276e-444a-926d-62f55ba2b8fd" providerId="ADAL" clId="{FC345F68-ED23-1542-B5A0-62D3F3A8C58F}" dt="2021-11-03T23:38:38.029" v="258" actId="1076"/>
          <ac:spMkLst>
            <pc:docMk/>
            <pc:sldMk cId="1102572429" sldId="256"/>
            <ac:spMk id="13" creationId="{407DE46F-1D93-B547-B466-36399DEE6260}"/>
          </ac:spMkLst>
        </pc:spChg>
        <pc:spChg chg="mod">
          <ac:chgData name="Shabeena Khalil (2021032)" userId="7c8c9925-276e-444a-926d-62f55ba2b8fd" providerId="ADAL" clId="{FC345F68-ED23-1542-B5A0-62D3F3A8C58F}" dt="2021-11-03T23:38:41.143" v="259" actId="1076"/>
          <ac:spMkLst>
            <pc:docMk/>
            <pc:sldMk cId="1102572429" sldId="256"/>
            <ac:spMk id="14" creationId="{1B043E72-D0AA-7C4F-96F5-897937DDBA05}"/>
          </ac:spMkLst>
        </pc:spChg>
        <pc:spChg chg="mod">
          <ac:chgData name="Shabeena Khalil (2021032)" userId="7c8c9925-276e-444a-926d-62f55ba2b8fd" providerId="ADAL" clId="{FC345F68-ED23-1542-B5A0-62D3F3A8C58F}" dt="2021-11-03T23:38:44.384" v="260" actId="1076"/>
          <ac:spMkLst>
            <pc:docMk/>
            <pc:sldMk cId="1102572429" sldId="256"/>
            <ac:spMk id="16" creationId="{F3B61D70-BECF-9D4D-B2CA-3A449A658589}"/>
          </ac:spMkLst>
        </pc:spChg>
        <pc:spChg chg="mod">
          <ac:chgData name="Shabeena Khalil (2021032)" userId="7c8c9925-276e-444a-926d-62f55ba2b8fd" providerId="ADAL" clId="{FC345F68-ED23-1542-B5A0-62D3F3A8C58F}" dt="2021-11-03T23:38:47.394" v="261" actId="1076"/>
          <ac:spMkLst>
            <pc:docMk/>
            <pc:sldMk cId="1102572429" sldId="256"/>
            <ac:spMk id="17" creationId="{0A932C53-7ADE-9A45-8860-53E9F897286C}"/>
          </ac:spMkLst>
        </pc:spChg>
        <pc:spChg chg="mod">
          <ac:chgData name="Shabeena Khalil (2021032)" userId="7c8c9925-276e-444a-926d-62f55ba2b8fd" providerId="ADAL" clId="{FC345F68-ED23-1542-B5A0-62D3F3A8C58F}" dt="2021-11-03T23:39:00.567" v="264" actId="1076"/>
          <ac:spMkLst>
            <pc:docMk/>
            <pc:sldMk cId="1102572429" sldId="256"/>
            <ac:spMk id="18" creationId="{2A8C1B9A-0924-5541-BDA2-10A6531FBF80}"/>
          </ac:spMkLst>
        </pc:spChg>
        <pc:spChg chg="mod">
          <ac:chgData name="Shabeena Khalil (2021032)" userId="7c8c9925-276e-444a-926d-62f55ba2b8fd" providerId="ADAL" clId="{FC345F68-ED23-1542-B5A0-62D3F3A8C58F}" dt="2021-11-03T23:38:55.128" v="263" actId="1076"/>
          <ac:spMkLst>
            <pc:docMk/>
            <pc:sldMk cId="1102572429" sldId="256"/>
            <ac:spMk id="19" creationId="{C71DE7FB-3CBD-A244-BB57-6C4EA4827B45}"/>
          </ac:spMkLst>
        </pc:spChg>
        <pc:spChg chg="mod">
          <ac:chgData name="Shabeena Khalil (2021032)" userId="7c8c9925-276e-444a-926d-62f55ba2b8fd" providerId="ADAL" clId="{FC345F68-ED23-1542-B5A0-62D3F3A8C58F}" dt="2021-11-03T23:40:36.976" v="304" actId="1076"/>
          <ac:spMkLst>
            <pc:docMk/>
            <pc:sldMk cId="1102572429" sldId="256"/>
            <ac:spMk id="21" creationId="{F502AE0B-7D0B-F349-8110-462B6BEBC53B}"/>
          </ac:spMkLst>
        </pc:spChg>
        <pc:spChg chg="mod">
          <ac:chgData name="Shabeena Khalil (2021032)" userId="7c8c9925-276e-444a-926d-62f55ba2b8fd" providerId="ADAL" clId="{FC345F68-ED23-1542-B5A0-62D3F3A8C58F}" dt="2021-11-03T23:40:40.682" v="305" actId="1076"/>
          <ac:spMkLst>
            <pc:docMk/>
            <pc:sldMk cId="1102572429" sldId="256"/>
            <ac:spMk id="22" creationId="{288CB92B-9BAE-FC4E-81E9-57766B0F4F9F}"/>
          </ac:spMkLst>
        </pc:spChg>
        <pc:spChg chg="mod">
          <ac:chgData name="Shabeena Khalil (2021032)" userId="7c8c9925-276e-444a-926d-62f55ba2b8fd" providerId="ADAL" clId="{FC345F68-ED23-1542-B5A0-62D3F3A8C58F}" dt="2021-11-03T23:39:04.571" v="265" actId="1076"/>
          <ac:spMkLst>
            <pc:docMk/>
            <pc:sldMk cId="1102572429" sldId="256"/>
            <ac:spMk id="25" creationId="{DC416F82-ECCD-8243-802D-925E0C4E13CB}"/>
          </ac:spMkLst>
        </pc:spChg>
        <pc:spChg chg="mod">
          <ac:chgData name="Shabeena Khalil (2021032)" userId="7c8c9925-276e-444a-926d-62f55ba2b8fd" providerId="ADAL" clId="{FC345F68-ED23-1542-B5A0-62D3F3A8C58F}" dt="2021-11-03T23:39:09.804" v="266" actId="1076"/>
          <ac:spMkLst>
            <pc:docMk/>
            <pc:sldMk cId="1102572429" sldId="256"/>
            <ac:spMk id="26" creationId="{D52DDBAC-2407-0B44-A577-EFAE261AAE6D}"/>
          </ac:spMkLst>
        </pc:spChg>
        <pc:spChg chg="mod">
          <ac:chgData name="Shabeena Khalil (2021032)" userId="7c8c9925-276e-444a-926d-62f55ba2b8fd" providerId="ADAL" clId="{FC345F68-ED23-1542-B5A0-62D3F3A8C58F}" dt="2021-11-03T23:44:17.008" v="360" actId="255"/>
          <ac:spMkLst>
            <pc:docMk/>
            <pc:sldMk cId="1102572429" sldId="256"/>
            <ac:spMk id="27" creationId="{7F05B87E-1A93-3446-A9B8-1F88007B31F6}"/>
          </ac:spMkLst>
        </pc:spChg>
        <pc:spChg chg="mod">
          <ac:chgData name="Shabeena Khalil (2021032)" userId="7c8c9925-276e-444a-926d-62f55ba2b8fd" providerId="ADAL" clId="{FC345F68-ED23-1542-B5A0-62D3F3A8C58F}" dt="2021-11-03T23:40:16.530" v="301" actId="1076"/>
          <ac:spMkLst>
            <pc:docMk/>
            <pc:sldMk cId="1102572429" sldId="256"/>
            <ac:spMk id="28" creationId="{EA270308-C8D5-AE4B-868A-93417D3015E9}"/>
          </ac:spMkLst>
        </pc:spChg>
        <pc:spChg chg="mod">
          <ac:chgData name="Shabeena Khalil (2021032)" userId="7c8c9925-276e-444a-926d-62f55ba2b8fd" providerId="ADAL" clId="{FC345F68-ED23-1542-B5A0-62D3F3A8C58F}" dt="2021-11-03T23:43:20.580" v="328" actId="1076"/>
          <ac:spMkLst>
            <pc:docMk/>
            <pc:sldMk cId="1102572429" sldId="256"/>
            <ac:spMk id="29" creationId="{591A6A51-DECB-054F-8657-320E7C7A7F45}"/>
          </ac:spMkLst>
        </pc:spChg>
        <pc:spChg chg="mod">
          <ac:chgData name="Shabeena Khalil (2021032)" userId="7c8c9925-276e-444a-926d-62f55ba2b8fd" providerId="ADAL" clId="{FC345F68-ED23-1542-B5A0-62D3F3A8C58F}" dt="2021-11-03T23:42:37.077" v="320" actId="1076"/>
          <ac:spMkLst>
            <pc:docMk/>
            <pc:sldMk cId="1102572429" sldId="256"/>
            <ac:spMk id="30" creationId="{F1D8959C-FCEC-B54D-BFA4-5F0597149CEA}"/>
          </ac:spMkLst>
        </pc:spChg>
        <pc:spChg chg="mod">
          <ac:chgData name="Shabeena Khalil (2021032)" userId="7c8c9925-276e-444a-926d-62f55ba2b8fd" providerId="ADAL" clId="{FC345F68-ED23-1542-B5A0-62D3F3A8C58F}" dt="2021-11-03T23:43:24.236" v="329" actId="1076"/>
          <ac:spMkLst>
            <pc:docMk/>
            <pc:sldMk cId="1102572429" sldId="256"/>
            <ac:spMk id="31" creationId="{7282BC07-CB21-864D-9BB6-986DDC5D53FA}"/>
          </ac:spMkLst>
        </pc:spChg>
        <pc:spChg chg="mod">
          <ac:chgData name="Shabeena Khalil (2021032)" userId="7c8c9925-276e-444a-926d-62f55ba2b8fd" providerId="ADAL" clId="{FC345F68-ED23-1542-B5A0-62D3F3A8C58F}" dt="2021-11-03T23:43:32.685" v="330" actId="1076"/>
          <ac:spMkLst>
            <pc:docMk/>
            <pc:sldMk cId="1102572429" sldId="256"/>
            <ac:spMk id="33" creationId="{FD9D3496-5B44-5A45-9F3B-2262486EDC3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0CE428-DBB6-D343-99DD-2283EB59D690}" type="datetimeFigureOut">
              <a:rPr lang="en-US" smtClean="0"/>
              <a:t>11/3/21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AEAC7-1C6B-9C40-9A71-B9ED0816BC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26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AEAC7-1C6B-9C40-9A71-B9ED0816BC8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199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7D71A-3070-3E44-AB80-84AF2FCF41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999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E57796-6ED4-5242-8C41-CD82BF8F1D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93" indent="0" algn="ctr">
              <a:buNone/>
              <a:defRPr sz="2000"/>
            </a:lvl2pPr>
            <a:lvl3pPr marL="914383" indent="0" algn="ctr">
              <a:buNone/>
              <a:defRPr sz="1801"/>
            </a:lvl3pPr>
            <a:lvl4pPr marL="1371578" indent="0" algn="ctr">
              <a:buNone/>
              <a:defRPr sz="1600"/>
            </a:lvl4pPr>
            <a:lvl5pPr marL="1828769" indent="0" algn="ctr">
              <a:buNone/>
              <a:defRPr sz="1600"/>
            </a:lvl5pPr>
            <a:lvl6pPr marL="2285961" indent="0" algn="ctr">
              <a:buNone/>
              <a:defRPr sz="1600"/>
            </a:lvl6pPr>
            <a:lvl7pPr marL="2743154" indent="0" algn="ctr">
              <a:buNone/>
              <a:defRPr sz="1600"/>
            </a:lvl7pPr>
            <a:lvl8pPr marL="3200346" indent="0" algn="ctr">
              <a:buNone/>
              <a:defRPr sz="1600"/>
            </a:lvl8pPr>
            <a:lvl9pPr marL="365753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4B945-C2BC-B944-93A0-1DBF687A1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D12F3-7A88-E448-AC29-34D24D8EE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ABCE37-9410-0A43-927A-0ADE5A188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310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EBBC8-5E20-4546-88D7-C031F5A2F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65F80-8817-DC4E-B760-E786FF1B0D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8072E-4E10-184F-AE1E-33EA13105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ABF89-08E4-5B43-A468-94B4E7707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CAF316-0CFE-9449-B576-D8234859A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403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2380A-8DEB-7843-9734-1BF21F1F1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3" y="1709740"/>
            <a:ext cx="10515600" cy="2852737"/>
          </a:xfrm>
        </p:spPr>
        <p:txBody>
          <a:bodyPr anchor="b"/>
          <a:lstStyle>
            <a:lvl1pPr>
              <a:defRPr sz="5999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9CB17-FF52-584A-940D-0585CB3C50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3" y="4589466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9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83" indent="0">
              <a:buNone/>
              <a:defRPr sz="1801">
                <a:solidFill>
                  <a:schemeClr val="tx1">
                    <a:tint val="75000"/>
                  </a:schemeClr>
                </a:solidFill>
              </a:defRPr>
            </a:lvl3pPr>
            <a:lvl4pPr marL="137157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6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6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3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1DCEE-88F1-D643-8FCF-835896375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BA719-49F3-4244-8C80-3612A2F59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E2BFD-2950-784F-834F-CB271FAC9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581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06317-22A9-C74C-8BBC-D3025D937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86909-EAC1-7346-B9FA-54FB8A678B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462618-C4C9-314A-8BCB-436B1BC628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305E2C-850D-694D-ACFB-126ADB8C4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B15DDA-05CF-A142-8A6F-E3584C5CC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B35C17-D3DF-A84B-B163-85AAB1C1D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209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6DE31-FA9C-3D4B-9F5E-0284785A8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365128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8CE306-E53F-0645-8A2F-DCB415D90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90" y="1681164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3" indent="0">
              <a:buNone/>
              <a:defRPr sz="2000" b="1"/>
            </a:lvl2pPr>
            <a:lvl3pPr marL="914383" indent="0">
              <a:buNone/>
              <a:defRPr sz="1801" b="1"/>
            </a:lvl3pPr>
            <a:lvl4pPr marL="1371578" indent="0">
              <a:buNone/>
              <a:defRPr sz="1600" b="1"/>
            </a:lvl4pPr>
            <a:lvl5pPr marL="1828769" indent="0">
              <a:buNone/>
              <a:defRPr sz="1600" b="1"/>
            </a:lvl5pPr>
            <a:lvl6pPr marL="2285961" indent="0">
              <a:buNone/>
              <a:defRPr sz="1600" b="1"/>
            </a:lvl6pPr>
            <a:lvl7pPr marL="2743154" indent="0">
              <a:buNone/>
              <a:defRPr sz="1600" b="1"/>
            </a:lvl7pPr>
            <a:lvl8pPr marL="3200346" indent="0">
              <a:buNone/>
              <a:defRPr sz="1600" b="1"/>
            </a:lvl8pPr>
            <a:lvl9pPr marL="365753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971D83-876F-C44D-8F6A-03BF17668C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90" y="2505076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745D67-80CF-6A4D-BB11-9EB09E25EA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4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3" indent="0">
              <a:buNone/>
              <a:defRPr sz="2000" b="1"/>
            </a:lvl2pPr>
            <a:lvl3pPr marL="914383" indent="0">
              <a:buNone/>
              <a:defRPr sz="1801" b="1"/>
            </a:lvl3pPr>
            <a:lvl4pPr marL="1371578" indent="0">
              <a:buNone/>
              <a:defRPr sz="1600" b="1"/>
            </a:lvl4pPr>
            <a:lvl5pPr marL="1828769" indent="0">
              <a:buNone/>
              <a:defRPr sz="1600" b="1"/>
            </a:lvl5pPr>
            <a:lvl6pPr marL="2285961" indent="0">
              <a:buNone/>
              <a:defRPr sz="1600" b="1"/>
            </a:lvl6pPr>
            <a:lvl7pPr marL="2743154" indent="0">
              <a:buNone/>
              <a:defRPr sz="1600" b="1"/>
            </a:lvl7pPr>
            <a:lvl8pPr marL="3200346" indent="0">
              <a:buNone/>
              <a:defRPr sz="1600" b="1"/>
            </a:lvl8pPr>
            <a:lvl9pPr marL="365753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A341EE-24CD-0747-A5BF-0453E0A925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71F56A-12D9-614F-B5BC-1207262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41EA26-AF17-B644-A830-8C0F65542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8B7C4B-BDA7-5E4F-B8C5-5FCBF69BD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099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8C33D-7EE2-5640-ABC5-CCA7EC0E7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CFE067-A3B9-794E-99D4-F931E8BD3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BD6964-CA33-4243-B0B1-6DA2B29C2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5ECCAA-E1A2-894C-8C61-45A54382A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116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F596EA-7C1A-E545-99D7-B12FA1A89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5D9473-36A4-9B47-A148-16C948688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6F0AC8-1A50-1A4B-9EE5-DEA3E7FFA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565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AC69-0D79-4D4F-818C-E5B9B849F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22437-C5E8-C247-8AE9-3B1749F33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9" y="987428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3C7022-9546-4543-AE29-0D15DFA695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93" indent="0">
              <a:buNone/>
              <a:defRPr sz="1401"/>
            </a:lvl2pPr>
            <a:lvl3pPr marL="914383" indent="0">
              <a:buNone/>
              <a:defRPr sz="1200"/>
            </a:lvl3pPr>
            <a:lvl4pPr marL="1371578" indent="0">
              <a:buNone/>
              <a:defRPr sz="1001"/>
            </a:lvl4pPr>
            <a:lvl5pPr marL="1828769" indent="0">
              <a:buNone/>
              <a:defRPr sz="1001"/>
            </a:lvl5pPr>
            <a:lvl6pPr marL="2285961" indent="0">
              <a:buNone/>
              <a:defRPr sz="1001"/>
            </a:lvl6pPr>
            <a:lvl7pPr marL="2743154" indent="0">
              <a:buNone/>
              <a:defRPr sz="1001"/>
            </a:lvl7pPr>
            <a:lvl8pPr marL="3200346" indent="0">
              <a:buNone/>
              <a:defRPr sz="1001"/>
            </a:lvl8pPr>
            <a:lvl9pPr marL="3657539" indent="0">
              <a:buNone/>
              <a:defRPr sz="100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5AB801-2023-5F48-A3F8-99A2796D9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6F20E4-F1CF-6B41-907E-3EFE33790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F9B514-66DC-EA4F-879E-965A7A723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748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755C5-E9FF-854E-8BAD-138F03543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2413A9-03A1-F942-BACF-EAB40D3613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9" y="987428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93" indent="0">
              <a:buNone/>
              <a:defRPr sz="2800"/>
            </a:lvl2pPr>
            <a:lvl3pPr marL="914383" indent="0">
              <a:buNone/>
              <a:defRPr sz="2400"/>
            </a:lvl3pPr>
            <a:lvl4pPr marL="1371578" indent="0">
              <a:buNone/>
              <a:defRPr sz="2000"/>
            </a:lvl4pPr>
            <a:lvl5pPr marL="1828769" indent="0">
              <a:buNone/>
              <a:defRPr sz="2000"/>
            </a:lvl5pPr>
            <a:lvl6pPr marL="2285961" indent="0">
              <a:buNone/>
              <a:defRPr sz="2000"/>
            </a:lvl6pPr>
            <a:lvl7pPr marL="2743154" indent="0">
              <a:buNone/>
              <a:defRPr sz="2000"/>
            </a:lvl7pPr>
            <a:lvl8pPr marL="3200346" indent="0">
              <a:buNone/>
              <a:defRPr sz="2000"/>
            </a:lvl8pPr>
            <a:lvl9pPr marL="365753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8F792D-CEE4-6C40-953F-69886ADC6B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93" indent="0">
              <a:buNone/>
              <a:defRPr sz="1401"/>
            </a:lvl2pPr>
            <a:lvl3pPr marL="914383" indent="0">
              <a:buNone/>
              <a:defRPr sz="1200"/>
            </a:lvl3pPr>
            <a:lvl4pPr marL="1371578" indent="0">
              <a:buNone/>
              <a:defRPr sz="1001"/>
            </a:lvl4pPr>
            <a:lvl5pPr marL="1828769" indent="0">
              <a:buNone/>
              <a:defRPr sz="1001"/>
            </a:lvl5pPr>
            <a:lvl6pPr marL="2285961" indent="0">
              <a:buNone/>
              <a:defRPr sz="1001"/>
            </a:lvl6pPr>
            <a:lvl7pPr marL="2743154" indent="0">
              <a:buNone/>
              <a:defRPr sz="1001"/>
            </a:lvl7pPr>
            <a:lvl8pPr marL="3200346" indent="0">
              <a:buNone/>
              <a:defRPr sz="1001"/>
            </a:lvl8pPr>
            <a:lvl9pPr marL="3657539" indent="0">
              <a:buNone/>
              <a:defRPr sz="100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DDAB0D-8DCC-1B4D-93EA-CC7148C0D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C3B8D1-F693-3C43-A076-5D20D2FF7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C3A85-B0D1-B949-B1D1-744B46475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772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D2665-1E5F-4640-AEEF-A1EACFC89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C0124C-B9A3-894B-83DF-590D3021C3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46E24-7ACC-994D-BFA2-1B5BF3A06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BBB95-23D5-A244-A5E6-903658387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975215-1B43-7640-ADE0-BBC47181B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691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7E5988-9947-B943-AD7C-8281A7E20D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32DAA0-F485-784F-B448-29FE425902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5169EF-DF11-0B4A-8B0D-88D6D1627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9E6F9-FB0B-874A-88C6-75681ABF5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FF150-BD89-2A4B-8234-058CF1B7D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856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B5812F-E27E-B34A-9D6F-2FA7A2DDF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0151A4-47AE-0E4C-85AC-2D3598999D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919934-281F-DD44-8085-B935CA5F38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4DC6F-8B3C-E242-8F53-8C0BDFA3980C}" type="datetimeFigureOut">
              <a:rPr lang="en-US" smtClean="0"/>
              <a:t>11/3/21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42FE0-024D-3C47-9012-908204D571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2" y="635635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70595-BBFF-FB49-AB04-6B54B583EB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1" y="635635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13044-8DE9-BF48-9A5D-928252C3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975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38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6" indent="-228596" algn="l" defTabSz="91438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9" indent="-228596" algn="l" defTabSz="91438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81" indent="-228596" algn="l" defTabSz="91438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73" indent="-228596" algn="l" defTabSz="91438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366" indent="-228596" algn="l" defTabSz="91438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558" indent="-228596" algn="l" defTabSz="91438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751" indent="-228596" algn="l" defTabSz="91438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8942" indent="-228596" algn="l" defTabSz="91438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134" indent="-228596" algn="l" defTabSz="91438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8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193" algn="l" defTabSz="91438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383" algn="l" defTabSz="91438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578" algn="l" defTabSz="91438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769" algn="l" defTabSz="91438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5961" algn="l" defTabSz="91438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154" algn="l" defTabSz="91438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346" algn="l" defTabSz="91438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539" algn="l" defTabSz="91438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9935E95-2F9E-914D-850B-484A3201F273}"/>
              </a:ext>
            </a:extLst>
          </p:cNvPr>
          <p:cNvSpPr/>
          <p:nvPr/>
        </p:nvSpPr>
        <p:spPr>
          <a:xfrm>
            <a:off x="9473" y="65320"/>
            <a:ext cx="12191998" cy="6858000"/>
          </a:xfrm>
          <a:prstGeom prst="rect">
            <a:avLst/>
          </a:prstGeom>
          <a:blipFill dpi="0" rotWithShape="1">
            <a:blip r:embed="rId3">
              <a:alphaModFix amt="8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1C2F21-B4E9-7643-B9A9-94291546AE6D}"/>
              </a:ext>
            </a:extLst>
          </p:cNvPr>
          <p:cNvSpPr txBox="1"/>
          <p:nvPr/>
        </p:nvSpPr>
        <p:spPr>
          <a:xfrm>
            <a:off x="344162" y="452504"/>
            <a:ext cx="17287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Britannic Bold" panose="020B0903060703020204" pitchFamily="34" charset="77"/>
              </a:rPr>
              <a:t>The Hotel Trinity </a:t>
            </a:r>
          </a:p>
          <a:p>
            <a:r>
              <a:rPr lang="en-US" sz="1200" dirty="0">
                <a:latin typeface="Britannic Bold" panose="020B0903060703020204" pitchFamily="34" charset="77"/>
              </a:rPr>
              <a:t>52 Queens Road</a:t>
            </a:r>
          </a:p>
          <a:p>
            <a:r>
              <a:rPr lang="en-US" sz="1200" dirty="0">
                <a:latin typeface="Britannic Bold" panose="020B0903060703020204" pitchFamily="34" charset="77"/>
              </a:rPr>
              <a:t>South Wales</a:t>
            </a:r>
          </a:p>
          <a:p>
            <a:r>
              <a:rPr lang="en-US" sz="1200" dirty="0">
                <a:latin typeface="Britannic Bold" panose="020B0903060703020204" pitchFamily="34" charset="77"/>
              </a:rPr>
              <a:t>Swansea </a:t>
            </a:r>
          </a:p>
          <a:p>
            <a:r>
              <a:rPr lang="en-US" sz="1200" dirty="0">
                <a:latin typeface="Britannic Bold" panose="020B0903060703020204" pitchFamily="34" charset="77"/>
              </a:rPr>
              <a:t>SA1 1NQ</a:t>
            </a:r>
          </a:p>
          <a:p>
            <a:r>
              <a:rPr lang="en-US" sz="1200" dirty="0">
                <a:latin typeface="Britannic Bold" panose="020B0903060703020204" pitchFamily="34" charset="77"/>
              </a:rPr>
              <a:t>01792 545678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DBBCDC-71AE-4443-8372-5665DAFC43D8}"/>
              </a:ext>
            </a:extLst>
          </p:cNvPr>
          <p:cNvSpPr txBox="1"/>
          <p:nvPr/>
        </p:nvSpPr>
        <p:spPr>
          <a:xfrm>
            <a:off x="3529014" y="485775"/>
            <a:ext cx="2185986" cy="369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80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E68B8BF-3E9E-134E-A49F-1D55D02E1118}"/>
              </a:ext>
            </a:extLst>
          </p:cNvPr>
          <p:cNvSpPr txBox="1"/>
          <p:nvPr/>
        </p:nvSpPr>
        <p:spPr>
          <a:xfrm>
            <a:off x="2484447" y="664368"/>
            <a:ext cx="410135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Britannic Bold" panose="020B0903060703020204" pitchFamily="34" charset="77"/>
              </a:rPr>
              <a:t>Collection and Deliveries  </a:t>
            </a:r>
          </a:p>
          <a:p>
            <a:pPr algn="ctr"/>
            <a:r>
              <a:rPr lang="en-US" sz="1200" dirty="0">
                <a:latin typeface="Britannic Bold" panose="020B0903060703020204" pitchFamily="34" charset="77"/>
              </a:rPr>
              <a:t>Tuesday to Sunday 3pm until 12pm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F0B794-9515-1E48-B226-D2002B9A2304}"/>
              </a:ext>
            </a:extLst>
          </p:cNvPr>
          <p:cNvSpPr txBox="1"/>
          <p:nvPr/>
        </p:nvSpPr>
        <p:spPr>
          <a:xfrm>
            <a:off x="6898341" y="345449"/>
            <a:ext cx="47064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ritannic Bold" panose="020B0903060703020204" pitchFamily="34" charset="77"/>
              </a:rPr>
              <a:t>The Hotel Trinity Takeaway </a:t>
            </a:r>
          </a:p>
          <a:p>
            <a:r>
              <a:rPr lang="en-US" sz="2800" dirty="0">
                <a:latin typeface="Britannic Bold" panose="020B0903060703020204" pitchFamily="34" charset="77"/>
              </a:rPr>
              <a:t>                Menu       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7DE46F-1D93-B547-B466-36399DEE6260}"/>
              </a:ext>
            </a:extLst>
          </p:cNvPr>
          <p:cNvSpPr txBox="1"/>
          <p:nvPr/>
        </p:nvSpPr>
        <p:spPr>
          <a:xfrm>
            <a:off x="344162" y="1992077"/>
            <a:ext cx="812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ritannic Bold" panose="020B0903060703020204" pitchFamily="34" charset="77"/>
              </a:rPr>
              <a:t>Mains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043E72-D0AA-7C4F-96F5-897937DDBA05}"/>
              </a:ext>
            </a:extLst>
          </p:cNvPr>
          <p:cNvSpPr txBox="1"/>
          <p:nvPr/>
        </p:nvSpPr>
        <p:spPr>
          <a:xfrm>
            <a:off x="344162" y="2446755"/>
            <a:ext cx="34882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Haddock &amp; Chips                                       10</a:t>
            </a:r>
          </a:p>
          <a:p>
            <a:r>
              <a:rPr lang="en-US" sz="1400" dirty="0"/>
              <a:t>Scampi &amp; Chips                                          9.5</a:t>
            </a:r>
          </a:p>
          <a:p>
            <a:r>
              <a:rPr lang="en-US" sz="1400" dirty="0"/>
              <a:t>Beef Stroganoff &amp; Rice                             12</a:t>
            </a:r>
          </a:p>
          <a:p>
            <a:r>
              <a:rPr lang="en-US" sz="1400" dirty="0"/>
              <a:t>Chicken Goujons &amp; Chips                         8.5</a:t>
            </a:r>
          </a:p>
          <a:p>
            <a:r>
              <a:rPr lang="en-US" sz="1400" dirty="0"/>
              <a:t>Salmon, Rice &amp; Chips                                13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B61D70-BECF-9D4D-B2CA-3A449A658589}"/>
              </a:ext>
            </a:extLst>
          </p:cNvPr>
          <p:cNvSpPr txBox="1"/>
          <p:nvPr/>
        </p:nvSpPr>
        <p:spPr>
          <a:xfrm>
            <a:off x="344162" y="3938954"/>
            <a:ext cx="1129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ritannic Bold" panose="020B0903060703020204" pitchFamily="34" charset="77"/>
              </a:rPr>
              <a:t>Burgers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932C53-7ADE-9A45-8860-53E9F897286C}"/>
              </a:ext>
            </a:extLst>
          </p:cNvPr>
          <p:cNvSpPr txBox="1"/>
          <p:nvPr/>
        </p:nvSpPr>
        <p:spPr>
          <a:xfrm>
            <a:off x="344162" y="4472630"/>
            <a:ext cx="34882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Beef Burger &amp; French Fries.                        10</a:t>
            </a:r>
          </a:p>
          <a:p>
            <a:r>
              <a:rPr lang="en-US" sz="1400" dirty="0"/>
              <a:t>Chicken Burger &amp; French Fries                   8.5</a:t>
            </a:r>
          </a:p>
          <a:p>
            <a:r>
              <a:rPr lang="en-US" sz="1400" dirty="0"/>
              <a:t>Veggie Burger &amp; French Fries  (V)              7.5</a:t>
            </a:r>
          </a:p>
          <a:p>
            <a:r>
              <a:rPr lang="en-US" sz="1400" dirty="0"/>
              <a:t>Fish Burger &amp; French Fries                          7.5</a:t>
            </a:r>
          </a:p>
          <a:p>
            <a:endParaRPr lang="en-US" sz="1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A8C1B9A-0924-5541-BDA2-10A6531FBF80}"/>
              </a:ext>
            </a:extLst>
          </p:cNvPr>
          <p:cNvSpPr txBox="1"/>
          <p:nvPr/>
        </p:nvSpPr>
        <p:spPr>
          <a:xfrm>
            <a:off x="4840941" y="1999252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ritannic Bold" panose="020B0903060703020204" pitchFamily="34" charset="77"/>
              </a:rPr>
              <a:t>Extras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71DE7FB-3CBD-A244-BB57-6C4EA4827B45}"/>
              </a:ext>
            </a:extLst>
          </p:cNvPr>
          <p:cNvSpPr txBox="1"/>
          <p:nvPr/>
        </p:nvSpPr>
        <p:spPr>
          <a:xfrm>
            <a:off x="4836383" y="2490677"/>
            <a:ext cx="229609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Chips (V)                         2.5</a:t>
            </a:r>
          </a:p>
          <a:p>
            <a:r>
              <a:rPr lang="en-US" sz="1400" dirty="0"/>
              <a:t>French Fries                     2</a:t>
            </a:r>
          </a:p>
          <a:p>
            <a:r>
              <a:rPr lang="en-US" sz="1400" dirty="0"/>
              <a:t>Onion Rings (V)            2.75</a:t>
            </a:r>
          </a:p>
          <a:p>
            <a:r>
              <a:rPr lang="en-US" sz="1400" dirty="0"/>
              <a:t>Coleslaw                           2</a:t>
            </a:r>
          </a:p>
          <a:p>
            <a:r>
              <a:rPr lang="en-US" sz="1400" dirty="0"/>
              <a:t>Garlic Bread                    4.5</a:t>
            </a:r>
          </a:p>
          <a:p>
            <a:r>
              <a:rPr lang="en-US" sz="1400" dirty="0"/>
              <a:t>Cheesy Nachos               3.9</a:t>
            </a:r>
          </a:p>
          <a:p>
            <a:r>
              <a:rPr lang="en-US" sz="1400" dirty="0"/>
              <a:t> </a:t>
            </a:r>
          </a:p>
          <a:p>
            <a:endParaRPr lang="en-US" sz="1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D6321D7-59A2-6747-84AA-20C26F9BCC49}"/>
              </a:ext>
            </a:extLst>
          </p:cNvPr>
          <p:cNvSpPr txBox="1"/>
          <p:nvPr/>
        </p:nvSpPr>
        <p:spPr>
          <a:xfrm>
            <a:off x="443753" y="4413904"/>
            <a:ext cx="2151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502AE0B-7D0B-F349-8110-462B6BEBC53B}"/>
              </a:ext>
            </a:extLst>
          </p:cNvPr>
          <p:cNvSpPr txBox="1"/>
          <p:nvPr/>
        </p:nvSpPr>
        <p:spPr>
          <a:xfrm>
            <a:off x="301361" y="5631579"/>
            <a:ext cx="1728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ritannic Bold" panose="020B0903060703020204" pitchFamily="34" charset="77"/>
              </a:rPr>
              <a:t>Allergen Info: 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8CB92B-9BAE-FC4E-81E9-57766B0F4F9F}"/>
              </a:ext>
            </a:extLst>
          </p:cNvPr>
          <p:cNvSpPr txBox="1"/>
          <p:nvPr/>
        </p:nvSpPr>
        <p:spPr>
          <a:xfrm>
            <a:off x="252762" y="6031964"/>
            <a:ext cx="25335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Dishes may contain allergens. If you have any dietary requirements please speak/call a member of staff.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D2D3B6B-B304-964E-980E-13BA7A6F9703}"/>
              </a:ext>
            </a:extLst>
          </p:cNvPr>
          <p:cNvSpPr txBox="1"/>
          <p:nvPr/>
        </p:nvSpPr>
        <p:spPr>
          <a:xfrm>
            <a:off x="4800600" y="4044572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ritannic Bold" panose="020B0903060703020204" pitchFamily="34" charset="77"/>
              </a:rPr>
              <a:t>Drinks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F08A780-59BC-5544-B555-1F11C013DD02}"/>
              </a:ext>
            </a:extLst>
          </p:cNvPr>
          <p:cNvSpPr txBox="1"/>
          <p:nvPr/>
        </p:nvSpPr>
        <p:spPr>
          <a:xfrm>
            <a:off x="4800600" y="4572000"/>
            <a:ext cx="344279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Coke/Diet Coke.                       4</a:t>
            </a:r>
          </a:p>
          <a:p>
            <a:r>
              <a:rPr lang="en-US" sz="1400" dirty="0" err="1"/>
              <a:t>Appletizer</a:t>
            </a:r>
            <a:r>
              <a:rPr lang="en-US" sz="1400" dirty="0"/>
              <a:t>                                 4</a:t>
            </a:r>
          </a:p>
          <a:p>
            <a:r>
              <a:rPr lang="en-US" sz="1400" dirty="0"/>
              <a:t>Ginger Beer                              4</a:t>
            </a:r>
          </a:p>
          <a:p>
            <a:r>
              <a:rPr lang="en-US" sz="1400" dirty="0"/>
              <a:t>Bottle of Red Wine                12.5</a:t>
            </a:r>
          </a:p>
          <a:p>
            <a:r>
              <a:rPr lang="en-US" sz="1400" dirty="0"/>
              <a:t>Bottle of White Wine             9.5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C416F82-ECCD-8243-802D-925E0C4E13CB}"/>
              </a:ext>
            </a:extLst>
          </p:cNvPr>
          <p:cNvSpPr txBox="1"/>
          <p:nvPr/>
        </p:nvSpPr>
        <p:spPr>
          <a:xfrm>
            <a:off x="8575789" y="2050535"/>
            <a:ext cx="2043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ritannic Bold" panose="020B0903060703020204" pitchFamily="34" charset="77"/>
              </a:rPr>
              <a:t>Deserts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52DDBAC-2407-0B44-A577-EFAE261AAE6D}"/>
              </a:ext>
            </a:extLst>
          </p:cNvPr>
          <p:cNvSpPr txBox="1"/>
          <p:nvPr/>
        </p:nvSpPr>
        <p:spPr>
          <a:xfrm>
            <a:off x="8575789" y="2528615"/>
            <a:ext cx="325516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Apple Crumble (V)                                5.5</a:t>
            </a:r>
          </a:p>
          <a:p>
            <a:r>
              <a:rPr lang="en-US" sz="1400" dirty="0"/>
              <a:t>Warm Milk Cookie Dough                    7</a:t>
            </a:r>
          </a:p>
          <a:p>
            <a:r>
              <a:rPr lang="en-US" sz="1400" dirty="0"/>
              <a:t>Carrot Cake Trifle, Pecan </a:t>
            </a:r>
          </a:p>
          <a:p>
            <a:r>
              <a:rPr lang="en-US" sz="1400" dirty="0"/>
              <a:t>Maple Cream Cheese Frosting           8.5</a:t>
            </a:r>
          </a:p>
          <a:p>
            <a:r>
              <a:rPr lang="en-US" sz="1400" dirty="0"/>
              <a:t>Strawberry Butter Cheesecake           6.5</a:t>
            </a:r>
          </a:p>
          <a:p>
            <a:r>
              <a:rPr lang="en-US" sz="1400" dirty="0"/>
              <a:t> </a:t>
            </a:r>
          </a:p>
          <a:p>
            <a:endParaRPr lang="en-US" sz="1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F05B87E-1A93-3446-A9B8-1F88007B31F6}"/>
              </a:ext>
            </a:extLst>
          </p:cNvPr>
          <p:cNvSpPr txBox="1"/>
          <p:nvPr/>
        </p:nvSpPr>
        <p:spPr>
          <a:xfrm>
            <a:off x="8650786" y="3938954"/>
            <a:ext cx="325516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Britannic Bold" panose="020B0903060703020204" pitchFamily="34" charset="77"/>
              </a:rPr>
              <a:t>Collection: </a:t>
            </a:r>
          </a:p>
          <a:p>
            <a:pPr algn="ctr"/>
            <a:r>
              <a:rPr lang="en-US" sz="1400" dirty="0"/>
              <a:t>Please Ensure you wear a face mask when collecting you order.</a:t>
            </a:r>
          </a:p>
          <a:p>
            <a:pPr algn="ctr"/>
            <a:r>
              <a:rPr lang="en-US" sz="1400" dirty="0">
                <a:latin typeface="Britannic Bold" panose="020B0903060703020204" pitchFamily="34" charset="77"/>
              </a:rPr>
              <a:t>Delivery:</a:t>
            </a:r>
            <a:r>
              <a:rPr lang="en-US" sz="1400" dirty="0"/>
              <a:t> </a:t>
            </a:r>
          </a:p>
          <a:p>
            <a:pPr algn="ctr"/>
            <a:r>
              <a:rPr lang="en-US" sz="1400" dirty="0"/>
              <a:t>Contactless Delivery Only </a:t>
            </a:r>
          </a:p>
          <a:p>
            <a:pPr algn="ctr"/>
            <a:r>
              <a:rPr lang="en-US" sz="1400" dirty="0"/>
              <a:t> (NO CASH)</a:t>
            </a:r>
          </a:p>
          <a:p>
            <a:pPr algn="ctr"/>
            <a:r>
              <a:rPr lang="en-US" sz="1400" dirty="0">
                <a:latin typeface="Britannic Bold" panose="020B0903060703020204" pitchFamily="34" charset="77"/>
              </a:rPr>
              <a:t>Payment Methods:</a:t>
            </a:r>
          </a:p>
          <a:p>
            <a:pPr algn="ctr"/>
            <a:r>
              <a:rPr lang="en-US" sz="1400" dirty="0"/>
              <a:t>Visa |Mastercard| Google Pay| Apple Pay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A270308-C8D5-AE4B-868A-93417D3015E9}"/>
              </a:ext>
            </a:extLst>
          </p:cNvPr>
          <p:cNvSpPr txBox="1"/>
          <p:nvPr/>
        </p:nvSpPr>
        <p:spPr>
          <a:xfrm>
            <a:off x="9493626" y="6454126"/>
            <a:ext cx="26983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err="1">
                <a:latin typeface="Britannic Bold" panose="020B0903060703020204" pitchFamily="34" charset="77"/>
              </a:rPr>
              <a:t>www.trinityswansea.co.uk</a:t>
            </a:r>
            <a:endParaRPr lang="en-US" sz="1600" dirty="0">
              <a:latin typeface="Britannic Bold" panose="020B0903060703020204" pitchFamily="34" charset="77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91A6A51-DECB-054F-8657-320E7C7A7F45}"/>
              </a:ext>
            </a:extLst>
          </p:cNvPr>
          <p:cNvSpPr txBox="1"/>
          <p:nvPr/>
        </p:nvSpPr>
        <p:spPr>
          <a:xfrm>
            <a:off x="6585800" y="5998071"/>
            <a:ext cx="23263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Britannic Bold" panose="020B0903060703020204" pitchFamily="34" charset="77"/>
              </a:rPr>
              <a:t>Order Online: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1D8959C-FCEC-B54D-BFA4-5F0597149CEA}"/>
              </a:ext>
            </a:extLst>
          </p:cNvPr>
          <p:cNvSpPr txBox="1"/>
          <p:nvPr/>
        </p:nvSpPr>
        <p:spPr>
          <a:xfrm>
            <a:off x="9412689" y="6185852"/>
            <a:ext cx="28445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Britannic Bold" panose="020B0903060703020204" pitchFamily="34" charset="77"/>
              </a:rPr>
              <a:t>01792 545678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282BC07-CB21-864D-9BB6-986DDC5D53FA}"/>
              </a:ext>
            </a:extLst>
          </p:cNvPr>
          <p:cNvSpPr txBox="1"/>
          <p:nvPr/>
        </p:nvSpPr>
        <p:spPr>
          <a:xfrm>
            <a:off x="6266475" y="6435622"/>
            <a:ext cx="33312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err="1">
                <a:latin typeface="Britannic Bold" panose="020B0903060703020204" pitchFamily="34" charset="77"/>
              </a:rPr>
              <a:t>Ubereats</a:t>
            </a:r>
            <a:r>
              <a:rPr lang="en-US" sz="1600" dirty="0">
                <a:latin typeface="Britannic Bold" panose="020B0903060703020204" pitchFamily="34" charset="77"/>
              </a:rPr>
              <a:t> | </a:t>
            </a:r>
            <a:r>
              <a:rPr lang="en-US" sz="1600" dirty="0" err="1">
                <a:latin typeface="Britannic Bold" panose="020B0903060703020204" pitchFamily="34" charset="77"/>
              </a:rPr>
              <a:t>Justeats</a:t>
            </a:r>
            <a:r>
              <a:rPr lang="en-US" sz="1600" dirty="0">
                <a:latin typeface="Britannic Bold" panose="020B0903060703020204" pitchFamily="34" charset="77"/>
              </a:rPr>
              <a:t> | Deliveroo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D9D3496-5B44-5A45-9F3B-2262486EDC35}"/>
              </a:ext>
            </a:extLst>
          </p:cNvPr>
          <p:cNvSpPr txBox="1"/>
          <p:nvPr/>
        </p:nvSpPr>
        <p:spPr>
          <a:xfrm>
            <a:off x="3832412" y="6454126"/>
            <a:ext cx="34976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Britannic Bold" panose="020B0903060703020204" pitchFamily="34" charset="77"/>
              </a:rPr>
              <a:t>Food Hygiene Rating 5*</a:t>
            </a:r>
          </a:p>
        </p:txBody>
      </p:sp>
    </p:spTree>
    <p:extLst>
      <p:ext uri="{BB962C8B-B14F-4D97-AF65-F5344CB8AC3E}">
        <p14:creationId xmlns:p14="http://schemas.microsoft.com/office/powerpoint/2010/main" val="1102572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103</TotalTime>
  <Words>237</Words>
  <Application>Microsoft Macintosh PowerPoint</Application>
  <PresentationFormat>Widescreen</PresentationFormat>
  <Paragraphs>57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Britannic Bold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Shabeena Khalil (2021032)</dc:creator>
  <cp:lastModifiedBy>Shabeena Khalil (2021032)</cp:lastModifiedBy>
  <cp:revision>1</cp:revision>
  <dcterms:created xsi:type="dcterms:W3CDTF">2021-11-03T22:02:10Z</dcterms:created>
  <dcterms:modified xsi:type="dcterms:W3CDTF">2021-11-03T23:45:51Z</dcterms:modified>
</cp:coreProperties>
</file>