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426" r:id="rId2"/>
    <p:sldId id="285" r:id="rId3"/>
    <p:sldId id="286" r:id="rId4"/>
    <p:sldId id="287" r:id="rId5"/>
    <p:sldId id="288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424" r:id="rId17"/>
    <p:sldId id="425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EB482D-F043-48D4-AD1E-E9E93F16273B}" v="1" dt="2026-03-11T18:58:23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209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F70F92DB-B221-47BA-98AB-51E75B345F2C}"/>
    <pc:docChg chg="addSld delSld modSld">
      <pc:chgData name="Irina Neaga" userId="13ef5b0c-644d-4705-8b70-f94d4b718805" providerId="ADAL" clId="{F70F92DB-B221-47BA-98AB-51E75B345F2C}" dt="2026-03-11T20:48:34.696" v="77" actId="20577"/>
      <pc:docMkLst>
        <pc:docMk/>
      </pc:docMkLst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3222013944" sldId="285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1333318001" sldId="286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3860493812" sldId="287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593931024" sldId="288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1867536223" sldId="291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452758458" sldId="292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1805476015" sldId="293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3210866166" sldId="294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917340052" sldId="295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4061284949" sldId="296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2643852096" sldId="297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909425745" sldId="298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3638072186" sldId="299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3518619333" sldId="300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1014999205" sldId="301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2861132936" sldId="302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1212826511" sldId="303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264100955" sldId="304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2756739974" sldId="305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955140109" sldId="306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3884989700" sldId="307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2722394185" sldId="308"/>
        </pc:sldMkLst>
      </pc:sldChg>
      <pc:sldChg chg="add del">
        <pc:chgData name="Irina Neaga" userId="13ef5b0c-644d-4705-8b70-f94d4b718805" providerId="ADAL" clId="{F70F92DB-B221-47BA-98AB-51E75B345F2C}" dt="2026-03-11T19:02:28.414" v="35" actId="47"/>
        <pc:sldMkLst>
          <pc:docMk/>
          <pc:sldMk cId="3999089514" sldId="309"/>
        </pc:sldMkLst>
      </pc:sldChg>
      <pc:sldChg chg="add del">
        <pc:chgData name="Irina Neaga" userId="13ef5b0c-644d-4705-8b70-f94d4b718805" providerId="ADAL" clId="{F70F92DB-B221-47BA-98AB-51E75B345F2C}" dt="2026-03-11T18:59:29.794" v="34" actId="47"/>
        <pc:sldMkLst>
          <pc:docMk/>
          <pc:sldMk cId="1573125789" sldId="310"/>
        </pc:sldMkLst>
      </pc:sldChg>
      <pc:sldChg chg="add del">
        <pc:chgData name="Irina Neaga" userId="13ef5b0c-644d-4705-8b70-f94d4b718805" providerId="ADAL" clId="{F70F92DB-B221-47BA-98AB-51E75B345F2C}" dt="2026-03-11T18:59:27.306" v="33" actId="47"/>
        <pc:sldMkLst>
          <pc:docMk/>
          <pc:sldMk cId="1358372836" sldId="311"/>
        </pc:sldMkLst>
      </pc:sldChg>
      <pc:sldChg chg="add del">
        <pc:chgData name="Irina Neaga" userId="13ef5b0c-644d-4705-8b70-f94d4b718805" providerId="ADAL" clId="{F70F92DB-B221-47BA-98AB-51E75B345F2C}" dt="2026-03-11T18:59:26.240" v="32" actId="47"/>
        <pc:sldMkLst>
          <pc:docMk/>
          <pc:sldMk cId="3758653471" sldId="312"/>
        </pc:sldMkLst>
      </pc:sldChg>
      <pc:sldChg chg="add del">
        <pc:chgData name="Irina Neaga" userId="13ef5b0c-644d-4705-8b70-f94d4b718805" providerId="ADAL" clId="{F70F92DB-B221-47BA-98AB-51E75B345F2C}" dt="2026-03-11T18:59:25.100" v="31" actId="47"/>
        <pc:sldMkLst>
          <pc:docMk/>
          <pc:sldMk cId="3679742735" sldId="313"/>
        </pc:sldMkLst>
      </pc:sldChg>
      <pc:sldChg chg="add del">
        <pc:chgData name="Irina Neaga" userId="13ef5b0c-644d-4705-8b70-f94d4b718805" providerId="ADAL" clId="{F70F92DB-B221-47BA-98AB-51E75B345F2C}" dt="2026-03-11T18:59:24.575" v="30" actId="47"/>
        <pc:sldMkLst>
          <pc:docMk/>
          <pc:sldMk cId="3378282227" sldId="314"/>
        </pc:sldMkLst>
      </pc:sldChg>
      <pc:sldChg chg="add del">
        <pc:chgData name="Irina Neaga" userId="13ef5b0c-644d-4705-8b70-f94d4b718805" providerId="ADAL" clId="{F70F92DB-B221-47BA-98AB-51E75B345F2C}" dt="2026-03-11T18:59:23.941" v="29" actId="47"/>
        <pc:sldMkLst>
          <pc:docMk/>
          <pc:sldMk cId="1211573813" sldId="315"/>
        </pc:sldMkLst>
      </pc:sldChg>
      <pc:sldChg chg="add del">
        <pc:chgData name="Irina Neaga" userId="13ef5b0c-644d-4705-8b70-f94d4b718805" providerId="ADAL" clId="{F70F92DB-B221-47BA-98AB-51E75B345F2C}" dt="2026-03-11T18:59:21.619" v="28" actId="47"/>
        <pc:sldMkLst>
          <pc:docMk/>
          <pc:sldMk cId="2229592198" sldId="316"/>
        </pc:sldMkLst>
      </pc:sldChg>
      <pc:sldChg chg="add del">
        <pc:chgData name="Irina Neaga" userId="13ef5b0c-644d-4705-8b70-f94d4b718805" providerId="ADAL" clId="{F70F92DB-B221-47BA-98AB-51E75B345F2C}" dt="2026-03-11T18:59:19.686" v="27" actId="47"/>
        <pc:sldMkLst>
          <pc:docMk/>
          <pc:sldMk cId="2957548521" sldId="317"/>
        </pc:sldMkLst>
      </pc:sldChg>
      <pc:sldChg chg="add del">
        <pc:chgData name="Irina Neaga" userId="13ef5b0c-644d-4705-8b70-f94d4b718805" providerId="ADAL" clId="{F70F92DB-B221-47BA-98AB-51E75B345F2C}" dt="2026-03-11T18:59:17.372" v="26" actId="47"/>
        <pc:sldMkLst>
          <pc:docMk/>
          <pc:sldMk cId="1164032189" sldId="318"/>
        </pc:sldMkLst>
      </pc:sldChg>
      <pc:sldChg chg="add del">
        <pc:chgData name="Irina Neaga" userId="13ef5b0c-644d-4705-8b70-f94d4b718805" providerId="ADAL" clId="{F70F92DB-B221-47BA-98AB-51E75B345F2C}" dt="2026-03-11T18:59:16.356" v="25" actId="47"/>
        <pc:sldMkLst>
          <pc:docMk/>
          <pc:sldMk cId="2501253075" sldId="319"/>
        </pc:sldMkLst>
      </pc:sldChg>
      <pc:sldChg chg="add del">
        <pc:chgData name="Irina Neaga" userId="13ef5b0c-644d-4705-8b70-f94d4b718805" providerId="ADAL" clId="{F70F92DB-B221-47BA-98AB-51E75B345F2C}" dt="2026-03-11T18:59:13.288" v="23" actId="47"/>
        <pc:sldMkLst>
          <pc:docMk/>
          <pc:sldMk cId="1162642495" sldId="320"/>
        </pc:sldMkLst>
      </pc:sldChg>
      <pc:sldChg chg="add del">
        <pc:chgData name="Irina Neaga" userId="13ef5b0c-644d-4705-8b70-f94d4b718805" providerId="ADAL" clId="{F70F92DB-B221-47BA-98AB-51E75B345F2C}" dt="2026-03-11T18:59:10.705" v="22" actId="47"/>
        <pc:sldMkLst>
          <pc:docMk/>
          <pc:sldMk cId="2185161212" sldId="321"/>
        </pc:sldMkLst>
      </pc:sldChg>
      <pc:sldChg chg="add del">
        <pc:chgData name="Irina Neaga" userId="13ef5b0c-644d-4705-8b70-f94d4b718805" providerId="ADAL" clId="{F70F92DB-B221-47BA-98AB-51E75B345F2C}" dt="2026-03-11T18:59:07.468" v="21" actId="47"/>
        <pc:sldMkLst>
          <pc:docMk/>
          <pc:sldMk cId="3942297964" sldId="322"/>
        </pc:sldMkLst>
      </pc:sldChg>
      <pc:sldChg chg="add del">
        <pc:chgData name="Irina Neaga" userId="13ef5b0c-644d-4705-8b70-f94d4b718805" providerId="ADAL" clId="{F70F92DB-B221-47BA-98AB-51E75B345F2C}" dt="2026-03-11T18:59:05.095" v="20" actId="47"/>
        <pc:sldMkLst>
          <pc:docMk/>
          <pc:sldMk cId="1399165787" sldId="323"/>
        </pc:sldMkLst>
      </pc:sldChg>
      <pc:sldChg chg="add del">
        <pc:chgData name="Irina Neaga" userId="13ef5b0c-644d-4705-8b70-f94d4b718805" providerId="ADAL" clId="{F70F92DB-B221-47BA-98AB-51E75B345F2C}" dt="2026-03-11T18:59:03.719" v="19" actId="47"/>
        <pc:sldMkLst>
          <pc:docMk/>
          <pc:sldMk cId="1332538360" sldId="324"/>
        </pc:sldMkLst>
      </pc:sldChg>
      <pc:sldChg chg="add del">
        <pc:chgData name="Irina Neaga" userId="13ef5b0c-644d-4705-8b70-f94d4b718805" providerId="ADAL" clId="{F70F92DB-B221-47BA-98AB-51E75B345F2C}" dt="2026-03-11T18:59:02.710" v="18" actId="47"/>
        <pc:sldMkLst>
          <pc:docMk/>
          <pc:sldMk cId="3486917457" sldId="325"/>
        </pc:sldMkLst>
      </pc:sldChg>
      <pc:sldChg chg="add del">
        <pc:chgData name="Irina Neaga" userId="13ef5b0c-644d-4705-8b70-f94d4b718805" providerId="ADAL" clId="{F70F92DB-B221-47BA-98AB-51E75B345F2C}" dt="2026-03-11T18:59:01.404" v="16" actId="47"/>
        <pc:sldMkLst>
          <pc:docMk/>
          <pc:sldMk cId="2682163916" sldId="326"/>
        </pc:sldMkLst>
      </pc:sldChg>
      <pc:sldChg chg="add del">
        <pc:chgData name="Irina Neaga" userId="13ef5b0c-644d-4705-8b70-f94d4b718805" providerId="ADAL" clId="{F70F92DB-B221-47BA-98AB-51E75B345F2C}" dt="2026-03-11T18:58:51.647" v="14" actId="47"/>
        <pc:sldMkLst>
          <pc:docMk/>
          <pc:sldMk cId="1420979660" sldId="327"/>
        </pc:sldMkLst>
      </pc:sldChg>
      <pc:sldChg chg="add del">
        <pc:chgData name="Irina Neaga" userId="13ef5b0c-644d-4705-8b70-f94d4b718805" providerId="ADAL" clId="{F70F92DB-B221-47BA-98AB-51E75B345F2C}" dt="2026-03-11T18:58:50.594" v="13" actId="47"/>
        <pc:sldMkLst>
          <pc:docMk/>
          <pc:sldMk cId="2574894926" sldId="328"/>
        </pc:sldMkLst>
      </pc:sldChg>
      <pc:sldChg chg="add del">
        <pc:chgData name="Irina Neaga" userId="13ef5b0c-644d-4705-8b70-f94d4b718805" providerId="ADAL" clId="{F70F92DB-B221-47BA-98AB-51E75B345F2C}" dt="2026-03-11T18:58:49.543" v="12" actId="47"/>
        <pc:sldMkLst>
          <pc:docMk/>
          <pc:sldMk cId="1271105667" sldId="329"/>
        </pc:sldMkLst>
      </pc:sldChg>
      <pc:sldChg chg="add del">
        <pc:chgData name="Irina Neaga" userId="13ef5b0c-644d-4705-8b70-f94d4b718805" providerId="ADAL" clId="{F70F92DB-B221-47BA-98AB-51E75B345F2C}" dt="2026-03-11T18:58:47.730" v="11" actId="47"/>
        <pc:sldMkLst>
          <pc:docMk/>
          <pc:sldMk cId="1523633285" sldId="330"/>
        </pc:sldMkLst>
      </pc:sldChg>
      <pc:sldChg chg="add del">
        <pc:chgData name="Irina Neaga" userId="13ef5b0c-644d-4705-8b70-f94d4b718805" providerId="ADAL" clId="{F70F92DB-B221-47BA-98AB-51E75B345F2C}" dt="2026-03-11T18:58:47.226" v="10" actId="47"/>
        <pc:sldMkLst>
          <pc:docMk/>
          <pc:sldMk cId="1601402590" sldId="331"/>
        </pc:sldMkLst>
      </pc:sldChg>
      <pc:sldChg chg="add del">
        <pc:chgData name="Irina Neaga" userId="13ef5b0c-644d-4705-8b70-f94d4b718805" providerId="ADAL" clId="{F70F92DB-B221-47BA-98AB-51E75B345F2C}" dt="2026-03-11T18:58:45.438" v="9" actId="47"/>
        <pc:sldMkLst>
          <pc:docMk/>
          <pc:sldMk cId="3509910034" sldId="332"/>
        </pc:sldMkLst>
      </pc:sldChg>
      <pc:sldChg chg="add del">
        <pc:chgData name="Irina Neaga" userId="13ef5b0c-644d-4705-8b70-f94d4b718805" providerId="ADAL" clId="{F70F92DB-B221-47BA-98AB-51E75B345F2C}" dt="2026-03-11T18:58:44.714" v="8" actId="47"/>
        <pc:sldMkLst>
          <pc:docMk/>
          <pc:sldMk cId="1820304218" sldId="333"/>
        </pc:sldMkLst>
      </pc:sldChg>
      <pc:sldChg chg="add del">
        <pc:chgData name="Irina Neaga" userId="13ef5b0c-644d-4705-8b70-f94d4b718805" providerId="ADAL" clId="{F70F92DB-B221-47BA-98AB-51E75B345F2C}" dt="2026-03-11T18:58:43.554" v="7" actId="47"/>
        <pc:sldMkLst>
          <pc:docMk/>
          <pc:sldMk cId="829091597" sldId="334"/>
        </pc:sldMkLst>
      </pc:sldChg>
      <pc:sldChg chg="add del">
        <pc:chgData name="Irina Neaga" userId="13ef5b0c-644d-4705-8b70-f94d4b718805" providerId="ADAL" clId="{F70F92DB-B221-47BA-98AB-51E75B345F2C}" dt="2026-03-11T18:58:42.469" v="6" actId="47"/>
        <pc:sldMkLst>
          <pc:docMk/>
          <pc:sldMk cId="1674037916" sldId="335"/>
        </pc:sldMkLst>
      </pc:sldChg>
      <pc:sldChg chg="add del">
        <pc:chgData name="Irina Neaga" userId="13ef5b0c-644d-4705-8b70-f94d4b718805" providerId="ADAL" clId="{F70F92DB-B221-47BA-98AB-51E75B345F2C}" dt="2026-03-11T18:58:41.852" v="5" actId="47"/>
        <pc:sldMkLst>
          <pc:docMk/>
          <pc:sldMk cId="755753449" sldId="336"/>
        </pc:sldMkLst>
      </pc:sldChg>
      <pc:sldChg chg="add del">
        <pc:chgData name="Irina Neaga" userId="13ef5b0c-644d-4705-8b70-f94d4b718805" providerId="ADAL" clId="{F70F92DB-B221-47BA-98AB-51E75B345F2C}" dt="2026-03-11T18:58:40.743" v="4" actId="47"/>
        <pc:sldMkLst>
          <pc:docMk/>
          <pc:sldMk cId="3906101053" sldId="337"/>
        </pc:sldMkLst>
      </pc:sldChg>
      <pc:sldChg chg="add del">
        <pc:chgData name="Irina Neaga" userId="13ef5b0c-644d-4705-8b70-f94d4b718805" providerId="ADAL" clId="{F70F92DB-B221-47BA-98AB-51E75B345F2C}" dt="2026-03-11T18:58:39.952" v="3" actId="47"/>
        <pc:sldMkLst>
          <pc:docMk/>
          <pc:sldMk cId="1736657654" sldId="338"/>
        </pc:sldMkLst>
      </pc:sldChg>
      <pc:sldChg chg="add del">
        <pc:chgData name="Irina Neaga" userId="13ef5b0c-644d-4705-8b70-f94d4b718805" providerId="ADAL" clId="{F70F92DB-B221-47BA-98AB-51E75B345F2C}" dt="2026-03-11T18:58:38.908" v="2" actId="47"/>
        <pc:sldMkLst>
          <pc:docMk/>
          <pc:sldMk cId="4265739527" sldId="339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958459255" sldId="424"/>
        </pc:sldMkLst>
      </pc:sldChg>
      <pc:sldChg chg="add">
        <pc:chgData name="Irina Neaga" userId="13ef5b0c-644d-4705-8b70-f94d4b718805" providerId="ADAL" clId="{F70F92DB-B221-47BA-98AB-51E75B345F2C}" dt="2026-03-11T18:58:23.937" v="0"/>
        <pc:sldMkLst>
          <pc:docMk/>
          <pc:sldMk cId="499447110" sldId="425"/>
        </pc:sldMkLst>
      </pc:sldChg>
      <pc:sldChg chg="modSp new mod">
        <pc:chgData name="Irina Neaga" userId="13ef5b0c-644d-4705-8b70-f94d4b718805" providerId="ADAL" clId="{F70F92DB-B221-47BA-98AB-51E75B345F2C}" dt="2026-03-11T20:48:34.696" v="77" actId="20577"/>
        <pc:sldMkLst>
          <pc:docMk/>
          <pc:sldMk cId="2947180421" sldId="426"/>
        </pc:sldMkLst>
        <pc:spChg chg="mod">
          <ac:chgData name="Irina Neaga" userId="13ef5b0c-644d-4705-8b70-f94d4b718805" providerId="ADAL" clId="{F70F92DB-B221-47BA-98AB-51E75B345F2C}" dt="2026-03-11T20:48:34.696" v="77" actId="20577"/>
          <ac:spMkLst>
            <pc:docMk/>
            <pc:sldMk cId="2947180421" sldId="426"/>
            <ac:spMk id="2" creationId="{FF36405C-8AA0-65B6-4CBE-D50B3CA0922A}"/>
          </ac:spMkLst>
        </pc:spChg>
      </pc:sldChg>
      <pc:sldChg chg="add del">
        <pc:chgData name="Irina Neaga" userId="13ef5b0c-644d-4705-8b70-f94d4b718805" providerId="ADAL" clId="{F70F92DB-B221-47BA-98AB-51E75B345F2C}" dt="2026-03-11T18:58:36.556" v="1" actId="47"/>
        <pc:sldMkLst>
          <pc:docMk/>
          <pc:sldMk cId="3365469334" sldId="426"/>
        </pc:sldMkLst>
      </pc:sldChg>
      <pc:sldChg chg="add del">
        <pc:chgData name="Irina Neaga" userId="13ef5b0c-644d-4705-8b70-f94d4b718805" providerId="ADAL" clId="{F70F92DB-B221-47BA-98AB-51E75B345F2C}" dt="2026-03-11T18:59:15.041" v="24" actId="47"/>
        <pc:sldMkLst>
          <pc:docMk/>
          <pc:sldMk cId="3587580485" sldId="480"/>
        </pc:sldMkLst>
      </pc:sldChg>
      <pc:sldChg chg="add del">
        <pc:chgData name="Irina Neaga" userId="13ef5b0c-644d-4705-8b70-f94d4b718805" providerId="ADAL" clId="{F70F92DB-B221-47BA-98AB-51E75B345F2C}" dt="2026-03-11T18:59:01.980" v="17" actId="47"/>
        <pc:sldMkLst>
          <pc:docMk/>
          <pc:sldMk cId="3749380711" sldId="481"/>
        </pc:sldMkLst>
      </pc:sldChg>
      <pc:sldChg chg="add del">
        <pc:chgData name="Irina Neaga" userId="13ef5b0c-644d-4705-8b70-f94d4b718805" providerId="ADAL" clId="{F70F92DB-B221-47BA-98AB-51E75B345F2C}" dt="2026-03-11T18:58:58.620" v="15" actId="47"/>
        <pc:sldMkLst>
          <pc:docMk/>
          <pc:sldMk cId="3003231989" sldId="48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6941C-D398-D74B-7D82-5853602A6B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F00E28-233B-CFD0-2272-21DC22BD9E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454CD-7E06-8D37-88CF-7A1032AE9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61908-AEA8-D902-A0B3-F160AEA41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7D77FC-B6D9-1FA2-947B-1C9EDE2D5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265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69230-88D5-60BA-AD95-894FDD996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E099E-C311-D80F-DEB0-B12B8E236A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32D2A-5A00-DD6C-71FE-34237B9A0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0A593-EA48-D3C3-46BB-DD683C425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A545B4-22A9-5E5E-7A3D-9625358C4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957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56EEE-6A3A-0F22-1F72-2F8CD5BCD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0A2697-C3F2-197B-2FF7-CBE6C37C72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A54308-894A-17D1-05CE-E218C3A04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C61719-9BBF-6423-9E3D-E47916ED8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F3DC1-BDD5-A430-9978-191C3867E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16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FE6EB-867E-2C6F-BE85-CA74B74A7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A3700-1BC1-5255-1604-21C43380C9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23CDDD-D1B9-2097-C01D-4A89BE029F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D545E2-D83E-1002-66B9-8443A4BEC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57E8C0-9FDD-FE58-32FD-1F77E1455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5A7F7B-02F6-DD22-A3A0-E519EF090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569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F1F79-7222-D935-2C01-59C85580D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BE4414-6A67-F772-B672-60413EC4D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AE2B68-234B-0766-5606-C769D28C3C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8AE0C1-99E5-EFF2-947A-1808272E50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2AAB10-6C0A-054F-0AB1-B909D66DEF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08773A-64A9-6D40-6F17-5F93CCC2C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A12991-3865-F10F-F696-91C55F8A8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3777DD-C34B-A9AB-75C9-F75DB6A60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035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805CA-E0CB-9DDC-D38E-8F920D638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0EA3BA-AFFC-32F1-91C8-48D095C69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575C06-99F9-2ABB-3DBF-7E1D00EA9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5B6529-D4E9-F95C-981C-AADBB91D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23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43B442-41EE-CDCE-B02D-A33157891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DDD9E4-4A6F-7DA3-746D-E07FC1FB9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4DCF1A-AFA1-9177-244E-AAF13E000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773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4F823-8C08-238B-7483-6CE1C85ED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5689E-B688-3E78-4640-8C81508C6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CC6E46-E9FC-B00D-F028-EF90E7B519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E2945D-D85E-2790-B2A0-7EE66DE4A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C2DE74-72D0-A7A7-14EB-A0BAEC3D1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D94D37-2DE2-1A2B-4917-8C9E7FE9A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298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181DD-017B-F3E6-EFD6-0E8BD6A26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D3412E-8D44-BC5E-5064-71A48BF4DB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948F61-7C50-4E14-A155-9CAA2947B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39F493-D09F-3A5E-8CFA-EFD17EF6D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40C2C1-06BE-9048-6833-CD0E7F721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EF7124-14BE-A64F-07A1-8AA198B6F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95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3A0A7-6E8E-3095-9C9A-9E4C4D557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8792D1-A9C0-D04E-49B9-4E63ECAFEE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CAF1D-E1E4-CA2E-01A2-79E100F57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4843AE-5B7E-D7EF-58AE-B37CD674A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1E724-9DA7-6A7E-45CA-B0C334DF1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523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084FA3-FF6F-BEC6-802C-9DB809D3AC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6B65E4-175D-8129-8555-60DFEB016A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801CA-F91B-A08B-D72C-37A6072FA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3A87D1-6299-9295-B8F3-FB913F8A4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32721-E305-F236-569F-5644BEAA2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927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57AFF2-CD1A-D5D4-D2D6-393036967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D7DFD1-D5FD-5311-80CD-536DC62112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38EC0-E526-2178-3E0B-D47408D85C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0BF240-A6BB-4EB5-95B8-021C4749299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ED4AA4-1377-9544-0B58-5C0A17E076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2B93F-AA70-F53B-F132-6E5AD113AF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54B19C-10B2-45BA-98EA-8AE21E5E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546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6405C-8AA0-65B6-4CBE-D50B3CA092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Logistics Planning Framework </a:t>
            </a:r>
            <a:r>
              <a:rPr lang="en-GB"/>
              <a:t>and Approach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23A1DF-35B3-68FE-63D2-89EC8250EE2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1804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743200" y="529761"/>
            <a:ext cx="58500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6.1 </a:t>
            </a:r>
            <a:r>
              <a:rPr lang="en-GB" sz="1400" dirty="0"/>
              <a:t>Pressures influencing logistics systems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81112A-3FC1-4571-9A22-706261CA3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2662" y="876300"/>
            <a:ext cx="6056451" cy="40226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46CD81-4DE8-4939-AD6F-6F73F10E2A7C}"/>
              </a:ext>
            </a:extLst>
          </p:cNvPr>
          <p:cNvSpPr txBox="1"/>
          <p:nvPr/>
        </p:nvSpPr>
        <p:spPr>
          <a:xfrm>
            <a:off x="1802095" y="493768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222013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8090" y="943036"/>
            <a:ext cx="3739065" cy="3863957"/>
          </a:xfrm>
        </p:spPr>
      </p:pic>
      <p:sp>
        <p:nvSpPr>
          <p:cNvPr id="3" name="TextBox 2"/>
          <p:cNvSpPr txBox="1"/>
          <p:nvPr/>
        </p:nvSpPr>
        <p:spPr>
          <a:xfrm>
            <a:off x="3060953" y="424221"/>
            <a:ext cx="48733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6.2 </a:t>
            </a:r>
            <a:r>
              <a:rPr lang="en-GB" sz="1400" dirty="0"/>
              <a:t>Corporate strategic planning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F3AD9A-A2D9-4B78-AF7D-2293ADC2F2AF}"/>
              </a:ext>
            </a:extLst>
          </p:cNvPr>
          <p:cNvSpPr txBox="1"/>
          <p:nvPr/>
        </p:nvSpPr>
        <p:spPr>
          <a:xfrm>
            <a:off x="2130639" y="501803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33318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CE629C5-59C0-43A1-B5D9-FED916FB5388}"/>
              </a:ext>
            </a:extLst>
          </p:cNvPr>
          <p:cNvSpPr txBox="1"/>
          <p:nvPr/>
        </p:nvSpPr>
        <p:spPr>
          <a:xfrm>
            <a:off x="1729227" y="523275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64B055-C8D9-03DF-CA87-82F9226AFC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5110" y="35021"/>
            <a:ext cx="5830529" cy="5216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493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9078" y="735303"/>
            <a:ext cx="5859018" cy="3966415"/>
          </a:xfrm>
        </p:spPr>
      </p:pic>
      <p:sp>
        <p:nvSpPr>
          <p:cNvPr id="3" name="TextBox 2"/>
          <p:cNvSpPr txBox="1"/>
          <p:nvPr/>
        </p:nvSpPr>
        <p:spPr>
          <a:xfrm>
            <a:off x="2488830" y="285295"/>
            <a:ext cx="59395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6.3 </a:t>
            </a:r>
            <a:r>
              <a:rPr lang="en-GB" sz="1400" dirty="0"/>
              <a:t>A framework for logistics network design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E5F257-D15A-415C-A627-1F0650B80758}"/>
              </a:ext>
            </a:extLst>
          </p:cNvPr>
          <p:cNvSpPr txBox="1"/>
          <p:nvPr/>
        </p:nvSpPr>
        <p:spPr>
          <a:xfrm>
            <a:off x="1799334" y="4937785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593931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3229" y="1338302"/>
            <a:ext cx="5269438" cy="3343010"/>
          </a:xfrm>
        </p:spPr>
      </p:pic>
      <p:sp>
        <p:nvSpPr>
          <p:cNvPr id="3" name="TextBox 2"/>
          <p:cNvSpPr txBox="1"/>
          <p:nvPr/>
        </p:nvSpPr>
        <p:spPr>
          <a:xfrm>
            <a:off x="1947672" y="716973"/>
            <a:ext cx="5940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6.4 </a:t>
            </a:r>
            <a:r>
              <a:rPr lang="en-GB" sz="1400" dirty="0"/>
              <a:t>Standard product life cycle curve showing growth, maturity and decline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48971E-4792-43CC-9E1F-F5B7CC77974E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867536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933" y="1268639"/>
            <a:ext cx="4142440" cy="3311617"/>
          </a:xfrm>
        </p:spPr>
      </p:pic>
      <p:sp>
        <p:nvSpPr>
          <p:cNvPr id="3" name="TextBox 2"/>
          <p:cNvSpPr txBox="1"/>
          <p:nvPr/>
        </p:nvSpPr>
        <p:spPr>
          <a:xfrm>
            <a:off x="2504209" y="406335"/>
            <a:ext cx="570460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7.1 </a:t>
            </a:r>
            <a:r>
              <a:rPr lang="en-GB" sz="1400" dirty="0"/>
              <a:t>The process triangle – used to help differentiate the type and importance of the various processes within a company, and to identify which processes need to be redeveloped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865B4B-C60F-4459-94EA-F11F36BDF25D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52758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6294" y="726416"/>
            <a:ext cx="3605161" cy="4152456"/>
          </a:xfrm>
        </p:spPr>
      </p:pic>
      <p:sp>
        <p:nvSpPr>
          <p:cNvPr id="3" name="TextBox 2"/>
          <p:cNvSpPr txBox="1"/>
          <p:nvPr/>
        </p:nvSpPr>
        <p:spPr>
          <a:xfrm>
            <a:off x="2972042" y="377075"/>
            <a:ext cx="541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7.2 </a:t>
            </a:r>
            <a:r>
              <a:rPr lang="en-GB" sz="1400" dirty="0"/>
              <a:t>Approach to process design or redesign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8F8C17-6EFB-42CB-BDEF-2B59B53FE3FF}"/>
              </a:ext>
            </a:extLst>
          </p:cNvPr>
          <p:cNvSpPr txBox="1"/>
          <p:nvPr/>
        </p:nvSpPr>
        <p:spPr>
          <a:xfrm>
            <a:off x="1812728" y="503055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805476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3818" y="1012213"/>
            <a:ext cx="7013670" cy="3577018"/>
          </a:xfrm>
        </p:spPr>
      </p:pic>
      <p:sp>
        <p:nvSpPr>
          <p:cNvPr id="3" name="TextBox 2"/>
          <p:cNvSpPr txBox="1"/>
          <p:nvPr/>
        </p:nvSpPr>
        <p:spPr>
          <a:xfrm>
            <a:off x="3075889" y="428310"/>
            <a:ext cx="5569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7.3 </a:t>
            </a:r>
            <a:r>
              <a:rPr lang="en-GB" sz="1400" dirty="0"/>
              <a:t>A typical Pareto curve showing that </a:t>
            </a:r>
            <a:r>
              <a:rPr lang="en-GB" sz="1400" cap="all" dirty="0"/>
              <a:t>20</a:t>
            </a:r>
            <a:r>
              <a:rPr lang="en-GB" sz="1400" dirty="0"/>
              <a:t> per cent of products represent </a:t>
            </a:r>
            <a:r>
              <a:rPr lang="en-GB" sz="1400" cap="all" dirty="0"/>
              <a:t>80</a:t>
            </a:r>
            <a:r>
              <a:rPr lang="en-GB" sz="1400" dirty="0"/>
              <a:t> per cent of sales value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337751-0661-4783-B943-C6E0D42155DB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2108661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5130" y="878864"/>
            <a:ext cx="5235702" cy="355666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752240" y="389314"/>
            <a:ext cx="56214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7.4 </a:t>
            </a:r>
            <a:r>
              <a:rPr lang="en-GB" sz="1400" dirty="0"/>
              <a:t>An example of a criticality matrix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05179E-B904-4C85-8806-6306B69949AC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17340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768" y="776219"/>
            <a:ext cx="7336536" cy="3801077"/>
          </a:xfrm>
        </p:spPr>
      </p:pic>
      <p:sp>
        <p:nvSpPr>
          <p:cNvPr id="3" name="TextBox 2"/>
          <p:cNvSpPr txBox="1"/>
          <p:nvPr/>
        </p:nvSpPr>
        <p:spPr>
          <a:xfrm>
            <a:off x="1980715" y="370479"/>
            <a:ext cx="72826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7.5 </a:t>
            </a:r>
            <a:r>
              <a:rPr lang="en-GB" sz="1400" dirty="0"/>
              <a:t>Relationship mapping: used to identify key departments and their interrelationships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4D97E8-AC07-446A-AD48-B5ABC3E6A28E}"/>
              </a:ext>
            </a:extLst>
          </p:cNvPr>
          <p:cNvSpPr txBox="1"/>
          <p:nvPr/>
        </p:nvSpPr>
        <p:spPr>
          <a:xfrm>
            <a:off x="1653560" y="481851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061284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075332" y="-1201728"/>
            <a:ext cx="2883235" cy="8397104"/>
          </a:xfrm>
        </p:spPr>
      </p:pic>
      <p:sp>
        <p:nvSpPr>
          <p:cNvPr id="3" name="TextBox 2"/>
          <p:cNvSpPr txBox="1"/>
          <p:nvPr/>
        </p:nvSpPr>
        <p:spPr>
          <a:xfrm>
            <a:off x="2378894" y="1031986"/>
            <a:ext cx="62761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7.6 </a:t>
            </a:r>
            <a:r>
              <a:rPr lang="en-GB" sz="1400" dirty="0"/>
              <a:t>A matrix process chart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832B8D-DEC8-407B-83AD-EE3D9D713BBD}"/>
              </a:ext>
            </a:extLst>
          </p:cNvPr>
          <p:cNvSpPr txBox="1"/>
          <p:nvPr/>
        </p:nvSpPr>
        <p:spPr>
          <a:xfrm>
            <a:off x="2090882" y="465580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643852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8014" y="832500"/>
            <a:ext cx="5843778" cy="4054829"/>
          </a:xfrm>
        </p:spPr>
      </p:pic>
      <p:sp>
        <p:nvSpPr>
          <p:cNvPr id="3" name="TextBox 2"/>
          <p:cNvSpPr txBox="1"/>
          <p:nvPr/>
        </p:nvSpPr>
        <p:spPr>
          <a:xfrm>
            <a:off x="2114307" y="247725"/>
            <a:ext cx="6411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7.7 </a:t>
            </a:r>
            <a:r>
              <a:rPr lang="en-GB" sz="1400" dirty="0"/>
              <a:t>Value/time analysis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AD3EB-F85D-4280-B0F6-3903A87C687E}"/>
              </a:ext>
            </a:extLst>
          </p:cNvPr>
          <p:cNvSpPr txBox="1"/>
          <p:nvPr/>
        </p:nvSpPr>
        <p:spPr>
          <a:xfrm>
            <a:off x="1653560" y="488732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09425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1636" y="920689"/>
            <a:ext cx="6070508" cy="3907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41635" y="397469"/>
            <a:ext cx="719050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7.8 </a:t>
            </a:r>
            <a:r>
              <a:rPr lang="en-GB" sz="1400" dirty="0"/>
              <a:t>A time-based map illustrating the order to dispatch process broken down into value and non-value added time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EA10C-133E-448B-A8F0-07F5CC73D251}"/>
              </a:ext>
            </a:extLst>
          </p:cNvPr>
          <p:cNvSpPr txBox="1"/>
          <p:nvPr/>
        </p:nvSpPr>
        <p:spPr>
          <a:xfrm>
            <a:off x="1758073" y="485191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6380721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267780" y="322118"/>
            <a:ext cx="653588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7.9 </a:t>
            </a:r>
            <a:r>
              <a:rPr lang="en-GB" sz="1400" dirty="0"/>
              <a:t>Root cause analysis: finding the cause of non-value added time using an Ishikawa diagram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226C06-8AB3-4BBF-B617-DE52F7678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6096" y="940697"/>
            <a:ext cx="6907566" cy="36579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C12418-33C6-4B75-B232-C5B08999EBFB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5186193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68494" y="360039"/>
            <a:ext cx="60434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8.1 </a:t>
            </a:r>
            <a:r>
              <a:rPr lang="en-GB" sz="1400" dirty="0"/>
              <a:t>Segmentation by throughput and value-density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786548-5A5B-46A5-B6E8-D2A24A94C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5281" y="870976"/>
            <a:ext cx="5772150" cy="38957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5E22C9-CEF8-4E4C-8E79-16690BE41B4A}"/>
              </a:ext>
            </a:extLst>
          </p:cNvPr>
          <p:cNvSpPr txBox="1"/>
          <p:nvPr/>
        </p:nvSpPr>
        <p:spPr>
          <a:xfrm>
            <a:off x="1724093" y="496986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584592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68494" y="360039"/>
            <a:ext cx="60434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8.2 </a:t>
            </a:r>
            <a:r>
              <a:rPr lang="en-GB" sz="1400" dirty="0"/>
              <a:t>Segmentation by demand and supply characteristics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110598-F0C6-402F-859D-83F9FF192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2917" y="1014064"/>
            <a:ext cx="5772150" cy="38957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955C1B-61AC-40BB-B66C-1EAC3BFB8EDE}"/>
              </a:ext>
            </a:extLst>
          </p:cNvPr>
          <p:cNvSpPr txBox="1"/>
          <p:nvPr/>
        </p:nvSpPr>
        <p:spPr>
          <a:xfrm>
            <a:off x="1826792" y="499442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99447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7781" y="1014064"/>
            <a:ext cx="5804916" cy="3609548"/>
          </a:xfrm>
        </p:spPr>
      </p:pic>
      <p:sp>
        <p:nvSpPr>
          <p:cNvPr id="3" name="TextBox 2"/>
          <p:cNvSpPr txBox="1"/>
          <p:nvPr/>
        </p:nvSpPr>
        <p:spPr>
          <a:xfrm>
            <a:off x="2568494" y="360039"/>
            <a:ext cx="6043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9.1 </a:t>
            </a:r>
            <a:r>
              <a:rPr lang="en-GB" sz="1400" dirty="0"/>
              <a:t>Relationship between number of depots (</a:t>
            </a:r>
            <a:r>
              <a:rPr lang="en-GB" sz="1400" dirty="0" err="1"/>
              <a:t>ie</a:t>
            </a:r>
            <a:r>
              <a:rPr lang="en-GB" sz="1400" dirty="0"/>
              <a:t> storage capacity) and total storage cost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C6AEC5-D052-4D8E-B596-1975306F6599}"/>
              </a:ext>
            </a:extLst>
          </p:cNvPr>
          <p:cNvSpPr txBox="1"/>
          <p:nvPr/>
        </p:nvSpPr>
        <p:spPr>
          <a:xfrm>
            <a:off x="1865595" y="4754417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0149992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7336" y="1221216"/>
            <a:ext cx="5373749" cy="3269011"/>
          </a:xfrm>
        </p:spPr>
      </p:pic>
      <p:sp>
        <p:nvSpPr>
          <p:cNvPr id="3" name="TextBox 2"/>
          <p:cNvSpPr txBox="1"/>
          <p:nvPr/>
        </p:nvSpPr>
        <p:spPr>
          <a:xfrm>
            <a:off x="2656989" y="581891"/>
            <a:ext cx="63384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9.2 </a:t>
            </a:r>
            <a:r>
              <a:rPr lang="en-GB" sz="1400" dirty="0"/>
              <a:t>Primary transport costs in relation to the number of depots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86693D-15C5-4EBD-AC19-556DB949D149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8611329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708" y="1037108"/>
            <a:ext cx="5423783" cy="3461740"/>
          </a:xfrm>
        </p:spPr>
      </p:pic>
      <p:sp>
        <p:nvSpPr>
          <p:cNvPr id="3" name="TextBox 2"/>
          <p:cNvSpPr txBox="1"/>
          <p:nvPr/>
        </p:nvSpPr>
        <p:spPr>
          <a:xfrm>
            <a:off x="3075708" y="415636"/>
            <a:ext cx="48525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9.3 </a:t>
            </a:r>
            <a:r>
              <a:rPr lang="en-GB" sz="1400" dirty="0"/>
              <a:t>Delivery transport costs in relation to the number of depots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4CB866-6D88-47F5-BA28-E90120B4B429}"/>
              </a:ext>
            </a:extLst>
          </p:cNvPr>
          <p:cNvSpPr txBox="1"/>
          <p:nvPr/>
        </p:nvSpPr>
        <p:spPr>
          <a:xfrm>
            <a:off x="1921453" y="477875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212826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8401" y="1197508"/>
            <a:ext cx="5119324" cy="3246723"/>
          </a:xfrm>
        </p:spPr>
      </p:pic>
      <p:sp>
        <p:nvSpPr>
          <p:cNvPr id="3" name="TextBox 2"/>
          <p:cNvSpPr txBox="1"/>
          <p:nvPr/>
        </p:nvSpPr>
        <p:spPr>
          <a:xfrm>
            <a:off x="3522518" y="522135"/>
            <a:ext cx="5008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9.4 </a:t>
            </a:r>
            <a:r>
              <a:rPr lang="en-GB" sz="1400" dirty="0"/>
              <a:t>Combined/total transport costs (primary and delivery) in relation to the number of depots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9BCCBF-DFCA-4E24-A98C-73F647B0E834}"/>
              </a:ext>
            </a:extLst>
          </p:cNvPr>
          <p:cNvSpPr txBox="1"/>
          <p:nvPr/>
        </p:nvSpPr>
        <p:spPr>
          <a:xfrm>
            <a:off x="2329421" y="472575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641009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7470" y="1109410"/>
            <a:ext cx="5234178" cy="3299661"/>
          </a:xfrm>
        </p:spPr>
      </p:pic>
      <p:sp>
        <p:nvSpPr>
          <p:cNvPr id="3" name="TextBox 2"/>
          <p:cNvSpPr txBox="1"/>
          <p:nvPr/>
        </p:nvSpPr>
        <p:spPr>
          <a:xfrm>
            <a:off x="2864254" y="513454"/>
            <a:ext cx="49356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9.5 </a:t>
            </a:r>
            <a:r>
              <a:rPr lang="en-GB" sz="1400" dirty="0"/>
              <a:t>Inventory holding costs in relation to the number of depots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7862F1-04E0-4828-8A67-459E05901C4B}"/>
              </a:ext>
            </a:extLst>
          </p:cNvPr>
          <p:cNvSpPr txBox="1"/>
          <p:nvPr/>
        </p:nvSpPr>
        <p:spPr>
          <a:xfrm>
            <a:off x="1892100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7567399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5758" y="1323559"/>
            <a:ext cx="4866478" cy="3113623"/>
          </a:xfrm>
        </p:spPr>
      </p:pic>
      <p:sp>
        <p:nvSpPr>
          <p:cNvPr id="3" name="TextBox 2"/>
          <p:cNvSpPr txBox="1"/>
          <p:nvPr/>
        </p:nvSpPr>
        <p:spPr>
          <a:xfrm>
            <a:off x="2635758" y="633845"/>
            <a:ext cx="55328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9.6 </a:t>
            </a:r>
            <a:r>
              <a:rPr lang="en-GB" sz="1400" dirty="0"/>
              <a:t>Information system costs in relation to the number of depots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A0C97B-B782-4292-9A3F-2027D60B3831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551401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3209" y="1130041"/>
            <a:ext cx="6244209" cy="3818541"/>
          </a:xfrm>
        </p:spPr>
      </p:pic>
      <p:sp>
        <p:nvSpPr>
          <p:cNvPr id="3" name="TextBox 2"/>
          <p:cNvSpPr txBox="1"/>
          <p:nvPr/>
        </p:nvSpPr>
        <p:spPr>
          <a:xfrm>
            <a:off x="2492813" y="345211"/>
            <a:ext cx="5818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9.7 </a:t>
            </a:r>
            <a:r>
              <a:rPr lang="en-GB" sz="1400" dirty="0"/>
              <a:t>The relationship between total and functional logistics costs as the number of depots in a network changes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C38D22-6EB5-4B29-8D3B-0F42BB1EE6FA}"/>
              </a:ext>
            </a:extLst>
          </p:cNvPr>
          <p:cNvSpPr txBox="1"/>
          <p:nvPr/>
        </p:nvSpPr>
        <p:spPr>
          <a:xfrm>
            <a:off x="1865595" y="494858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8849897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392" y="1505297"/>
            <a:ext cx="7288549" cy="3202876"/>
          </a:xfrm>
        </p:spPr>
      </p:pic>
      <p:sp>
        <p:nvSpPr>
          <p:cNvPr id="3" name="TextBox 2"/>
          <p:cNvSpPr txBox="1"/>
          <p:nvPr/>
        </p:nvSpPr>
        <p:spPr>
          <a:xfrm>
            <a:off x="2992582" y="727364"/>
            <a:ext cx="51538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9.8 </a:t>
            </a:r>
            <a:r>
              <a:rPr lang="en-GB" sz="1400" dirty="0"/>
              <a:t>Trade-off analysis showing that a change in configuration can lead to a reduction in total logistics cost while some cost elements increase and others reduce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EDFAC5-A221-484D-B7C2-008B6BCE5F23}"/>
              </a:ext>
            </a:extLst>
          </p:cNvPr>
          <p:cNvSpPr txBox="1"/>
          <p:nvPr/>
        </p:nvSpPr>
        <p:spPr>
          <a:xfrm>
            <a:off x="1680520" y="4868064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7223941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1174</Words>
  <Application>Microsoft Office PowerPoint</Application>
  <PresentationFormat>Widescreen</PresentationFormat>
  <Paragraphs>48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Aptos</vt:lpstr>
      <vt:lpstr>Aptos Display</vt:lpstr>
      <vt:lpstr>Arial</vt:lpstr>
      <vt:lpstr>Office Theme</vt:lpstr>
      <vt:lpstr>Logistics Planning Framework and Approach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Irina Neaga</dc:creator>
  <cp:lastModifiedBy>Irina Neaga</cp:lastModifiedBy>
  <cp:revision>1</cp:revision>
  <dcterms:created xsi:type="dcterms:W3CDTF">2026-03-11T18:58:12Z</dcterms:created>
  <dcterms:modified xsi:type="dcterms:W3CDTF">2026-03-11T20:48:38Z</dcterms:modified>
</cp:coreProperties>
</file>