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compatMode="1" strictFirstAndLastChars="0" embedTrueTypeFonts="1" saveSubsetFonts="1" autoCompressPictures="0">
  <p:sldMasterIdLst>
    <p:sldMasterId id="2147483677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9144000" cy="5143500" type="screen16x9"/>
  <p:notesSz cx="6858000" cy="9144000"/>
  <p:embeddedFontLst>
    <p:embeddedFont>
      <p:font typeface="Bebas Neue" panose="020F0502020204030204" pitchFamily="34" charset="0"/>
      <p:regular r:id="rId17"/>
    </p:embeddedFont>
    <p:embeddedFont>
      <p:font typeface="Nunito Light" panose="020F0302020204030204" pitchFamily="34" charset="0"/>
      <p:regular r:id="rId18"/>
    </p:embeddedFont>
    <p:embeddedFont>
      <p:font typeface="Paytone One" pitchFamily="2" charset="77"/>
      <p:regular r:id="rId19"/>
    </p:embeddedFont>
    <p:embeddedFont>
      <p:font typeface="PT Sans" panose="020B0503020203020204" pitchFamily="34" charset="77"/>
      <p:regular r:id="rId20"/>
      <p:bold r:id="rId21"/>
      <p:italic r:id="rId22"/>
      <p:boldItalic r:id="rId23"/>
    </p:embeddedFont>
    <p:embeddedFont>
      <p:font typeface="Roboto Condensed Light" panose="020F0302020204030204" pitchFamily="34" charset="0"/>
      <p:regular r:id="rId24"/>
    </p:embeddedFont>
    <p:embeddedFont>
      <p:font typeface="Urbanist" panose="020B0A04040200000203" pitchFamily="34" charset="77"/>
      <p:regular r:id="rId25"/>
      <p:bold r:id="rId26"/>
      <p:italic r:id="rId27"/>
      <p:boldItalic r:id="rId28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673"/>
  </p:normalViewPr>
  <p:slideViewPr>
    <p:cSldViewPr>
      <p:cViewPr varScale="1">
        <p:scale>
          <a:sx n="154" d="100"/>
          <a:sy n="154" d="100"/>
        </p:scale>
        <p:origin x="984" y="-912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2.fntdata"/><Relationship Id="rId26" Type="http://schemas.openxmlformats.org/officeDocument/2006/relationships/font" Target="fonts/font10.fntdata"/><Relationship Id="rId3" Type="http://schemas.openxmlformats.org/officeDocument/2006/relationships/slide" Target="slides/slide2.xml"/><Relationship Id="rId21" Type="http://schemas.openxmlformats.org/officeDocument/2006/relationships/font" Target="fonts/font5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1.fntdata"/><Relationship Id="rId25" Type="http://schemas.openxmlformats.org/officeDocument/2006/relationships/font" Target="fonts/font9.fntdata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font" Target="fonts/font4.fntdata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8.fntdata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7.fntdata"/><Relationship Id="rId28" Type="http://schemas.openxmlformats.org/officeDocument/2006/relationships/font" Target="fonts/font12.fntdata"/><Relationship Id="rId10" Type="http://schemas.openxmlformats.org/officeDocument/2006/relationships/slide" Target="slides/slide9.xml"/><Relationship Id="rId19" Type="http://schemas.openxmlformats.org/officeDocument/2006/relationships/font" Target="fonts/font3.fntdata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6.fntdata"/><Relationship Id="rId27" Type="http://schemas.openxmlformats.org/officeDocument/2006/relationships/font" Target="fonts/font11.fntdata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527345456"/>
      </p:ext>
    </p:extLst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1" name="Google Shape;511;g12506ccd06c_0_212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12" name="Google Shape;512;g12506ccd06c_0_212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39303419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9" name="Google Shape;519;gd431007ba2_0_20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0" name="Google Shape;520;gd431007ba2_0_20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77427545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5" name="Google Shape;525;gd431007ba2_0_2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6" name="Google Shape;526;gd431007ba2_0_21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44318302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1" name="Google Shape;531;g121f3053c08_1_90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32" name="Google Shape;532;g121f3053c08_1_90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69783179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7" name="Google Shape;537;g54dda1946d_6_30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38" name="Google Shape;538;g54dda1946d_6_30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74384441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3" name="Google Shape;543;g54dda1946d_6_32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44" name="Google Shape;544;g54dda1946d_6_32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02739959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7" name="Google Shape;557;g12506ccd06c_0_301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58" name="Google Shape;558;g12506ccd06c_0_301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1163252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" name="Google Shape;563;g54dda1946d_6_34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64" name="Google Shape;564;g54dda1946d_6_34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86850697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9" name="Google Shape;569;g54dda1946d_4_273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70" name="Google Shape;570;g54dda1946d_4_273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76409430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5" name="Google Shape;575;g54dda1946d_6_37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76" name="Google Shape;576;g54dda1946d_6_37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93628331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8" name="Google Shape;588;g54ff9c4cb4_3_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9" name="Google Shape;589;g54ff9c4cb4_3_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530540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2" name="Google Shape;602;g32eef90e9f9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03" name="Google Shape;603;g32eef90e9f9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64047237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1" name="Google Shape;611;g32eef90e9f9_0_6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12" name="Google Shape;612;g32eef90e9f9_0_6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25360437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3" name="Google Shape;623;g32eef90e9f9_0_6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24" name="Google Shape;624;g32eef90e9f9_0_6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151960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3" Type="http://schemas.openxmlformats.org/officeDocument/2006/relationships/hyperlink" Target="http://bit.ly/2TyoMsr" TargetMode="External"/><Relationship Id="rId2" Type="http://schemas.openxmlformats.org/officeDocument/2006/relationships/hyperlink" Target="http://bit.ly/2Tynxth" TargetMode="External"/><Relationship Id="rId1" Type="http://schemas.openxmlformats.org/officeDocument/2006/relationships/slideMaster" Target="../slideMasters/slideMaster1.xml"/><Relationship Id="rId4" Type="http://schemas.openxmlformats.org/officeDocument/2006/relationships/hyperlink" Target="http://bit.ly/2TtBDfr" TargetMode="Externa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Google Shape;9;p2"/>
          <p:cNvSpPr txBox="1">
            <a:spLocks noGrp="1"/>
          </p:cNvSpPr>
          <p:nvPr>
            <p:ph type="ctrTitle"/>
          </p:nvPr>
        </p:nvSpPr>
        <p:spPr>
          <a:xfrm>
            <a:off x="789325" y="1023455"/>
            <a:ext cx="3786600" cy="2662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500"/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9pPr>
          </a:lstStyle>
          <a:p>
            <a:endParaRPr/>
          </a:p>
        </p:txBody>
      </p:sp>
      <p:sp>
        <p:nvSpPr>
          <p:cNvPr id="10" name="Google Shape;10;p2"/>
          <p:cNvSpPr txBox="1">
            <a:spLocks noGrp="1"/>
          </p:cNvSpPr>
          <p:nvPr>
            <p:ph type="subTitle" idx="1"/>
          </p:nvPr>
        </p:nvSpPr>
        <p:spPr>
          <a:xfrm>
            <a:off x="789325" y="3737845"/>
            <a:ext cx="3786600" cy="382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sp>
        <p:nvSpPr>
          <p:cNvPr id="11" name="Google Shape;11;p2"/>
          <p:cNvSpPr/>
          <p:nvPr/>
        </p:nvSpPr>
        <p:spPr>
          <a:xfrm rot="2774206">
            <a:off x="493245" y="371841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" name="Google Shape;12;p2"/>
          <p:cNvSpPr/>
          <p:nvPr/>
        </p:nvSpPr>
        <p:spPr>
          <a:xfrm>
            <a:off x="2396400" y="-1550975"/>
            <a:ext cx="1938000" cy="1938000"/>
          </a:xfrm>
          <a:prstGeom prst="ellipse">
            <a:avLst/>
          </a:prstGeom>
          <a:solidFill>
            <a:srgbClr val="F5655C">
              <a:alpha val="522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" name="Google Shape;13;p2"/>
          <p:cNvSpPr/>
          <p:nvPr/>
        </p:nvSpPr>
        <p:spPr>
          <a:xfrm>
            <a:off x="-1377275" y="1457201"/>
            <a:ext cx="1938000" cy="1938000"/>
          </a:xfrm>
          <a:prstGeom prst="ellipse">
            <a:avLst/>
          </a:prstGeom>
          <a:solidFill>
            <a:srgbClr val="F2AA31">
              <a:alpha val="1384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" name="Google Shape;14;p2"/>
          <p:cNvSpPr/>
          <p:nvPr/>
        </p:nvSpPr>
        <p:spPr>
          <a:xfrm rot="2774206">
            <a:off x="1893620" y="4765666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" name="Google Shape;15;p2"/>
          <p:cNvSpPr/>
          <p:nvPr/>
        </p:nvSpPr>
        <p:spPr>
          <a:xfrm>
            <a:off x="2396400" y="4749300"/>
            <a:ext cx="1938000" cy="1938000"/>
          </a:xfrm>
          <a:prstGeom prst="ellipse">
            <a:avLst/>
          </a:prstGeom>
          <a:solidFill>
            <a:srgbClr val="3C5BBF">
              <a:alpha val="1295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" name="Google Shape;16;p2"/>
          <p:cNvSpPr/>
          <p:nvPr/>
        </p:nvSpPr>
        <p:spPr>
          <a:xfrm rot="2774206">
            <a:off x="8670770" y="1290029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noFill/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oogle Shape;18;p3"/>
          <p:cNvSpPr txBox="1">
            <a:spLocks noGrp="1"/>
          </p:cNvSpPr>
          <p:nvPr>
            <p:ph type="title"/>
          </p:nvPr>
        </p:nvSpPr>
        <p:spPr>
          <a:xfrm>
            <a:off x="894102" y="2540158"/>
            <a:ext cx="3910200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600"/>
              <a:buNone/>
              <a:defRPr sz="6100">
                <a:solidFill>
                  <a:schemeClr val="lt2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19" name="Google Shape;19;p3"/>
          <p:cNvSpPr txBox="1">
            <a:spLocks noGrp="1"/>
          </p:cNvSpPr>
          <p:nvPr>
            <p:ph type="title" idx="2" hasCustomPrompt="1"/>
          </p:nvPr>
        </p:nvSpPr>
        <p:spPr>
          <a:xfrm>
            <a:off x="894102" y="1446725"/>
            <a:ext cx="3910200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6000"/>
              <a:buNone/>
              <a:defRPr sz="9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20" name="Google Shape;20;p3"/>
          <p:cNvSpPr txBox="1">
            <a:spLocks noGrp="1"/>
          </p:cNvSpPr>
          <p:nvPr>
            <p:ph type="subTitle" idx="1"/>
          </p:nvPr>
        </p:nvSpPr>
        <p:spPr>
          <a:xfrm>
            <a:off x="894102" y="3469675"/>
            <a:ext cx="3910200" cy="531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1" name="Google Shape;21;p3"/>
          <p:cNvSpPr/>
          <p:nvPr/>
        </p:nvSpPr>
        <p:spPr>
          <a:xfrm>
            <a:off x="-1455750" y="2532376"/>
            <a:ext cx="1938000" cy="1938000"/>
          </a:xfrm>
          <a:prstGeom prst="ellipse">
            <a:avLst/>
          </a:prstGeom>
          <a:solidFill>
            <a:srgbClr val="F2AA31">
              <a:alpha val="1384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" name="Google Shape;22;p3"/>
          <p:cNvSpPr/>
          <p:nvPr/>
        </p:nvSpPr>
        <p:spPr>
          <a:xfrm>
            <a:off x="8659775" y="1741350"/>
            <a:ext cx="1660800" cy="1660800"/>
          </a:xfrm>
          <a:prstGeom prst="ellipse">
            <a:avLst/>
          </a:prstGeom>
          <a:solidFill>
            <a:srgbClr val="F2AA31">
              <a:alpha val="1384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" name="Google Shape;23;p3"/>
          <p:cNvSpPr/>
          <p:nvPr/>
        </p:nvSpPr>
        <p:spPr>
          <a:xfrm rot="2774158">
            <a:off x="8415567" y="295857"/>
            <a:ext cx="184273" cy="212872"/>
          </a:xfrm>
          <a:custGeom>
            <a:avLst/>
            <a:gdLst/>
            <a:ahLst/>
            <a:cxnLst/>
            <a:rect l="l" t="t" r="r" b="b"/>
            <a:pathLst>
              <a:path w="1539" h="1779" extrusionOk="0">
                <a:moveTo>
                  <a:pt x="0" y="1"/>
                </a:moveTo>
                <a:lnTo>
                  <a:pt x="0" y="1778"/>
                </a:lnTo>
                <a:lnTo>
                  <a:pt x="1539" y="889"/>
                </a:lnTo>
                <a:lnTo>
                  <a:pt x="0" y="1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" name="Google Shape;24;p3"/>
          <p:cNvSpPr/>
          <p:nvPr/>
        </p:nvSpPr>
        <p:spPr>
          <a:xfrm rot="2774206">
            <a:off x="493245" y="371841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" name="Google Shape;25;p3"/>
          <p:cNvSpPr/>
          <p:nvPr/>
        </p:nvSpPr>
        <p:spPr>
          <a:xfrm rot="2774206">
            <a:off x="992995" y="4859291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" name="Google Shape;26;p3"/>
          <p:cNvSpPr/>
          <p:nvPr/>
        </p:nvSpPr>
        <p:spPr>
          <a:xfrm rot="2774158">
            <a:off x="342817" y="1776070"/>
            <a:ext cx="184273" cy="212872"/>
          </a:xfrm>
          <a:custGeom>
            <a:avLst/>
            <a:gdLst/>
            <a:ahLst/>
            <a:cxnLst/>
            <a:rect l="l" t="t" r="r" b="b"/>
            <a:pathLst>
              <a:path w="1539" h="1779" extrusionOk="0">
                <a:moveTo>
                  <a:pt x="0" y="1"/>
                </a:moveTo>
                <a:lnTo>
                  <a:pt x="0" y="1778"/>
                </a:lnTo>
                <a:lnTo>
                  <a:pt x="1539" y="889"/>
                </a:lnTo>
                <a:lnTo>
                  <a:pt x="0" y="1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" name="Google Shape;27;p3"/>
          <p:cNvSpPr/>
          <p:nvPr/>
        </p:nvSpPr>
        <p:spPr>
          <a:xfrm rot="2774158">
            <a:off x="5843917" y="295845"/>
            <a:ext cx="184273" cy="212872"/>
          </a:xfrm>
          <a:custGeom>
            <a:avLst/>
            <a:gdLst/>
            <a:ahLst/>
            <a:cxnLst/>
            <a:rect l="l" t="t" r="r" b="b"/>
            <a:pathLst>
              <a:path w="1539" h="1779" extrusionOk="0">
                <a:moveTo>
                  <a:pt x="0" y="1"/>
                </a:moveTo>
                <a:lnTo>
                  <a:pt x="0" y="1778"/>
                </a:lnTo>
                <a:lnTo>
                  <a:pt x="1539" y="889"/>
                </a:lnTo>
                <a:lnTo>
                  <a:pt x="0" y="1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" name="Google Shape;28;p3"/>
          <p:cNvSpPr/>
          <p:nvPr/>
        </p:nvSpPr>
        <p:spPr>
          <a:xfrm rot="2774206">
            <a:off x="8670770" y="1518629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noFill/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" name="Google Shape;29;p3"/>
          <p:cNvSpPr/>
          <p:nvPr/>
        </p:nvSpPr>
        <p:spPr>
          <a:xfrm>
            <a:off x="3355350" y="4537050"/>
            <a:ext cx="1938000" cy="1938000"/>
          </a:xfrm>
          <a:prstGeom prst="ellipse">
            <a:avLst/>
          </a:prstGeom>
          <a:solidFill>
            <a:srgbClr val="3C5BBF">
              <a:alpha val="1295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Google Shape;31;p4"/>
          <p:cNvSpPr txBox="1">
            <a:spLocks noGrp="1"/>
          </p:cNvSpPr>
          <p:nvPr>
            <p:ph type="title"/>
          </p:nvPr>
        </p:nvSpPr>
        <p:spPr>
          <a:xfrm>
            <a:off x="720000" y="542743"/>
            <a:ext cx="7704000" cy="524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32" name="Google Shape;32;p4"/>
          <p:cNvSpPr txBox="1">
            <a:spLocks noGrp="1"/>
          </p:cNvSpPr>
          <p:nvPr>
            <p:ph type="body" idx="1"/>
          </p:nvPr>
        </p:nvSpPr>
        <p:spPr>
          <a:xfrm>
            <a:off x="720000" y="1227800"/>
            <a:ext cx="7704000" cy="34044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50"/>
            </a:lvl1pPr>
            <a:lvl2pPr marL="914400" lvl="1" indent="-3048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Font typeface="Roboto Condensed Light"/>
              <a:buChar char="○"/>
              <a:defRPr/>
            </a:lvl2pPr>
            <a:lvl3pPr marL="1371600" lvl="2" indent="-3048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Font typeface="Roboto Condensed Light"/>
              <a:buChar char="■"/>
              <a:defRPr/>
            </a:lvl3pPr>
            <a:lvl4pPr marL="1828800" lvl="3" indent="-3048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Font typeface="Roboto Condensed Light"/>
              <a:buChar char="●"/>
              <a:defRPr/>
            </a:lvl4pPr>
            <a:lvl5pPr marL="2286000" lvl="4" indent="-3048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Font typeface="Roboto Condensed Light"/>
              <a:buChar char="○"/>
              <a:defRPr/>
            </a:lvl5pPr>
            <a:lvl6pPr marL="2743200" lvl="5" indent="-3048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Font typeface="Roboto Condensed Light"/>
              <a:buChar char="■"/>
              <a:defRPr/>
            </a:lvl6pPr>
            <a:lvl7pPr marL="3200400" lvl="6" indent="-3048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Font typeface="Roboto Condensed Light"/>
              <a:buChar char="●"/>
              <a:defRPr/>
            </a:lvl7pPr>
            <a:lvl8pPr marL="3657600" lvl="7" indent="-3048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Font typeface="Roboto Condensed Light"/>
              <a:buChar char="○"/>
              <a:defRPr/>
            </a:lvl8pPr>
            <a:lvl9pPr marL="4114800" lvl="8" indent="-304800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rgbClr val="434343"/>
              </a:buClr>
              <a:buSzPts val="1200"/>
              <a:buFont typeface="Roboto Condensed Light"/>
              <a:buChar char="■"/>
              <a:defRPr>
                <a:solidFill>
                  <a:srgbClr val="434343"/>
                </a:solidFill>
              </a:defRPr>
            </a:lvl9pPr>
          </a:lstStyle>
          <a:p>
            <a:endParaRPr/>
          </a:p>
        </p:txBody>
      </p:sp>
      <p:sp>
        <p:nvSpPr>
          <p:cNvPr id="33" name="Google Shape;33;p4"/>
          <p:cNvSpPr/>
          <p:nvPr/>
        </p:nvSpPr>
        <p:spPr>
          <a:xfrm rot="-2774206" flipH="1">
            <a:off x="7080054" y="4367096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4" name="Google Shape;34;p4"/>
          <p:cNvSpPr/>
          <p:nvPr/>
        </p:nvSpPr>
        <p:spPr>
          <a:xfrm flipH="1">
            <a:off x="6351275" y="-1398575"/>
            <a:ext cx="1938000" cy="1938000"/>
          </a:xfrm>
          <a:prstGeom prst="ellipse">
            <a:avLst/>
          </a:prstGeom>
          <a:solidFill>
            <a:srgbClr val="F5655C">
              <a:alpha val="522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5" name="Google Shape;35;p4"/>
          <p:cNvSpPr/>
          <p:nvPr/>
        </p:nvSpPr>
        <p:spPr>
          <a:xfrm flipH="1">
            <a:off x="8458775" y="2532376"/>
            <a:ext cx="1938000" cy="1938000"/>
          </a:xfrm>
          <a:prstGeom prst="ellipse">
            <a:avLst/>
          </a:prstGeom>
          <a:solidFill>
            <a:srgbClr val="F2AA31">
              <a:alpha val="1384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6" name="Google Shape;36;p4"/>
          <p:cNvSpPr/>
          <p:nvPr/>
        </p:nvSpPr>
        <p:spPr>
          <a:xfrm flipH="1">
            <a:off x="3952475" y="4613250"/>
            <a:ext cx="1938000" cy="1938000"/>
          </a:xfrm>
          <a:prstGeom prst="ellipse">
            <a:avLst/>
          </a:prstGeom>
          <a:solidFill>
            <a:srgbClr val="3C5BBF">
              <a:alpha val="1295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" name="Google Shape;37;p4"/>
          <p:cNvSpPr/>
          <p:nvPr/>
        </p:nvSpPr>
        <p:spPr>
          <a:xfrm flipH="1">
            <a:off x="-1227150" y="1741350"/>
            <a:ext cx="1660800" cy="1660800"/>
          </a:xfrm>
          <a:prstGeom prst="ellipse">
            <a:avLst/>
          </a:prstGeom>
          <a:solidFill>
            <a:srgbClr val="F2AA31">
              <a:alpha val="1384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8" name="Google Shape;38;p4"/>
          <p:cNvSpPr/>
          <p:nvPr/>
        </p:nvSpPr>
        <p:spPr>
          <a:xfrm rot="-2774158" flipH="1">
            <a:off x="576010" y="356795"/>
            <a:ext cx="184273" cy="212872"/>
          </a:xfrm>
          <a:custGeom>
            <a:avLst/>
            <a:gdLst/>
            <a:ahLst/>
            <a:cxnLst/>
            <a:rect l="l" t="t" r="r" b="b"/>
            <a:pathLst>
              <a:path w="1539" h="1779" extrusionOk="0">
                <a:moveTo>
                  <a:pt x="0" y="1"/>
                </a:moveTo>
                <a:lnTo>
                  <a:pt x="0" y="1778"/>
                </a:lnTo>
                <a:lnTo>
                  <a:pt x="1539" y="889"/>
                </a:lnTo>
                <a:lnTo>
                  <a:pt x="0" y="1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9" name="Google Shape;39;p4"/>
          <p:cNvSpPr/>
          <p:nvPr/>
        </p:nvSpPr>
        <p:spPr>
          <a:xfrm rot="-97" flipH="1">
            <a:off x="2992677" y="4673778"/>
            <a:ext cx="186348" cy="195922"/>
          </a:xfrm>
          <a:custGeom>
            <a:avLst/>
            <a:gdLst/>
            <a:ahLst/>
            <a:cxnLst/>
            <a:rect l="l" t="t" r="r" b="b"/>
            <a:pathLst>
              <a:path w="2102" h="2210" extrusionOk="0">
                <a:moveTo>
                  <a:pt x="1299" y="1"/>
                </a:moveTo>
                <a:lnTo>
                  <a:pt x="761" y="553"/>
                </a:lnTo>
                <a:lnTo>
                  <a:pt x="0" y="422"/>
                </a:lnTo>
                <a:lnTo>
                  <a:pt x="360" y="1105"/>
                </a:lnTo>
                <a:lnTo>
                  <a:pt x="0" y="1787"/>
                </a:lnTo>
                <a:lnTo>
                  <a:pt x="761" y="1658"/>
                </a:lnTo>
                <a:lnTo>
                  <a:pt x="1299" y="2210"/>
                </a:lnTo>
                <a:lnTo>
                  <a:pt x="1409" y="1447"/>
                </a:lnTo>
                <a:lnTo>
                  <a:pt x="2101" y="1105"/>
                </a:lnTo>
                <a:lnTo>
                  <a:pt x="1409" y="764"/>
                </a:lnTo>
                <a:lnTo>
                  <a:pt x="1299" y="1"/>
                </a:lnTo>
                <a:close/>
              </a:path>
            </a:pathLst>
          </a:custGeom>
          <a:noFill/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0" name="Google Shape;40;p4"/>
          <p:cNvSpPr/>
          <p:nvPr/>
        </p:nvSpPr>
        <p:spPr>
          <a:xfrm rot="-2774206" flipH="1">
            <a:off x="8605063" y="371841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1" name="Google Shape;41;p4"/>
          <p:cNvSpPr/>
          <p:nvPr/>
        </p:nvSpPr>
        <p:spPr>
          <a:xfrm rot="-2774206" flipH="1">
            <a:off x="8333913" y="4859291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2" name="Google Shape;42;p4"/>
          <p:cNvSpPr/>
          <p:nvPr/>
        </p:nvSpPr>
        <p:spPr>
          <a:xfrm rot="-2774158" flipH="1">
            <a:off x="8735835" y="1775082"/>
            <a:ext cx="184273" cy="212872"/>
          </a:xfrm>
          <a:custGeom>
            <a:avLst/>
            <a:gdLst/>
            <a:ahLst/>
            <a:cxnLst/>
            <a:rect l="l" t="t" r="r" b="b"/>
            <a:pathLst>
              <a:path w="1539" h="1779" extrusionOk="0">
                <a:moveTo>
                  <a:pt x="0" y="1"/>
                </a:moveTo>
                <a:lnTo>
                  <a:pt x="0" y="1778"/>
                </a:lnTo>
                <a:lnTo>
                  <a:pt x="1539" y="889"/>
                </a:lnTo>
                <a:lnTo>
                  <a:pt x="0" y="1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3" name="Google Shape;43;p4"/>
          <p:cNvSpPr/>
          <p:nvPr/>
        </p:nvSpPr>
        <p:spPr>
          <a:xfrm rot="5400072" flipH="1">
            <a:off x="5355686" y="156896"/>
            <a:ext cx="184272" cy="212871"/>
          </a:xfrm>
          <a:custGeom>
            <a:avLst/>
            <a:gdLst/>
            <a:ahLst/>
            <a:cxnLst/>
            <a:rect l="l" t="t" r="r" b="b"/>
            <a:pathLst>
              <a:path w="1539" h="1779" extrusionOk="0">
                <a:moveTo>
                  <a:pt x="0" y="1"/>
                </a:moveTo>
                <a:lnTo>
                  <a:pt x="0" y="1778"/>
                </a:lnTo>
                <a:lnTo>
                  <a:pt x="1539" y="889"/>
                </a:lnTo>
                <a:lnTo>
                  <a:pt x="0" y="1"/>
                </a:lnTo>
                <a:close/>
              </a:path>
            </a:pathLst>
          </a:custGeom>
          <a:noFill/>
          <a:ln w="9525" cap="flat" cmpd="sng">
            <a:solidFill>
              <a:schemeClr val="accent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4" name="Google Shape;44;p4"/>
          <p:cNvSpPr/>
          <p:nvPr/>
        </p:nvSpPr>
        <p:spPr>
          <a:xfrm rot="-2774206" flipH="1">
            <a:off x="275138" y="1325454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noFill/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5" name="Google Shape;45;p4"/>
          <p:cNvSpPr/>
          <p:nvPr/>
        </p:nvSpPr>
        <p:spPr>
          <a:xfrm rot="3312081" flipH="1">
            <a:off x="6881810" y="4703743"/>
            <a:ext cx="184273" cy="212872"/>
          </a:xfrm>
          <a:custGeom>
            <a:avLst/>
            <a:gdLst/>
            <a:ahLst/>
            <a:cxnLst/>
            <a:rect l="l" t="t" r="r" b="b"/>
            <a:pathLst>
              <a:path w="1539" h="1779" extrusionOk="0">
                <a:moveTo>
                  <a:pt x="0" y="1"/>
                </a:moveTo>
                <a:lnTo>
                  <a:pt x="0" y="1778"/>
                </a:lnTo>
                <a:lnTo>
                  <a:pt x="1539" y="889"/>
                </a:lnTo>
                <a:lnTo>
                  <a:pt x="0" y="1"/>
                </a:lnTo>
                <a:close/>
              </a:path>
            </a:pathLst>
          </a:custGeom>
          <a:noFill/>
          <a:ln w="9525" cap="flat" cmpd="sng">
            <a:solidFill>
              <a:schemeClr val="accent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6" name="Google Shape;46;p4"/>
          <p:cNvSpPr/>
          <p:nvPr/>
        </p:nvSpPr>
        <p:spPr>
          <a:xfrm rot="-2774206" flipH="1">
            <a:off x="1734063" y="166191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7" name="Google Shape;47;p4"/>
          <p:cNvSpPr/>
          <p:nvPr/>
        </p:nvSpPr>
        <p:spPr>
          <a:xfrm rot="-97" flipH="1">
            <a:off x="498777" y="2901128"/>
            <a:ext cx="186348" cy="195922"/>
          </a:xfrm>
          <a:custGeom>
            <a:avLst/>
            <a:gdLst/>
            <a:ahLst/>
            <a:cxnLst/>
            <a:rect l="l" t="t" r="r" b="b"/>
            <a:pathLst>
              <a:path w="2102" h="2210" extrusionOk="0">
                <a:moveTo>
                  <a:pt x="1299" y="1"/>
                </a:moveTo>
                <a:lnTo>
                  <a:pt x="761" y="553"/>
                </a:lnTo>
                <a:lnTo>
                  <a:pt x="0" y="422"/>
                </a:lnTo>
                <a:lnTo>
                  <a:pt x="360" y="1105"/>
                </a:lnTo>
                <a:lnTo>
                  <a:pt x="0" y="1787"/>
                </a:lnTo>
                <a:lnTo>
                  <a:pt x="761" y="1658"/>
                </a:lnTo>
                <a:lnTo>
                  <a:pt x="1299" y="2210"/>
                </a:lnTo>
                <a:lnTo>
                  <a:pt x="1409" y="1447"/>
                </a:lnTo>
                <a:lnTo>
                  <a:pt x="2101" y="1105"/>
                </a:lnTo>
                <a:lnTo>
                  <a:pt x="1409" y="764"/>
                </a:lnTo>
                <a:lnTo>
                  <a:pt x="1299" y="1"/>
                </a:lnTo>
                <a:close/>
              </a:path>
            </a:pathLst>
          </a:custGeom>
          <a:noFill/>
          <a:ln w="9525" cap="flat" cmpd="sng">
            <a:solidFill>
              <a:schemeClr val="accent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8" name="Google Shape;48;p4"/>
          <p:cNvSpPr/>
          <p:nvPr/>
        </p:nvSpPr>
        <p:spPr>
          <a:xfrm rot="-2774206" flipH="1">
            <a:off x="275138" y="4367091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noFill/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9" name="Google Shape;49;p4"/>
          <p:cNvSpPr/>
          <p:nvPr/>
        </p:nvSpPr>
        <p:spPr>
          <a:xfrm rot="-2774206" flipH="1">
            <a:off x="1175613" y="4859279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0" name="Google Shape;50;p4"/>
          <p:cNvSpPr/>
          <p:nvPr/>
        </p:nvSpPr>
        <p:spPr>
          <a:xfrm rot="-2774206" flipH="1">
            <a:off x="3496638" y="371829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noFill/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Google Shape;52;p5"/>
          <p:cNvSpPr txBox="1">
            <a:spLocks noGrp="1"/>
          </p:cNvSpPr>
          <p:nvPr>
            <p:ph type="title"/>
          </p:nvPr>
        </p:nvSpPr>
        <p:spPr>
          <a:xfrm>
            <a:off x="720000" y="539425"/>
            <a:ext cx="7704000" cy="51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53" name="Google Shape;53;p5"/>
          <p:cNvSpPr txBox="1">
            <a:spLocks noGrp="1"/>
          </p:cNvSpPr>
          <p:nvPr>
            <p:ph type="subTitle" idx="1"/>
          </p:nvPr>
        </p:nvSpPr>
        <p:spPr>
          <a:xfrm>
            <a:off x="5301351" y="3761150"/>
            <a:ext cx="2260200" cy="51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1400" b="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sp>
        <p:nvSpPr>
          <p:cNvPr id="54" name="Google Shape;54;p5"/>
          <p:cNvSpPr txBox="1">
            <a:spLocks noGrp="1"/>
          </p:cNvSpPr>
          <p:nvPr>
            <p:ph type="subTitle" idx="2"/>
          </p:nvPr>
        </p:nvSpPr>
        <p:spPr>
          <a:xfrm>
            <a:off x="1582650" y="3761150"/>
            <a:ext cx="2260200" cy="51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1400" b="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sp>
        <p:nvSpPr>
          <p:cNvPr id="55" name="Google Shape;55;p5"/>
          <p:cNvSpPr txBox="1">
            <a:spLocks noGrp="1"/>
          </p:cNvSpPr>
          <p:nvPr>
            <p:ph type="subTitle" idx="3"/>
          </p:nvPr>
        </p:nvSpPr>
        <p:spPr>
          <a:xfrm>
            <a:off x="5301350" y="3324225"/>
            <a:ext cx="2260200" cy="380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solidFill>
                  <a:schemeClr val="lt2"/>
                </a:solidFill>
                <a:latin typeface="Paytone One"/>
                <a:ea typeface="Paytone One"/>
                <a:cs typeface="Paytone One"/>
                <a:sym typeface="Paytone One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56" name="Google Shape;56;p5"/>
          <p:cNvSpPr txBox="1">
            <a:spLocks noGrp="1"/>
          </p:cNvSpPr>
          <p:nvPr>
            <p:ph type="subTitle" idx="4"/>
          </p:nvPr>
        </p:nvSpPr>
        <p:spPr>
          <a:xfrm>
            <a:off x="1582650" y="3324225"/>
            <a:ext cx="2260200" cy="380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solidFill>
                  <a:schemeClr val="lt2"/>
                </a:solidFill>
                <a:latin typeface="Paytone One"/>
                <a:ea typeface="Paytone One"/>
                <a:cs typeface="Paytone One"/>
                <a:sym typeface="Paytone One"/>
              </a:defRPr>
            </a:lvl1pPr>
            <a:lvl2pPr lvl="1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57" name="Google Shape;57;p5"/>
          <p:cNvSpPr/>
          <p:nvPr/>
        </p:nvSpPr>
        <p:spPr>
          <a:xfrm>
            <a:off x="5415225" y="-1328200"/>
            <a:ext cx="1938000" cy="1938000"/>
          </a:xfrm>
          <a:prstGeom prst="ellipse">
            <a:avLst/>
          </a:prstGeom>
          <a:solidFill>
            <a:srgbClr val="F5655C">
              <a:alpha val="522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8" name="Google Shape;58;p5"/>
          <p:cNvSpPr/>
          <p:nvPr/>
        </p:nvSpPr>
        <p:spPr>
          <a:xfrm>
            <a:off x="-1455750" y="2532376"/>
            <a:ext cx="1938000" cy="1938000"/>
          </a:xfrm>
          <a:prstGeom prst="ellipse">
            <a:avLst/>
          </a:prstGeom>
          <a:solidFill>
            <a:srgbClr val="F2AA31">
              <a:alpha val="1384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9" name="Google Shape;59;p5"/>
          <p:cNvSpPr/>
          <p:nvPr/>
        </p:nvSpPr>
        <p:spPr>
          <a:xfrm>
            <a:off x="3355350" y="4537050"/>
            <a:ext cx="1938000" cy="1938000"/>
          </a:xfrm>
          <a:prstGeom prst="ellipse">
            <a:avLst/>
          </a:prstGeom>
          <a:solidFill>
            <a:srgbClr val="3C5BBF">
              <a:alpha val="1295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0" name="Google Shape;60;p5"/>
          <p:cNvSpPr/>
          <p:nvPr/>
        </p:nvSpPr>
        <p:spPr>
          <a:xfrm>
            <a:off x="8659775" y="1741350"/>
            <a:ext cx="1660800" cy="1660800"/>
          </a:xfrm>
          <a:prstGeom prst="ellipse">
            <a:avLst/>
          </a:prstGeom>
          <a:solidFill>
            <a:srgbClr val="F2AA31">
              <a:alpha val="1384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1" name="Google Shape;61;p5"/>
          <p:cNvSpPr/>
          <p:nvPr/>
        </p:nvSpPr>
        <p:spPr>
          <a:xfrm rot="2774158">
            <a:off x="8415567" y="295857"/>
            <a:ext cx="184273" cy="212872"/>
          </a:xfrm>
          <a:custGeom>
            <a:avLst/>
            <a:gdLst/>
            <a:ahLst/>
            <a:cxnLst/>
            <a:rect l="l" t="t" r="r" b="b"/>
            <a:pathLst>
              <a:path w="1539" h="1779" extrusionOk="0">
                <a:moveTo>
                  <a:pt x="0" y="1"/>
                </a:moveTo>
                <a:lnTo>
                  <a:pt x="0" y="1778"/>
                </a:lnTo>
                <a:lnTo>
                  <a:pt x="1539" y="889"/>
                </a:lnTo>
                <a:lnTo>
                  <a:pt x="0" y="1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2" name="Google Shape;62;p5"/>
          <p:cNvSpPr/>
          <p:nvPr/>
        </p:nvSpPr>
        <p:spPr>
          <a:xfrm rot="97">
            <a:off x="2730726" y="304315"/>
            <a:ext cx="186348" cy="195922"/>
          </a:xfrm>
          <a:custGeom>
            <a:avLst/>
            <a:gdLst/>
            <a:ahLst/>
            <a:cxnLst/>
            <a:rect l="l" t="t" r="r" b="b"/>
            <a:pathLst>
              <a:path w="2102" h="2210" extrusionOk="0">
                <a:moveTo>
                  <a:pt x="1299" y="1"/>
                </a:moveTo>
                <a:lnTo>
                  <a:pt x="761" y="553"/>
                </a:lnTo>
                <a:lnTo>
                  <a:pt x="0" y="422"/>
                </a:lnTo>
                <a:lnTo>
                  <a:pt x="360" y="1105"/>
                </a:lnTo>
                <a:lnTo>
                  <a:pt x="0" y="1787"/>
                </a:lnTo>
                <a:lnTo>
                  <a:pt x="761" y="1658"/>
                </a:lnTo>
                <a:lnTo>
                  <a:pt x="1299" y="2210"/>
                </a:lnTo>
                <a:lnTo>
                  <a:pt x="1409" y="1447"/>
                </a:lnTo>
                <a:lnTo>
                  <a:pt x="2101" y="1105"/>
                </a:lnTo>
                <a:lnTo>
                  <a:pt x="1409" y="764"/>
                </a:lnTo>
                <a:lnTo>
                  <a:pt x="1299" y="1"/>
                </a:lnTo>
                <a:close/>
              </a:path>
            </a:pathLst>
          </a:cu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3" name="Google Shape;63;p5"/>
          <p:cNvSpPr/>
          <p:nvPr/>
        </p:nvSpPr>
        <p:spPr>
          <a:xfrm rot="2774206">
            <a:off x="493245" y="371841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4" name="Google Shape;64;p5"/>
          <p:cNvSpPr/>
          <p:nvPr/>
        </p:nvSpPr>
        <p:spPr>
          <a:xfrm rot="2774158">
            <a:off x="436767" y="1607470"/>
            <a:ext cx="184273" cy="212872"/>
          </a:xfrm>
          <a:custGeom>
            <a:avLst/>
            <a:gdLst/>
            <a:ahLst/>
            <a:cxnLst/>
            <a:rect l="l" t="t" r="r" b="b"/>
            <a:pathLst>
              <a:path w="1539" h="1779" extrusionOk="0">
                <a:moveTo>
                  <a:pt x="0" y="1"/>
                </a:moveTo>
                <a:lnTo>
                  <a:pt x="0" y="1778"/>
                </a:lnTo>
                <a:lnTo>
                  <a:pt x="1539" y="889"/>
                </a:lnTo>
                <a:lnTo>
                  <a:pt x="0" y="1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5" name="Google Shape;65;p5"/>
          <p:cNvSpPr/>
          <p:nvPr/>
        </p:nvSpPr>
        <p:spPr>
          <a:xfrm rot="2774206">
            <a:off x="8753095" y="3568579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6" name="Google Shape;66;p5"/>
          <p:cNvSpPr/>
          <p:nvPr/>
        </p:nvSpPr>
        <p:spPr>
          <a:xfrm rot="-2700051">
            <a:off x="6670654" y="4689957"/>
            <a:ext cx="184274" cy="212869"/>
          </a:xfrm>
          <a:custGeom>
            <a:avLst/>
            <a:gdLst/>
            <a:ahLst/>
            <a:cxnLst/>
            <a:rect l="l" t="t" r="r" b="b"/>
            <a:pathLst>
              <a:path w="1539" h="1779" extrusionOk="0">
                <a:moveTo>
                  <a:pt x="0" y="1"/>
                </a:moveTo>
                <a:lnTo>
                  <a:pt x="0" y="1778"/>
                </a:lnTo>
                <a:lnTo>
                  <a:pt x="1539" y="889"/>
                </a:lnTo>
                <a:lnTo>
                  <a:pt x="0" y="1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7" name="Google Shape;67;p5"/>
          <p:cNvSpPr/>
          <p:nvPr/>
        </p:nvSpPr>
        <p:spPr>
          <a:xfrm rot="2774206">
            <a:off x="8670770" y="1290029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noFill/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8" name="Google Shape;68;p5"/>
          <p:cNvSpPr/>
          <p:nvPr/>
        </p:nvSpPr>
        <p:spPr>
          <a:xfrm>
            <a:off x="713113" y="-504212"/>
            <a:ext cx="993900" cy="993900"/>
          </a:xfrm>
          <a:prstGeom prst="ellipse">
            <a:avLst/>
          </a:prstGeom>
          <a:solidFill>
            <a:srgbClr val="3C5BBF">
              <a:alpha val="1295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9" name="Google Shape;69;p5"/>
          <p:cNvSpPr/>
          <p:nvPr/>
        </p:nvSpPr>
        <p:spPr>
          <a:xfrm rot="2774206">
            <a:off x="992995" y="4859291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Google Shape;71;p6"/>
          <p:cNvSpPr txBox="1">
            <a:spLocks noGrp="1"/>
          </p:cNvSpPr>
          <p:nvPr>
            <p:ph type="title"/>
          </p:nvPr>
        </p:nvSpPr>
        <p:spPr>
          <a:xfrm>
            <a:off x="720000" y="542450"/>
            <a:ext cx="7704000" cy="521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72" name="Google Shape;72;p6"/>
          <p:cNvSpPr/>
          <p:nvPr/>
        </p:nvSpPr>
        <p:spPr>
          <a:xfrm rot="-2774206" flipH="1">
            <a:off x="7080054" y="4367096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3" name="Google Shape;73;p6"/>
          <p:cNvSpPr/>
          <p:nvPr/>
        </p:nvSpPr>
        <p:spPr>
          <a:xfrm flipH="1">
            <a:off x="6351275" y="-1398575"/>
            <a:ext cx="1938000" cy="1938000"/>
          </a:xfrm>
          <a:prstGeom prst="ellipse">
            <a:avLst/>
          </a:prstGeom>
          <a:solidFill>
            <a:srgbClr val="F5655C">
              <a:alpha val="522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4" name="Google Shape;74;p6"/>
          <p:cNvSpPr/>
          <p:nvPr/>
        </p:nvSpPr>
        <p:spPr>
          <a:xfrm flipH="1">
            <a:off x="8763575" y="2532376"/>
            <a:ext cx="1938000" cy="1938000"/>
          </a:xfrm>
          <a:prstGeom prst="ellipse">
            <a:avLst/>
          </a:prstGeom>
          <a:solidFill>
            <a:srgbClr val="F2AA31">
              <a:alpha val="1384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5" name="Google Shape;75;p6"/>
          <p:cNvSpPr/>
          <p:nvPr/>
        </p:nvSpPr>
        <p:spPr>
          <a:xfrm flipH="1">
            <a:off x="-1227150" y="1741350"/>
            <a:ext cx="1660800" cy="1660800"/>
          </a:xfrm>
          <a:prstGeom prst="ellipse">
            <a:avLst/>
          </a:prstGeom>
          <a:solidFill>
            <a:srgbClr val="F2AA31">
              <a:alpha val="1384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6" name="Google Shape;76;p6"/>
          <p:cNvSpPr/>
          <p:nvPr/>
        </p:nvSpPr>
        <p:spPr>
          <a:xfrm rot="-2774158" flipH="1">
            <a:off x="576010" y="356795"/>
            <a:ext cx="184273" cy="212872"/>
          </a:xfrm>
          <a:custGeom>
            <a:avLst/>
            <a:gdLst/>
            <a:ahLst/>
            <a:cxnLst/>
            <a:rect l="l" t="t" r="r" b="b"/>
            <a:pathLst>
              <a:path w="1539" h="1779" extrusionOk="0">
                <a:moveTo>
                  <a:pt x="0" y="1"/>
                </a:moveTo>
                <a:lnTo>
                  <a:pt x="0" y="1778"/>
                </a:lnTo>
                <a:lnTo>
                  <a:pt x="1539" y="889"/>
                </a:lnTo>
                <a:lnTo>
                  <a:pt x="0" y="1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7" name="Google Shape;77;p6"/>
          <p:cNvSpPr/>
          <p:nvPr/>
        </p:nvSpPr>
        <p:spPr>
          <a:xfrm rot="-97" flipH="1">
            <a:off x="2992677" y="4673778"/>
            <a:ext cx="186348" cy="195922"/>
          </a:xfrm>
          <a:custGeom>
            <a:avLst/>
            <a:gdLst/>
            <a:ahLst/>
            <a:cxnLst/>
            <a:rect l="l" t="t" r="r" b="b"/>
            <a:pathLst>
              <a:path w="2102" h="2210" extrusionOk="0">
                <a:moveTo>
                  <a:pt x="1299" y="1"/>
                </a:moveTo>
                <a:lnTo>
                  <a:pt x="761" y="553"/>
                </a:lnTo>
                <a:lnTo>
                  <a:pt x="0" y="422"/>
                </a:lnTo>
                <a:lnTo>
                  <a:pt x="360" y="1105"/>
                </a:lnTo>
                <a:lnTo>
                  <a:pt x="0" y="1787"/>
                </a:lnTo>
                <a:lnTo>
                  <a:pt x="761" y="1658"/>
                </a:lnTo>
                <a:lnTo>
                  <a:pt x="1299" y="2210"/>
                </a:lnTo>
                <a:lnTo>
                  <a:pt x="1409" y="1447"/>
                </a:lnTo>
                <a:lnTo>
                  <a:pt x="2101" y="1105"/>
                </a:lnTo>
                <a:lnTo>
                  <a:pt x="1409" y="764"/>
                </a:lnTo>
                <a:lnTo>
                  <a:pt x="1299" y="1"/>
                </a:lnTo>
                <a:close/>
              </a:path>
            </a:pathLst>
          </a:custGeom>
          <a:noFill/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8" name="Google Shape;78;p6"/>
          <p:cNvSpPr/>
          <p:nvPr/>
        </p:nvSpPr>
        <p:spPr>
          <a:xfrm rot="-2774206" flipH="1">
            <a:off x="8605063" y="371841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9" name="Google Shape;79;p6"/>
          <p:cNvSpPr/>
          <p:nvPr/>
        </p:nvSpPr>
        <p:spPr>
          <a:xfrm rot="-2774206" flipH="1">
            <a:off x="8333913" y="4859291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0" name="Google Shape;80;p6"/>
          <p:cNvSpPr/>
          <p:nvPr/>
        </p:nvSpPr>
        <p:spPr>
          <a:xfrm rot="-2774158" flipH="1">
            <a:off x="8735835" y="1775082"/>
            <a:ext cx="184273" cy="212872"/>
          </a:xfrm>
          <a:custGeom>
            <a:avLst/>
            <a:gdLst/>
            <a:ahLst/>
            <a:cxnLst/>
            <a:rect l="l" t="t" r="r" b="b"/>
            <a:pathLst>
              <a:path w="1539" h="1779" extrusionOk="0">
                <a:moveTo>
                  <a:pt x="0" y="1"/>
                </a:moveTo>
                <a:lnTo>
                  <a:pt x="0" y="1778"/>
                </a:lnTo>
                <a:lnTo>
                  <a:pt x="1539" y="889"/>
                </a:lnTo>
                <a:lnTo>
                  <a:pt x="0" y="1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1" name="Google Shape;81;p6"/>
          <p:cNvSpPr/>
          <p:nvPr/>
        </p:nvSpPr>
        <p:spPr>
          <a:xfrm rot="5400072" flipH="1">
            <a:off x="5355686" y="156896"/>
            <a:ext cx="184272" cy="212871"/>
          </a:xfrm>
          <a:custGeom>
            <a:avLst/>
            <a:gdLst/>
            <a:ahLst/>
            <a:cxnLst/>
            <a:rect l="l" t="t" r="r" b="b"/>
            <a:pathLst>
              <a:path w="1539" h="1779" extrusionOk="0">
                <a:moveTo>
                  <a:pt x="0" y="1"/>
                </a:moveTo>
                <a:lnTo>
                  <a:pt x="0" y="1778"/>
                </a:lnTo>
                <a:lnTo>
                  <a:pt x="1539" y="889"/>
                </a:lnTo>
                <a:lnTo>
                  <a:pt x="0" y="1"/>
                </a:lnTo>
                <a:close/>
              </a:path>
            </a:pathLst>
          </a:custGeom>
          <a:noFill/>
          <a:ln w="9525" cap="flat" cmpd="sng">
            <a:solidFill>
              <a:schemeClr val="accent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2" name="Google Shape;82;p6"/>
          <p:cNvSpPr/>
          <p:nvPr/>
        </p:nvSpPr>
        <p:spPr>
          <a:xfrm rot="-2774206" flipH="1">
            <a:off x="275138" y="1325454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noFill/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3" name="Google Shape;83;p6"/>
          <p:cNvSpPr/>
          <p:nvPr/>
        </p:nvSpPr>
        <p:spPr>
          <a:xfrm rot="3312081" flipH="1">
            <a:off x="6881810" y="4703743"/>
            <a:ext cx="184273" cy="212872"/>
          </a:xfrm>
          <a:custGeom>
            <a:avLst/>
            <a:gdLst/>
            <a:ahLst/>
            <a:cxnLst/>
            <a:rect l="l" t="t" r="r" b="b"/>
            <a:pathLst>
              <a:path w="1539" h="1779" extrusionOk="0">
                <a:moveTo>
                  <a:pt x="0" y="1"/>
                </a:moveTo>
                <a:lnTo>
                  <a:pt x="0" y="1778"/>
                </a:lnTo>
                <a:lnTo>
                  <a:pt x="1539" y="889"/>
                </a:lnTo>
                <a:lnTo>
                  <a:pt x="0" y="1"/>
                </a:lnTo>
                <a:close/>
              </a:path>
            </a:pathLst>
          </a:custGeom>
          <a:noFill/>
          <a:ln w="9525" cap="flat" cmpd="sng">
            <a:solidFill>
              <a:schemeClr val="accent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4" name="Google Shape;84;p6"/>
          <p:cNvSpPr/>
          <p:nvPr/>
        </p:nvSpPr>
        <p:spPr>
          <a:xfrm rot="-2774206" flipH="1">
            <a:off x="1734063" y="166191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5" name="Google Shape;85;p6"/>
          <p:cNvSpPr/>
          <p:nvPr/>
        </p:nvSpPr>
        <p:spPr>
          <a:xfrm rot="-97" flipH="1">
            <a:off x="357452" y="3151303"/>
            <a:ext cx="186348" cy="195922"/>
          </a:xfrm>
          <a:custGeom>
            <a:avLst/>
            <a:gdLst/>
            <a:ahLst/>
            <a:cxnLst/>
            <a:rect l="l" t="t" r="r" b="b"/>
            <a:pathLst>
              <a:path w="2102" h="2210" extrusionOk="0">
                <a:moveTo>
                  <a:pt x="1299" y="1"/>
                </a:moveTo>
                <a:lnTo>
                  <a:pt x="761" y="553"/>
                </a:lnTo>
                <a:lnTo>
                  <a:pt x="0" y="422"/>
                </a:lnTo>
                <a:lnTo>
                  <a:pt x="360" y="1105"/>
                </a:lnTo>
                <a:lnTo>
                  <a:pt x="0" y="1787"/>
                </a:lnTo>
                <a:lnTo>
                  <a:pt x="761" y="1658"/>
                </a:lnTo>
                <a:lnTo>
                  <a:pt x="1299" y="2210"/>
                </a:lnTo>
                <a:lnTo>
                  <a:pt x="1409" y="1447"/>
                </a:lnTo>
                <a:lnTo>
                  <a:pt x="2101" y="1105"/>
                </a:lnTo>
                <a:lnTo>
                  <a:pt x="1409" y="764"/>
                </a:lnTo>
                <a:lnTo>
                  <a:pt x="1299" y="1"/>
                </a:lnTo>
                <a:close/>
              </a:path>
            </a:pathLst>
          </a:custGeom>
          <a:noFill/>
          <a:ln w="9525" cap="flat" cmpd="sng">
            <a:solidFill>
              <a:schemeClr val="accent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6" name="Google Shape;86;p6"/>
          <p:cNvSpPr/>
          <p:nvPr/>
        </p:nvSpPr>
        <p:spPr>
          <a:xfrm rot="-2774206" flipH="1">
            <a:off x="275138" y="4367091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noFill/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7" name="Google Shape;87;p6"/>
          <p:cNvSpPr/>
          <p:nvPr/>
        </p:nvSpPr>
        <p:spPr>
          <a:xfrm rot="-2774206" flipH="1">
            <a:off x="1175613" y="4859279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8" name="Google Shape;88;p6"/>
          <p:cNvSpPr/>
          <p:nvPr/>
        </p:nvSpPr>
        <p:spPr>
          <a:xfrm rot="-2774206" flipH="1">
            <a:off x="3496638" y="371829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noFill/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9" name="Google Shape;89;p6"/>
          <p:cNvSpPr/>
          <p:nvPr/>
        </p:nvSpPr>
        <p:spPr>
          <a:xfrm flipH="1">
            <a:off x="3856275" y="4529650"/>
            <a:ext cx="1938000" cy="1938000"/>
          </a:xfrm>
          <a:prstGeom prst="ellipse">
            <a:avLst/>
          </a:prstGeom>
          <a:solidFill>
            <a:srgbClr val="3C5BBF">
              <a:alpha val="1295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Google Shape;91;p7"/>
          <p:cNvSpPr txBox="1">
            <a:spLocks noGrp="1"/>
          </p:cNvSpPr>
          <p:nvPr>
            <p:ph type="title"/>
          </p:nvPr>
        </p:nvSpPr>
        <p:spPr>
          <a:xfrm>
            <a:off x="715700" y="914725"/>
            <a:ext cx="4204200" cy="549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92" name="Google Shape;92;p7"/>
          <p:cNvSpPr txBox="1">
            <a:spLocks noGrp="1"/>
          </p:cNvSpPr>
          <p:nvPr>
            <p:ph type="subTitle" idx="1"/>
          </p:nvPr>
        </p:nvSpPr>
        <p:spPr>
          <a:xfrm>
            <a:off x="710650" y="1797425"/>
            <a:ext cx="4204200" cy="2459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Nunito Light"/>
              <a:buChar char="●"/>
              <a:defRPr sz="16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76A28"/>
              </a:buClr>
              <a:buSzPts val="1600"/>
              <a:buFont typeface="Nunito Light"/>
              <a:buChar char="○"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rgbClr val="E76A28"/>
              </a:buClr>
              <a:buSzPts val="1500"/>
              <a:buFont typeface="Nunito Light"/>
              <a:buChar char="■"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rgbClr val="E76A28"/>
              </a:buClr>
              <a:buSzPts val="1500"/>
              <a:buFont typeface="Nunito Light"/>
              <a:buChar char="●"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rgbClr val="E76A28"/>
              </a:buClr>
              <a:buSzPts val="1400"/>
              <a:buFont typeface="Nunito Light"/>
              <a:buChar char="○"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rgbClr val="999999"/>
              </a:buClr>
              <a:buSzPts val="1400"/>
              <a:buFont typeface="Nunito Light"/>
              <a:buChar char="■"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rgbClr val="999999"/>
              </a:buClr>
              <a:buSzPts val="1300"/>
              <a:buFont typeface="Nunito Light"/>
              <a:buChar char="●"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rgbClr val="999999"/>
              </a:buClr>
              <a:buSzPts val="1300"/>
              <a:buFont typeface="Nunito Light"/>
              <a:buChar char="○"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Clr>
                <a:srgbClr val="999999"/>
              </a:buClr>
              <a:buSzPts val="1400"/>
              <a:buFont typeface="Nunito Light"/>
              <a:buChar char="■"/>
              <a:defRPr/>
            </a:lvl9pPr>
          </a:lstStyle>
          <a:p>
            <a:endParaRPr/>
          </a:p>
        </p:txBody>
      </p:sp>
      <p:sp>
        <p:nvSpPr>
          <p:cNvPr id="93" name="Google Shape;93;p7"/>
          <p:cNvSpPr/>
          <p:nvPr/>
        </p:nvSpPr>
        <p:spPr>
          <a:xfrm>
            <a:off x="5415225" y="-1328200"/>
            <a:ext cx="1938000" cy="1938000"/>
          </a:xfrm>
          <a:prstGeom prst="ellipse">
            <a:avLst/>
          </a:prstGeom>
          <a:solidFill>
            <a:srgbClr val="F5655C">
              <a:alpha val="522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4" name="Google Shape;94;p7"/>
          <p:cNvSpPr/>
          <p:nvPr/>
        </p:nvSpPr>
        <p:spPr>
          <a:xfrm>
            <a:off x="-1455750" y="2532376"/>
            <a:ext cx="1938000" cy="1938000"/>
          </a:xfrm>
          <a:prstGeom prst="ellipse">
            <a:avLst/>
          </a:prstGeom>
          <a:solidFill>
            <a:srgbClr val="F2AA31">
              <a:alpha val="1384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5" name="Google Shape;95;p7"/>
          <p:cNvSpPr/>
          <p:nvPr/>
        </p:nvSpPr>
        <p:spPr>
          <a:xfrm>
            <a:off x="1907550" y="4537050"/>
            <a:ext cx="1938000" cy="1938000"/>
          </a:xfrm>
          <a:prstGeom prst="ellipse">
            <a:avLst/>
          </a:prstGeom>
          <a:solidFill>
            <a:srgbClr val="3C5BBF">
              <a:alpha val="1295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6" name="Google Shape;96;p7"/>
          <p:cNvSpPr/>
          <p:nvPr/>
        </p:nvSpPr>
        <p:spPr>
          <a:xfrm>
            <a:off x="8659775" y="1741350"/>
            <a:ext cx="1660800" cy="1660800"/>
          </a:xfrm>
          <a:prstGeom prst="ellipse">
            <a:avLst/>
          </a:prstGeom>
          <a:solidFill>
            <a:srgbClr val="F2AA31">
              <a:alpha val="1384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7" name="Google Shape;97;p7"/>
          <p:cNvSpPr/>
          <p:nvPr/>
        </p:nvSpPr>
        <p:spPr>
          <a:xfrm rot="2774158">
            <a:off x="8415567" y="295857"/>
            <a:ext cx="184273" cy="212872"/>
          </a:xfrm>
          <a:custGeom>
            <a:avLst/>
            <a:gdLst/>
            <a:ahLst/>
            <a:cxnLst/>
            <a:rect l="l" t="t" r="r" b="b"/>
            <a:pathLst>
              <a:path w="1539" h="1779" extrusionOk="0">
                <a:moveTo>
                  <a:pt x="0" y="1"/>
                </a:moveTo>
                <a:lnTo>
                  <a:pt x="0" y="1778"/>
                </a:lnTo>
                <a:lnTo>
                  <a:pt x="1539" y="889"/>
                </a:lnTo>
                <a:lnTo>
                  <a:pt x="0" y="1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8" name="Google Shape;98;p7"/>
          <p:cNvSpPr/>
          <p:nvPr/>
        </p:nvSpPr>
        <p:spPr>
          <a:xfrm rot="2774206">
            <a:off x="493245" y="371841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9" name="Google Shape;99;p7"/>
          <p:cNvSpPr/>
          <p:nvPr/>
        </p:nvSpPr>
        <p:spPr>
          <a:xfrm rot="2774158">
            <a:off x="4379192" y="363195"/>
            <a:ext cx="184273" cy="212872"/>
          </a:xfrm>
          <a:custGeom>
            <a:avLst/>
            <a:gdLst/>
            <a:ahLst/>
            <a:cxnLst/>
            <a:rect l="l" t="t" r="r" b="b"/>
            <a:pathLst>
              <a:path w="1539" h="1779" extrusionOk="0">
                <a:moveTo>
                  <a:pt x="0" y="1"/>
                </a:moveTo>
                <a:lnTo>
                  <a:pt x="0" y="1778"/>
                </a:lnTo>
                <a:lnTo>
                  <a:pt x="1539" y="889"/>
                </a:lnTo>
                <a:lnTo>
                  <a:pt x="0" y="1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0" name="Google Shape;100;p7"/>
          <p:cNvSpPr/>
          <p:nvPr/>
        </p:nvSpPr>
        <p:spPr>
          <a:xfrm rot="2774206">
            <a:off x="8670770" y="1290029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noFill/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1" name="Google Shape;101;p7"/>
          <p:cNvSpPr/>
          <p:nvPr/>
        </p:nvSpPr>
        <p:spPr>
          <a:xfrm>
            <a:off x="2779638" y="-549987"/>
            <a:ext cx="993900" cy="993900"/>
          </a:xfrm>
          <a:prstGeom prst="ellipse">
            <a:avLst/>
          </a:prstGeom>
          <a:solidFill>
            <a:srgbClr val="3C5BBF">
              <a:alpha val="1295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2" name="Google Shape;102;p7"/>
          <p:cNvSpPr/>
          <p:nvPr/>
        </p:nvSpPr>
        <p:spPr>
          <a:xfrm rot="2774206">
            <a:off x="8670770" y="4367091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noFill/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3" name="Google Shape;103;p7"/>
          <p:cNvSpPr/>
          <p:nvPr/>
        </p:nvSpPr>
        <p:spPr>
          <a:xfrm rot="2774206">
            <a:off x="8472045" y="4859291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4" name="Google Shape;104;p7"/>
          <p:cNvSpPr/>
          <p:nvPr/>
        </p:nvSpPr>
        <p:spPr>
          <a:xfrm rot="2774206">
            <a:off x="459595" y="4859291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Google Shape;106;p8"/>
          <p:cNvSpPr/>
          <p:nvPr/>
        </p:nvSpPr>
        <p:spPr>
          <a:xfrm flipH="1">
            <a:off x="3952475" y="4537050"/>
            <a:ext cx="1938000" cy="1938000"/>
          </a:xfrm>
          <a:prstGeom prst="ellipse">
            <a:avLst/>
          </a:prstGeom>
          <a:solidFill>
            <a:srgbClr val="3C5BBF">
              <a:alpha val="1295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7" name="Google Shape;107;p8"/>
          <p:cNvSpPr txBox="1">
            <a:spLocks noGrp="1"/>
          </p:cNvSpPr>
          <p:nvPr>
            <p:ph type="title"/>
          </p:nvPr>
        </p:nvSpPr>
        <p:spPr>
          <a:xfrm>
            <a:off x="1521700" y="1653900"/>
            <a:ext cx="5287200" cy="1835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80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  <p:sp>
        <p:nvSpPr>
          <p:cNvPr id="108" name="Google Shape;108;p8"/>
          <p:cNvSpPr/>
          <p:nvPr/>
        </p:nvSpPr>
        <p:spPr>
          <a:xfrm flipH="1">
            <a:off x="-1227150" y="1741350"/>
            <a:ext cx="1660800" cy="1660800"/>
          </a:xfrm>
          <a:prstGeom prst="ellipse">
            <a:avLst/>
          </a:prstGeom>
          <a:solidFill>
            <a:srgbClr val="F2AA31">
              <a:alpha val="1384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9" name="Google Shape;109;p8"/>
          <p:cNvSpPr/>
          <p:nvPr/>
        </p:nvSpPr>
        <p:spPr>
          <a:xfrm rot="-2774158" flipH="1">
            <a:off x="264985" y="295857"/>
            <a:ext cx="184273" cy="212872"/>
          </a:xfrm>
          <a:custGeom>
            <a:avLst/>
            <a:gdLst/>
            <a:ahLst/>
            <a:cxnLst/>
            <a:rect l="l" t="t" r="r" b="b"/>
            <a:pathLst>
              <a:path w="1539" h="1779" extrusionOk="0">
                <a:moveTo>
                  <a:pt x="0" y="1"/>
                </a:moveTo>
                <a:lnTo>
                  <a:pt x="0" y="1778"/>
                </a:lnTo>
                <a:lnTo>
                  <a:pt x="1539" y="889"/>
                </a:lnTo>
                <a:lnTo>
                  <a:pt x="0" y="1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0" name="Google Shape;110;p8"/>
          <p:cNvSpPr/>
          <p:nvPr/>
        </p:nvSpPr>
        <p:spPr>
          <a:xfrm rot="-2774206" flipH="1">
            <a:off x="8300263" y="371841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1" name="Google Shape;111;p8"/>
          <p:cNvSpPr/>
          <p:nvPr/>
        </p:nvSpPr>
        <p:spPr>
          <a:xfrm rot="-2774206" flipH="1">
            <a:off x="6268963" y="4859291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2" name="Google Shape;112;p8"/>
          <p:cNvSpPr/>
          <p:nvPr/>
        </p:nvSpPr>
        <p:spPr>
          <a:xfrm rot="-2774206" flipH="1">
            <a:off x="122738" y="1290029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noFill/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3" name="Google Shape;113;p8"/>
          <p:cNvSpPr/>
          <p:nvPr/>
        </p:nvSpPr>
        <p:spPr>
          <a:xfrm rot="-2774206" flipH="1">
            <a:off x="275138" y="4367091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noFill/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4" name="Google Shape;114;p8"/>
          <p:cNvSpPr/>
          <p:nvPr/>
        </p:nvSpPr>
        <p:spPr>
          <a:xfrm rot="-2774206" flipH="1">
            <a:off x="1175613" y="4859279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5" name="Google Shape;115;p8"/>
          <p:cNvSpPr/>
          <p:nvPr/>
        </p:nvSpPr>
        <p:spPr>
          <a:xfrm rot="-2774206" flipH="1">
            <a:off x="3470763" y="4665054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noFill/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6" name="Google Shape;116;p8"/>
          <p:cNvSpPr/>
          <p:nvPr/>
        </p:nvSpPr>
        <p:spPr>
          <a:xfrm rot="-2774206" flipH="1">
            <a:off x="4649988" y="184866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7" name="Google Shape;117;p8"/>
          <p:cNvSpPr/>
          <p:nvPr/>
        </p:nvSpPr>
        <p:spPr>
          <a:xfrm flipH="1">
            <a:off x="8382575" y="2532376"/>
            <a:ext cx="1938000" cy="1938000"/>
          </a:xfrm>
          <a:prstGeom prst="ellipse">
            <a:avLst/>
          </a:prstGeom>
          <a:solidFill>
            <a:srgbClr val="F2AA31">
              <a:alpha val="1384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oogle Shape;119;p9"/>
          <p:cNvSpPr/>
          <p:nvPr/>
        </p:nvSpPr>
        <p:spPr>
          <a:xfrm>
            <a:off x="5387250" y="4498950"/>
            <a:ext cx="1938000" cy="1938000"/>
          </a:xfrm>
          <a:prstGeom prst="ellipse">
            <a:avLst/>
          </a:prstGeom>
          <a:solidFill>
            <a:srgbClr val="F2AA31">
              <a:alpha val="1384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0" name="Google Shape;120;p9"/>
          <p:cNvSpPr/>
          <p:nvPr/>
        </p:nvSpPr>
        <p:spPr>
          <a:xfrm>
            <a:off x="5415225" y="-1328200"/>
            <a:ext cx="1938000" cy="1938000"/>
          </a:xfrm>
          <a:prstGeom prst="ellipse">
            <a:avLst/>
          </a:prstGeom>
          <a:solidFill>
            <a:srgbClr val="F5655C">
              <a:alpha val="522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1" name="Google Shape;121;p9"/>
          <p:cNvSpPr txBox="1">
            <a:spLocks noGrp="1"/>
          </p:cNvSpPr>
          <p:nvPr>
            <p:ph type="title"/>
          </p:nvPr>
        </p:nvSpPr>
        <p:spPr>
          <a:xfrm>
            <a:off x="3867075" y="1212550"/>
            <a:ext cx="4575000" cy="1219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 sz="10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122" name="Google Shape;122;p9"/>
          <p:cNvSpPr txBox="1">
            <a:spLocks noGrp="1"/>
          </p:cNvSpPr>
          <p:nvPr>
            <p:ph type="subTitle" idx="1"/>
          </p:nvPr>
        </p:nvSpPr>
        <p:spPr>
          <a:xfrm>
            <a:off x="3869111" y="2432675"/>
            <a:ext cx="4571100" cy="801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3" name="Google Shape;123;p9"/>
          <p:cNvSpPr/>
          <p:nvPr/>
        </p:nvSpPr>
        <p:spPr>
          <a:xfrm rot="2774158">
            <a:off x="8415567" y="295857"/>
            <a:ext cx="184273" cy="212872"/>
          </a:xfrm>
          <a:custGeom>
            <a:avLst/>
            <a:gdLst/>
            <a:ahLst/>
            <a:cxnLst/>
            <a:rect l="l" t="t" r="r" b="b"/>
            <a:pathLst>
              <a:path w="1539" h="1779" extrusionOk="0">
                <a:moveTo>
                  <a:pt x="0" y="1"/>
                </a:moveTo>
                <a:lnTo>
                  <a:pt x="0" y="1778"/>
                </a:lnTo>
                <a:lnTo>
                  <a:pt x="1539" y="889"/>
                </a:lnTo>
                <a:lnTo>
                  <a:pt x="0" y="1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4" name="Google Shape;124;p9"/>
          <p:cNvSpPr/>
          <p:nvPr/>
        </p:nvSpPr>
        <p:spPr>
          <a:xfrm rot="97">
            <a:off x="7819376" y="4596890"/>
            <a:ext cx="186348" cy="195922"/>
          </a:xfrm>
          <a:custGeom>
            <a:avLst/>
            <a:gdLst/>
            <a:ahLst/>
            <a:cxnLst/>
            <a:rect l="l" t="t" r="r" b="b"/>
            <a:pathLst>
              <a:path w="2102" h="2210" extrusionOk="0">
                <a:moveTo>
                  <a:pt x="1299" y="1"/>
                </a:moveTo>
                <a:lnTo>
                  <a:pt x="761" y="553"/>
                </a:lnTo>
                <a:lnTo>
                  <a:pt x="0" y="422"/>
                </a:lnTo>
                <a:lnTo>
                  <a:pt x="360" y="1105"/>
                </a:lnTo>
                <a:lnTo>
                  <a:pt x="0" y="1787"/>
                </a:lnTo>
                <a:lnTo>
                  <a:pt x="761" y="1658"/>
                </a:lnTo>
                <a:lnTo>
                  <a:pt x="1299" y="2210"/>
                </a:lnTo>
                <a:lnTo>
                  <a:pt x="1409" y="1447"/>
                </a:lnTo>
                <a:lnTo>
                  <a:pt x="2101" y="1105"/>
                </a:lnTo>
                <a:lnTo>
                  <a:pt x="1409" y="764"/>
                </a:lnTo>
                <a:lnTo>
                  <a:pt x="1299" y="1"/>
                </a:lnTo>
                <a:close/>
              </a:path>
            </a:pathLst>
          </a:cu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5" name="Google Shape;125;p9"/>
          <p:cNvSpPr/>
          <p:nvPr/>
        </p:nvSpPr>
        <p:spPr>
          <a:xfrm>
            <a:off x="-456275" y="-879550"/>
            <a:ext cx="1660800" cy="1660800"/>
          </a:xfrm>
          <a:prstGeom prst="ellipse">
            <a:avLst/>
          </a:prstGeom>
          <a:solidFill>
            <a:srgbClr val="3C5BBF">
              <a:alpha val="1295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6" name="Google Shape;126;p9"/>
          <p:cNvSpPr/>
          <p:nvPr/>
        </p:nvSpPr>
        <p:spPr>
          <a:xfrm rot="2774206">
            <a:off x="8699345" y="1394804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7" name="Google Shape;127;p9"/>
          <p:cNvSpPr/>
          <p:nvPr/>
        </p:nvSpPr>
        <p:spPr>
          <a:xfrm rot="2774206">
            <a:off x="8659295" y="3156929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noFill/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Google Shape;129;p10"/>
          <p:cNvSpPr txBox="1">
            <a:spLocks noGrp="1"/>
          </p:cNvSpPr>
          <p:nvPr>
            <p:ph type="title"/>
          </p:nvPr>
        </p:nvSpPr>
        <p:spPr>
          <a:xfrm>
            <a:off x="1178675" y="1391700"/>
            <a:ext cx="3248100" cy="2360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 sz="37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130" name="Google Shape;130;p10"/>
          <p:cNvSpPr/>
          <p:nvPr/>
        </p:nvSpPr>
        <p:spPr>
          <a:xfrm flipH="1">
            <a:off x="2110675" y="-1393971"/>
            <a:ext cx="1938000" cy="1938000"/>
          </a:xfrm>
          <a:prstGeom prst="ellipse">
            <a:avLst/>
          </a:prstGeom>
          <a:solidFill>
            <a:srgbClr val="F5655C">
              <a:alpha val="522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1" name="Google Shape;131;p10"/>
          <p:cNvSpPr/>
          <p:nvPr/>
        </p:nvSpPr>
        <p:spPr>
          <a:xfrm flipH="1">
            <a:off x="2311950" y="4596900"/>
            <a:ext cx="1938000" cy="1938000"/>
          </a:xfrm>
          <a:prstGeom prst="ellipse">
            <a:avLst/>
          </a:prstGeom>
          <a:solidFill>
            <a:srgbClr val="3C5BBF">
              <a:alpha val="1295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2" name="Google Shape;132;p10"/>
          <p:cNvSpPr/>
          <p:nvPr/>
        </p:nvSpPr>
        <p:spPr>
          <a:xfrm flipH="1">
            <a:off x="-1147525" y="1741350"/>
            <a:ext cx="1660800" cy="1660800"/>
          </a:xfrm>
          <a:prstGeom prst="ellipse">
            <a:avLst/>
          </a:prstGeom>
          <a:solidFill>
            <a:srgbClr val="F2AA31">
              <a:alpha val="1384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3" name="Google Shape;133;p10"/>
          <p:cNvSpPr/>
          <p:nvPr/>
        </p:nvSpPr>
        <p:spPr>
          <a:xfrm rot="3334838" flipH="1">
            <a:off x="449985" y="255209"/>
            <a:ext cx="184273" cy="212871"/>
          </a:xfrm>
          <a:custGeom>
            <a:avLst/>
            <a:gdLst/>
            <a:ahLst/>
            <a:cxnLst/>
            <a:rect l="l" t="t" r="r" b="b"/>
            <a:pathLst>
              <a:path w="1539" h="1779" extrusionOk="0">
                <a:moveTo>
                  <a:pt x="0" y="1"/>
                </a:moveTo>
                <a:lnTo>
                  <a:pt x="0" y="1778"/>
                </a:lnTo>
                <a:lnTo>
                  <a:pt x="1539" y="889"/>
                </a:lnTo>
                <a:lnTo>
                  <a:pt x="0" y="1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4" name="Google Shape;134;p10"/>
          <p:cNvSpPr/>
          <p:nvPr/>
        </p:nvSpPr>
        <p:spPr>
          <a:xfrm rot="-2774206" flipH="1">
            <a:off x="413238" y="1664079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noFill/>
          <a:ln w="9525" cap="flat" cmpd="sng">
            <a:solidFill>
              <a:schemeClr val="accent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5" name="Google Shape;135;p10"/>
          <p:cNvSpPr/>
          <p:nvPr/>
        </p:nvSpPr>
        <p:spPr>
          <a:xfrm rot="-2774206" flipH="1">
            <a:off x="599688" y="4178391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Google Shape;137;p11"/>
          <p:cNvSpPr txBox="1">
            <a:spLocks noGrp="1"/>
          </p:cNvSpPr>
          <p:nvPr>
            <p:ph type="title" hasCustomPrompt="1"/>
          </p:nvPr>
        </p:nvSpPr>
        <p:spPr>
          <a:xfrm>
            <a:off x="1800450" y="1659375"/>
            <a:ext cx="5543100" cy="1151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9600"/>
              <a:buNone/>
              <a:defRPr sz="8000">
                <a:solidFill>
                  <a:srgbClr val="101122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2pPr>
            <a:lvl3pPr lvl="2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3pPr>
            <a:lvl4pPr lvl="3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4pPr>
            <a:lvl5pPr lvl="4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5pPr>
            <a:lvl6pPr lvl="5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6pPr>
            <a:lvl7pPr lvl="6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7pPr>
            <a:lvl8pPr lvl="7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8pPr>
            <a:lvl9pPr lvl="8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9pPr>
          </a:lstStyle>
          <a:p>
            <a:r>
              <a:t>xx%</a:t>
            </a:r>
          </a:p>
        </p:txBody>
      </p:sp>
      <p:sp>
        <p:nvSpPr>
          <p:cNvPr id="138" name="Google Shape;138;p11"/>
          <p:cNvSpPr txBox="1">
            <a:spLocks noGrp="1"/>
          </p:cNvSpPr>
          <p:nvPr>
            <p:ph type="subTitle" idx="1"/>
          </p:nvPr>
        </p:nvSpPr>
        <p:spPr>
          <a:xfrm>
            <a:off x="1800450" y="2987025"/>
            <a:ext cx="5543100" cy="497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None/>
              <a:defRPr sz="1600"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None/>
              <a:defRPr sz="1600"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None/>
              <a:defRPr sz="1600"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None/>
              <a:defRPr sz="1600"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None/>
              <a:defRPr sz="1600"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None/>
              <a:defRPr sz="1600"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600"/>
              <a:buNone/>
              <a:defRPr sz="1600"/>
            </a:lvl9pPr>
          </a:lstStyle>
          <a:p>
            <a:endParaRPr/>
          </a:p>
        </p:txBody>
      </p:sp>
      <p:sp>
        <p:nvSpPr>
          <p:cNvPr id="139" name="Google Shape;139;p11"/>
          <p:cNvSpPr/>
          <p:nvPr/>
        </p:nvSpPr>
        <p:spPr>
          <a:xfrm flipH="1">
            <a:off x="2110675" y="-1354150"/>
            <a:ext cx="1938000" cy="1938000"/>
          </a:xfrm>
          <a:prstGeom prst="ellipse">
            <a:avLst/>
          </a:prstGeom>
          <a:solidFill>
            <a:srgbClr val="F5655C">
              <a:alpha val="522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0" name="Google Shape;140;p11"/>
          <p:cNvSpPr/>
          <p:nvPr/>
        </p:nvSpPr>
        <p:spPr>
          <a:xfrm flipH="1">
            <a:off x="8474250" y="583839"/>
            <a:ext cx="1938000" cy="1938000"/>
          </a:xfrm>
          <a:prstGeom prst="ellipse">
            <a:avLst/>
          </a:prstGeom>
          <a:solidFill>
            <a:srgbClr val="F2AA31">
              <a:alpha val="1384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1" name="Google Shape;141;p11"/>
          <p:cNvSpPr/>
          <p:nvPr/>
        </p:nvSpPr>
        <p:spPr>
          <a:xfrm flipH="1">
            <a:off x="-1227150" y="1741350"/>
            <a:ext cx="1660800" cy="1660800"/>
          </a:xfrm>
          <a:prstGeom prst="ellipse">
            <a:avLst/>
          </a:prstGeom>
          <a:solidFill>
            <a:srgbClr val="F2AA31">
              <a:alpha val="1384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2" name="Google Shape;142;p11"/>
          <p:cNvSpPr/>
          <p:nvPr/>
        </p:nvSpPr>
        <p:spPr>
          <a:xfrm rot="-97" flipH="1">
            <a:off x="8187627" y="296690"/>
            <a:ext cx="186348" cy="195922"/>
          </a:xfrm>
          <a:custGeom>
            <a:avLst/>
            <a:gdLst/>
            <a:ahLst/>
            <a:cxnLst/>
            <a:rect l="l" t="t" r="r" b="b"/>
            <a:pathLst>
              <a:path w="2102" h="2210" extrusionOk="0">
                <a:moveTo>
                  <a:pt x="1299" y="1"/>
                </a:moveTo>
                <a:lnTo>
                  <a:pt x="761" y="553"/>
                </a:lnTo>
                <a:lnTo>
                  <a:pt x="0" y="422"/>
                </a:lnTo>
                <a:lnTo>
                  <a:pt x="360" y="1105"/>
                </a:lnTo>
                <a:lnTo>
                  <a:pt x="0" y="1787"/>
                </a:lnTo>
                <a:lnTo>
                  <a:pt x="761" y="1658"/>
                </a:lnTo>
                <a:lnTo>
                  <a:pt x="1299" y="2210"/>
                </a:lnTo>
                <a:lnTo>
                  <a:pt x="1409" y="1447"/>
                </a:lnTo>
                <a:lnTo>
                  <a:pt x="2101" y="1105"/>
                </a:lnTo>
                <a:lnTo>
                  <a:pt x="1409" y="764"/>
                </a:lnTo>
                <a:lnTo>
                  <a:pt x="1299" y="1"/>
                </a:lnTo>
                <a:close/>
              </a:path>
            </a:pathLst>
          </a:custGeom>
          <a:noFill/>
          <a:ln w="9525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3" name="Google Shape;143;p11"/>
          <p:cNvSpPr/>
          <p:nvPr/>
        </p:nvSpPr>
        <p:spPr>
          <a:xfrm rot="-2774206" flipH="1">
            <a:off x="7779663" y="4884516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noFill/>
          <a:ln w="9525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4" name="Google Shape;144;p11"/>
          <p:cNvSpPr/>
          <p:nvPr/>
        </p:nvSpPr>
        <p:spPr>
          <a:xfrm rot="-2774158" flipH="1">
            <a:off x="8522710" y="3435882"/>
            <a:ext cx="184273" cy="212872"/>
          </a:xfrm>
          <a:custGeom>
            <a:avLst/>
            <a:gdLst/>
            <a:ahLst/>
            <a:cxnLst/>
            <a:rect l="l" t="t" r="r" b="b"/>
            <a:pathLst>
              <a:path w="1539" h="1779" extrusionOk="0">
                <a:moveTo>
                  <a:pt x="0" y="1"/>
                </a:moveTo>
                <a:lnTo>
                  <a:pt x="0" y="1778"/>
                </a:lnTo>
                <a:lnTo>
                  <a:pt x="1539" y="889"/>
                </a:lnTo>
                <a:lnTo>
                  <a:pt x="0" y="1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5" name="Google Shape;145;p11"/>
          <p:cNvSpPr/>
          <p:nvPr/>
        </p:nvSpPr>
        <p:spPr>
          <a:xfrm rot="-2774206" flipH="1">
            <a:off x="246388" y="930316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noFill/>
          <a:ln w="9525" cap="flat" cmpd="sng">
            <a:solidFill>
              <a:schemeClr val="accent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6" name="Google Shape;146;p11"/>
          <p:cNvSpPr/>
          <p:nvPr/>
        </p:nvSpPr>
        <p:spPr>
          <a:xfrm rot="-97" flipH="1">
            <a:off x="328702" y="3268278"/>
            <a:ext cx="186348" cy="195922"/>
          </a:xfrm>
          <a:custGeom>
            <a:avLst/>
            <a:gdLst/>
            <a:ahLst/>
            <a:cxnLst/>
            <a:rect l="l" t="t" r="r" b="b"/>
            <a:pathLst>
              <a:path w="2102" h="2210" extrusionOk="0">
                <a:moveTo>
                  <a:pt x="1299" y="1"/>
                </a:moveTo>
                <a:lnTo>
                  <a:pt x="761" y="553"/>
                </a:lnTo>
                <a:lnTo>
                  <a:pt x="0" y="422"/>
                </a:lnTo>
                <a:lnTo>
                  <a:pt x="360" y="1105"/>
                </a:lnTo>
                <a:lnTo>
                  <a:pt x="0" y="1787"/>
                </a:lnTo>
                <a:lnTo>
                  <a:pt x="761" y="1658"/>
                </a:lnTo>
                <a:lnTo>
                  <a:pt x="1299" y="2210"/>
                </a:lnTo>
                <a:lnTo>
                  <a:pt x="1409" y="1447"/>
                </a:lnTo>
                <a:lnTo>
                  <a:pt x="2101" y="1105"/>
                </a:lnTo>
                <a:lnTo>
                  <a:pt x="1409" y="764"/>
                </a:lnTo>
                <a:lnTo>
                  <a:pt x="1299" y="1"/>
                </a:lnTo>
                <a:close/>
              </a:path>
            </a:pathLst>
          </a:custGeom>
          <a:noFill/>
          <a:ln w="9525" cap="flat" cmpd="sng">
            <a:solidFill>
              <a:schemeClr val="accent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7" name="Google Shape;147;p11"/>
          <p:cNvSpPr/>
          <p:nvPr/>
        </p:nvSpPr>
        <p:spPr>
          <a:xfrm rot="-2774206" flipH="1">
            <a:off x="427538" y="4443291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noFill/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8" name="Google Shape;148;p11"/>
          <p:cNvSpPr/>
          <p:nvPr/>
        </p:nvSpPr>
        <p:spPr>
          <a:xfrm flipH="1">
            <a:off x="3005175" y="4520550"/>
            <a:ext cx="1938000" cy="1938000"/>
          </a:xfrm>
          <a:prstGeom prst="ellipse">
            <a:avLst/>
          </a:prstGeom>
          <a:solidFill>
            <a:srgbClr val="3C5BBF">
              <a:alpha val="1295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9" name="Google Shape;149;p11"/>
          <p:cNvSpPr/>
          <p:nvPr/>
        </p:nvSpPr>
        <p:spPr>
          <a:xfrm rot="3312081" flipH="1">
            <a:off x="5583785" y="4682906"/>
            <a:ext cx="184273" cy="212872"/>
          </a:xfrm>
          <a:custGeom>
            <a:avLst/>
            <a:gdLst/>
            <a:ahLst/>
            <a:cxnLst/>
            <a:rect l="l" t="t" r="r" b="b"/>
            <a:pathLst>
              <a:path w="1539" h="1779" extrusionOk="0">
                <a:moveTo>
                  <a:pt x="0" y="1"/>
                </a:moveTo>
                <a:lnTo>
                  <a:pt x="0" y="1778"/>
                </a:lnTo>
                <a:lnTo>
                  <a:pt x="1539" y="889"/>
                </a:lnTo>
                <a:lnTo>
                  <a:pt x="0" y="1"/>
                </a:lnTo>
                <a:close/>
              </a:path>
            </a:pathLst>
          </a:custGeom>
          <a:noFill/>
          <a:ln w="9525" cap="flat" cmpd="sng">
            <a:solidFill>
              <a:schemeClr val="accent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0" name="Google Shape;150;p11"/>
          <p:cNvSpPr/>
          <p:nvPr/>
        </p:nvSpPr>
        <p:spPr>
          <a:xfrm rot="-2774206" flipH="1">
            <a:off x="2638713" y="4758879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1" name="Google Shape;151;p11"/>
          <p:cNvSpPr/>
          <p:nvPr/>
        </p:nvSpPr>
        <p:spPr>
          <a:xfrm rot="-2774206" flipH="1">
            <a:off x="6438763" y="356579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able of contents">
  <p:cSld name="BLANK_1_1_1_1_1_1">
    <p:spTree>
      <p:nvGrpSpPr>
        <p:cNvPr id="1" name="Shape 1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Google Shape;154;p13"/>
          <p:cNvSpPr txBox="1">
            <a:spLocks noGrp="1"/>
          </p:cNvSpPr>
          <p:nvPr>
            <p:ph type="title"/>
          </p:nvPr>
        </p:nvSpPr>
        <p:spPr>
          <a:xfrm>
            <a:off x="720000" y="546199"/>
            <a:ext cx="7704000" cy="527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155" name="Google Shape;155;p13"/>
          <p:cNvSpPr txBox="1">
            <a:spLocks noGrp="1"/>
          </p:cNvSpPr>
          <p:nvPr>
            <p:ph type="title" idx="2"/>
          </p:nvPr>
        </p:nvSpPr>
        <p:spPr>
          <a:xfrm>
            <a:off x="1130526" y="1927550"/>
            <a:ext cx="2094000" cy="383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>
                <a:solidFill>
                  <a:schemeClr val="l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156" name="Google Shape;156;p13"/>
          <p:cNvSpPr txBox="1">
            <a:spLocks noGrp="1"/>
          </p:cNvSpPr>
          <p:nvPr>
            <p:ph type="subTitle" idx="1"/>
          </p:nvPr>
        </p:nvSpPr>
        <p:spPr>
          <a:xfrm>
            <a:off x="1130526" y="2285473"/>
            <a:ext cx="2094000" cy="48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57" name="Google Shape;157;p13"/>
          <p:cNvSpPr txBox="1">
            <a:spLocks noGrp="1"/>
          </p:cNvSpPr>
          <p:nvPr>
            <p:ph type="title" idx="3"/>
          </p:nvPr>
        </p:nvSpPr>
        <p:spPr>
          <a:xfrm>
            <a:off x="3524996" y="1927550"/>
            <a:ext cx="2093400" cy="383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>
                <a:solidFill>
                  <a:schemeClr val="l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158" name="Google Shape;158;p13"/>
          <p:cNvSpPr txBox="1">
            <a:spLocks noGrp="1"/>
          </p:cNvSpPr>
          <p:nvPr>
            <p:ph type="subTitle" idx="4"/>
          </p:nvPr>
        </p:nvSpPr>
        <p:spPr>
          <a:xfrm>
            <a:off x="3524996" y="2285473"/>
            <a:ext cx="2094000" cy="48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59" name="Google Shape;159;p13"/>
          <p:cNvSpPr txBox="1">
            <a:spLocks noGrp="1"/>
          </p:cNvSpPr>
          <p:nvPr>
            <p:ph type="title" idx="5"/>
          </p:nvPr>
        </p:nvSpPr>
        <p:spPr>
          <a:xfrm>
            <a:off x="1130526" y="3330263"/>
            <a:ext cx="2094000" cy="383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>
                <a:solidFill>
                  <a:schemeClr val="l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160" name="Google Shape;160;p13"/>
          <p:cNvSpPr txBox="1">
            <a:spLocks noGrp="1"/>
          </p:cNvSpPr>
          <p:nvPr>
            <p:ph type="subTitle" idx="6"/>
          </p:nvPr>
        </p:nvSpPr>
        <p:spPr>
          <a:xfrm>
            <a:off x="1130526" y="3688185"/>
            <a:ext cx="2094000" cy="48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61" name="Google Shape;161;p13"/>
          <p:cNvSpPr txBox="1">
            <a:spLocks noGrp="1"/>
          </p:cNvSpPr>
          <p:nvPr>
            <p:ph type="title" idx="7"/>
          </p:nvPr>
        </p:nvSpPr>
        <p:spPr>
          <a:xfrm>
            <a:off x="3524996" y="3330263"/>
            <a:ext cx="2093400" cy="383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>
                <a:solidFill>
                  <a:schemeClr val="l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162" name="Google Shape;162;p13"/>
          <p:cNvSpPr txBox="1">
            <a:spLocks noGrp="1"/>
          </p:cNvSpPr>
          <p:nvPr>
            <p:ph type="subTitle" idx="8"/>
          </p:nvPr>
        </p:nvSpPr>
        <p:spPr>
          <a:xfrm>
            <a:off x="3524996" y="3688185"/>
            <a:ext cx="2094000" cy="48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63" name="Google Shape;163;p13"/>
          <p:cNvSpPr txBox="1">
            <a:spLocks noGrp="1"/>
          </p:cNvSpPr>
          <p:nvPr>
            <p:ph type="title" idx="9"/>
          </p:nvPr>
        </p:nvSpPr>
        <p:spPr>
          <a:xfrm>
            <a:off x="5919474" y="1927550"/>
            <a:ext cx="2094000" cy="383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>
                <a:solidFill>
                  <a:schemeClr val="l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164" name="Google Shape;164;p13"/>
          <p:cNvSpPr txBox="1">
            <a:spLocks noGrp="1"/>
          </p:cNvSpPr>
          <p:nvPr>
            <p:ph type="subTitle" idx="13"/>
          </p:nvPr>
        </p:nvSpPr>
        <p:spPr>
          <a:xfrm>
            <a:off x="5919474" y="2285473"/>
            <a:ext cx="2093400" cy="48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65" name="Google Shape;165;p13"/>
          <p:cNvSpPr txBox="1">
            <a:spLocks noGrp="1"/>
          </p:cNvSpPr>
          <p:nvPr>
            <p:ph type="title" idx="14"/>
          </p:nvPr>
        </p:nvSpPr>
        <p:spPr>
          <a:xfrm>
            <a:off x="5919474" y="3330263"/>
            <a:ext cx="2094000" cy="383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>
                <a:solidFill>
                  <a:schemeClr val="l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166" name="Google Shape;166;p13"/>
          <p:cNvSpPr txBox="1">
            <a:spLocks noGrp="1"/>
          </p:cNvSpPr>
          <p:nvPr>
            <p:ph type="subTitle" idx="15"/>
          </p:nvPr>
        </p:nvSpPr>
        <p:spPr>
          <a:xfrm>
            <a:off x="5919474" y="3688185"/>
            <a:ext cx="2093400" cy="48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67" name="Google Shape;167;p13"/>
          <p:cNvSpPr txBox="1">
            <a:spLocks noGrp="1"/>
          </p:cNvSpPr>
          <p:nvPr>
            <p:ph type="title" idx="16" hasCustomPrompt="1"/>
          </p:nvPr>
        </p:nvSpPr>
        <p:spPr>
          <a:xfrm>
            <a:off x="1130526" y="1505875"/>
            <a:ext cx="685800" cy="285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2500">
                <a:solidFill>
                  <a:schemeClr val="dk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168" name="Google Shape;168;p13"/>
          <p:cNvSpPr txBox="1">
            <a:spLocks noGrp="1"/>
          </p:cNvSpPr>
          <p:nvPr>
            <p:ph type="title" idx="17" hasCustomPrompt="1"/>
          </p:nvPr>
        </p:nvSpPr>
        <p:spPr>
          <a:xfrm>
            <a:off x="1130526" y="2907600"/>
            <a:ext cx="685800" cy="283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2500">
                <a:solidFill>
                  <a:schemeClr val="dk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169" name="Google Shape;169;p13"/>
          <p:cNvSpPr txBox="1">
            <a:spLocks noGrp="1"/>
          </p:cNvSpPr>
          <p:nvPr>
            <p:ph type="title" idx="18" hasCustomPrompt="1"/>
          </p:nvPr>
        </p:nvSpPr>
        <p:spPr>
          <a:xfrm>
            <a:off x="3524996" y="1516675"/>
            <a:ext cx="685800" cy="274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2500">
                <a:solidFill>
                  <a:schemeClr val="dk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170" name="Google Shape;170;p13"/>
          <p:cNvSpPr txBox="1">
            <a:spLocks noGrp="1"/>
          </p:cNvSpPr>
          <p:nvPr>
            <p:ph type="title" idx="19" hasCustomPrompt="1"/>
          </p:nvPr>
        </p:nvSpPr>
        <p:spPr>
          <a:xfrm>
            <a:off x="3524996" y="2907600"/>
            <a:ext cx="685800" cy="283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2500">
                <a:solidFill>
                  <a:schemeClr val="dk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171" name="Google Shape;171;p13"/>
          <p:cNvSpPr txBox="1">
            <a:spLocks noGrp="1"/>
          </p:cNvSpPr>
          <p:nvPr>
            <p:ph type="title" idx="20" hasCustomPrompt="1"/>
          </p:nvPr>
        </p:nvSpPr>
        <p:spPr>
          <a:xfrm>
            <a:off x="5919474" y="1516038"/>
            <a:ext cx="685800" cy="274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2500">
                <a:solidFill>
                  <a:schemeClr val="dk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172" name="Google Shape;172;p13"/>
          <p:cNvSpPr txBox="1">
            <a:spLocks noGrp="1"/>
          </p:cNvSpPr>
          <p:nvPr>
            <p:ph type="title" idx="21" hasCustomPrompt="1"/>
          </p:nvPr>
        </p:nvSpPr>
        <p:spPr>
          <a:xfrm>
            <a:off x="5919474" y="2907600"/>
            <a:ext cx="685800" cy="283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2500">
                <a:solidFill>
                  <a:schemeClr val="dk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173" name="Google Shape;173;p13"/>
          <p:cNvSpPr/>
          <p:nvPr/>
        </p:nvSpPr>
        <p:spPr>
          <a:xfrm>
            <a:off x="5720025" y="-1395550"/>
            <a:ext cx="1938000" cy="1938000"/>
          </a:xfrm>
          <a:prstGeom prst="ellipse">
            <a:avLst/>
          </a:prstGeom>
          <a:solidFill>
            <a:srgbClr val="F5655C">
              <a:alpha val="522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4" name="Google Shape;174;p13"/>
          <p:cNvSpPr/>
          <p:nvPr/>
        </p:nvSpPr>
        <p:spPr>
          <a:xfrm>
            <a:off x="8442075" y="2080350"/>
            <a:ext cx="1938000" cy="1938000"/>
          </a:xfrm>
          <a:prstGeom prst="ellipse">
            <a:avLst/>
          </a:prstGeom>
          <a:solidFill>
            <a:srgbClr val="3C5BBF">
              <a:alpha val="1295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5" name="Google Shape;175;p13"/>
          <p:cNvSpPr/>
          <p:nvPr/>
        </p:nvSpPr>
        <p:spPr>
          <a:xfrm rot="2774158">
            <a:off x="8415567" y="295857"/>
            <a:ext cx="184273" cy="212872"/>
          </a:xfrm>
          <a:custGeom>
            <a:avLst/>
            <a:gdLst/>
            <a:ahLst/>
            <a:cxnLst/>
            <a:rect l="l" t="t" r="r" b="b"/>
            <a:pathLst>
              <a:path w="1539" h="1779" extrusionOk="0">
                <a:moveTo>
                  <a:pt x="0" y="1"/>
                </a:moveTo>
                <a:lnTo>
                  <a:pt x="0" y="1778"/>
                </a:lnTo>
                <a:lnTo>
                  <a:pt x="1539" y="889"/>
                </a:lnTo>
                <a:lnTo>
                  <a:pt x="0" y="1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6" name="Google Shape;176;p13"/>
          <p:cNvSpPr/>
          <p:nvPr/>
        </p:nvSpPr>
        <p:spPr>
          <a:xfrm rot="2774206">
            <a:off x="3452095" y="4676241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7" name="Google Shape;177;p13"/>
          <p:cNvSpPr/>
          <p:nvPr/>
        </p:nvSpPr>
        <p:spPr>
          <a:xfrm rot="2774158">
            <a:off x="395917" y="2803995"/>
            <a:ext cx="184273" cy="212872"/>
          </a:xfrm>
          <a:custGeom>
            <a:avLst/>
            <a:gdLst/>
            <a:ahLst/>
            <a:cxnLst/>
            <a:rect l="l" t="t" r="r" b="b"/>
            <a:pathLst>
              <a:path w="1539" h="1779" extrusionOk="0">
                <a:moveTo>
                  <a:pt x="0" y="1"/>
                </a:moveTo>
                <a:lnTo>
                  <a:pt x="0" y="1778"/>
                </a:lnTo>
                <a:lnTo>
                  <a:pt x="1539" y="889"/>
                </a:lnTo>
                <a:lnTo>
                  <a:pt x="0" y="1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8" name="Google Shape;178;p13"/>
          <p:cNvSpPr/>
          <p:nvPr/>
        </p:nvSpPr>
        <p:spPr>
          <a:xfrm rot="2774206">
            <a:off x="8670770" y="1290029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noFill/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9" name="Google Shape;179;p13"/>
          <p:cNvSpPr/>
          <p:nvPr/>
        </p:nvSpPr>
        <p:spPr>
          <a:xfrm>
            <a:off x="720000" y="4596889"/>
            <a:ext cx="1938000" cy="1938000"/>
          </a:xfrm>
          <a:prstGeom prst="ellipse">
            <a:avLst/>
          </a:prstGeom>
          <a:solidFill>
            <a:srgbClr val="F2AA31">
              <a:alpha val="1384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Quote">
  <p:cSld name="BLANK_1_1">
    <p:spTree>
      <p:nvGrpSpPr>
        <p:cNvPr id="1" name="Shape 1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1" name="Google Shape;181;p14"/>
          <p:cNvSpPr txBox="1">
            <a:spLocks noGrp="1"/>
          </p:cNvSpPr>
          <p:nvPr>
            <p:ph type="title"/>
          </p:nvPr>
        </p:nvSpPr>
        <p:spPr>
          <a:xfrm>
            <a:off x="1226463" y="3100294"/>
            <a:ext cx="6691200" cy="531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2500">
                <a:solidFill>
                  <a:schemeClr val="l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endParaRPr/>
          </a:p>
        </p:txBody>
      </p:sp>
      <p:sp>
        <p:nvSpPr>
          <p:cNvPr id="182" name="Google Shape;182;p14"/>
          <p:cNvSpPr txBox="1">
            <a:spLocks noGrp="1"/>
          </p:cNvSpPr>
          <p:nvPr>
            <p:ph type="subTitle" idx="1"/>
          </p:nvPr>
        </p:nvSpPr>
        <p:spPr>
          <a:xfrm>
            <a:off x="1226338" y="1511306"/>
            <a:ext cx="6691200" cy="1478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3000"/>
              <a:buNone/>
              <a:defRPr sz="3000"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3000"/>
              <a:buNone/>
              <a:defRPr sz="3000"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3000"/>
              <a:buNone/>
              <a:defRPr sz="3000"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3000"/>
              <a:buNone/>
              <a:defRPr sz="3000"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3000"/>
              <a:buNone/>
              <a:defRPr sz="3000"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3000"/>
              <a:buNone/>
              <a:defRPr sz="3000"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3000"/>
              <a:buNone/>
              <a:defRPr sz="3000"/>
            </a:lvl9pPr>
          </a:lstStyle>
          <a:p>
            <a:endParaRPr/>
          </a:p>
        </p:txBody>
      </p:sp>
      <p:sp>
        <p:nvSpPr>
          <p:cNvPr id="183" name="Google Shape;183;p14"/>
          <p:cNvSpPr/>
          <p:nvPr/>
        </p:nvSpPr>
        <p:spPr>
          <a:xfrm flipH="1">
            <a:off x="4817800" y="-1095100"/>
            <a:ext cx="1938000" cy="1938000"/>
          </a:xfrm>
          <a:prstGeom prst="ellipse">
            <a:avLst/>
          </a:prstGeom>
          <a:solidFill>
            <a:srgbClr val="F2AA31">
              <a:alpha val="1384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4" name="Google Shape;184;p14"/>
          <p:cNvSpPr/>
          <p:nvPr/>
        </p:nvSpPr>
        <p:spPr>
          <a:xfrm flipH="1">
            <a:off x="8442075" y="589101"/>
            <a:ext cx="1938000" cy="1938000"/>
          </a:xfrm>
          <a:prstGeom prst="ellipse">
            <a:avLst/>
          </a:prstGeom>
          <a:solidFill>
            <a:srgbClr val="F5655C">
              <a:alpha val="522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5" name="Google Shape;185;p14"/>
          <p:cNvSpPr/>
          <p:nvPr/>
        </p:nvSpPr>
        <p:spPr>
          <a:xfrm flipH="1">
            <a:off x="-1088350" y="2303800"/>
            <a:ext cx="1660800" cy="1660800"/>
          </a:xfrm>
          <a:prstGeom prst="ellipse">
            <a:avLst/>
          </a:prstGeom>
          <a:solidFill>
            <a:srgbClr val="F2AA31">
              <a:alpha val="1384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6" name="Google Shape;186;p14"/>
          <p:cNvSpPr/>
          <p:nvPr/>
        </p:nvSpPr>
        <p:spPr>
          <a:xfrm rot="3334838" flipH="1">
            <a:off x="449985" y="255209"/>
            <a:ext cx="184273" cy="212871"/>
          </a:xfrm>
          <a:custGeom>
            <a:avLst/>
            <a:gdLst/>
            <a:ahLst/>
            <a:cxnLst/>
            <a:rect l="l" t="t" r="r" b="b"/>
            <a:pathLst>
              <a:path w="1539" h="1779" extrusionOk="0">
                <a:moveTo>
                  <a:pt x="0" y="1"/>
                </a:moveTo>
                <a:lnTo>
                  <a:pt x="0" y="1778"/>
                </a:lnTo>
                <a:lnTo>
                  <a:pt x="1539" y="889"/>
                </a:lnTo>
                <a:lnTo>
                  <a:pt x="0" y="1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7" name="Google Shape;187;p14"/>
          <p:cNvSpPr/>
          <p:nvPr/>
        </p:nvSpPr>
        <p:spPr>
          <a:xfrm rot="-97" flipH="1">
            <a:off x="2466002" y="304328"/>
            <a:ext cx="186348" cy="195922"/>
          </a:xfrm>
          <a:custGeom>
            <a:avLst/>
            <a:gdLst/>
            <a:ahLst/>
            <a:cxnLst/>
            <a:rect l="l" t="t" r="r" b="b"/>
            <a:pathLst>
              <a:path w="2102" h="2210" extrusionOk="0">
                <a:moveTo>
                  <a:pt x="1299" y="1"/>
                </a:moveTo>
                <a:lnTo>
                  <a:pt x="761" y="553"/>
                </a:lnTo>
                <a:lnTo>
                  <a:pt x="0" y="422"/>
                </a:lnTo>
                <a:lnTo>
                  <a:pt x="360" y="1105"/>
                </a:lnTo>
                <a:lnTo>
                  <a:pt x="0" y="1787"/>
                </a:lnTo>
                <a:lnTo>
                  <a:pt x="761" y="1658"/>
                </a:lnTo>
                <a:lnTo>
                  <a:pt x="1299" y="2210"/>
                </a:lnTo>
                <a:lnTo>
                  <a:pt x="1409" y="1447"/>
                </a:lnTo>
                <a:lnTo>
                  <a:pt x="2101" y="1105"/>
                </a:lnTo>
                <a:lnTo>
                  <a:pt x="1409" y="764"/>
                </a:lnTo>
                <a:lnTo>
                  <a:pt x="1299" y="1"/>
                </a:lnTo>
                <a:close/>
              </a:path>
            </a:pathLst>
          </a:custGeom>
          <a:noFill/>
          <a:ln w="9525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8" name="Google Shape;188;p14"/>
          <p:cNvSpPr/>
          <p:nvPr/>
        </p:nvSpPr>
        <p:spPr>
          <a:xfrm rot="-2774206" flipH="1">
            <a:off x="8300263" y="371841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9" name="Google Shape;189;p14"/>
          <p:cNvSpPr/>
          <p:nvPr/>
        </p:nvSpPr>
        <p:spPr>
          <a:xfrm rot="-2774206" flipH="1">
            <a:off x="8105313" y="4706891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noFill/>
          <a:ln w="9525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0" name="Google Shape;190;p14"/>
          <p:cNvSpPr/>
          <p:nvPr/>
        </p:nvSpPr>
        <p:spPr>
          <a:xfrm rot="-2774158" flipH="1">
            <a:off x="8431035" y="3489207"/>
            <a:ext cx="184273" cy="212872"/>
          </a:xfrm>
          <a:custGeom>
            <a:avLst/>
            <a:gdLst/>
            <a:ahLst/>
            <a:cxnLst/>
            <a:rect l="l" t="t" r="r" b="b"/>
            <a:pathLst>
              <a:path w="1539" h="1779" extrusionOk="0">
                <a:moveTo>
                  <a:pt x="0" y="1"/>
                </a:moveTo>
                <a:lnTo>
                  <a:pt x="0" y="1778"/>
                </a:lnTo>
                <a:lnTo>
                  <a:pt x="1539" y="889"/>
                </a:lnTo>
                <a:lnTo>
                  <a:pt x="0" y="1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1" name="Google Shape;191;p14"/>
          <p:cNvSpPr/>
          <p:nvPr/>
        </p:nvSpPr>
        <p:spPr>
          <a:xfrm rot="-2774206" flipH="1">
            <a:off x="413238" y="1527654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noFill/>
          <a:ln w="9525" cap="flat" cmpd="sng">
            <a:solidFill>
              <a:schemeClr val="accent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2" name="Google Shape;192;p14"/>
          <p:cNvSpPr/>
          <p:nvPr/>
        </p:nvSpPr>
        <p:spPr>
          <a:xfrm rot="-2774206" flipH="1">
            <a:off x="4378988" y="371829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3" name="Google Shape;193;p14"/>
          <p:cNvSpPr/>
          <p:nvPr/>
        </p:nvSpPr>
        <p:spPr>
          <a:xfrm rot="-2774206" flipH="1">
            <a:off x="275138" y="4367091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noFill/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4" name="Google Shape;194;p14"/>
          <p:cNvSpPr/>
          <p:nvPr/>
        </p:nvSpPr>
        <p:spPr>
          <a:xfrm rot="-2774206" flipH="1">
            <a:off x="1237463" y="4740879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5" name="Google Shape;195;p14"/>
          <p:cNvSpPr/>
          <p:nvPr/>
        </p:nvSpPr>
        <p:spPr>
          <a:xfrm flipH="1">
            <a:off x="3952475" y="4537050"/>
            <a:ext cx="1938000" cy="1938000"/>
          </a:xfrm>
          <a:prstGeom prst="ellipse">
            <a:avLst/>
          </a:prstGeom>
          <a:solidFill>
            <a:srgbClr val="3C5BBF">
              <a:alpha val="1295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1">
  <p:cSld name="TITLE_ONLY_1">
    <p:spTree>
      <p:nvGrpSpPr>
        <p:cNvPr id="1" name="Shape 1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7" name="Google Shape;197;p15"/>
          <p:cNvSpPr txBox="1">
            <a:spLocks noGrp="1"/>
          </p:cNvSpPr>
          <p:nvPr>
            <p:ph type="title"/>
          </p:nvPr>
        </p:nvSpPr>
        <p:spPr>
          <a:xfrm>
            <a:off x="720000" y="542450"/>
            <a:ext cx="7704000" cy="521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198" name="Google Shape;198;p15"/>
          <p:cNvSpPr/>
          <p:nvPr/>
        </p:nvSpPr>
        <p:spPr>
          <a:xfrm rot="-2774206" flipH="1">
            <a:off x="7080054" y="4367096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9" name="Google Shape;199;p15"/>
          <p:cNvSpPr/>
          <p:nvPr/>
        </p:nvSpPr>
        <p:spPr>
          <a:xfrm flipH="1">
            <a:off x="6351275" y="-1398575"/>
            <a:ext cx="1938000" cy="1938000"/>
          </a:xfrm>
          <a:prstGeom prst="ellipse">
            <a:avLst/>
          </a:prstGeom>
          <a:solidFill>
            <a:srgbClr val="F5655C">
              <a:alpha val="522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0" name="Google Shape;200;p15"/>
          <p:cNvSpPr/>
          <p:nvPr/>
        </p:nvSpPr>
        <p:spPr>
          <a:xfrm flipH="1">
            <a:off x="8763575" y="2532376"/>
            <a:ext cx="1938000" cy="1938000"/>
          </a:xfrm>
          <a:prstGeom prst="ellipse">
            <a:avLst/>
          </a:prstGeom>
          <a:solidFill>
            <a:srgbClr val="F2AA31">
              <a:alpha val="1384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1" name="Google Shape;201;p15"/>
          <p:cNvSpPr/>
          <p:nvPr/>
        </p:nvSpPr>
        <p:spPr>
          <a:xfrm flipH="1">
            <a:off x="-1227150" y="1741350"/>
            <a:ext cx="1660800" cy="1660800"/>
          </a:xfrm>
          <a:prstGeom prst="ellipse">
            <a:avLst/>
          </a:prstGeom>
          <a:solidFill>
            <a:srgbClr val="F2AA31">
              <a:alpha val="1384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2" name="Google Shape;202;p15"/>
          <p:cNvSpPr/>
          <p:nvPr/>
        </p:nvSpPr>
        <p:spPr>
          <a:xfrm rot="-2774158" flipH="1">
            <a:off x="576010" y="356795"/>
            <a:ext cx="184273" cy="212872"/>
          </a:xfrm>
          <a:custGeom>
            <a:avLst/>
            <a:gdLst/>
            <a:ahLst/>
            <a:cxnLst/>
            <a:rect l="l" t="t" r="r" b="b"/>
            <a:pathLst>
              <a:path w="1539" h="1779" extrusionOk="0">
                <a:moveTo>
                  <a:pt x="0" y="1"/>
                </a:moveTo>
                <a:lnTo>
                  <a:pt x="0" y="1778"/>
                </a:lnTo>
                <a:lnTo>
                  <a:pt x="1539" y="889"/>
                </a:lnTo>
                <a:lnTo>
                  <a:pt x="0" y="1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3" name="Google Shape;203;p15"/>
          <p:cNvSpPr/>
          <p:nvPr/>
        </p:nvSpPr>
        <p:spPr>
          <a:xfrm rot="-2774206" flipH="1">
            <a:off x="8605063" y="371841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4" name="Google Shape;204;p15"/>
          <p:cNvSpPr/>
          <p:nvPr/>
        </p:nvSpPr>
        <p:spPr>
          <a:xfrm rot="-2774206" flipH="1">
            <a:off x="8333913" y="4859291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5" name="Google Shape;205;p15"/>
          <p:cNvSpPr/>
          <p:nvPr/>
        </p:nvSpPr>
        <p:spPr>
          <a:xfrm rot="-2774158" flipH="1">
            <a:off x="8735835" y="1775082"/>
            <a:ext cx="184273" cy="212872"/>
          </a:xfrm>
          <a:custGeom>
            <a:avLst/>
            <a:gdLst/>
            <a:ahLst/>
            <a:cxnLst/>
            <a:rect l="l" t="t" r="r" b="b"/>
            <a:pathLst>
              <a:path w="1539" h="1779" extrusionOk="0">
                <a:moveTo>
                  <a:pt x="0" y="1"/>
                </a:moveTo>
                <a:lnTo>
                  <a:pt x="0" y="1778"/>
                </a:lnTo>
                <a:lnTo>
                  <a:pt x="1539" y="889"/>
                </a:lnTo>
                <a:lnTo>
                  <a:pt x="0" y="1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6" name="Google Shape;206;p15"/>
          <p:cNvSpPr/>
          <p:nvPr/>
        </p:nvSpPr>
        <p:spPr>
          <a:xfrm rot="5400072" flipH="1">
            <a:off x="5355686" y="156896"/>
            <a:ext cx="184272" cy="212871"/>
          </a:xfrm>
          <a:custGeom>
            <a:avLst/>
            <a:gdLst/>
            <a:ahLst/>
            <a:cxnLst/>
            <a:rect l="l" t="t" r="r" b="b"/>
            <a:pathLst>
              <a:path w="1539" h="1779" extrusionOk="0">
                <a:moveTo>
                  <a:pt x="0" y="1"/>
                </a:moveTo>
                <a:lnTo>
                  <a:pt x="0" y="1778"/>
                </a:lnTo>
                <a:lnTo>
                  <a:pt x="1539" y="889"/>
                </a:lnTo>
                <a:lnTo>
                  <a:pt x="0" y="1"/>
                </a:lnTo>
                <a:close/>
              </a:path>
            </a:pathLst>
          </a:custGeom>
          <a:noFill/>
          <a:ln w="9525" cap="flat" cmpd="sng">
            <a:solidFill>
              <a:schemeClr val="accent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7" name="Google Shape;207;p15"/>
          <p:cNvSpPr/>
          <p:nvPr/>
        </p:nvSpPr>
        <p:spPr>
          <a:xfrm rot="-2774206" flipH="1">
            <a:off x="275138" y="1325454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noFill/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8" name="Google Shape;208;p15"/>
          <p:cNvSpPr/>
          <p:nvPr/>
        </p:nvSpPr>
        <p:spPr>
          <a:xfrm rot="3312081" flipH="1">
            <a:off x="6881810" y="4703743"/>
            <a:ext cx="184273" cy="212872"/>
          </a:xfrm>
          <a:custGeom>
            <a:avLst/>
            <a:gdLst/>
            <a:ahLst/>
            <a:cxnLst/>
            <a:rect l="l" t="t" r="r" b="b"/>
            <a:pathLst>
              <a:path w="1539" h="1779" extrusionOk="0">
                <a:moveTo>
                  <a:pt x="0" y="1"/>
                </a:moveTo>
                <a:lnTo>
                  <a:pt x="0" y="1778"/>
                </a:lnTo>
                <a:lnTo>
                  <a:pt x="1539" y="889"/>
                </a:lnTo>
                <a:lnTo>
                  <a:pt x="0" y="1"/>
                </a:lnTo>
                <a:close/>
              </a:path>
            </a:pathLst>
          </a:custGeom>
          <a:noFill/>
          <a:ln w="9525" cap="flat" cmpd="sng">
            <a:solidFill>
              <a:schemeClr val="accent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9" name="Google Shape;209;p15"/>
          <p:cNvSpPr/>
          <p:nvPr/>
        </p:nvSpPr>
        <p:spPr>
          <a:xfrm rot="-2774206" flipH="1">
            <a:off x="1734063" y="166191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0" name="Google Shape;210;p15"/>
          <p:cNvSpPr/>
          <p:nvPr/>
        </p:nvSpPr>
        <p:spPr>
          <a:xfrm rot="-97" flipH="1">
            <a:off x="357452" y="3151303"/>
            <a:ext cx="186348" cy="195922"/>
          </a:xfrm>
          <a:custGeom>
            <a:avLst/>
            <a:gdLst/>
            <a:ahLst/>
            <a:cxnLst/>
            <a:rect l="l" t="t" r="r" b="b"/>
            <a:pathLst>
              <a:path w="2102" h="2210" extrusionOk="0">
                <a:moveTo>
                  <a:pt x="1299" y="1"/>
                </a:moveTo>
                <a:lnTo>
                  <a:pt x="761" y="553"/>
                </a:lnTo>
                <a:lnTo>
                  <a:pt x="0" y="422"/>
                </a:lnTo>
                <a:lnTo>
                  <a:pt x="360" y="1105"/>
                </a:lnTo>
                <a:lnTo>
                  <a:pt x="0" y="1787"/>
                </a:lnTo>
                <a:lnTo>
                  <a:pt x="761" y="1658"/>
                </a:lnTo>
                <a:lnTo>
                  <a:pt x="1299" y="2210"/>
                </a:lnTo>
                <a:lnTo>
                  <a:pt x="1409" y="1447"/>
                </a:lnTo>
                <a:lnTo>
                  <a:pt x="2101" y="1105"/>
                </a:lnTo>
                <a:lnTo>
                  <a:pt x="1409" y="764"/>
                </a:lnTo>
                <a:lnTo>
                  <a:pt x="1299" y="1"/>
                </a:lnTo>
                <a:close/>
              </a:path>
            </a:pathLst>
          </a:custGeom>
          <a:noFill/>
          <a:ln w="9525" cap="flat" cmpd="sng">
            <a:solidFill>
              <a:schemeClr val="accent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1" name="Google Shape;211;p15"/>
          <p:cNvSpPr/>
          <p:nvPr/>
        </p:nvSpPr>
        <p:spPr>
          <a:xfrm rot="-2774206" flipH="1">
            <a:off x="275138" y="4367091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noFill/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2" name="Google Shape;212;p15"/>
          <p:cNvSpPr/>
          <p:nvPr/>
        </p:nvSpPr>
        <p:spPr>
          <a:xfrm rot="-2774206" flipH="1">
            <a:off x="1175613" y="4859279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3" name="Google Shape;213;p15"/>
          <p:cNvSpPr/>
          <p:nvPr/>
        </p:nvSpPr>
        <p:spPr>
          <a:xfrm rot="-2774206" flipH="1">
            <a:off x="3496638" y="371829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noFill/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">
  <p:cSld name="CUSTOM">
    <p:spTree>
      <p:nvGrpSpPr>
        <p:cNvPr id="1" name="Shape 2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" name="Google Shape;215;p16"/>
          <p:cNvSpPr txBox="1">
            <a:spLocks noGrp="1"/>
          </p:cNvSpPr>
          <p:nvPr>
            <p:ph type="title"/>
          </p:nvPr>
        </p:nvSpPr>
        <p:spPr>
          <a:xfrm>
            <a:off x="888793" y="1291800"/>
            <a:ext cx="3573900" cy="1723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216" name="Google Shape;216;p16"/>
          <p:cNvSpPr txBox="1">
            <a:spLocks noGrp="1"/>
          </p:cNvSpPr>
          <p:nvPr>
            <p:ph type="subTitle" idx="1"/>
          </p:nvPr>
        </p:nvSpPr>
        <p:spPr>
          <a:xfrm>
            <a:off x="888793" y="3015590"/>
            <a:ext cx="3573900" cy="836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17" name="Google Shape;217;p16"/>
          <p:cNvSpPr/>
          <p:nvPr/>
        </p:nvSpPr>
        <p:spPr>
          <a:xfrm flipH="1">
            <a:off x="4849300" y="4257100"/>
            <a:ext cx="1938000" cy="1938000"/>
          </a:xfrm>
          <a:prstGeom prst="ellipse">
            <a:avLst/>
          </a:prstGeom>
          <a:solidFill>
            <a:srgbClr val="F5655C">
              <a:alpha val="522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8" name="Google Shape;218;p16"/>
          <p:cNvSpPr/>
          <p:nvPr/>
        </p:nvSpPr>
        <p:spPr>
          <a:xfrm flipH="1">
            <a:off x="8489050" y="913939"/>
            <a:ext cx="1938000" cy="1938000"/>
          </a:xfrm>
          <a:prstGeom prst="ellipse">
            <a:avLst/>
          </a:prstGeom>
          <a:solidFill>
            <a:srgbClr val="F2AA31">
              <a:alpha val="1384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9" name="Google Shape;219;p16"/>
          <p:cNvSpPr/>
          <p:nvPr/>
        </p:nvSpPr>
        <p:spPr>
          <a:xfrm flipH="1">
            <a:off x="1098563" y="-1258425"/>
            <a:ext cx="1938000" cy="1938000"/>
          </a:xfrm>
          <a:prstGeom prst="ellipse">
            <a:avLst/>
          </a:prstGeom>
          <a:solidFill>
            <a:srgbClr val="3C5BBF">
              <a:alpha val="1295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0" name="Google Shape;220;p16"/>
          <p:cNvSpPr/>
          <p:nvPr/>
        </p:nvSpPr>
        <p:spPr>
          <a:xfrm flipH="1">
            <a:off x="-1227150" y="1741350"/>
            <a:ext cx="1660800" cy="1660800"/>
          </a:xfrm>
          <a:prstGeom prst="ellipse">
            <a:avLst/>
          </a:prstGeom>
          <a:solidFill>
            <a:srgbClr val="F2AA31">
              <a:alpha val="1384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1" name="Google Shape;221;p16"/>
          <p:cNvSpPr/>
          <p:nvPr/>
        </p:nvSpPr>
        <p:spPr>
          <a:xfrm rot="3334838" flipH="1">
            <a:off x="449985" y="255209"/>
            <a:ext cx="184273" cy="212871"/>
          </a:xfrm>
          <a:custGeom>
            <a:avLst/>
            <a:gdLst/>
            <a:ahLst/>
            <a:cxnLst/>
            <a:rect l="l" t="t" r="r" b="b"/>
            <a:pathLst>
              <a:path w="1539" h="1779" extrusionOk="0">
                <a:moveTo>
                  <a:pt x="0" y="1"/>
                </a:moveTo>
                <a:lnTo>
                  <a:pt x="0" y="1778"/>
                </a:lnTo>
                <a:lnTo>
                  <a:pt x="1539" y="889"/>
                </a:lnTo>
                <a:lnTo>
                  <a:pt x="0" y="1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2" name="Google Shape;222;p16"/>
          <p:cNvSpPr/>
          <p:nvPr/>
        </p:nvSpPr>
        <p:spPr>
          <a:xfrm rot="-97" flipH="1">
            <a:off x="7637902" y="221503"/>
            <a:ext cx="186348" cy="195922"/>
          </a:xfrm>
          <a:custGeom>
            <a:avLst/>
            <a:gdLst/>
            <a:ahLst/>
            <a:cxnLst/>
            <a:rect l="l" t="t" r="r" b="b"/>
            <a:pathLst>
              <a:path w="2102" h="2210" extrusionOk="0">
                <a:moveTo>
                  <a:pt x="1299" y="1"/>
                </a:moveTo>
                <a:lnTo>
                  <a:pt x="761" y="553"/>
                </a:lnTo>
                <a:lnTo>
                  <a:pt x="0" y="422"/>
                </a:lnTo>
                <a:lnTo>
                  <a:pt x="360" y="1105"/>
                </a:lnTo>
                <a:lnTo>
                  <a:pt x="0" y="1787"/>
                </a:lnTo>
                <a:lnTo>
                  <a:pt x="761" y="1658"/>
                </a:lnTo>
                <a:lnTo>
                  <a:pt x="1299" y="2210"/>
                </a:lnTo>
                <a:lnTo>
                  <a:pt x="1409" y="1447"/>
                </a:lnTo>
                <a:lnTo>
                  <a:pt x="2101" y="1105"/>
                </a:lnTo>
                <a:lnTo>
                  <a:pt x="1409" y="764"/>
                </a:lnTo>
                <a:lnTo>
                  <a:pt x="1299" y="1"/>
                </a:lnTo>
                <a:close/>
              </a:path>
            </a:pathLst>
          </a:custGeom>
          <a:noFill/>
          <a:ln w="9525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3" name="Google Shape;223;p16"/>
          <p:cNvSpPr/>
          <p:nvPr/>
        </p:nvSpPr>
        <p:spPr>
          <a:xfrm rot="2146671" flipH="1">
            <a:off x="8466586" y="3259808"/>
            <a:ext cx="184273" cy="212869"/>
          </a:xfrm>
          <a:custGeom>
            <a:avLst/>
            <a:gdLst/>
            <a:ahLst/>
            <a:cxnLst/>
            <a:rect l="l" t="t" r="r" b="b"/>
            <a:pathLst>
              <a:path w="1539" h="1779" extrusionOk="0">
                <a:moveTo>
                  <a:pt x="0" y="1"/>
                </a:moveTo>
                <a:lnTo>
                  <a:pt x="0" y="1778"/>
                </a:lnTo>
                <a:lnTo>
                  <a:pt x="1539" y="889"/>
                </a:lnTo>
                <a:lnTo>
                  <a:pt x="0" y="1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4" name="Google Shape;224;p16"/>
          <p:cNvSpPr/>
          <p:nvPr/>
        </p:nvSpPr>
        <p:spPr>
          <a:xfrm rot="-2774158" flipH="1">
            <a:off x="4897760" y="255220"/>
            <a:ext cx="184273" cy="212872"/>
          </a:xfrm>
          <a:custGeom>
            <a:avLst/>
            <a:gdLst/>
            <a:ahLst/>
            <a:cxnLst/>
            <a:rect l="l" t="t" r="r" b="b"/>
            <a:pathLst>
              <a:path w="1539" h="1779" extrusionOk="0">
                <a:moveTo>
                  <a:pt x="0" y="1"/>
                </a:moveTo>
                <a:lnTo>
                  <a:pt x="0" y="1778"/>
                </a:lnTo>
                <a:lnTo>
                  <a:pt x="1539" y="889"/>
                </a:lnTo>
                <a:lnTo>
                  <a:pt x="0" y="1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5" name="Google Shape;225;p16"/>
          <p:cNvSpPr/>
          <p:nvPr/>
        </p:nvSpPr>
        <p:spPr>
          <a:xfrm rot="-2774206" flipH="1">
            <a:off x="275138" y="1140691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noFill/>
          <a:ln w="9525" cap="flat" cmpd="sng">
            <a:solidFill>
              <a:schemeClr val="accent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6" name="Google Shape;226;p16"/>
          <p:cNvSpPr/>
          <p:nvPr/>
        </p:nvSpPr>
        <p:spPr>
          <a:xfrm rot="-2774206" flipH="1">
            <a:off x="4094813" y="4706891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7" name="Google Shape;227;p16"/>
          <p:cNvSpPr/>
          <p:nvPr/>
        </p:nvSpPr>
        <p:spPr>
          <a:xfrm rot="-97" flipH="1">
            <a:off x="328702" y="3268278"/>
            <a:ext cx="186348" cy="195922"/>
          </a:xfrm>
          <a:custGeom>
            <a:avLst/>
            <a:gdLst/>
            <a:ahLst/>
            <a:cxnLst/>
            <a:rect l="l" t="t" r="r" b="b"/>
            <a:pathLst>
              <a:path w="2102" h="2210" extrusionOk="0">
                <a:moveTo>
                  <a:pt x="1299" y="1"/>
                </a:moveTo>
                <a:lnTo>
                  <a:pt x="761" y="553"/>
                </a:lnTo>
                <a:lnTo>
                  <a:pt x="0" y="422"/>
                </a:lnTo>
                <a:lnTo>
                  <a:pt x="360" y="1105"/>
                </a:lnTo>
                <a:lnTo>
                  <a:pt x="0" y="1787"/>
                </a:lnTo>
                <a:lnTo>
                  <a:pt x="761" y="1658"/>
                </a:lnTo>
                <a:lnTo>
                  <a:pt x="1299" y="2210"/>
                </a:lnTo>
                <a:lnTo>
                  <a:pt x="1409" y="1447"/>
                </a:lnTo>
                <a:lnTo>
                  <a:pt x="2101" y="1105"/>
                </a:lnTo>
                <a:lnTo>
                  <a:pt x="1409" y="764"/>
                </a:lnTo>
                <a:lnTo>
                  <a:pt x="1299" y="1"/>
                </a:lnTo>
                <a:close/>
              </a:path>
            </a:pathLst>
          </a:custGeom>
          <a:noFill/>
          <a:ln w="9525" cap="flat" cmpd="sng">
            <a:solidFill>
              <a:schemeClr val="accent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8" name="Google Shape;228;p16"/>
          <p:cNvSpPr/>
          <p:nvPr/>
        </p:nvSpPr>
        <p:spPr>
          <a:xfrm rot="-2774206" flipH="1">
            <a:off x="427538" y="4443291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noFill/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9" name="Google Shape;229;p16"/>
          <p:cNvSpPr/>
          <p:nvPr/>
        </p:nvSpPr>
        <p:spPr>
          <a:xfrm rot="-2774206" flipH="1">
            <a:off x="8105313" y="4706891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noFill/>
          <a:ln w="9525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0" name="Google Shape;230;p16"/>
          <p:cNvSpPr/>
          <p:nvPr/>
        </p:nvSpPr>
        <p:spPr>
          <a:xfrm rot="-2774206" flipH="1">
            <a:off x="3578588" y="280391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1" name="Google Shape;231;p16"/>
          <p:cNvSpPr/>
          <p:nvPr/>
        </p:nvSpPr>
        <p:spPr>
          <a:xfrm rot="-2774206" flipH="1">
            <a:off x="1389863" y="4817079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1">
  <p:cSld name="CUSTOM_4">
    <p:spTree>
      <p:nvGrpSpPr>
        <p:cNvPr id="1" name="Shape 2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3" name="Google Shape;233;p17"/>
          <p:cNvSpPr txBox="1">
            <a:spLocks noGrp="1"/>
          </p:cNvSpPr>
          <p:nvPr>
            <p:ph type="title"/>
          </p:nvPr>
        </p:nvSpPr>
        <p:spPr>
          <a:xfrm>
            <a:off x="713125" y="1531075"/>
            <a:ext cx="3858900" cy="540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234" name="Google Shape;234;p17"/>
          <p:cNvSpPr txBox="1">
            <a:spLocks noGrp="1"/>
          </p:cNvSpPr>
          <p:nvPr>
            <p:ph type="subTitle" idx="1"/>
          </p:nvPr>
        </p:nvSpPr>
        <p:spPr>
          <a:xfrm>
            <a:off x="720000" y="2147425"/>
            <a:ext cx="3858900" cy="1455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35" name="Google Shape;235;p17"/>
          <p:cNvSpPr/>
          <p:nvPr/>
        </p:nvSpPr>
        <p:spPr>
          <a:xfrm>
            <a:off x="4037388" y="4520550"/>
            <a:ext cx="1938000" cy="1938000"/>
          </a:xfrm>
          <a:prstGeom prst="ellipse">
            <a:avLst/>
          </a:prstGeom>
          <a:solidFill>
            <a:srgbClr val="F5655C">
              <a:alpha val="522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6" name="Google Shape;236;p17"/>
          <p:cNvSpPr/>
          <p:nvPr/>
        </p:nvSpPr>
        <p:spPr>
          <a:xfrm>
            <a:off x="-1301175" y="-551786"/>
            <a:ext cx="1938000" cy="1938000"/>
          </a:xfrm>
          <a:prstGeom prst="ellipse">
            <a:avLst/>
          </a:prstGeom>
          <a:solidFill>
            <a:srgbClr val="F2AA31">
              <a:alpha val="1384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7" name="Google Shape;237;p17"/>
          <p:cNvSpPr/>
          <p:nvPr/>
        </p:nvSpPr>
        <p:spPr>
          <a:xfrm>
            <a:off x="5215875" y="-1118800"/>
            <a:ext cx="1938000" cy="1938000"/>
          </a:xfrm>
          <a:prstGeom prst="ellipse">
            <a:avLst/>
          </a:prstGeom>
          <a:solidFill>
            <a:srgbClr val="3C5BBF">
              <a:alpha val="1295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8" name="Google Shape;238;p17"/>
          <p:cNvSpPr/>
          <p:nvPr/>
        </p:nvSpPr>
        <p:spPr>
          <a:xfrm>
            <a:off x="8856400" y="3268275"/>
            <a:ext cx="1660800" cy="1660800"/>
          </a:xfrm>
          <a:prstGeom prst="ellipse">
            <a:avLst/>
          </a:prstGeom>
          <a:solidFill>
            <a:srgbClr val="F2AA31">
              <a:alpha val="1384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9" name="Google Shape;239;p17"/>
          <p:cNvSpPr/>
          <p:nvPr/>
        </p:nvSpPr>
        <p:spPr>
          <a:xfrm rot="97">
            <a:off x="1216226" y="319253"/>
            <a:ext cx="186348" cy="195922"/>
          </a:xfrm>
          <a:custGeom>
            <a:avLst/>
            <a:gdLst/>
            <a:ahLst/>
            <a:cxnLst/>
            <a:rect l="l" t="t" r="r" b="b"/>
            <a:pathLst>
              <a:path w="2102" h="2210" extrusionOk="0">
                <a:moveTo>
                  <a:pt x="1299" y="1"/>
                </a:moveTo>
                <a:lnTo>
                  <a:pt x="761" y="553"/>
                </a:lnTo>
                <a:lnTo>
                  <a:pt x="0" y="422"/>
                </a:lnTo>
                <a:lnTo>
                  <a:pt x="360" y="1105"/>
                </a:lnTo>
                <a:lnTo>
                  <a:pt x="0" y="1787"/>
                </a:lnTo>
                <a:lnTo>
                  <a:pt x="761" y="1658"/>
                </a:lnTo>
                <a:lnTo>
                  <a:pt x="1299" y="2210"/>
                </a:lnTo>
                <a:lnTo>
                  <a:pt x="1409" y="1447"/>
                </a:lnTo>
                <a:lnTo>
                  <a:pt x="2101" y="1105"/>
                </a:lnTo>
                <a:lnTo>
                  <a:pt x="1409" y="764"/>
                </a:lnTo>
                <a:lnTo>
                  <a:pt x="1299" y="1"/>
                </a:lnTo>
                <a:close/>
              </a:path>
            </a:pathLst>
          </a:custGeom>
          <a:noFill/>
          <a:ln w="9525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0" name="Google Shape;240;p17"/>
          <p:cNvSpPr/>
          <p:nvPr/>
        </p:nvSpPr>
        <p:spPr>
          <a:xfrm rot="2774206">
            <a:off x="1008470" y="4706891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noFill/>
          <a:ln w="9525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1" name="Google Shape;241;p17"/>
          <p:cNvSpPr/>
          <p:nvPr/>
        </p:nvSpPr>
        <p:spPr>
          <a:xfrm rot="2774158">
            <a:off x="400742" y="2639332"/>
            <a:ext cx="184273" cy="212872"/>
          </a:xfrm>
          <a:custGeom>
            <a:avLst/>
            <a:gdLst/>
            <a:ahLst/>
            <a:cxnLst/>
            <a:rect l="l" t="t" r="r" b="b"/>
            <a:pathLst>
              <a:path w="1539" h="1779" extrusionOk="0">
                <a:moveTo>
                  <a:pt x="0" y="1"/>
                </a:moveTo>
                <a:lnTo>
                  <a:pt x="0" y="1778"/>
                </a:lnTo>
                <a:lnTo>
                  <a:pt x="1539" y="889"/>
                </a:lnTo>
                <a:lnTo>
                  <a:pt x="0" y="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2" name="Google Shape;242;p17"/>
          <p:cNvSpPr/>
          <p:nvPr/>
        </p:nvSpPr>
        <p:spPr>
          <a:xfrm rot="2774158">
            <a:off x="7113092" y="4706045"/>
            <a:ext cx="184273" cy="212872"/>
          </a:xfrm>
          <a:custGeom>
            <a:avLst/>
            <a:gdLst/>
            <a:ahLst/>
            <a:cxnLst/>
            <a:rect l="l" t="t" r="r" b="b"/>
            <a:pathLst>
              <a:path w="1539" h="1779" extrusionOk="0">
                <a:moveTo>
                  <a:pt x="0" y="1"/>
                </a:moveTo>
                <a:lnTo>
                  <a:pt x="0" y="1778"/>
                </a:lnTo>
                <a:lnTo>
                  <a:pt x="1539" y="889"/>
                </a:lnTo>
                <a:lnTo>
                  <a:pt x="0" y="1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3" name="Google Shape;243;p17"/>
          <p:cNvSpPr/>
          <p:nvPr/>
        </p:nvSpPr>
        <p:spPr>
          <a:xfrm rot="2774206">
            <a:off x="8867395" y="930316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noFill/>
          <a:ln w="9525" cap="flat" cmpd="sng">
            <a:solidFill>
              <a:schemeClr val="accent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4" name="Google Shape;244;p17"/>
          <p:cNvSpPr/>
          <p:nvPr/>
        </p:nvSpPr>
        <p:spPr>
          <a:xfrm rot="-3312081">
            <a:off x="3283817" y="4630906"/>
            <a:ext cx="184273" cy="212872"/>
          </a:xfrm>
          <a:custGeom>
            <a:avLst/>
            <a:gdLst/>
            <a:ahLst/>
            <a:cxnLst/>
            <a:rect l="l" t="t" r="r" b="b"/>
            <a:pathLst>
              <a:path w="1539" h="1779" extrusionOk="0">
                <a:moveTo>
                  <a:pt x="0" y="1"/>
                </a:moveTo>
                <a:lnTo>
                  <a:pt x="0" y="1778"/>
                </a:lnTo>
                <a:lnTo>
                  <a:pt x="1539" y="889"/>
                </a:lnTo>
                <a:lnTo>
                  <a:pt x="0" y="1"/>
                </a:lnTo>
                <a:close/>
              </a:path>
            </a:pathLst>
          </a:custGeom>
          <a:noFill/>
          <a:ln w="9525" cap="flat" cmpd="sng">
            <a:solidFill>
              <a:schemeClr val="accent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5" name="Google Shape;245;p17"/>
          <p:cNvSpPr/>
          <p:nvPr/>
        </p:nvSpPr>
        <p:spPr>
          <a:xfrm rot="2774206">
            <a:off x="630820" y="3512391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6" name="Google Shape;246;p17"/>
          <p:cNvSpPr/>
          <p:nvPr/>
        </p:nvSpPr>
        <p:spPr>
          <a:xfrm rot="97">
            <a:off x="8675251" y="2473790"/>
            <a:ext cx="186348" cy="195922"/>
          </a:xfrm>
          <a:custGeom>
            <a:avLst/>
            <a:gdLst/>
            <a:ahLst/>
            <a:cxnLst/>
            <a:rect l="l" t="t" r="r" b="b"/>
            <a:pathLst>
              <a:path w="2102" h="2210" extrusionOk="0">
                <a:moveTo>
                  <a:pt x="1299" y="1"/>
                </a:moveTo>
                <a:lnTo>
                  <a:pt x="761" y="553"/>
                </a:lnTo>
                <a:lnTo>
                  <a:pt x="0" y="422"/>
                </a:lnTo>
                <a:lnTo>
                  <a:pt x="360" y="1105"/>
                </a:lnTo>
                <a:lnTo>
                  <a:pt x="0" y="1787"/>
                </a:lnTo>
                <a:lnTo>
                  <a:pt x="761" y="1658"/>
                </a:lnTo>
                <a:lnTo>
                  <a:pt x="1299" y="2210"/>
                </a:lnTo>
                <a:lnTo>
                  <a:pt x="1409" y="1447"/>
                </a:lnTo>
                <a:lnTo>
                  <a:pt x="2101" y="1105"/>
                </a:lnTo>
                <a:lnTo>
                  <a:pt x="1409" y="764"/>
                </a:lnTo>
                <a:lnTo>
                  <a:pt x="1299" y="1"/>
                </a:lnTo>
                <a:close/>
              </a:path>
            </a:pathLst>
          </a:custGeom>
          <a:noFill/>
          <a:ln w="9525" cap="flat" cmpd="sng">
            <a:solidFill>
              <a:schemeClr val="accent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7" name="Google Shape;247;p17"/>
          <p:cNvSpPr/>
          <p:nvPr/>
        </p:nvSpPr>
        <p:spPr>
          <a:xfrm rot="2774206">
            <a:off x="3898545" y="150691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noFill/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2">
  <p:cSld name="CUSTOM_4_1">
    <p:spTree>
      <p:nvGrpSpPr>
        <p:cNvPr id="1" name="Shape 2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9" name="Google Shape;249;p18"/>
          <p:cNvSpPr txBox="1">
            <a:spLocks noGrp="1"/>
          </p:cNvSpPr>
          <p:nvPr>
            <p:ph type="title"/>
          </p:nvPr>
        </p:nvSpPr>
        <p:spPr>
          <a:xfrm>
            <a:off x="4581275" y="1530412"/>
            <a:ext cx="3860700" cy="540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250" name="Google Shape;250;p18"/>
          <p:cNvSpPr txBox="1">
            <a:spLocks noGrp="1"/>
          </p:cNvSpPr>
          <p:nvPr>
            <p:ph type="subTitle" idx="1"/>
          </p:nvPr>
        </p:nvSpPr>
        <p:spPr>
          <a:xfrm>
            <a:off x="4580375" y="2146612"/>
            <a:ext cx="3860700" cy="1456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51" name="Google Shape;251;p18"/>
          <p:cNvSpPr/>
          <p:nvPr/>
        </p:nvSpPr>
        <p:spPr>
          <a:xfrm>
            <a:off x="5136425" y="-1354150"/>
            <a:ext cx="1938000" cy="1938000"/>
          </a:xfrm>
          <a:prstGeom prst="ellipse">
            <a:avLst/>
          </a:prstGeom>
          <a:solidFill>
            <a:srgbClr val="F5655C">
              <a:alpha val="522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2" name="Google Shape;252;p18"/>
          <p:cNvSpPr/>
          <p:nvPr/>
        </p:nvSpPr>
        <p:spPr>
          <a:xfrm>
            <a:off x="-1227150" y="583839"/>
            <a:ext cx="1938000" cy="1938000"/>
          </a:xfrm>
          <a:prstGeom prst="ellipse">
            <a:avLst/>
          </a:prstGeom>
          <a:solidFill>
            <a:srgbClr val="F2AA31">
              <a:alpha val="1384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3" name="Google Shape;253;p18"/>
          <p:cNvSpPr/>
          <p:nvPr/>
        </p:nvSpPr>
        <p:spPr>
          <a:xfrm>
            <a:off x="4241925" y="4520550"/>
            <a:ext cx="1938000" cy="1938000"/>
          </a:xfrm>
          <a:prstGeom prst="ellipse">
            <a:avLst/>
          </a:prstGeom>
          <a:solidFill>
            <a:srgbClr val="3C5BBF">
              <a:alpha val="1295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4" name="Google Shape;254;p18"/>
          <p:cNvSpPr/>
          <p:nvPr/>
        </p:nvSpPr>
        <p:spPr>
          <a:xfrm>
            <a:off x="8751450" y="1741350"/>
            <a:ext cx="1660800" cy="1660800"/>
          </a:xfrm>
          <a:prstGeom prst="ellipse">
            <a:avLst/>
          </a:prstGeom>
          <a:solidFill>
            <a:srgbClr val="F2AA31">
              <a:alpha val="1384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5" name="Google Shape;255;p18"/>
          <p:cNvSpPr/>
          <p:nvPr/>
        </p:nvSpPr>
        <p:spPr>
          <a:xfrm rot="2774206">
            <a:off x="1008470" y="4706891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noFill/>
          <a:ln w="9525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6" name="Google Shape;256;p18"/>
          <p:cNvSpPr/>
          <p:nvPr/>
        </p:nvSpPr>
        <p:spPr>
          <a:xfrm rot="2774206">
            <a:off x="8867395" y="930316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noFill/>
          <a:ln w="9525" cap="flat" cmpd="sng">
            <a:solidFill>
              <a:schemeClr val="accent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7" name="Google Shape;257;p18"/>
          <p:cNvSpPr/>
          <p:nvPr/>
        </p:nvSpPr>
        <p:spPr>
          <a:xfrm rot="-3312081">
            <a:off x="3283817" y="4630906"/>
            <a:ext cx="184273" cy="212872"/>
          </a:xfrm>
          <a:custGeom>
            <a:avLst/>
            <a:gdLst/>
            <a:ahLst/>
            <a:cxnLst/>
            <a:rect l="l" t="t" r="r" b="b"/>
            <a:pathLst>
              <a:path w="1539" h="1779" extrusionOk="0">
                <a:moveTo>
                  <a:pt x="0" y="1"/>
                </a:moveTo>
                <a:lnTo>
                  <a:pt x="0" y="1778"/>
                </a:lnTo>
                <a:lnTo>
                  <a:pt x="1539" y="889"/>
                </a:lnTo>
                <a:lnTo>
                  <a:pt x="0" y="1"/>
                </a:lnTo>
                <a:close/>
              </a:path>
            </a:pathLst>
          </a:custGeom>
          <a:noFill/>
          <a:ln w="9525" cap="flat" cmpd="sng">
            <a:solidFill>
              <a:schemeClr val="accent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8" name="Google Shape;258;p18"/>
          <p:cNvSpPr/>
          <p:nvPr/>
        </p:nvSpPr>
        <p:spPr>
          <a:xfrm rot="97">
            <a:off x="8670051" y="3268278"/>
            <a:ext cx="186348" cy="195922"/>
          </a:xfrm>
          <a:custGeom>
            <a:avLst/>
            <a:gdLst/>
            <a:ahLst/>
            <a:cxnLst/>
            <a:rect l="l" t="t" r="r" b="b"/>
            <a:pathLst>
              <a:path w="2102" h="2210" extrusionOk="0">
                <a:moveTo>
                  <a:pt x="1299" y="1"/>
                </a:moveTo>
                <a:lnTo>
                  <a:pt x="761" y="553"/>
                </a:lnTo>
                <a:lnTo>
                  <a:pt x="0" y="422"/>
                </a:lnTo>
                <a:lnTo>
                  <a:pt x="360" y="1105"/>
                </a:lnTo>
                <a:lnTo>
                  <a:pt x="0" y="1787"/>
                </a:lnTo>
                <a:lnTo>
                  <a:pt x="761" y="1658"/>
                </a:lnTo>
                <a:lnTo>
                  <a:pt x="1299" y="2210"/>
                </a:lnTo>
                <a:lnTo>
                  <a:pt x="1409" y="1447"/>
                </a:lnTo>
                <a:lnTo>
                  <a:pt x="2101" y="1105"/>
                </a:lnTo>
                <a:lnTo>
                  <a:pt x="1409" y="764"/>
                </a:lnTo>
                <a:lnTo>
                  <a:pt x="1299" y="1"/>
                </a:lnTo>
                <a:close/>
              </a:path>
            </a:pathLst>
          </a:custGeom>
          <a:noFill/>
          <a:ln w="9525" cap="flat" cmpd="sng">
            <a:solidFill>
              <a:schemeClr val="accent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9" name="Google Shape;259;p18"/>
          <p:cNvSpPr/>
          <p:nvPr/>
        </p:nvSpPr>
        <p:spPr>
          <a:xfrm rot="2774206">
            <a:off x="8686245" y="4443291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noFill/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0" name="Google Shape;260;p18"/>
          <p:cNvSpPr/>
          <p:nvPr/>
        </p:nvSpPr>
        <p:spPr>
          <a:xfrm rot="2774206">
            <a:off x="6475070" y="4758879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1" name="Google Shape;261;p18"/>
          <p:cNvSpPr/>
          <p:nvPr/>
        </p:nvSpPr>
        <p:spPr>
          <a:xfrm rot="97">
            <a:off x="428301" y="2668090"/>
            <a:ext cx="186348" cy="195922"/>
          </a:xfrm>
          <a:custGeom>
            <a:avLst/>
            <a:gdLst/>
            <a:ahLst/>
            <a:cxnLst/>
            <a:rect l="l" t="t" r="r" b="b"/>
            <a:pathLst>
              <a:path w="2102" h="2210" extrusionOk="0">
                <a:moveTo>
                  <a:pt x="1299" y="1"/>
                </a:moveTo>
                <a:lnTo>
                  <a:pt x="761" y="553"/>
                </a:lnTo>
                <a:lnTo>
                  <a:pt x="0" y="422"/>
                </a:lnTo>
                <a:lnTo>
                  <a:pt x="360" y="1105"/>
                </a:lnTo>
                <a:lnTo>
                  <a:pt x="0" y="1787"/>
                </a:lnTo>
                <a:lnTo>
                  <a:pt x="761" y="1658"/>
                </a:lnTo>
                <a:lnTo>
                  <a:pt x="1299" y="2210"/>
                </a:lnTo>
                <a:lnTo>
                  <a:pt x="1409" y="1447"/>
                </a:lnTo>
                <a:lnTo>
                  <a:pt x="2101" y="1105"/>
                </a:lnTo>
                <a:lnTo>
                  <a:pt x="1409" y="764"/>
                </a:lnTo>
                <a:lnTo>
                  <a:pt x="1299" y="1"/>
                </a:lnTo>
                <a:close/>
              </a:path>
            </a:pathLst>
          </a:custGeom>
          <a:noFill/>
          <a:ln w="9525" cap="flat" cmpd="sng">
            <a:solidFill>
              <a:schemeClr val="accent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2" name="Google Shape;262;p18"/>
          <p:cNvSpPr/>
          <p:nvPr/>
        </p:nvSpPr>
        <p:spPr>
          <a:xfrm rot="2774206">
            <a:off x="2773645" y="280379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noFill/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 1">
  <p:cSld name="TITLE_AND_TWO_COLUMNS_1">
    <p:spTree>
      <p:nvGrpSpPr>
        <p:cNvPr id="1" name="Shape 2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4" name="Google Shape;264;p19"/>
          <p:cNvSpPr txBox="1">
            <a:spLocks noGrp="1"/>
          </p:cNvSpPr>
          <p:nvPr>
            <p:ph type="title"/>
          </p:nvPr>
        </p:nvSpPr>
        <p:spPr>
          <a:xfrm>
            <a:off x="720000" y="542743"/>
            <a:ext cx="7704000" cy="521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265" name="Google Shape;265;p19"/>
          <p:cNvSpPr txBox="1">
            <a:spLocks noGrp="1"/>
          </p:cNvSpPr>
          <p:nvPr>
            <p:ph type="title" idx="2"/>
          </p:nvPr>
        </p:nvSpPr>
        <p:spPr>
          <a:xfrm>
            <a:off x="1572693" y="2495259"/>
            <a:ext cx="2396700" cy="377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 sz="2500" b="0">
                <a:solidFill>
                  <a:schemeClr val="lt2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266" name="Google Shape;266;p19"/>
          <p:cNvSpPr txBox="1">
            <a:spLocks noGrp="1"/>
          </p:cNvSpPr>
          <p:nvPr>
            <p:ph type="title" idx="3"/>
          </p:nvPr>
        </p:nvSpPr>
        <p:spPr>
          <a:xfrm>
            <a:off x="5174607" y="2495172"/>
            <a:ext cx="2396700" cy="377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 sz="2500" b="0">
                <a:solidFill>
                  <a:schemeClr val="lt2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267" name="Google Shape;267;p19"/>
          <p:cNvSpPr txBox="1">
            <a:spLocks noGrp="1"/>
          </p:cNvSpPr>
          <p:nvPr>
            <p:ph type="subTitle" idx="1"/>
          </p:nvPr>
        </p:nvSpPr>
        <p:spPr>
          <a:xfrm>
            <a:off x="5174607" y="3029775"/>
            <a:ext cx="2396700" cy="696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1400" b="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sp>
        <p:nvSpPr>
          <p:cNvPr id="268" name="Google Shape;268;p19"/>
          <p:cNvSpPr txBox="1">
            <a:spLocks noGrp="1"/>
          </p:cNvSpPr>
          <p:nvPr>
            <p:ph type="subTitle" idx="4"/>
          </p:nvPr>
        </p:nvSpPr>
        <p:spPr>
          <a:xfrm>
            <a:off x="1572693" y="3029775"/>
            <a:ext cx="2396700" cy="696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1400" b="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sp>
        <p:nvSpPr>
          <p:cNvPr id="269" name="Google Shape;269;p19"/>
          <p:cNvSpPr/>
          <p:nvPr/>
        </p:nvSpPr>
        <p:spPr>
          <a:xfrm>
            <a:off x="575550" y="-1398575"/>
            <a:ext cx="1938000" cy="1938000"/>
          </a:xfrm>
          <a:prstGeom prst="ellipse">
            <a:avLst/>
          </a:prstGeom>
          <a:solidFill>
            <a:srgbClr val="F5655C">
              <a:alpha val="522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0" name="Google Shape;270;p19"/>
          <p:cNvSpPr/>
          <p:nvPr/>
        </p:nvSpPr>
        <p:spPr>
          <a:xfrm>
            <a:off x="-1455750" y="2532376"/>
            <a:ext cx="1938000" cy="1938000"/>
          </a:xfrm>
          <a:prstGeom prst="ellipse">
            <a:avLst/>
          </a:prstGeom>
          <a:solidFill>
            <a:srgbClr val="F2AA31">
              <a:alpha val="1384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1" name="Google Shape;271;p19"/>
          <p:cNvSpPr/>
          <p:nvPr/>
        </p:nvSpPr>
        <p:spPr>
          <a:xfrm>
            <a:off x="2974350" y="4537050"/>
            <a:ext cx="1938000" cy="1938000"/>
          </a:xfrm>
          <a:prstGeom prst="ellipse">
            <a:avLst/>
          </a:prstGeom>
          <a:solidFill>
            <a:srgbClr val="3C5BBF">
              <a:alpha val="1295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2" name="Google Shape;272;p19"/>
          <p:cNvSpPr/>
          <p:nvPr/>
        </p:nvSpPr>
        <p:spPr>
          <a:xfrm>
            <a:off x="8659775" y="1741350"/>
            <a:ext cx="1660800" cy="1660800"/>
          </a:xfrm>
          <a:prstGeom prst="ellipse">
            <a:avLst/>
          </a:prstGeom>
          <a:solidFill>
            <a:srgbClr val="F2AA31">
              <a:alpha val="1384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3" name="Google Shape;273;p19"/>
          <p:cNvSpPr/>
          <p:nvPr/>
        </p:nvSpPr>
        <p:spPr>
          <a:xfrm rot="2774158">
            <a:off x="8415567" y="295857"/>
            <a:ext cx="184273" cy="212872"/>
          </a:xfrm>
          <a:custGeom>
            <a:avLst/>
            <a:gdLst/>
            <a:ahLst/>
            <a:cxnLst/>
            <a:rect l="l" t="t" r="r" b="b"/>
            <a:pathLst>
              <a:path w="1539" h="1779" extrusionOk="0">
                <a:moveTo>
                  <a:pt x="0" y="1"/>
                </a:moveTo>
                <a:lnTo>
                  <a:pt x="0" y="1778"/>
                </a:lnTo>
                <a:lnTo>
                  <a:pt x="1539" y="889"/>
                </a:lnTo>
                <a:lnTo>
                  <a:pt x="0" y="1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4" name="Google Shape;274;p19"/>
          <p:cNvSpPr/>
          <p:nvPr/>
        </p:nvSpPr>
        <p:spPr>
          <a:xfrm rot="2774206">
            <a:off x="493245" y="371841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5" name="Google Shape;275;p19"/>
          <p:cNvSpPr/>
          <p:nvPr/>
        </p:nvSpPr>
        <p:spPr>
          <a:xfrm rot="2774206">
            <a:off x="459595" y="4859291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6" name="Google Shape;276;p19"/>
          <p:cNvSpPr/>
          <p:nvPr/>
        </p:nvSpPr>
        <p:spPr>
          <a:xfrm rot="2774158">
            <a:off x="590367" y="2086895"/>
            <a:ext cx="184273" cy="212872"/>
          </a:xfrm>
          <a:custGeom>
            <a:avLst/>
            <a:gdLst/>
            <a:ahLst/>
            <a:cxnLst/>
            <a:rect l="l" t="t" r="r" b="b"/>
            <a:pathLst>
              <a:path w="1539" h="1779" extrusionOk="0">
                <a:moveTo>
                  <a:pt x="0" y="1"/>
                </a:moveTo>
                <a:lnTo>
                  <a:pt x="0" y="1778"/>
                </a:lnTo>
                <a:lnTo>
                  <a:pt x="1539" y="889"/>
                </a:lnTo>
                <a:lnTo>
                  <a:pt x="0" y="1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7" name="Google Shape;277;p19"/>
          <p:cNvSpPr/>
          <p:nvPr/>
        </p:nvSpPr>
        <p:spPr>
          <a:xfrm rot="2774206">
            <a:off x="8670770" y="1290029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noFill/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8" name="Google Shape;278;p19"/>
          <p:cNvSpPr/>
          <p:nvPr/>
        </p:nvSpPr>
        <p:spPr>
          <a:xfrm rot="2774206">
            <a:off x="6595395" y="465466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9" name="Google Shape;279;p19"/>
          <p:cNvSpPr/>
          <p:nvPr/>
        </p:nvSpPr>
        <p:spPr>
          <a:xfrm rot="2774206">
            <a:off x="5908370" y="4613254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0" name="Google Shape;280;p19"/>
          <p:cNvSpPr/>
          <p:nvPr/>
        </p:nvSpPr>
        <p:spPr>
          <a:xfrm rot="-2858681">
            <a:off x="3486802" y="304316"/>
            <a:ext cx="186348" cy="195922"/>
          </a:xfrm>
          <a:custGeom>
            <a:avLst/>
            <a:gdLst/>
            <a:ahLst/>
            <a:cxnLst/>
            <a:rect l="l" t="t" r="r" b="b"/>
            <a:pathLst>
              <a:path w="2102" h="2210" extrusionOk="0">
                <a:moveTo>
                  <a:pt x="1299" y="1"/>
                </a:moveTo>
                <a:lnTo>
                  <a:pt x="761" y="553"/>
                </a:lnTo>
                <a:lnTo>
                  <a:pt x="0" y="422"/>
                </a:lnTo>
                <a:lnTo>
                  <a:pt x="360" y="1105"/>
                </a:lnTo>
                <a:lnTo>
                  <a:pt x="0" y="1787"/>
                </a:lnTo>
                <a:lnTo>
                  <a:pt x="761" y="1658"/>
                </a:lnTo>
                <a:lnTo>
                  <a:pt x="1299" y="2210"/>
                </a:lnTo>
                <a:lnTo>
                  <a:pt x="1409" y="1447"/>
                </a:lnTo>
                <a:lnTo>
                  <a:pt x="2101" y="1105"/>
                </a:lnTo>
                <a:lnTo>
                  <a:pt x="1409" y="764"/>
                </a:lnTo>
                <a:lnTo>
                  <a:pt x="1299" y="1"/>
                </a:lnTo>
                <a:close/>
              </a:path>
            </a:pathLst>
          </a:custGeom>
          <a:noFill/>
          <a:ln w="9525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1" name="Google Shape;281;p19"/>
          <p:cNvSpPr/>
          <p:nvPr/>
        </p:nvSpPr>
        <p:spPr>
          <a:xfrm rot="2774206">
            <a:off x="8670770" y="4367091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noFill/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 2">
  <p:cSld name="TITLE_AND_TWO_COLUMNS_1_1">
    <p:spTree>
      <p:nvGrpSpPr>
        <p:cNvPr id="1" name="Shape 2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3" name="Google Shape;283;p20"/>
          <p:cNvSpPr txBox="1">
            <a:spLocks noGrp="1"/>
          </p:cNvSpPr>
          <p:nvPr>
            <p:ph type="title"/>
          </p:nvPr>
        </p:nvSpPr>
        <p:spPr>
          <a:xfrm>
            <a:off x="720000" y="542743"/>
            <a:ext cx="7704000" cy="521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284" name="Google Shape;284;p20"/>
          <p:cNvSpPr txBox="1">
            <a:spLocks noGrp="1"/>
          </p:cNvSpPr>
          <p:nvPr>
            <p:ph type="title" idx="2"/>
          </p:nvPr>
        </p:nvSpPr>
        <p:spPr>
          <a:xfrm>
            <a:off x="1050840" y="1876125"/>
            <a:ext cx="3440400" cy="377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 sz="2500" b="0">
                <a:solidFill>
                  <a:schemeClr val="lt2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285" name="Google Shape;285;p20"/>
          <p:cNvSpPr txBox="1">
            <a:spLocks noGrp="1"/>
          </p:cNvSpPr>
          <p:nvPr>
            <p:ph type="title" idx="3"/>
          </p:nvPr>
        </p:nvSpPr>
        <p:spPr>
          <a:xfrm>
            <a:off x="4652770" y="1876050"/>
            <a:ext cx="3440400" cy="377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 sz="2500" b="0">
                <a:solidFill>
                  <a:schemeClr val="lt2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286" name="Google Shape;286;p20"/>
          <p:cNvSpPr txBox="1">
            <a:spLocks noGrp="1"/>
          </p:cNvSpPr>
          <p:nvPr>
            <p:ph type="subTitle" idx="1"/>
          </p:nvPr>
        </p:nvSpPr>
        <p:spPr>
          <a:xfrm>
            <a:off x="4652770" y="2253846"/>
            <a:ext cx="3440400" cy="156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Arial"/>
              <a:buChar char="●"/>
              <a:defRPr sz="1400" b="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Arial"/>
              <a:buChar char="○"/>
              <a:defRPr sz="28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Arial"/>
              <a:buChar char="■"/>
              <a:defRPr sz="28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Arial"/>
              <a:buChar char="●"/>
              <a:defRPr sz="28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Arial"/>
              <a:buChar char="○"/>
              <a:defRPr sz="28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Arial"/>
              <a:buChar char="■"/>
              <a:defRPr sz="28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Arial"/>
              <a:buChar char="●"/>
              <a:defRPr sz="28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Arial"/>
              <a:buChar char="○"/>
              <a:defRPr sz="28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Arial"/>
              <a:buChar char="■"/>
              <a:defRPr sz="2800"/>
            </a:lvl9pPr>
          </a:lstStyle>
          <a:p>
            <a:endParaRPr/>
          </a:p>
        </p:txBody>
      </p:sp>
      <p:sp>
        <p:nvSpPr>
          <p:cNvPr id="287" name="Google Shape;287;p20"/>
          <p:cNvSpPr txBox="1">
            <a:spLocks noGrp="1"/>
          </p:cNvSpPr>
          <p:nvPr>
            <p:ph type="subTitle" idx="4"/>
          </p:nvPr>
        </p:nvSpPr>
        <p:spPr>
          <a:xfrm>
            <a:off x="1050830" y="2253831"/>
            <a:ext cx="3440400" cy="156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Arial"/>
              <a:buChar char="●"/>
              <a:defRPr sz="1400" b="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Arial"/>
              <a:buChar char="○"/>
              <a:defRPr sz="28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Arial"/>
              <a:buChar char="■"/>
              <a:defRPr sz="28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Arial"/>
              <a:buChar char="●"/>
              <a:defRPr sz="28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Arial"/>
              <a:buChar char="○"/>
              <a:defRPr sz="28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Arial"/>
              <a:buChar char="■"/>
              <a:defRPr sz="28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Arial"/>
              <a:buChar char="●"/>
              <a:defRPr sz="28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Arial"/>
              <a:buChar char="○"/>
              <a:defRPr sz="28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Arial"/>
              <a:buChar char="■"/>
              <a:defRPr sz="2800"/>
            </a:lvl9pPr>
          </a:lstStyle>
          <a:p>
            <a:endParaRPr/>
          </a:p>
        </p:txBody>
      </p:sp>
      <p:sp>
        <p:nvSpPr>
          <p:cNvPr id="288" name="Google Shape;288;p20"/>
          <p:cNvSpPr/>
          <p:nvPr/>
        </p:nvSpPr>
        <p:spPr>
          <a:xfrm>
            <a:off x="575550" y="-1398575"/>
            <a:ext cx="1938000" cy="1938000"/>
          </a:xfrm>
          <a:prstGeom prst="ellipse">
            <a:avLst/>
          </a:prstGeom>
          <a:solidFill>
            <a:srgbClr val="F5655C">
              <a:alpha val="522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9" name="Google Shape;289;p20"/>
          <p:cNvSpPr/>
          <p:nvPr/>
        </p:nvSpPr>
        <p:spPr>
          <a:xfrm>
            <a:off x="-1455750" y="2532376"/>
            <a:ext cx="1938000" cy="1938000"/>
          </a:xfrm>
          <a:prstGeom prst="ellipse">
            <a:avLst/>
          </a:prstGeom>
          <a:solidFill>
            <a:srgbClr val="F2AA31">
              <a:alpha val="1384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0" name="Google Shape;290;p20"/>
          <p:cNvSpPr/>
          <p:nvPr/>
        </p:nvSpPr>
        <p:spPr>
          <a:xfrm>
            <a:off x="2974350" y="4537050"/>
            <a:ext cx="1938000" cy="1938000"/>
          </a:xfrm>
          <a:prstGeom prst="ellipse">
            <a:avLst/>
          </a:prstGeom>
          <a:solidFill>
            <a:srgbClr val="3C5BBF">
              <a:alpha val="1295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1" name="Google Shape;291;p20"/>
          <p:cNvSpPr/>
          <p:nvPr/>
        </p:nvSpPr>
        <p:spPr>
          <a:xfrm>
            <a:off x="8659775" y="1741350"/>
            <a:ext cx="1660800" cy="1660800"/>
          </a:xfrm>
          <a:prstGeom prst="ellipse">
            <a:avLst/>
          </a:prstGeom>
          <a:solidFill>
            <a:srgbClr val="F2AA31">
              <a:alpha val="1384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2" name="Google Shape;292;p20"/>
          <p:cNvSpPr/>
          <p:nvPr/>
        </p:nvSpPr>
        <p:spPr>
          <a:xfrm rot="2774158">
            <a:off x="8415567" y="295857"/>
            <a:ext cx="184273" cy="212872"/>
          </a:xfrm>
          <a:custGeom>
            <a:avLst/>
            <a:gdLst/>
            <a:ahLst/>
            <a:cxnLst/>
            <a:rect l="l" t="t" r="r" b="b"/>
            <a:pathLst>
              <a:path w="1539" h="1779" extrusionOk="0">
                <a:moveTo>
                  <a:pt x="0" y="1"/>
                </a:moveTo>
                <a:lnTo>
                  <a:pt x="0" y="1778"/>
                </a:lnTo>
                <a:lnTo>
                  <a:pt x="1539" y="889"/>
                </a:lnTo>
                <a:lnTo>
                  <a:pt x="0" y="1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3" name="Google Shape;293;p20"/>
          <p:cNvSpPr/>
          <p:nvPr/>
        </p:nvSpPr>
        <p:spPr>
          <a:xfrm rot="2774206">
            <a:off x="493245" y="371841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4" name="Google Shape;294;p20"/>
          <p:cNvSpPr/>
          <p:nvPr/>
        </p:nvSpPr>
        <p:spPr>
          <a:xfrm rot="2774206">
            <a:off x="459595" y="4859291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5" name="Google Shape;295;p20"/>
          <p:cNvSpPr/>
          <p:nvPr/>
        </p:nvSpPr>
        <p:spPr>
          <a:xfrm rot="2774158">
            <a:off x="590367" y="2086895"/>
            <a:ext cx="184273" cy="212872"/>
          </a:xfrm>
          <a:custGeom>
            <a:avLst/>
            <a:gdLst/>
            <a:ahLst/>
            <a:cxnLst/>
            <a:rect l="l" t="t" r="r" b="b"/>
            <a:pathLst>
              <a:path w="1539" h="1779" extrusionOk="0">
                <a:moveTo>
                  <a:pt x="0" y="1"/>
                </a:moveTo>
                <a:lnTo>
                  <a:pt x="0" y="1778"/>
                </a:lnTo>
                <a:lnTo>
                  <a:pt x="1539" y="889"/>
                </a:lnTo>
                <a:lnTo>
                  <a:pt x="0" y="1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6" name="Google Shape;296;p20"/>
          <p:cNvSpPr/>
          <p:nvPr/>
        </p:nvSpPr>
        <p:spPr>
          <a:xfrm rot="2774206">
            <a:off x="8670770" y="1290029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noFill/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7" name="Google Shape;297;p20"/>
          <p:cNvSpPr/>
          <p:nvPr/>
        </p:nvSpPr>
        <p:spPr>
          <a:xfrm rot="2774206">
            <a:off x="6595395" y="465466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8" name="Google Shape;298;p20"/>
          <p:cNvSpPr/>
          <p:nvPr/>
        </p:nvSpPr>
        <p:spPr>
          <a:xfrm rot="2774206">
            <a:off x="5908370" y="4613254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9" name="Google Shape;299;p20"/>
          <p:cNvSpPr/>
          <p:nvPr/>
        </p:nvSpPr>
        <p:spPr>
          <a:xfrm rot="-2858681">
            <a:off x="3486802" y="304316"/>
            <a:ext cx="186348" cy="195922"/>
          </a:xfrm>
          <a:custGeom>
            <a:avLst/>
            <a:gdLst/>
            <a:ahLst/>
            <a:cxnLst/>
            <a:rect l="l" t="t" r="r" b="b"/>
            <a:pathLst>
              <a:path w="2102" h="2210" extrusionOk="0">
                <a:moveTo>
                  <a:pt x="1299" y="1"/>
                </a:moveTo>
                <a:lnTo>
                  <a:pt x="761" y="553"/>
                </a:lnTo>
                <a:lnTo>
                  <a:pt x="0" y="422"/>
                </a:lnTo>
                <a:lnTo>
                  <a:pt x="360" y="1105"/>
                </a:lnTo>
                <a:lnTo>
                  <a:pt x="0" y="1787"/>
                </a:lnTo>
                <a:lnTo>
                  <a:pt x="761" y="1658"/>
                </a:lnTo>
                <a:lnTo>
                  <a:pt x="1299" y="2210"/>
                </a:lnTo>
                <a:lnTo>
                  <a:pt x="1409" y="1447"/>
                </a:lnTo>
                <a:lnTo>
                  <a:pt x="2101" y="1105"/>
                </a:lnTo>
                <a:lnTo>
                  <a:pt x="1409" y="764"/>
                </a:lnTo>
                <a:lnTo>
                  <a:pt x="1299" y="1"/>
                </a:lnTo>
                <a:close/>
              </a:path>
            </a:pathLst>
          </a:custGeom>
          <a:noFill/>
          <a:ln w="9525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00" name="Google Shape;300;p20"/>
          <p:cNvSpPr/>
          <p:nvPr/>
        </p:nvSpPr>
        <p:spPr>
          <a:xfrm rot="2774206">
            <a:off x="8670770" y="4367091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noFill/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four columns">
  <p:cSld name="CUSTOM_13">
    <p:spTree>
      <p:nvGrpSpPr>
        <p:cNvPr id="1" name="Shape 3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2" name="Google Shape;302;p21"/>
          <p:cNvSpPr txBox="1">
            <a:spLocks noGrp="1"/>
          </p:cNvSpPr>
          <p:nvPr>
            <p:ph type="title"/>
          </p:nvPr>
        </p:nvSpPr>
        <p:spPr>
          <a:xfrm>
            <a:off x="720000" y="542743"/>
            <a:ext cx="7704000" cy="527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303" name="Google Shape;303;p21"/>
          <p:cNvSpPr txBox="1">
            <a:spLocks noGrp="1"/>
          </p:cNvSpPr>
          <p:nvPr>
            <p:ph type="title" idx="2"/>
          </p:nvPr>
        </p:nvSpPr>
        <p:spPr>
          <a:xfrm>
            <a:off x="2063648" y="1720457"/>
            <a:ext cx="1978200" cy="387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>
                <a:solidFill>
                  <a:schemeClr val="l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304" name="Google Shape;304;p21"/>
          <p:cNvSpPr txBox="1">
            <a:spLocks noGrp="1"/>
          </p:cNvSpPr>
          <p:nvPr>
            <p:ph type="subTitle" idx="1"/>
          </p:nvPr>
        </p:nvSpPr>
        <p:spPr>
          <a:xfrm>
            <a:off x="2063648" y="2249375"/>
            <a:ext cx="1978200" cy="446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rgbClr val="242424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05" name="Google Shape;305;p21"/>
          <p:cNvSpPr txBox="1">
            <a:spLocks noGrp="1"/>
          </p:cNvSpPr>
          <p:nvPr>
            <p:ph type="title" idx="3"/>
          </p:nvPr>
        </p:nvSpPr>
        <p:spPr>
          <a:xfrm>
            <a:off x="5102152" y="1720457"/>
            <a:ext cx="1978200" cy="387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>
                <a:solidFill>
                  <a:schemeClr val="l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306" name="Google Shape;306;p21"/>
          <p:cNvSpPr txBox="1">
            <a:spLocks noGrp="1"/>
          </p:cNvSpPr>
          <p:nvPr>
            <p:ph type="subTitle" idx="4"/>
          </p:nvPr>
        </p:nvSpPr>
        <p:spPr>
          <a:xfrm>
            <a:off x="5102150" y="2249375"/>
            <a:ext cx="1978200" cy="446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rgbClr val="242424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07" name="Google Shape;307;p21"/>
          <p:cNvSpPr txBox="1">
            <a:spLocks noGrp="1"/>
          </p:cNvSpPr>
          <p:nvPr>
            <p:ph type="title" idx="5"/>
          </p:nvPr>
        </p:nvSpPr>
        <p:spPr>
          <a:xfrm>
            <a:off x="2063648" y="3143854"/>
            <a:ext cx="1978200" cy="387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>
                <a:solidFill>
                  <a:schemeClr val="l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308" name="Google Shape;308;p21"/>
          <p:cNvSpPr txBox="1">
            <a:spLocks noGrp="1"/>
          </p:cNvSpPr>
          <p:nvPr>
            <p:ph type="subTitle" idx="6"/>
          </p:nvPr>
        </p:nvSpPr>
        <p:spPr>
          <a:xfrm>
            <a:off x="2063648" y="3654550"/>
            <a:ext cx="1978200" cy="448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09" name="Google Shape;309;p21"/>
          <p:cNvSpPr txBox="1">
            <a:spLocks noGrp="1"/>
          </p:cNvSpPr>
          <p:nvPr>
            <p:ph type="title" idx="7"/>
          </p:nvPr>
        </p:nvSpPr>
        <p:spPr>
          <a:xfrm>
            <a:off x="5102152" y="3143854"/>
            <a:ext cx="1978200" cy="387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>
                <a:solidFill>
                  <a:schemeClr val="l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310" name="Google Shape;310;p21"/>
          <p:cNvSpPr txBox="1">
            <a:spLocks noGrp="1"/>
          </p:cNvSpPr>
          <p:nvPr>
            <p:ph type="subTitle" idx="8"/>
          </p:nvPr>
        </p:nvSpPr>
        <p:spPr>
          <a:xfrm>
            <a:off x="5102150" y="3654550"/>
            <a:ext cx="1978200" cy="448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11" name="Google Shape;311;p21"/>
          <p:cNvSpPr/>
          <p:nvPr/>
        </p:nvSpPr>
        <p:spPr>
          <a:xfrm>
            <a:off x="575550" y="-1398575"/>
            <a:ext cx="1938000" cy="1938000"/>
          </a:xfrm>
          <a:prstGeom prst="ellipse">
            <a:avLst/>
          </a:prstGeom>
          <a:solidFill>
            <a:srgbClr val="F5655C">
              <a:alpha val="522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12" name="Google Shape;312;p21"/>
          <p:cNvSpPr/>
          <p:nvPr/>
        </p:nvSpPr>
        <p:spPr>
          <a:xfrm>
            <a:off x="-1455750" y="2532376"/>
            <a:ext cx="1938000" cy="1938000"/>
          </a:xfrm>
          <a:prstGeom prst="ellipse">
            <a:avLst/>
          </a:prstGeom>
          <a:solidFill>
            <a:srgbClr val="F2AA31">
              <a:alpha val="1384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13" name="Google Shape;313;p21"/>
          <p:cNvSpPr/>
          <p:nvPr/>
        </p:nvSpPr>
        <p:spPr>
          <a:xfrm>
            <a:off x="8659775" y="1741350"/>
            <a:ext cx="1660800" cy="1660800"/>
          </a:xfrm>
          <a:prstGeom prst="ellipse">
            <a:avLst/>
          </a:prstGeom>
          <a:solidFill>
            <a:srgbClr val="F2AA31">
              <a:alpha val="1384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14" name="Google Shape;314;p21"/>
          <p:cNvSpPr/>
          <p:nvPr/>
        </p:nvSpPr>
        <p:spPr>
          <a:xfrm rot="2774158">
            <a:off x="8415567" y="295857"/>
            <a:ext cx="184273" cy="212872"/>
          </a:xfrm>
          <a:custGeom>
            <a:avLst/>
            <a:gdLst/>
            <a:ahLst/>
            <a:cxnLst/>
            <a:rect l="l" t="t" r="r" b="b"/>
            <a:pathLst>
              <a:path w="1539" h="1779" extrusionOk="0">
                <a:moveTo>
                  <a:pt x="0" y="1"/>
                </a:moveTo>
                <a:lnTo>
                  <a:pt x="0" y="1778"/>
                </a:lnTo>
                <a:lnTo>
                  <a:pt x="1539" y="889"/>
                </a:lnTo>
                <a:lnTo>
                  <a:pt x="0" y="1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15" name="Google Shape;315;p21"/>
          <p:cNvSpPr/>
          <p:nvPr/>
        </p:nvSpPr>
        <p:spPr>
          <a:xfrm rot="2774206">
            <a:off x="493245" y="371841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16" name="Google Shape;316;p21"/>
          <p:cNvSpPr/>
          <p:nvPr/>
        </p:nvSpPr>
        <p:spPr>
          <a:xfrm rot="2774206">
            <a:off x="459595" y="4859291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17" name="Google Shape;317;p21"/>
          <p:cNvSpPr/>
          <p:nvPr/>
        </p:nvSpPr>
        <p:spPr>
          <a:xfrm rot="2774158">
            <a:off x="342817" y="1776070"/>
            <a:ext cx="184273" cy="212872"/>
          </a:xfrm>
          <a:custGeom>
            <a:avLst/>
            <a:gdLst/>
            <a:ahLst/>
            <a:cxnLst/>
            <a:rect l="l" t="t" r="r" b="b"/>
            <a:pathLst>
              <a:path w="1539" h="1779" extrusionOk="0">
                <a:moveTo>
                  <a:pt x="0" y="1"/>
                </a:moveTo>
                <a:lnTo>
                  <a:pt x="0" y="1778"/>
                </a:lnTo>
                <a:lnTo>
                  <a:pt x="1539" y="889"/>
                </a:lnTo>
                <a:lnTo>
                  <a:pt x="0" y="1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18" name="Google Shape;318;p21"/>
          <p:cNvSpPr/>
          <p:nvPr/>
        </p:nvSpPr>
        <p:spPr>
          <a:xfrm rot="2774158">
            <a:off x="4379192" y="363195"/>
            <a:ext cx="184273" cy="212872"/>
          </a:xfrm>
          <a:custGeom>
            <a:avLst/>
            <a:gdLst/>
            <a:ahLst/>
            <a:cxnLst/>
            <a:rect l="l" t="t" r="r" b="b"/>
            <a:pathLst>
              <a:path w="1539" h="1779" extrusionOk="0">
                <a:moveTo>
                  <a:pt x="0" y="1"/>
                </a:moveTo>
                <a:lnTo>
                  <a:pt x="0" y="1778"/>
                </a:lnTo>
                <a:lnTo>
                  <a:pt x="1539" y="889"/>
                </a:lnTo>
                <a:lnTo>
                  <a:pt x="0" y="1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19" name="Google Shape;319;p21"/>
          <p:cNvSpPr/>
          <p:nvPr/>
        </p:nvSpPr>
        <p:spPr>
          <a:xfrm rot="2774206">
            <a:off x="8670770" y="1290029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noFill/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20" name="Google Shape;320;p21"/>
          <p:cNvSpPr/>
          <p:nvPr/>
        </p:nvSpPr>
        <p:spPr>
          <a:xfrm rot="2774206">
            <a:off x="8670770" y="4367091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noFill/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21" name="Google Shape;321;p21"/>
          <p:cNvSpPr/>
          <p:nvPr/>
        </p:nvSpPr>
        <p:spPr>
          <a:xfrm rot="2774206">
            <a:off x="5897620" y="4859291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noFill/>
          <a:ln w="9525" cap="flat" cmpd="sng">
            <a:solidFill>
              <a:schemeClr val="accent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22" name="Google Shape;322;p21"/>
          <p:cNvSpPr/>
          <p:nvPr/>
        </p:nvSpPr>
        <p:spPr>
          <a:xfrm>
            <a:off x="2974350" y="4537050"/>
            <a:ext cx="1938000" cy="1938000"/>
          </a:xfrm>
          <a:prstGeom prst="ellipse">
            <a:avLst/>
          </a:prstGeom>
          <a:solidFill>
            <a:srgbClr val="3C5BBF">
              <a:alpha val="1295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four columns 1">
  <p:cSld name="CUSTOM_10">
    <p:spTree>
      <p:nvGrpSpPr>
        <p:cNvPr id="1" name="Shape 3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4" name="Google Shape;324;p22"/>
          <p:cNvSpPr txBox="1">
            <a:spLocks noGrp="1"/>
          </p:cNvSpPr>
          <p:nvPr>
            <p:ph type="title"/>
          </p:nvPr>
        </p:nvSpPr>
        <p:spPr>
          <a:xfrm>
            <a:off x="713125" y="546062"/>
            <a:ext cx="7728900" cy="530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500"/>
              <a:buNone/>
              <a:defRPr>
                <a:latin typeface="Urbanist"/>
                <a:ea typeface="Urbanist"/>
                <a:cs typeface="Urbanist"/>
                <a:sym typeface="Urbanis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3500"/>
              <a:buNone/>
              <a:defRPr>
                <a:latin typeface="Urbanist"/>
                <a:ea typeface="Urbanist"/>
                <a:cs typeface="Urbanist"/>
                <a:sym typeface="Urbanis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3500"/>
              <a:buNone/>
              <a:defRPr>
                <a:latin typeface="Urbanist"/>
                <a:ea typeface="Urbanist"/>
                <a:cs typeface="Urbanist"/>
                <a:sym typeface="Urbanis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3500"/>
              <a:buNone/>
              <a:defRPr>
                <a:latin typeface="Urbanist"/>
                <a:ea typeface="Urbanist"/>
                <a:cs typeface="Urbanist"/>
                <a:sym typeface="Urbanis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3500"/>
              <a:buNone/>
              <a:defRPr>
                <a:latin typeface="Urbanist"/>
                <a:ea typeface="Urbanist"/>
                <a:cs typeface="Urbanist"/>
                <a:sym typeface="Urbanis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3500"/>
              <a:buNone/>
              <a:defRPr>
                <a:latin typeface="Urbanist"/>
                <a:ea typeface="Urbanist"/>
                <a:cs typeface="Urbanist"/>
                <a:sym typeface="Urbanis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3500"/>
              <a:buNone/>
              <a:defRPr>
                <a:latin typeface="Urbanist"/>
                <a:ea typeface="Urbanist"/>
                <a:cs typeface="Urbanist"/>
                <a:sym typeface="Urbanis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3500"/>
              <a:buNone/>
              <a:defRPr>
                <a:latin typeface="Urbanist"/>
                <a:ea typeface="Urbanist"/>
                <a:cs typeface="Urbanist"/>
                <a:sym typeface="Urbanist"/>
              </a:defRPr>
            </a:lvl9pPr>
          </a:lstStyle>
          <a:p>
            <a:endParaRPr/>
          </a:p>
        </p:txBody>
      </p:sp>
      <p:sp>
        <p:nvSpPr>
          <p:cNvPr id="325" name="Google Shape;325;p22"/>
          <p:cNvSpPr txBox="1">
            <a:spLocks noGrp="1"/>
          </p:cNvSpPr>
          <p:nvPr>
            <p:ph type="title" idx="2"/>
          </p:nvPr>
        </p:nvSpPr>
        <p:spPr>
          <a:xfrm>
            <a:off x="2324511" y="1674311"/>
            <a:ext cx="2103000" cy="377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 sz="2500" b="0">
                <a:solidFill>
                  <a:schemeClr val="lt2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326" name="Google Shape;326;p22"/>
          <p:cNvSpPr txBox="1">
            <a:spLocks noGrp="1"/>
          </p:cNvSpPr>
          <p:nvPr>
            <p:ph type="title" idx="3"/>
          </p:nvPr>
        </p:nvSpPr>
        <p:spPr>
          <a:xfrm>
            <a:off x="5367195" y="1674225"/>
            <a:ext cx="2100000" cy="377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 sz="2500" b="0">
                <a:solidFill>
                  <a:schemeClr val="lt2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327" name="Google Shape;327;p22"/>
          <p:cNvSpPr txBox="1">
            <a:spLocks noGrp="1"/>
          </p:cNvSpPr>
          <p:nvPr>
            <p:ph type="subTitle" idx="1"/>
          </p:nvPr>
        </p:nvSpPr>
        <p:spPr>
          <a:xfrm>
            <a:off x="5367195" y="2115375"/>
            <a:ext cx="2100000" cy="696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1400" b="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sp>
        <p:nvSpPr>
          <p:cNvPr id="328" name="Google Shape;328;p22"/>
          <p:cNvSpPr txBox="1">
            <a:spLocks noGrp="1"/>
          </p:cNvSpPr>
          <p:nvPr>
            <p:ph type="subTitle" idx="4"/>
          </p:nvPr>
        </p:nvSpPr>
        <p:spPr>
          <a:xfrm>
            <a:off x="2324511" y="2115375"/>
            <a:ext cx="2103000" cy="696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1400" b="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sp>
        <p:nvSpPr>
          <p:cNvPr id="329" name="Google Shape;329;p22"/>
          <p:cNvSpPr txBox="1">
            <a:spLocks noGrp="1"/>
          </p:cNvSpPr>
          <p:nvPr>
            <p:ph type="title" idx="5"/>
          </p:nvPr>
        </p:nvSpPr>
        <p:spPr>
          <a:xfrm>
            <a:off x="2324511" y="3045912"/>
            <a:ext cx="2103000" cy="377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 sz="2500" b="0">
                <a:solidFill>
                  <a:schemeClr val="lt2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330" name="Google Shape;330;p22"/>
          <p:cNvSpPr txBox="1">
            <a:spLocks noGrp="1"/>
          </p:cNvSpPr>
          <p:nvPr>
            <p:ph type="title" idx="6"/>
          </p:nvPr>
        </p:nvSpPr>
        <p:spPr>
          <a:xfrm>
            <a:off x="5367195" y="3045825"/>
            <a:ext cx="2100000" cy="377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 sz="2500" b="0">
                <a:solidFill>
                  <a:schemeClr val="lt2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331" name="Google Shape;331;p22"/>
          <p:cNvSpPr txBox="1">
            <a:spLocks noGrp="1"/>
          </p:cNvSpPr>
          <p:nvPr>
            <p:ph type="subTitle" idx="7"/>
          </p:nvPr>
        </p:nvSpPr>
        <p:spPr>
          <a:xfrm>
            <a:off x="5367195" y="3486975"/>
            <a:ext cx="2100000" cy="696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1400" b="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sp>
        <p:nvSpPr>
          <p:cNvPr id="332" name="Google Shape;332;p22"/>
          <p:cNvSpPr txBox="1">
            <a:spLocks noGrp="1"/>
          </p:cNvSpPr>
          <p:nvPr>
            <p:ph type="subTitle" idx="8"/>
          </p:nvPr>
        </p:nvSpPr>
        <p:spPr>
          <a:xfrm>
            <a:off x="2324511" y="3486975"/>
            <a:ext cx="2103000" cy="696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1400" b="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sp>
        <p:nvSpPr>
          <p:cNvPr id="333" name="Google Shape;333;p22"/>
          <p:cNvSpPr/>
          <p:nvPr/>
        </p:nvSpPr>
        <p:spPr>
          <a:xfrm flipH="1">
            <a:off x="2038125" y="-1354150"/>
            <a:ext cx="1938000" cy="1938000"/>
          </a:xfrm>
          <a:prstGeom prst="ellipse">
            <a:avLst/>
          </a:prstGeom>
          <a:solidFill>
            <a:srgbClr val="F5655C">
              <a:alpha val="522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34" name="Google Shape;334;p22"/>
          <p:cNvSpPr/>
          <p:nvPr/>
        </p:nvSpPr>
        <p:spPr>
          <a:xfrm flipH="1">
            <a:off x="-947675" y="873125"/>
            <a:ext cx="1660800" cy="1660800"/>
          </a:xfrm>
          <a:prstGeom prst="ellipse">
            <a:avLst/>
          </a:prstGeom>
          <a:solidFill>
            <a:srgbClr val="F2AA31">
              <a:alpha val="1384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35" name="Google Shape;335;p22"/>
          <p:cNvSpPr/>
          <p:nvPr/>
        </p:nvSpPr>
        <p:spPr>
          <a:xfrm rot="-97" flipH="1">
            <a:off x="5154539" y="280578"/>
            <a:ext cx="186348" cy="195922"/>
          </a:xfrm>
          <a:custGeom>
            <a:avLst/>
            <a:gdLst/>
            <a:ahLst/>
            <a:cxnLst/>
            <a:rect l="l" t="t" r="r" b="b"/>
            <a:pathLst>
              <a:path w="2102" h="2210" extrusionOk="0">
                <a:moveTo>
                  <a:pt x="1299" y="1"/>
                </a:moveTo>
                <a:lnTo>
                  <a:pt x="761" y="553"/>
                </a:lnTo>
                <a:lnTo>
                  <a:pt x="0" y="422"/>
                </a:lnTo>
                <a:lnTo>
                  <a:pt x="360" y="1105"/>
                </a:lnTo>
                <a:lnTo>
                  <a:pt x="0" y="1787"/>
                </a:lnTo>
                <a:lnTo>
                  <a:pt x="761" y="1658"/>
                </a:lnTo>
                <a:lnTo>
                  <a:pt x="1299" y="2210"/>
                </a:lnTo>
                <a:lnTo>
                  <a:pt x="1409" y="1447"/>
                </a:lnTo>
                <a:lnTo>
                  <a:pt x="2101" y="1105"/>
                </a:lnTo>
                <a:lnTo>
                  <a:pt x="1409" y="764"/>
                </a:lnTo>
                <a:lnTo>
                  <a:pt x="1299" y="1"/>
                </a:lnTo>
                <a:close/>
              </a:path>
            </a:pathLst>
          </a:custGeom>
          <a:noFill/>
          <a:ln w="9525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36" name="Google Shape;336;p22"/>
          <p:cNvSpPr/>
          <p:nvPr/>
        </p:nvSpPr>
        <p:spPr>
          <a:xfrm rot="-2774206" flipH="1">
            <a:off x="6914188" y="348091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37" name="Google Shape;337;p22"/>
          <p:cNvSpPr/>
          <p:nvPr/>
        </p:nvSpPr>
        <p:spPr>
          <a:xfrm rot="-2774206" flipH="1">
            <a:off x="8105313" y="4783091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noFill/>
          <a:ln w="9525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38" name="Google Shape;338;p22"/>
          <p:cNvSpPr/>
          <p:nvPr/>
        </p:nvSpPr>
        <p:spPr>
          <a:xfrm rot="-2774206" flipH="1">
            <a:off x="606463" y="441716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noFill/>
          <a:ln w="9525" cap="flat" cmpd="sng">
            <a:solidFill>
              <a:schemeClr val="accent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39" name="Google Shape;339;p22"/>
          <p:cNvSpPr/>
          <p:nvPr/>
        </p:nvSpPr>
        <p:spPr>
          <a:xfrm rot="9354219" flipH="1">
            <a:off x="469086" y="3128319"/>
            <a:ext cx="184274" cy="212871"/>
          </a:xfrm>
          <a:custGeom>
            <a:avLst/>
            <a:gdLst/>
            <a:ahLst/>
            <a:cxnLst/>
            <a:rect l="l" t="t" r="r" b="b"/>
            <a:pathLst>
              <a:path w="1539" h="1779" extrusionOk="0">
                <a:moveTo>
                  <a:pt x="0" y="1"/>
                </a:moveTo>
                <a:lnTo>
                  <a:pt x="0" y="1778"/>
                </a:lnTo>
                <a:lnTo>
                  <a:pt x="1539" y="889"/>
                </a:lnTo>
                <a:lnTo>
                  <a:pt x="0" y="1"/>
                </a:lnTo>
                <a:close/>
              </a:path>
            </a:pathLst>
          </a:custGeom>
          <a:noFill/>
          <a:ln w="9525" cap="flat" cmpd="sng">
            <a:solidFill>
              <a:schemeClr val="accent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40" name="Google Shape;340;p22"/>
          <p:cNvSpPr/>
          <p:nvPr/>
        </p:nvSpPr>
        <p:spPr>
          <a:xfrm rot="-97" flipH="1">
            <a:off x="8406902" y="3737465"/>
            <a:ext cx="186348" cy="195922"/>
          </a:xfrm>
          <a:custGeom>
            <a:avLst/>
            <a:gdLst/>
            <a:ahLst/>
            <a:cxnLst/>
            <a:rect l="l" t="t" r="r" b="b"/>
            <a:pathLst>
              <a:path w="2102" h="2210" extrusionOk="0">
                <a:moveTo>
                  <a:pt x="1299" y="1"/>
                </a:moveTo>
                <a:lnTo>
                  <a:pt x="761" y="553"/>
                </a:lnTo>
                <a:lnTo>
                  <a:pt x="0" y="422"/>
                </a:lnTo>
                <a:lnTo>
                  <a:pt x="360" y="1105"/>
                </a:lnTo>
                <a:lnTo>
                  <a:pt x="0" y="1787"/>
                </a:lnTo>
                <a:lnTo>
                  <a:pt x="761" y="1658"/>
                </a:lnTo>
                <a:lnTo>
                  <a:pt x="1299" y="2210"/>
                </a:lnTo>
                <a:lnTo>
                  <a:pt x="1409" y="1447"/>
                </a:lnTo>
                <a:lnTo>
                  <a:pt x="2101" y="1105"/>
                </a:lnTo>
                <a:lnTo>
                  <a:pt x="1409" y="764"/>
                </a:lnTo>
                <a:lnTo>
                  <a:pt x="1299" y="1"/>
                </a:lnTo>
                <a:close/>
              </a:path>
            </a:pathLst>
          </a:custGeom>
          <a:noFill/>
          <a:ln w="9525" cap="flat" cmpd="sng">
            <a:solidFill>
              <a:schemeClr val="accent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41" name="Google Shape;341;p22"/>
          <p:cNvSpPr/>
          <p:nvPr/>
        </p:nvSpPr>
        <p:spPr>
          <a:xfrm rot="-2774206" flipH="1">
            <a:off x="427538" y="4443291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noFill/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42" name="Google Shape;342;p22"/>
          <p:cNvSpPr/>
          <p:nvPr/>
        </p:nvSpPr>
        <p:spPr>
          <a:xfrm rot="-2774206" flipH="1">
            <a:off x="4767438" y="4783079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43" name="Google Shape;343;p22"/>
          <p:cNvSpPr/>
          <p:nvPr/>
        </p:nvSpPr>
        <p:spPr>
          <a:xfrm flipH="1">
            <a:off x="8416500" y="913939"/>
            <a:ext cx="1938000" cy="1938000"/>
          </a:xfrm>
          <a:prstGeom prst="ellipse">
            <a:avLst/>
          </a:prstGeom>
          <a:solidFill>
            <a:srgbClr val="F2AA31">
              <a:alpha val="1384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44" name="Google Shape;344;p22"/>
          <p:cNvSpPr/>
          <p:nvPr/>
        </p:nvSpPr>
        <p:spPr>
          <a:xfrm flipH="1">
            <a:off x="1732200" y="4529650"/>
            <a:ext cx="1938000" cy="1938000"/>
          </a:xfrm>
          <a:prstGeom prst="ellipse">
            <a:avLst/>
          </a:prstGeom>
          <a:solidFill>
            <a:srgbClr val="3C5BBF">
              <a:alpha val="1295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columns">
  <p:cSld name="CUSTOM_6">
    <p:spTree>
      <p:nvGrpSpPr>
        <p:cNvPr id="1" name="Shape 3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6" name="Google Shape;346;p23"/>
          <p:cNvSpPr txBox="1">
            <a:spLocks noGrp="1"/>
          </p:cNvSpPr>
          <p:nvPr>
            <p:ph type="title"/>
          </p:nvPr>
        </p:nvSpPr>
        <p:spPr>
          <a:xfrm>
            <a:off x="720000" y="542743"/>
            <a:ext cx="7704000" cy="527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347" name="Google Shape;347;p23"/>
          <p:cNvSpPr txBox="1">
            <a:spLocks noGrp="1"/>
          </p:cNvSpPr>
          <p:nvPr>
            <p:ph type="title" idx="2"/>
          </p:nvPr>
        </p:nvSpPr>
        <p:spPr>
          <a:xfrm>
            <a:off x="941060" y="2620485"/>
            <a:ext cx="2175300" cy="303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>
                <a:solidFill>
                  <a:schemeClr val="l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348" name="Google Shape;348;p23"/>
          <p:cNvSpPr txBox="1">
            <a:spLocks noGrp="1"/>
          </p:cNvSpPr>
          <p:nvPr>
            <p:ph type="subTitle" idx="1"/>
          </p:nvPr>
        </p:nvSpPr>
        <p:spPr>
          <a:xfrm>
            <a:off x="941060" y="3035657"/>
            <a:ext cx="2175300" cy="733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49" name="Google Shape;349;p23"/>
          <p:cNvSpPr txBox="1">
            <a:spLocks noGrp="1"/>
          </p:cNvSpPr>
          <p:nvPr>
            <p:ph type="title" idx="3"/>
          </p:nvPr>
        </p:nvSpPr>
        <p:spPr>
          <a:xfrm>
            <a:off x="3486507" y="2620284"/>
            <a:ext cx="2175300" cy="303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>
                <a:solidFill>
                  <a:schemeClr val="l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350" name="Google Shape;350;p23"/>
          <p:cNvSpPr txBox="1">
            <a:spLocks noGrp="1"/>
          </p:cNvSpPr>
          <p:nvPr>
            <p:ph type="subTitle" idx="4"/>
          </p:nvPr>
        </p:nvSpPr>
        <p:spPr>
          <a:xfrm>
            <a:off x="3486507" y="3035657"/>
            <a:ext cx="2175300" cy="733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51" name="Google Shape;351;p23"/>
          <p:cNvSpPr txBox="1">
            <a:spLocks noGrp="1"/>
          </p:cNvSpPr>
          <p:nvPr>
            <p:ph type="title" idx="5"/>
          </p:nvPr>
        </p:nvSpPr>
        <p:spPr>
          <a:xfrm>
            <a:off x="6027640" y="2620284"/>
            <a:ext cx="2175300" cy="303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>
                <a:solidFill>
                  <a:schemeClr val="l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352" name="Google Shape;352;p23"/>
          <p:cNvSpPr txBox="1">
            <a:spLocks noGrp="1"/>
          </p:cNvSpPr>
          <p:nvPr>
            <p:ph type="subTitle" idx="6"/>
          </p:nvPr>
        </p:nvSpPr>
        <p:spPr>
          <a:xfrm>
            <a:off x="6027640" y="3035657"/>
            <a:ext cx="2175300" cy="733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53" name="Google Shape;353;p23"/>
          <p:cNvSpPr/>
          <p:nvPr/>
        </p:nvSpPr>
        <p:spPr>
          <a:xfrm flipH="1">
            <a:off x="6351275" y="-1398575"/>
            <a:ext cx="1938000" cy="1938000"/>
          </a:xfrm>
          <a:prstGeom prst="ellipse">
            <a:avLst/>
          </a:prstGeom>
          <a:solidFill>
            <a:srgbClr val="3C5BBF">
              <a:alpha val="1295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54" name="Google Shape;354;p23"/>
          <p:cNvSpPr/>
          <p:nvPr/>
        </p:nvSpPr>
        <p:spPr>
          <a:xfrm flipH="1">
            <a:off x="8382575" y="2532376"/>
            <a:ext cx="1938000" cy="1938000"/>
          </a:xfrm>
          <a:prstGeom prst="ellipse">
            <a:avLst/>
          </a:prstGeom>
          <a:solidFill>
            <a:srgbClr val="F2AA31">
              <a:alpha val="1384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55" name="Google Shape;355;p23"/>
          <p:cNvSpPr/>
          <p:nvPr/>
        </p:nvSpPr>
        <p:spPr>
          <a:xfrm flipH="1">
            <a:off x="3952475" y="4537050"/>
            <a:ext cx="1938000" cy="1938000"/>
          </a:xfrm>
          <a:prstGeom prst="ellipse">
            <a:avLst/>
          </a:prstGeom>
          <a:solidFill>
            <a:srgbClr val="3C5BBF">
              <a:alpha val="1295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56" name="Google Shape;356;p23"/>
          <p:cNvSpPr/>
          <p:nvPr/>
        </p:nvSpPr>
        <p:spPr>
          <a:xfrm flipH="1">
            <a:off x="-1230100" y="1742350"/>
            <a:ext cx="1660800" cy="1660800"/>
          </a:xfrm>
          <a:prstGeom prst="ellipse">
            <a:avLst/>
          </a:prstGeom>
          <a:solidFill>
            <a:srgbClr val="F5655C">
              <a:alpha val="522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57" name="Google Shape;357;p23"/>
          <p:cNvSpPr/>
          <p:nvPr/>
        </p:nvSpPr>
        <p:spPr>
          <a:xfrm rot="-2774158" flipH="1">
            <a:off x="264985" y="295857"/>
            <a:ext cx="184273" cy="212872"/>
          </a:xfrm>
          <a:custGeom>
            <a:avLst/>
            <a:gdLst/>
            <a:ahLst/>
            <a:cxnLst/>
            <a:rect l="l" t="t" r="r" b="b"/>
            <a:pathLst>
              <a:path w="1539" h="1779" extrusionOk="0">
                <a:moveTo>
                  <a:pt x="0" y="1"/>
                </a:moveTo>
                <a:lnTo>
                  <a:pt x="0" y="1778"/>
                </a:lnTo>
                <a:lnTo>
                  <a:pt x="1539" y="889"/>
                </a:lnTo>
                <a:lnTo>
                  <a:pt x="0" y="1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58" name="Google Shape;358;p23"/>
          <p:cNvSpPr/>
          <p:nvPr/>
        </p:nvSpPr>
        <p:spPr>
          <a:xfrm rot="-2774206" flipH="1">
            <a:off x="8300263" y="371841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59" name="Google Shape;359;p23"/>
          <p:cNvSpPr/>
          <p:nvPr/>
        </p:nvSpPr>
        <p:spPr>
          <a:xfrm rot="-2774206" flipH="1">
            <a:off x="8333913" y="4859291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60" name="Google Shape;360;p23"/>
          <p:cNvSpPr/>
          <p:nvPr/>
        </p:nvSpPr>
        <p:spPr>
          <a:xfrm rot="-2774158" flipH="1">
            <a:off x="1982385" y="4690820"/>
            <a:ext cx="184273" cy="212872"/>
          </a:xfrm>
          <a:custGeom>
            <a:avLst/>
            <a:gdLst/>
            <a:ahLst/>
            <a:cxnLst/>
            <a:rect l="l" t="t" r="r" b="b"/>
            <a:pathLst>
              <a:path w="1539" h="1779" extrusionOk="0">
                <a:moveTo>
                  <a:pt x="0" y="1"/>
                </a:moveTo>
                <a:lnTo>
                  <a:pt x="0" y="1778"/>
                </a:lnTo>
                <a:lnTo>
                  <a:pt x="1539" y="889"/>
                </a:lnTo>
                <a:lnTo>
                  <a:pt x="0" y="1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61" name="Google Shape;361;p23"/>
          <p:cNvSpPr/>
          <p:nvPr/>
        </p:nvSpPr>
        <p:spPr>
          <a:xfrm rot="-2774206" flipH="1">
            <a:off x="122738" y="1290029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noFill/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62" name="Google Shape;362;p23"/>
          <p:cNvSpPr/>
          <p:nvPr/>
        </p:nvSpPr>
        <p:spPr>
          <a:xfrm rot="3312081" flipH="1">
            <a:off x="6828235" y="4525168"/>
            <a:ext cx="184273" cy="212872"/>
          </a:xfrm>
          <a:custGeom>
            <a:avLst/>
            <a:gdLst/>
            <a:ahLst/>
            <a:cxnLst/>
            <a:rect l="l" t="t" r="r" b="b"/>
            <a:pathLst>
              <a:path w="1539" h="1779" extrusionOk="0">
                <a:moveTo>
                  <a:pt x="0" y="1"/>
                </a:moveTo>
                <a:lnTo>
                  <a:pt x="0" y="1778"/>
                </a:lnTo>
                <a:lnTo>
                  <a:pt x="1539" y="889"/>
                </a:lnTo>
                <a:lnTo>
                  <a:pt x="0" y="1"/>
                </a:lnTo>
                <a:close/>
              </a:path>
            </a:pathLst>
          </a:custGeom>
          <a:noFill/>
          <a:ln w="9525" cap="flat" cmpd="sng">
            <a:solidFill>
              <a:schemeClr val="accent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63" name="Google Shape;363;p23"/>
          <p:cNvSpPr/>
          <p:nvPr/>
        </p:nvSpPr>
        <p:spPr>
          <a:xfrm rot="-2774206" flipH="1">
            <a:off x="122738" y="4367091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noFill/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64" name="Google Shape;364;p23"/>
          <p:cNvSpPr/>
          <p:nvPr/>
        </p:nvSpPr>
        <p:spPr>
          <a:xfrm rot="-2774206" flipH="1">
            <a:off x="2980238" y="4613254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noFill/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65" name="Google Shape;365;p23"/>
          <p:cNvSpPr/>
          <p:nvPr/>
        </p:nvSpPr>
        <p:spPr>
          <a:xfrm rot="-97" flipH="1">
            <a:off x="4741564" y="304328"/>
            <a:ext cx="186348" cy="195922"/>
          </a:xfrm>
          <a:custGeom>
            <a:avLst/>
            <a:gdLst/>
            <a:ahLst/>
            <a:cxnLst/>
            <a:rect l="l" t="t" r="r" b="b"/>
            <a:pathLst>
              <a:path w="2102" h="2210" extrusionOk="0">
                <a:moveTo>
                  <a:pt x="1299" y="1"/>
                </a:moveTo>
                <a:lnTo>
                  <a:pt x="761" y="553"/>
                </a:lnTo>
                <a:lnTo>
                  <a:pt x="0" y="422"/>
                </a:lnTo>
                <a:lnTo>
                  <a:pt x="360" y="1105"/>
                </a:lnTo>
                <a:lnTo>
                  <a:pt x="0" y="1787"/>
                </a:lnTo>
                <a:lnTo>
                  <a:pt x="761" y="1658"/>
                </a:lnTo>
                <a:lnTo>
                  <a:pt x="1299" y="2210"/>
                </a:lnTo>
                <a:lnTo>
                  <a:pt x="1409" y="1447"/>
                </a:lnTo>
                <a:lnTo>
                  <a:pt x="2101" y="1105"/>
                </a:lnTo>
                <a:lnTo>
                  <a:pt x="1409" y="764"/>
                </a:lnTo>
                <a:lnTo>
                  <a:pt x="1299" y="1"/>
                </a:lnTo>
                <a:close/>
              </a:path>
            </a:pathLst>
          </a:cu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six columns">
  <p:cSld name="CUSTOM_7">
    <p:spTree>
      <p:nvGrpSpPr>
        <p:cNvPr id="1" name="Shape 3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7" name="Google Shape;367;p24"/>
          <p:cNvSpPr txBox="1">
            <a:spLocks noGrp="1"/>
          </p:cNvSpPr>
          <p:nvPr>
            <p:ph type="title"/>
          </p:nvPr>
        </p:nvSpPr>
        <p:spPr>
          <a:xfrm>
            <a:off x="720000" y="542743"/>
            <a:ext cx="7704000" cy="530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368" name="Google Shape;368;p24"/>
          <p:cNvSpPr txBox="1">
            <a:spLocks noGrp="1"/>
          </p:cNvSpPr>
          <p:nvPr>
            <p:ph type="title" idx="2"/>
          </p:nvPr>
        </p:nvSpPr>
        <p:spPr>
          <a:xfrm>
            <a:off x="1018000" y="1700103"/>
            <a:ext cx="1986000" cy="374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>
                <a:solidFill>
                  <a:schemeClr val="l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369" name="Google Shape;369;p24"/>
          <p:cNvSpPr txBox="1">
            <a:spLocks noGrp="1"/>
          </p:cNvSpPr>
          <p:nvPr>
            <p:ph type="subTitle" idx="1"/>
          </p:nvPr>
        </p:nvSpPr>
        <p:spPr>
          <a:xfrm>
            <a:off x="1017925" y="2183064"/>
            <a:ext cx="1986000" cy="48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70" name="Google Shape;370;p24"/>
          <p:cNvSpPr txBox="1">
            <a:spLocks noGrp="1"/>
          </p:cNvSpPr>
          <p:nvPr>
            <p:ph type="title" idx="3"/>
          </p:nvPr>
        </p:nvSpPr>
        <p:spPr>
          <a:xfrm>
            <a:off x="3578948" y="1700103"/>
            <a:ext cx="1986000" cy="374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>
                <a:solidFill>
                  <a:schemeClr val="l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371" name="Google Shape;371;p24"/>
          <p:cNvSpPr txBox="1">
            <a:spLocks noGrp="1"/>
          </p:cNvSpPr>
          <p:nvPr>
            <p:ph type="subTitle" idx="4"/>
          </p:nvPr>
        </p:nvSpPr>
        <p:spPr>
          <a:xfrm>
            <a:off x="3578948" y="2183064"/>
            <a:ext cx="1986000" cy="48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72" name="Google Shape;372;p24"/>
          <p:cNvSpPr txBox="1">
            <a:spLocks noGrp="1"/>
          </p:cNvSpPr>
          <p:nvPr>
            <p:ph type="title" idx="5"/>
          </p:nvPr>
        </p:nvSpPr>
        <p:spPr>
          <a:xfrm>
            <a:off x="1018000" y="3057303"/>
            <a:ext cx="1986000" cy="374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>
                <a:solidFill>
                  <a:schemeClr val="l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373" name="Google Shape;373;p24"/>
          <p:cNvSpPr txBox="1">
            <a:spLocks noGrp="1"/>
          </p:cNvSpPr>
          <p:nvPr>
            <p:ph type="subTitle" idx="6"/>
          </p:nvPr>
        </p:nvSpPr>
        <p:spPr>
          <a:xfrm>
            <a:off x="1017925" y="3530671"/>
            <a:ext cx="1986000" cy="48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74" name="Google Shape;374;p24"/>
          <p:cNvSpPr txBox="1">
            <a:spLocks noGrp="1"/>
          </p:cNvSpPr>
          <p:nvPr>
            <p:ph type="title" idx="7"/>
          </p:nvPr>
        </p:nvSpPr>
        <p:spPr>
          <a:xfrm>
            <a:off x="3578948" y="3057303"/>
            <a:ext cx="1986000" cy="374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>
                <a:solidFill>
                  <a:schemeClr val="l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375" name="Google Shape;375;p24"/>
          <p:cNvSpPr txBox="1">
            <a:spLocks noGrp="1"/>
          </p:cNvSpPr>
          <p:nvPr>
            <p:ph type="subTitle" idx="8"/>
          </p:nvPr>
        </p:nvSpPr>
        <p:spPr>
          <a:xfrm>
            <a:off x="3578948" y="3530671"/>
            <a:ext cx="1986000" cy="48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76" name="Google Shape;376;p24"/>
          <p:cNvSpPr txBox="1">
            <a:spLocks noGrp="1"/>
          </p:cNvSpPr>
          <p:nvPr>
            <p:ph type="title" idx="9"/>
          </p:nvPr>
        </p:nvSpPr>
        <p:spPr>
          <a:xfrm>
            <a:off x="6140000" y="1700103"/>
            <a:ext cx="1986000" cy="374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>
                <a:solidFill>
                  <a:schemeClr val="l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377" name="Google Shape;377;p24"/>
          <p:cNvSpPr txBox="1">
            <a:spLocks noGrp="1"/>
          </p:cNvSpPr>
          <p:nvPr>
            <p:ph type="subTitle" idx="13"/>
          </p:nvPr>
        </p:nvSpPr>
        <p:spPr>
          <a:xfrm>
            <a:off x="6139977" y="2183064"/>
            <a:ext cx="1986000" cy="48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78" name="Google Shape;378;p24"/>
          <p:cNvSpPr txBox="1">
            <a:spLocks noGrp="1"/>
          </p:cNvSpPr>
          <p:nvPr>
            <p:ph type="title" idx="14"/>
          </p:nvPr>
        </p:nvSpPr>
        <p:spPr>
          <a:xfrm>
            <a:off x="6140025" y="3057303"/>
            <a:ext cx="1986000" cy="374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>
                <a:solidFill>
                  <a:schemeClr val="l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379" name="Google Shape;379;p24"/>
          <p:cNvSpPr txBox="1">
            <a:spLocks noGrp="1"/>
          </p:cNvSpPr>
          <p:nvPr>
            <p:ph type="subTitle" idx="15"/>
          </p:nvPr>
        </p:nvSpPr>
        <p:spPr>
          <a:xfrm>
            <a:off x="6139977" y="3530671"/>
            <a:ext cx="1986000" cy="48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80" name="Google Shape;380;p24"/>
          <p:cNvSpPr/>
          <p:nvPr/>
        </p:nvSpPr>
        <p:spPr>
          <a:xfrm flipH="1">
            <a:off x="8382575" y="2532376"/>
            <a:ext cx="1938000" cy="1938000"/>
          </a:xfrm>
          <a:prstGeom prst="ellipse">
            <a:avLst/>
          </a:prstGeom>
          <a:solidFill>
            <a:srgbClr val="F2AA31">
              <a:alpha val="1384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81" name="Google Shape;381;p24"/>
          <p:cNvSpPr/>
          <p:nvPr/>
        </p:nvSpPr>
        <p:spPr>
          <a:xfrm flipH="1">
            <a:off x="3952475" y="4537050"/>
            <a:ext cx="1938000" cy="1938000"/>
          </a:xfrm>
          <a:prstGeom prst="ellipse">
            <a:avLst/>
          </a:prstGeom>
          <a:solidFill>
            <a:srgbClr val="3C5BBF">
              <a:alpha val="1295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82" name="Google Shape;382;p24"/>
          <p:cNvSpPr/>
          <p:nvPr/>
        </p:nvSpPr>
        <p:spPr>
          <a:xfrm flipH="1">
            <a:off x="-1227150" y="1741350"/>
            <a:ext cx="1660800" cy="1660800"/>
          </a:xfrm>
          <a:prstGeom prst="ellipse">
            <a:avLst/>
          </a:prstGeom>
          <a:solidFill>
            <a:srgbClr val="F2AA31">
              <a:alpha val="1384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83" name="Google Shape;383;p24"/>
          <p:cNvSpPr/>
          <p:nvPr/>
        </p:nvSpPr>
        <p:spPr>
          <a:xfrm rot="-2774158" flipH="1">
            <a:off x="576010" y="356795"/>
            <a:ext cx="184273" cy="212872"/>
          </a:xfrm>
          <a:custGeom>
            <a:avLst/>
            <a:gdLst/>
            <a:ahLst/>
            <a:cxnLst/>
            <a:rect l="l" t="t" r="r" b="b"/>
            <a:pathLst>
              <a:path w="1539" h="1779" extrusionOk="0">
                <a:moveTo>
                  <a:pt x="0" y="1"/>
                </a:moveTo>
                <a:lnTo>
                  <a:pt x="0" y="1778"/>
                </a:lnTo>
                <a:lnTo>
                  <a:pt x="1539" y="889"/>
                </a:lnTo>
                <a:lnTo>
                  <a:pt x="0" y="1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84" name="Google Shape;384;p24"/>
          <p:cNvSpPr/>
          <p:nvPr/>
        </p:nvSpPr>
        <p:spPr>
          <a:xfrm rot="-2774206" flipH="1">
            <a:off x="8605063" y="371841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85" name="Google Shape;385;p24"/>
          <p:cNvSpPr/>
          <p:nvPr/>
        </p:nvSpPr>
        <p:spPr>
          <a:xfrm rot="-2774206" flipH="1">
            <a:off x="8333913" y="4859291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86" name="Google Shape;386;p24"/>
          <p:cNvSpPr/>
          <p:nvPr/>
        </p:nvSpPr>
        <p:spPr>
          <a:xfrm rot="1332810" flipH="1">
            <a:off x="8548582" y="1836107"/>
            <a:ext cx="184275" cy="212872"/>
          </a:xfrm>
          <a:custGeom>
            <a:avLst/>
            <a:gdLst/>
            <a:ahLst/>
            <a:cxnLst/>
            <a:rect l="l" t="t" r="r" b="b"/>
            <a:pathLst>
              <a:path w="1539" h="1779" extrusionOk="0">
                <a:moveTo>
                  <a:pt x="0" y="1"/>
                </a:moveTo>
                <a:lnTo>
                  <a:pt x="0" y="1778"/>
                </a:lnTo>
                <a:lnTo>
                  <a:pt x="1539" y="889"/>
                </a:lnTo>
                <a:lnTo>
                  <a:pt x="0" y="1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87" name="Google Shape;387;p24"/>
          <p:cNvSpPr/>
          <p:nvPr/>
        </p:nvSpPr>
        <p:spPr>
          <a:xfrm rot="5400072" flipH="1">
            <a:off x="7527911" y="202221"/>
            <a:ext cx="184272" cy="212871"/>
          </a:xfrm>
          <a:custGeom>
            <a:avLst/>
            <a:gdLst/>
            <a:ahLst/>
            <a:cxnLst/>
            <a:rect l="l" t="t" r="r" b="b"/>
            <a:pathLst>
              <a:path w="1539" h="1779" extrusionOk="0">
                <a:moveTo>
                  <a:pt x="0" y="1"/>
                </a:moveTo>
                <a:lnTo>
                  <a:pt x="0" y="1778"/>
                </a:lnTo>
                <a:lnTo>
                  <a:pt x="1539" y="889"/>
                </a:lnTo>
                <a:lnTo>
                  <a:pt x="0" y="1"/>
                </a:lnTo>
                <a:close/>
              </a:path>
            </a:pathLst>
          </a:custGeom>
          <a:noFill/>
          <a:ln w="9525" cap="flat" cmpd="sng">
            <a:solidFill>
              <a:schemeClr val="accent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88" name="Google Shape;388;p24"/>
          <p:cNvSpPr/>
          <p:nvPr/>
        </p:nvSpPr>
        <p:spPr>
          <a:xfrm rot="-2774206" flipH="1">
            <a:off x="444638" y="1725104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noFill/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89" name="Google Shape;389;p24"/>
          <p:cNvSpPr/>
          <p:nvPr/>
        </p:nvSpPr>
        <p:spPr>
          <a:xfrm rot="-2774206" flipH="1">
            <a:off x="2718363" y="278216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90" name="Google Shape;390;p24"/>
          <p:cNvSpPr/>
          <p:nvPr/>
        </p:nvSpPr>
        <p:spPr>
          <a:xfrm rot="-2774206" flipH="1">
            <a:off x="275138" y="4367091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noFill/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91" name="Google Shape;391;p24"/>
          <p:cNvSpPr/>
          <p:nvPr/>
        </p:nvSpPr>
        <p:spPr>
          <a:xfrm rot="-2774206" flipH="1">
            <a:off x="1175613" y="4859279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92" name="Google Shape;392;p24"/>
          <p:cNvSpPr/>
          <p:nvPr/>
        </p:nvSpPr>
        <p:spPr>
          <a:xfrm flipH="1">
            <a:off x="3192175" y="-1398575"/>
            <a:ext cx="1938000" cy="1938000"/>
          </a:xfrm>
          <a:prstGeom prst="ellipse">
            <a:avLst/>
          </a:prstGeom>
          <a:solidFill>
            <a:srgbClr val="F5655C">
              <a:alpha val="522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Numbers and text">
  <p:cSld name="CUSTOM_8">
    <p:spTree>
      <p:nvGrpSpPr>
        <p:cNvPr id="1" name="Shape 3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4" name="Google Shape;394;p25"/>
          <p:cNvSpPr txBox="1">
            <a:spLocks noGrp="1"/>
          </p:cNvSpPr>
          <p:nvPr>
            <p:ph type="title" hasCustomPrompt="1"/>
          </p:nvPr>
        </p:nvSpPr>
        <p:spPr>
          <a:xfrm>
            <a:off x="2629125" y="746425"/>
            <a:ext cx="3885900" cy="598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6000"/>
              <a:buNone/>
              <a:defRPr sz="45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395" name="Google Shape;395;p25"/>
          <p:cNvSpPr txBox="1">
            <a:spLocks noGrp="1"/>
          </p:cNvSpPr>
          <p:nvPr>
            <p:ph type="subTitle" idx="1"/>
          </p:nvPr>
        </p:nvSpPr>
        <p:spPr>
          <a:xfrm>
            <a:off x="2629125" y="1345225"/>
            <a:ext cx="3885900" cy="507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PT Sans"/>
              <a:buNone/>
              <a:defRPr sz="17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PT Sans"/>
              <a:buNone/>
              <a:defRPr sz="2100">
                <a:latin typeface="PT Sans"/>
                <a:ea typeface="PT Sans"/>
                <a:cs typeface="PT Sans"/>
                <a:sym typeface="PT Sans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PT Sans"/>
              <a:buNone/>
              <a:defRPr sz="2100">
                <a:latin typeface="PT Sans"/>
                <a:ea typeface="PT Sans"/>
                <a:cs typeface="PT Sans"/>
                <a:sym typeface="PT Sans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PT Sans"/>
              <a:buNone/>
              <a:defRPr sz="2100">
                <a:latin typeface="PT Sans"/>
                <a:ea typeface="PT Sans"/>
                <a:cs typeface="PT Sans"/>
                <a:sym typeface="PT Sans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PT Sans"/>
              <a:buNone/>
              <a:defRPr sz="2100">
                <a:latin typeface="PT Sans"/>
                <a:ea typeface="PT Sans"/>
                <a:cs typeface="PT Sans"/>
                <a:sym typeface="PT Sans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PT Sans"/>
              <a:buNone/>
              <a:defRPr sz="2100">
                <a:latin typeface="PT Sans"/>
                <a:ea typeface="PT Sans"/>
                <a:cs typeface="PT Sans"/>
                <a:sym typeface="PT Sans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PT Sans"/>
              <a:buNone/>
              <a:defRPr sz="2100">
                <a:latin typeface="PT Sans"/>
                <a:ea typeface="PT Sans"/>
                <a:cs typeface="PT Sans"/>
                <a:sym typeface="PT Sans"/>
              </a:defRPr>
            </a:lvl9pPr>
          </a:lstStyle>
          <a:p>
            <a:endParaRPr/>
          </a:p>
        </p:txBody>
      </p:sp>
      <p:sp>
        <p:nvSpPr>
          <p:cNvPr id="396" name="Google Shape;396;p25"/>
          <p:cNvSpPr txBox="1">
            <a:spLocks noGrp="1"/>
          </p:cNvSpPr>
          <p:nvPr>
            <p:ph type="title" idx="2" hasCustomPrompt="1"/>
          </p:nvPr>
        </p:nvSpPr>
        <p:spPr>
          <a:xfrm>
            <a:off x="2629125" y="2030503"/>
            <a:ext cx="3885900" cy="598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6000"/>
              <a:buNone/>
              <a:defRPr sz="45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397" name="Google Shape;397;p25"/>
          <p:cNvSpPr txBox="1">
            <a:spLocks noGrp="1"/>
          </p:cNvSpPr>
          <p:nvPr>
            <p:ph type="subTitle" idx="3"/>
          </p:nvPr>
        </p:nvSpPr>
        <p:spPr>
          <a:xfrm>
            <a:off x="2629125" y="2629301"/>
            <a:ext cx="3885900" cy="524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PT Sans"/>
              <a:buNone/>
              <a:defRPr sz="17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PT Sans"/>
              <a:buNone/>
              <a:defRPr sz="2100">
                <a:latin typeface="PT Sans"/>
                <a:ea typeface="PT Sans"/>
                <a:cs typeface="PT Sans"/>
                <a:sym typeface="PT Sans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PT Sans"/>
              <a:buNone/>
              <a:defRPr sz="2100">
                <a:latin typeface="PT Sans"/>
                <a:ea typeface="PT Sans"/>
                <a:cs typeface="PT Sans"/>
                <a:sym typeface="PT Sans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PT Sans"/>
              <a:buNone/>
              <a:defRPr sz="2100">
                <a:latin typeface="PT Sans"/>
                <a:ea typeface="PT Sans"/>
                <a:cs typeface="PT Sans"/>
                <a:sym typeface="PT Sans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PT Sans"/>
              <a:buNone/>
              <a:defRPr sz="2100">
                <a:latin typeface="PT Sans"/>
                <a:ea typeface="PT Sans"/>
                <a:cs typeface="PT Sans"/>
                <a:sym typeface="PT Sans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PT Sans"/>
              <a:buNone/>
              <a:defRPr sz="2100">
                <a:latin typeface="PT Sans"/>
                <a:ea typeface="PT Sans"/>
                <a:cs typeface="PT Sans"/>
                <a:sym typeface="PT Sans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PT Sans"/>
              <a:buNone/>
              <a:defRPr sz="2100">
                <a:latin typeface="PT Sans"/>
                <a:ea typeface="PT Sans"/>
                <a:cs typeface="PT Sans"/>
                <a:sym typeface="PT Sans"/>
              </a:defRPr>
            </a:lvl9pPr>
          </a:lstStyle>
          <a:p>
            <a:endParaRPr/>
          </a:p>
        </p:txBody>
      </p:sp>
      <p:sp>
        <p:nvSpPr>
          <p:cNvPr id="398" name="Google Shape;398;p25"/>
          <p:cNvSpPr txBox="1">
            <a:spLocks noGrp="1"/>
          </p:cNvSpPr>
          <p:nvPr>
            <p:ph type="title" idx="4" hasCustomPrompt="1"/>
          </p:nvPr>
        </p:nvSpPr>
        <p:spPr>
          <a:xfrm>
            <a:off x="2629125" y="3341849"/>
            <a:ext cx="3885900" cy="598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6000"/>
              <a:buNone/>
              <a:defRPr sz="45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399" name="Google Shape;399;p25"/>
          <p:cNvSpPr txBox="1">
            <a:spLocks noGrp="1"/>
          </p:cNvSpPr>
          <p:nvPr>
            <p:ph type="subTitle" idx="5"/>
          </p:nvPr>
        </p:nvSpPr>
        <p:spPr>
          <a:xfrm>
            <a:off x="2629125" y="3934375"/>
            <a:ext cx="3885900" cy="524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PT Sans"/>
              <a:buNone/>
              <a:defRPr sz="17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PT Sans"/>
              <a:buNone/>
              <a:defRPr sz="2100">
                <a:latin typeface="PT Sans"/>
                <a:ea typeface="PT Sans"/>
                <a:cs typeface="PT Sans"/>
                <a:sym typeface="PT Sans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PT Sans"/>
              <a:buNone/>
              <a:defRPr sz="2100">
                <a:latin typeface="PT Sans"/>
                <a:ea typeface="PT Sans"/>
                <a:cs typeface="PT Sans"/>
                <a:sym typeface="PT Sans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PT Sans"/>
              <a:buNone/>
              <a:defRPr sz="2100">
                <a:latin typeface="PT Sans"/>
                <a:ea typeface="PT Sans"/>
                <a:cs typeface="PT Sans"/>
                <a:sym typeface="PT Sans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PT Sans"/>
              <a:buNone/>
              <a:defRPr sz="2100">
                <a:latin typeface="PT Sans"/>
                <a:ea typeface="PT Sans"/>
                <a:cs typeface="PT Sans"/>
                <a:sym typeface="PT Sans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PT Sans"/>
              <a:buNone/>
              <a:defRPr sz="2100">
                <a:latin typeface="PT Sans"/>
                <a:ea typeface="PT Sans"/>
                <a:cs typeface="PT Sans"/>
                <a:sym typeface="PT Sans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PT Sans"/>
              <a:buNone/>
              <a:defRPr sz="2100">
                <a:latin typeface="PT Sans"/>
                <a:ea typeface="PT Sans"/>
                <a:cs typeface="PT Sans"/>
                <a:sym typeface="PT Sans"/>
              </a:defRPr>
            </a:lvl9pPr>
          </a:lstStyle>
          <a:p>
            <a:endParaRPr/>
          </a:p>
        </p:txBody>
      </p:sp>
      <p:sp>
        <p:nvSpPr>
          <p:cNvPr id="400" name="Google Shape;400;p25"/>
          <p:cNvSpPr/>
          <p:nvPr/>
        </p:nvSpPr>
        <p:spPr>
          <a:xfrm>
            <a:off x="575550" y="-1398575"/>
            <a:ext cx="1938000" cy="1938000"/>
          </a:xfrm>
          <a:prstGeom prst="ellipse">
            <a:avLst/>
          </a:prstGeom>
          <a:solidFill>
            <a:srgbClr val="F5655C">
              <a:alpha val="522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01" name="Google Shape;401;p25"/>
          <p:cNvSpPr/>
          <p:nvPr/>
        </p:nvSpPr>
        <p:spPr>
          <a:xfrm>
            <a:off x="-1455750" y="2532376"/>
            <a:ext cx="1938000" cy="1938000"/>
          </a:xfrm>
          <a:prstGeom prst="ellipse">
            <a:avLst/>
          </a:prstGeom>
          <a:solidFill>
            <a:srgbClr val="F2AA31">
              <a:alpha val="1384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02" name="Google Shape;402;p25"/>
          <p:cNvSpPr/>
          <p:nvPr/>
        </p:nvSpPr>
        <p:spPr>
          <a:xfrm>
            <a:off x="2974350" y="4537050"/>
            <a:ext cx="1938000" cy="1938000"/>
          </a:xfrm>
          <a:prstGeom prst="ellipse">
            <a:avLst/>
          </a:prstGeom>
          <a:solidFill>
            <a:srgbClr val="3C5BBF">
              <a:alpha val="1295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03" name="Google Shape;403;p25"/>
          <p:cNvSpPr/>
          <p:nvPr/>
        </p:nvSpPr>
        <p:spPr>
          <a:xfrm>
            <a:off x="8659775" y="1741350"/>
            <a:ext cx="1660800" cy="1660800"/>
          </a:xfrm>
          <a:prstGeom prst="ellipse">
            <a:avLst/>
          </a:prstGeom>
          <a:solidFill>
            <a:srgbClr val="F2AA31">
              <a:alpha val="1384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04" name="Google Shape;404;p25"/>
          <p:cNvSpPr/>
          <p:nvPr/>
        </p:nvSpPr>
        <p:spPr>
          <a:xfrm rot="2774158">
            <a:off x="8415567" y="295857"/>
            <a:ext cx="184273" cy="212872"/>
          </a:xfrm>
          <a:custGeom>
            <a:avLst/>
            <a:gdLst/>
            <a:ahLst/>
            <a:cxnLst/>
            <a:rect l="l" t="t" r="r" b="b"/>
            <a:pathLst>
              <a:path w="1539" h="1779" extrusionOk="0">
                <a:moveTo>
                  <a:pt x="0" y="1"/>
                </a:moveTo>
                <a:lnTo>
                  <a:pt x="0" y="1778"/>
                </a:lnTo>
                <a:lnTo>
                  <a:pt x="1539" y="889"/>
                </a:lnTo>
                <a:lnTo>
                  <a:pt x="0" y="1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05" name="Google Shape;405;p25"/>
          <p:cNvSpPr/>
          <p:nvPr/>
        </p:nvSpPr>
        <p:spPr>
          <a:xfrm rot="2774206">
            <a:off x="493245" y="371841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06" name="Google Shape;406;p25"/>
          <p:cNvSpPr/>
          <p:nvPr/>
        </p:nvSpPr>
        <p:spPr>
          <a:xfrm rot="2774206">
            <a:off x="459595" y="4859291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07" name="Google Shape;407;p25"/>
          <p:cNvSpPr/>
          <p:nvPr/>
        </p:nvSpPr>
        <p:spPr>
          <a:xfrm rot="2774158">
            <a:off x="342817" y="1776070"/>
            <a:ext cx="184273" cy="212872"/>
          </a:xfrm>
          <a:custGeom>
            <a:avLst/>
            <a:gdLst/>
            <a:ahLst/>
            <a:cxnLst/>
            <a:rect l="l" t="t" r="r" b="b"/>
            <a:pathLst>
              <a:path w="1539" h="1779" extrusionOk="0">
                <a:moveTo>
                  <a:pt x="0" y="1"/>
                </a:moveTo>
                <a:lnTo>
                  <a:pt x="0" y="1778"/>
                </a:lnTo>
                <a:lnTo>
                  <a:pt x="1539" y="889"/>
                </a:lnTo>
                <a:lnTo>
                  <a:pt x="0" y="1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08" name="Google Shape;408;p25"/>
          <p:cNvSpPr/>
          <p:nvPr/>
        </p:nvSpPr>
        <p:spPr>
          <a:xfrm rot="2774158">
            <a:off x="5452292" y="202495"/>
            <a:ext cx="184273" cy="212872"/>
          </a:xfrm>
          <a:custGeom>
            <a:avLst/>
            <a:gdLst/>
            <a:ahLst/>
            <a:cxnLst/>
            <a:rect l="l" t="t" r="r" b="b"/>
            <a:pathLst>
              <a:path w="1539" h="1779" extrusionOk="0">
                <a:moveTo>
                  <a:pt x="0" y="1"/>
                </a:moveTo>
                <a:lnTo>
                  <a:pt x="0" y="1778"/>
                </a:lnTo>
                <a:lnTo>
                  <a:pt x="1539" y="889"/>
                </a:lnTo>
                <a:lnTo>
                  <a:pt x="0" y="1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09" name="Google Shape;409;p25"/>
          <p:cNvSpPr/>
          <p:nvPr/>
        </p:nvSpPr>
        <p:spPr>
          <a:xfrm rot="2774206">
            <a:off x="3339045" y="278491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10" name="Google Shape;410;p25"/>
          <p:cNvSpPr/>
          <p:nvPr/>
        </p:nvSpPr>
        <p:spPr>
          <a:xfrm rot="2774206">
            <a:off x="8472045" y="3832054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noFill/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11" name="Google Shape;411;p25"/>
          <p:cNvSpPr/>
          <p:nvPr/>
        </p:nvSpPr>
        <p:spPr>
          <a:xfrm rot="2774206">
            <a:off x="7406158" y="4613266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12" name="Google Shape;412;p25"/>
          <p:cNvSpPr/>
          <p:nvPr/>
        </p:nvSpPr>
        <p:spPr>
          <a:xfrm rot="2774206">
            <a:off x="5908370" y="4669554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noFill/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13" name="Google Shape;413;p25"/>
          <p:cNvSpPr/>
          <p:nvPr/>
        </p:nvSpPr>
        <p:spPr>
          <a:xfrm rot="2774206">
            <a:off x="8670770" y="1290029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noFill/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Numbers and text 1">
  <p:cSld name="CUSTOM_8_1">
    <p:spTree>
      <p:nvGrpSpPr>
        <p:cNvPr id="1" name="Shape 4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5" name="Google Shape;415;p26"/>
          <p:cNvSpPr txBox="1">
            <a:spLocks noGrp="1"/>
          </p:cNvSpPr>
          <p:nvPr>
            <p:ph type="title" hasCustomPrompt="1"/>
          </p:nvPr>
        </p:nvSpPr>
        <p:spPr>
          <a:xfrm>
            <a:off x="1474900" y="2038300"/>
            <a:ext cx="1100400" cy="406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3000">
                <a:solidFill>
                  <a:schemeClr val="l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416" name="Google Shape;416;p26"/>
          <p:cNvSpPr txBox="1">
            <a:spLocks noGrp="1"/>
          </p:cNvSpPr>
          <p:nvPr>
            <p:ph type="subTitle" idx="1"/>
          </p:nvPr>
        </p:nvSpPr>
        <p:spPr>
          <a:xfrm>
            <a:off x="938500" y="3629175"/>
            <a:ext cx="2173200" cy="598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PT Sans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PT Sans"/>
              <a:buNone/>
              <a:defRPr sz="2100">
                <a:latin typeface="PT Sans"/>
                <a:ea typeface="PT Sans"/>
                <a:cs typeface="PT Sans"/>
                <a:sym typeface="PT Sans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PT Sans"/>
              <a:buNone/>
              <a:defRPr sz="2100">
                <a:latin typeface="PT Sans"/>
                <a:ea typeface="PT Sans"/>
                <a:cs typeface="PT Sans"/>
                <a:sym typeface="PT Sans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PT Sans"/>
              <a:buNone/>
              <a:defRPr sz="2100">
                <a:latin typeface="PT Sans"/>
                <a:ea typeface="PT Sans"/>
                <a:cs typeface="PT Sans"/>
                <a:sym typeface="PT Sans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PT Sans"/>
              <a:buNone/>
              <a:defRPr sz="2100">
                <a:latin typeface="PT Sans"/>
                <a:ea typeface="PT Sans"/>
                <a:cs typeface="PT Sans"/>
                <a:sym typeface="PT Sans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PT Sans"/>
              <a:buNone/>
              <a:defRPr sz="2100">
                <a:latin typeface="PT Sans"/>
                <a:ea typeface="PT Sans"/>
                <a:cs typeface="PT Sans"/>
                <a:sym typeface="PT Sans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PT Sans"/>
              <a:buNone/>
              <a:defRPr sz="2100">
                <a:latin typeface="PT Sans"/>
                <a:ea typeface="PT Sans"/>
                <a:cs typeface="PT Sans"/>
                <a:sym typeface="PT Sans"/>
              </a:defRPr>
            </a:lvl9pPr>
          </a:lstStyle>
          <a:p>
            <a:endParaRPr/>
          </a:p>
        </p:txBody>
      </p:sp>
      <p:sp>
        <p:nvSpPr>
          <p:cNvPr id="417" name="Google Shape;417;p26"/>
          <p:cNvSpPr txBox="1">
            <a:spLocks noGrp="1"/>
          </p:cNvSpPr>
          <p:nvPr>
            <p:ph type="subTitle" idx="2"/>
          </p:nvPr>
        </p:nvSpPr>
        <p:spPr>
          <a:xfrm>
            <a:off x="938500" y="3038700"/>
            <a:ext cx="2173200" cy="406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500">
                <a:solidFill>
                  <a:schemeClr val="lt2"/>
                </a:solidFill>
                <a:latin typeface="Paytone One"/>
                <a:ea typeface="Paytone One"/>
                <a:cs typeface="Paytone One"/>
                <a:sym typeface="Paytone One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418" name="Google Shape;418;p26"/>
          <p:cNvSpPr txBox="1">
            <a:spLocks noGrp="1"/>
          </p:cNvSpPr>
          <p:nvPr>
            <p:ph type="title" idx="3" hasCustomPrompt="1"/>
          </p:nvPr>
        </p:nvSpPr>
        <p:spPr>
          <a:xfrm>
            <a:off x="4023300" y="2038300"/>
            <a:ext cx="1097400" cy="406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3000">
                <a:solidFill>
                  <a:schemeClr val="l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419" name="Google Shape;419;p26"/>
          <p:cNvSpPr txBox="1">
            <a:spLocks noGrp="1"/>
          </p:cNvSpPr>
          <p:nvPr>
            <p:ph type="subTitle" idx="4"/>
          </p:nvPr>
        </p:nvSpPr>
        <p:spPr>
          <a:xfrm>
            <a:off x="3485400" y="3629175"/>
            <a:ext cx="2173200" cy="598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PT Sans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PT Sans"/>
              <a:buNone/>
              <a:defRPr sz="2100">
                <a:latin typeface="PT Sans"/>
                <a:ea typeface="PT Sans"/>
                <a:cs typeface="PT Sans"/>
                <a:sym typeface="PT Sans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PT Sans"/>
              <a:buNone/>
              <a:defRPr sz="2100">
                <a:latin typeface="PT Sans"/>
                <a:ea typeface="PT Sans"/>
                <a:cs typeface="PT Sans"/>
                <a:sym typeface="PT Sans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PT Sans"/>
              <a:buNone/>
              <a:defRPr sz="2100">
                <a:latin typeface="PT Sans"/>
                <a:ea typeface="PT Sans"/>
                <a:cs typeface="PT Sans"/>
                <a:sym typeface="PT Sans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PT Sans"/>
              <a:buNone/>
              <a:defRPr sz="2100">
                <a:latin typeface="PT Sans"/>
                <a:ea typeface="PT Sans"/>
                <a:cs typeface="PT Sans"/>
                <a:sym typeface="PT Sans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PT Sans"/>
              <a:buNone/>
              <a:defRPr sz="2100">
                <a:latin typeface="PT Sans"/>
                <a:ea typeface="PT Sans"/>
                <a:cs typeface="PT Sans"/>
                <a:sym typeface="PT Sans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PT Sans"/>
              <a:buNone/>
              <a:defRPr sz="2100">
                <a:latin typeface="PT Sans"/>
                <a:ea typeface="PT Sans"/>
                <a:cs typeface="PT Sans"/>
                <a:sym typeface="PT Sans"/>
              </a:defRPr>
            </a:lvl9pPr>
          </a:lstStyle>
          <a:p>
            <a:endParaRPr/>
          </a:p>
        </p:txBody>
      </p:sp>
      <p:sp>
        <p:nvSpPr>
          <p:cNvPr id="420" name="Google Shape;420;p26"/>
          <p:cNvSpPr txBox="1">
            <a:spLocks noGrp="1"/>
          </p:cNvSpPr>
          <p:nvPr>
            <p:ph type="subTitle" idx="5"/>
          </p:nvPr>
        </p:nvSpPr>
        <p:spPr>
          <a:xfrm>
            <a:off x="3485400" y="3038700"/>
            <a:ext cx="2173200" cy="406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500">
                <a:solidFill>
                  <a:schemeClr val="lt2"/>
                </a:solidFill>
                <a:latin typeface="Paytone One"/>
                <a:ea typeface="Paytone One"/>
                <a:cs typeface="Paytone One"/>
                <a:sym typeface="Paytone One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421" name="Google Shape;421;p26"/>
          <p:cNvSpPr txBox="1">
            <a:spLocks noGrp="1"/>
          </p:cNvSpPr>
          <p:nvPr>
            <p:ph type="title" idx="6" hasCustomPrompt="1"/>
          </p:nvPr>
        </p:nvSpPr>
        <p:spPr>
          <a:xfrm>
            <a:off x="6570200" y="2038300"/>
            <a:ext cx="1097400" cy="406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3000">
                <a:solidFill>
                  <a:schemeClr val="l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422" name="Google Shape;422;p26"/>
          <p:cNvSpPr txBox="1">
            <a:spLocks noGrp="1"/>
          </p:cNvSpPr>
          <p:nvPr>
            <p:ph type="subTitle" idx="7"/>
          </p:nvPr>
        </p:nvSpPr>
        <p:spPr>
          <a:xfrm>
            <a:off x="6032300" y="3629175"/>
            <a:ext cx="2173200" cy="598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PT Sans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PT Sans"/>
              <a:buNone/>
              <a:defRPr sz="2100">
                <a:latin typeface="PT Sans"/>
                <a:ea typeface="PT Sans"/>
                <a:cs typeface="PT Sans"/>
                <a:sym typeface="PT Sans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PT Sans"/>
              <a:buNone/>
              <a:defRPr sz="2100">
                <a:latin typeface="PT Sans"/>
                <a:ea typeface="PT Sans"/>
                <a:cs typeface="PT Sans"/>
                <a:sym typeface="PT Sans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PT Sans"/>
              <a:buNone/>
              <a:defRPr sz="2100">
                <a:latin typeface="PT Sans"/>
                <a:ea typeface="PT Sans"/>
                <a:cs typeface="PT Sans"/>
                <a:sym typeface="PT Sans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PT Sans"/>
              <a:buNone/>
              <a:defRPr sz="2100">
                <a:latin typeface="PT Sans"/>
                <a:ea typeface="PT Sans"/>
                <a:cs typeface="PT Sans"/>
                <a:sym typeface="PT Sans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PT Sans"/>
              <a:buNone/>
              <a:defRPr sz="2100">
                <a:latin typeface="PT Sans"/>
                <a:ea typeface="PT Sans"/>
                <a:cs typeface="PT Sans"/>
                <a:sym typeface="PT Sans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PT Sans"/>
              <a:buNone/>
              <a:defRPr sz="2100">
                <a:latin typeface="PT Sans"/>
                <a:ea typeface="PT Sans"/>
                <a:cs typeface="PT Sans"/>
                <a:sym typeface="PT Sans"/>
              </a:defRPr>
            </a:lvl9pPr>
          </a:lstStyle>
          <a:p>
            <a:endParaRPr/>
          </a:p>
        </p:txBody>
      </p:sp>
      <p:sp>
        <p:nvSpPr>
          <p:cNvPr id="423" name="Google Shape;423;p26"/>
          <p:cNvSpPr txBox="1">
            <a:spLocks noGrp="1"/>
          </p:cNvSpPr>
          <p:nvPr>
            <p:ph type="subTitle" idx="8"/>
          </p:nvPr>
        </p:nvSpPr>
        <p:spPr>
          <a:xfrm>
            <a:off x="6032300" y="3038700"/>
            <a:ext cx="2173200" cy="406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500">
                <a:solidFill>
                  <a:schemeClr val="lt2"/>
                </a:solidFill>
                <a:latin typeface="Paytone One"/>
                <a:ea typeface="Paytone One"/>
                <a:cs typeface="Paytone One"/>
                <a:sym typeface="Paytone One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424" name="Google Shape;424;p26"/>
          <p:cNvSpPr txBox="1">
            <a:spLocks noGrp="1"/>
          </p:cNvSpPr>
          <p:nvPr>
            <p:ph type="title" idx="9"/>
          </p:nvPr>
        </p:nvSpPr>
        <p:spPr>
          <a:xfrm>
            <a:off x="720000" y="539425"/>
            <a:ext cx="7704000" cy="527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425" name="Google Shape;425;p26"/>
          <p:cNvSpPr/>
          <p:nvPr/>
        </p:nvSpPr>
        <p:spPr>
          <a:xfrm flipH="1">
            <a:off x="8489050" y="913939"/>
            <a:ext cx="1938000" cy="1938000"/>
          </a:xfrm>
          <a:prstGeom prst="ellipse">
            <a:avLst/>
          </a:prstGeom>
          <a:solidFill>
            <a:srgbClr val="F5655C">
              <a:alpha val="522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26" name="Google Shape;426;p26"/>
          <p:cNvSpPr/>
          <p:nvPr/>
        </p:nvSpPr>
        <p:spPr>
          <a:xfrm flipH="1">
            <a:off x="3856275" y="4529650"/>
            <a:ext cx="1938000" cy="1938000"/>
          </a:xfrm>
          <a:prstGeom prst="ellipse">
            <a:avLst/>
          </a:prstGeom>
          <a:solidFill>
            <a:srgbClr val="3C5BBF">
              <a:alpha val="1295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27" name="Google Shape;427;p26"/>
          <p:cNvSpPr/>
          <p:nvPr/>
        </p:nvSpPr>
        <p:spPr>
          <a:xfrm flipH="1">
            <a:off x="-1227150" y="1741350"/>
            <a:ext cx="1660800" cy="1660800"/>
          </a:xfrm>
          <a:prstGeom prst="ellipse">
            <a:avLst/>
          </a:prstGeom>
          <a:solidFill>
            <a:srgbClr val="F2AA31">
              <a:alpha val="1384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28" name="Google Shape;428;p26"/>
          <p:cNvSpPr/>
          <p:nvPr/>
        </p:nvSpPr>
        <p:spPr>
          <a:xfrm rot="-97" flipH="1">
            <a:off x="516819" y="498078"/>
            <a:ext cx="186348" cy="195922"/>
          </a:xfrm>
          <a:custGeom>
            <a:avLst/>
            <a:gdLst/>
            <a:ahLst/>
            <a:cxnLst/>
            <a:rect l="l" t="t" r="r" b="b"/>
            <a:pathLst>
              <a:path w="2102" h="2210" extrusionOk="0">
                <a:moveTo>
                  <a:pt x="1299" y="1"/>
                </a:moveTo>
                <a:lnTo>
                  <a:pt x="761" y="553"/>
                </a:lnTo>
                <a:lnTo>
                  <a:pt x="0" y="422"/>
                </a:lnTo>
                <a:lnTo>
                  <a:pt x="360" y="1105"/>
                </a:lnTo>
                <a:lnTo>
                  <a:pt x="0" y="1787"/>
                </a:lnTo>
                <a:lnTo>
                  <a:pt x="761" y="1658"/>
                </a:lnTo>
                <a:lnTo>
                  <a:pt x="1299" y="2210"/>
                </a:lnTo>
                <a:lnTo>
                  <a:pt x="1409" y="1447"/>
                </a:lnTo>
                <a:lnTo>
                  <a:pt x="2101" y="1105"/>
                </a:lnTo>
                <a:lnTo>
                  <a:pt x="1409" y="764"/>
                </a:lnTo>
                <a:lnTo>
                  <a:pt x="1299" y="1"/>
                </a:lnTo>
                <a:close/>
              </a:path>
            </a:pathLst>
          </a:custGeom>
          <a:noFill/>
          <a:ln w="9525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29" name="Google Shape;429;p26"/>
          <p:cNvSpPr/>
          <p:nvPr/>
        </p:nvSpPr>
        <p:spPr>
          <a:xfrm rot="-2774206" flipH="1">
            <a:off x="8105313" y="4783091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noFill/>
          <a:ln w="9525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30" name="Google Shape;430;p26"/>
          <p:cNvSpPr/>
          <p:nvPr/>
        </p:nvSpPr>
        <p:spPr>
          <a:xfrm rot="-2774158" flipH="1">
            <a:off x="7117510" y="4614882"/>
            <a:ext cx="184273" cy="212872"/>
          </a:xfrm>
          <a:custGeom>
            <a:avLst/>
            <a:gdLst/>
            <a:ahLst/>
            <a:cxnLst/>
            <a:rect l="l" t="t" r="r" b="b"/>
            <a:pathLst>
              <a:path w="1539" h="1779" extrusionOk="0">
                <a:moveTo>
                  <a:pt x="0" y="1"/>
                </a:moveTo>
                <a:lnTo>
                  <a:pt x="0" y="1778"/>
                </a:lnTo>
                <a:lnTo>
                  <a:pt x="1539" y="889"/>
                </a:lnTo>
                <a:lnTo>
                  <a:pt x="0" y="1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31" name="Google Shape;431;p26"/>
          <p:cNvSpPr/>
          <p:nvPr/>
        </p:nvSpPr>
        <p:spPr>
          <a:xfrm rot="-2774158" flipH="1">
            <a:off x="4887960" y="347007"/>
            <a:ext cx="184273" cy="212872"/>
          </a:xfrm>
          <a:custGeom>
            <a:avLst/>
            <a:gdLst/>
            <a:ahLst/>
            <a:cxnLst/>
            <a:rect l="l" t="t" r="r" b="b"/>
            <a:pathLst>
              <a:path w="1539" h="1779" extrusionOk="0">
                <a:moveTo>
                  <a:pt x="0" y="1"/>
                </a:moveTo>
                <a:lnTo>
                  <a:pt x="0" y="1778"/>
                </a:lnTo>
                <a:lnTo>
                  <a:pt x="1539" y="889"/>
                </a:lnTo>
                <a:lnTo>
                  <a:pt x="0" y="1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32" name="Google Shape;432;p26"/>
          <p:cNvSpPr/>
          <p:nvPr/>
        </p:nvSpPr>
        <p:spPr>
          <a:xfrm rot="-2774206" flipH="1">
            <a:off x="637643" y="1465591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noFill/>
          <a:ln w="9525" cap="flat" cmpd="sng">
            <a:solidFill>
              <a:schemeClr val="accent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33" name="Google Shape;433;p26"/>
          <p:cNvSpPr/>
          <p:nvPr/>
        </p:nvSpPr>
        <p:spPr>
          <a:xfrm rot="9354219" flipH="1">
            <a:off x="517865" y="3068669"/>
            <a:ext cx="184274" cy="212871"/>
          </a:xfrm>
          <a:custGeom>
            <a:avLst/>
            <a:gdLst/>
            <a:ahLst/>
            <a:cxnLst/>
            <a:rect l="l" t="t" r="r" b="b"/>
            <a:pathLst>
              <a:path w="1539" h="1779" extrusionOk="0">
                <a:moveTo>
                  <a:pt x="0" y="1"/>
                </a:moveTo>
                <a:lnTo>
                  <a:pt x="0" y="1778"/>
                </a:lnTo>
                <a:lnTo>
                  <a:pt x="1539" y="889"/>
                </a:lnTo>
                <a:lnTo>
                  <a:pt x="0" y="1"/>
                </a:lnTo>
                <a:close/>
              </a:path>
            </a:pathLst>
          </a:custGeom>
          <a:noFill/>
          <a:ln w="9525" cap="flat" cmpd="sng">
            <a:solidFill>
              <a:schemeClr val="accent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34" name="Google Shape;434;p26"/>
          <p:cNvSpPr/>
          <p:nvPr/>
        </p:nvSpPr>
        <p:spPr>
          <a:xfrm rot="-97" flipH="1">
            <a:off x="8579202" y="3249578"/>
            <a:ext cx="186348" cy="195922"/>
          </a:xfrm>
          <a:custGeom>
            <a:avLst/>
            <a:gdLst/>
            <a:ahLst/>
            <a:cxnLst/>
            <a:rect l="l" t="t" r="r" b="b"/>
            <a:pathLst>
              <a:path w="2102" h="2210" extrusionOk="0">
                <a:moveTo>
                  <a:pt x="1299" y="1"/>
                </a:moveTo>
                <a:lnTo>
                  <a:pt x="761" y="553"/>
                </a:lnTo>
                <a:lnTo>
                  <a:pt x="0" y="422"/>
                </a:lnTo>
                <a:lnTo>
                  <a:pt x="360" y="1105"/>
                </a:lnTo>
                <a:lnTo>
                  <a:pt x="0" y="1787"/>
                </a:lnTo>
                <a:lnTo>
                  <a:pt x="761" y="1658"/>
                </a:lnTo>
                <a:lnTo>
                  <a:pt x="1299" y="2210"/>
                </a:lnTo>
                <a:lnTo>
                  <a:pt x="1409" y="1447"/>
                </a:lnTo>
                <a:lnTo>
                  <a:pt x="2101" y="1105"/>
                </a:lnTo>
                <a:lnTo>
                  <a:pt x="1409" y="764"/>
                </a:lnTo>
                <a:lnTo>
                  <a:pt x="1299" y="1"/>
                </a:lnTo>
                <a:close/>
              </a:path>
            </a:pathLst>
          </a:custGeom>
          <a:noFill/>
          <a:ln w="9525" cap="flat" cmpd="sng">
            <a:solidFill>
              <a:schemeClr val="accent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35" name="Google Shape;435;p26"/>
          <p:cNvSpPr/>
          <p:nvPr/>
        </p:nvSpPr>
        <p:spPr>
          <a:xfrm rot="-2774206" flipH="1">
            <a:off x="387718" y="4443291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noFill/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36" name="Google Shape;436;p26"/>
          <p:cNvSpPr/>
          <p:nvPr/>
        </p:nvSpPr>
        <p:spPr>
          <a:xfrm rot="-2774206" flipH="1">
            <a:off x="1389863" y="4817079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37" name="Google Shape;437;p26"/>
          <p:cNvSpPr/>
          <p:nvPr/>
        </p:nvSpPr>
        <p:spPr>
          <a:xfrm flipH="1">
            <a:off x="2110675" y="-1354150"/>
            <a:ext cx="1938000" cy="1938000"/>
          </a:xfrm>
          <a:prstGeom prst="ellipse">
            <a:avLst/>
          </a:prstGeom>
          <a:solidFill>
            <a:srgbClr val="3C5BBF">
              <a:alpha val="1295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Numbers and text 2">
  <p:cSld name="CUSTOM_11">
    <p:spTree>
      <p:nvGrpSpPr>
        <p:cNvPr id="1" name="Shape 4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9" name="Google Shape;439;p27"/>
          <p:cNvSpPr/>
          <p:nvPr/>
        </p:nvSpPr>
        <p:spPr>
          <a:xfrm flipH="1">
            <a:off x="3856275" y="4529650"/>
            <a:ext cx="1938000" cy="1938000"/>
          </a:xfrm>
          <a:prstGeom prst="ellipse">
            <a:avLst/>
          </a:prstGeom>
          <a:solidFill>
            <a:srgbClr val="3C5BBF">
              <a:alpha val="1295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40" name="Google Shape;440;p27"/>
          <p:cNvSpPr txBox="1">
            <a:spLocks noGrp="1"/>
          </p:cNvSpPr>
          <p:nvPr>
            <p:ph type="title" hasCustomPrompt="1"/>
          </p:nvPr>
        </p:nvSpPr>
        <p:spPr>
          <a:xfrm>
            <a:off x="957032" y="1661375"/>
            <a:ext cx="2123700" cy="1151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9600"/>
              <a:buNone/>
              <a:defRPr sz="8000">
                <a:solidFill>
                  <a:schemeClr val="l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9pPr>
          </a:lstStyle>
          <a:p>
            <a:r>
              <a:t>xx%</a:t>
            </a:r>
          </a:p>
        </p:txBody>
      </p:sp>
      <p:sp>
        <p:nvSpPr>
          <p:cNvPr id="441" name="Google Shape;441;p27"/>
          <p:cNvSpPr txBox="1">
            <a:spLocks noGrp="1"/>
          </p:cNvSpPr>
          <p:nvPr>
            <p:ph type="subTitle" idx="1"/>
          </p:nvPr>
        </p:nvSpPr>
        <p:spPr>
          <a:xfrm>
            <a:off x="957025" y="2836625"/>
            <a:ext cx="2123700" cy="63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None/>
              <a:defRPr sz="1600"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None/>
              <a:defRPr sz="1600"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None/>
              <a:defRPr sz="1600"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None/>
              <a:defRPr sz="1600"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None/>
              <a:defRPr sz="1600"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None/>
              <a:defRPr sz="1600"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600"/>
              <a:buNone/>
              <a:defRPr sz="1600"/>
            </a:lvl9pPr>
          </a:lstStyle>
          <a:p>
            <a:endParaRPr/>
          </a:p>
        </p:txBody>
      </p:sp>
      <p:sp>
        <p:nvSpPr>
          <p:cNvPr id="442" name="Google Shape;442;p27"/>
          <p:cNvSpPr txBox="1">
            <a:spLocks noGrp="1"/>
          </p:cNvSpPr>
          <p:nvPr>
            <p:ph type="subTitle" idx="2"/>
          </p:nvPr>
        </p:nvSpPr>
        <p:spPr>
          <a:xfrm>
            <a:off x="957025" y="3659410"/>
            <a:ext cx="2123700" cy="378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Paytone One"/>
              <a:buNone/>
              <a:defRPr sz="2500">
                <a:solidFill>
                  <a:schemeClr val="lt2"/>
                </a:solidFill>
                <a:latin typeface="Paytone One"/>
                <a:ea typeface="Paytone One"/>
                <a:cs typeface="Paytone One"/>
                <a:sym typeface="Paytone One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None/>
              <a:defRPr sz="1600"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None/>
              <a:defRPr sz="1600"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None/>
              <a:defRPr sz="1600"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None/>
              <a:defRPr sz="1600"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None/>
              <a:defRPr sz="1600"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None/>
              <a:defRPr sz="1600"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600"/>
              <a:buNone/>
              <a:defRPr sz="1600"/>
            </a:lvl9pPr>
          </a:lstStyle>
          <a:p>
            <a:endParaRPr/>
          </a:p>
        </p:txBody>
      </p:sp>
      <p:sp>
        <p:nvSpPr>
          <p:cNvPr id="443" name="Google Shape;443;p27"/>
          <p:cNvSpPr txBox="1">
            <a:spLocks noGrp="1"/>
          </p:cNvSpPr>
          <p:nvPr>
            <p:ph type="title" idx="3" hasCustomPrompt="1"/>
          </p:nvPr>
        </p:nvSpPr>
        <p:spPr>
          <a:xfrm>
            <a:off x="3510150" y="1659375"/>
            <a:ext cx="2123700" cy="1151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9600"/>
              <a:buNone/>
              <a:defRPr sz="8000">
                <a:solidFill>
                  <a:schemeClr val="l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9pPr>
          </a:lstStyle>
          <a:p>
            <a:r>
              <a:t>xx%</a:t>
            </a:r>
          </a:p>
        </p:txBody>
      </p:sp>
      <p:sp>
        <p:nvSpPr>
          <p:cNvPr id="444" name="Google Shape;444;p27"/>
          <p:cNvSpPr txBox="1">
            <a:spLocks noGrp="1"/>
          </p:cNvSpPr>
          <p:nvPr>
            <p:ph type="subTitle" idx="4"/>
          </p:nvPr>
        </p:nvSpPr>
        <p:spPr>
          <a:xfrm>
            <a:off x="3508058" y="2836625"/>
            <a:ext cx="2123700" cy="63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None/>
              <a:defRPr sz="1600"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None/>
              <a:defRPr sz="1600"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None/>
              <a:defRPr sz="1600"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None/>
              <a:defRPr sz="1600"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None/>
              <a:defRPr sz="1600"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None/>
              <a:defRPr sz="1600"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600"/>
              <a:buNone/>
              <a:defRPr sz="1600"/>
            </a:lvl9pPr>
          </a:lstStyle>
          <a:p>
            <a:endParaRPr/>
          </a:p>
        </p:txBody>
      </p:sp>
      <p:sp>
        <p:nvSpPr>
          <p:cNvPr id="445" name="Google Shape;445;p27"/>
          <p:cNvSpPr txBox="1">
            <a:spLocks noGrp="1"/>
          </p:cNvSpPr>
          <p:nvPr>
            <p:ph type="subTitle" idx="5"/>
          </p:nvPr>
        </p:nvSpPr>
        <p:spPr>
          <a:xfrm>
            <a:off x="3508058" y="3659410"/>
            <a:ext cx="2123700" cy="378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Paytone One"/>
              <a:buNone/>
              <a:defRPr sz="2500">
                <a:solidFill>
                  <a:schemeClr val="lt2"/>
                </a:solidFill>
                <a:latin typeface="Paytone One"/>
                <a:ea typeface="Paytone One"/>
                <a:cs typeface="Paytone One"/>
                <a:sym typeface="Paytone One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None/>
              <a:defRPr sz="1600"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None/>
              <a:defRPr sz="1600"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None/>
              <a:defRPr sz="1600"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None/>
              <a:defRPr sz="1600"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None/>
              <a:defRPr sz="1600"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None/>
              <a:defRPr sz="1600"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600"/>
              <a:buNone/>
              <a:defRPr sz="1600"/>
            </a:lvl9pPr>
          </a:lstStyle>
          <a:p>
            <a:endParaRPr/>
          </a:p>
        </p:txBody>
      </p:sp>
      <p:sp>
        <p:nvSpPr>
          <p:cNvPr id="446" name="Google Shape;446;p27"/>
          <p:cNvSpPr txBox="1">
            <a:spLocks noGrp="1"/>
          </p:cNvSpPr>
          <p:nvPr>
            <p:ph type="title" idx="6" hasCustomPrompt="1"/>
          </p:nvPr>
        </p:nvSpPr>
        <p:spPr>
          <a:xfrm>
            <a:off x="6063268" y="1659375"/>
            <a:ext cx="2123700" cy="1151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9600"/>
              <a:buNone/>
              <a:defRPr sz="8000">
                <a:solidFill>
                  <a:schemeClr val="l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9pPr>
          </a:lstStyle>
          <a:p>
            <a:r>
              <a:t>xx%</a:t>
            </a:r>
          </a:p>
        </p:txBody>
      </p:sp>
      <p:sp>
        <p:nvSpPr>
          <p:cNvPr id="447" name="Google Shape;447;p27"/>
          <p:cNvSpPr txBox="1">
            <a:spLocks noGrp="1"/>
          </p:cNvSpPr>
          <p:nvPr>
            <p:ph type="subTitle" idx="7"/>
          </p:nvPr>
        </p:nvSpPr>
        <p:spPr>
          <a:xfrm>
            <a:off x="6063271" y="2836625"/>
            <a:ext cx="2123700" cy="63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None/>
              <a:defRPr sz="1600"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None/>
              <a:defRPr sz="1600"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None/>
              <a:defRPr sz="1600"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None/>
              <a:defRPr sz="1600"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None/>
              <a:defRPr sz="1600"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None/>
              <a:defRPr sz="1600"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600"/>
              <a:buNone/>
              <a:defRPr sz="1600"/>
            </a:lvl9pPr>
          </a:lstStyle>
          <a:p>
            <a:endParaRPr/>
          </a:p>
        </p:txBody>
      </p:sp>
      <p:sp>
        <p:nvSpPr>
          <p:cNvPr id="448" name="Google Shape;448;p27"/>
          <p:cNvSpPr txBox="1">
            <a:spLocks noGrp="1"/>
          </p:cNvSpPr>
          <p:nvPr>
            <p:ph type="subTitle" idx="8"/>
          </p:nvPr>
        </p:nvSpPr>
        <p:spPr>
          <a:xfrm>
            <a:off x="6063271" y="3659410"/>
            <a:ext cx="2123700" cy="378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Paytone One"/>
              <a:buNone/>
              <a:defRPr sz="2500">
                <a:solidFill>
                  <a:schemeClr val="lt2"/>
                </a:solidFill>
                <a:latin typeface="Paytone One"/>
                <a:ea typeface="Paytone One"/>
                <a:cs typeface="Paytone One"/>
                <a:sym typeface="Paytone One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None/>
              <a:defRPr sz="1600"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None/>
              <a:defRPr sz="1600"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None/>
              <a:defRPr sz="1600"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None/>
              <a:defRPr sz="1600"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None/>
              <a:defRPr sz="1600"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None/>
              <a:defRPr sz="1600"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600"/>
              <a:buNone/>
              <a:defRPr sz="1600"/>
            </a:lvl9pPr>
          </a:lstStyle>
          <a:p>
            <a:endParaRPr/>
          </a:p>
        </p:txBody>
      </p:sp>
      <p:sp>
        <p:nvSpPr>
          <p:cNvPr id="449" name="Google Shape;449;p27"/>
          <p:cNvSpPr txBox="1">
            <a:spLocks noGrp="1"/>
          </p:cNvSpPr>
          <p:nvPr>
            <p:ph type="title" idx="9"/>
          </p:nvPr>
        </p:nvSpPr>
        <p:spPr>
          <a:xfrm>
            <a:off x="720000" y="542743"/>
            <a:ext cx="7704000" cy="527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450" name="Google Shape;450;p27"/>
          <p:cNvSpPr/>
          <p:nvPr/>
        </p:nvSpPr>
        <p:spPr>
          <a:xfrm>
            <a:off x="-1084250" y="-496849"/>
            <a:ext cx="1938000" cy="1938000"/>
          </a:xfrm>
          <a:prstGeom prst="ellipse">
            <a:avLst/>
          </a:prstGeom>
          <a:solidFill>
            <a:srgbClr val="3C5BBF">
              <a:alpha val="1295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51" name="Google Shape;451;p27"/>
          <p:cNvSpPr/>
          <p:nvPr/>
        </p:nvSpPr>
        <p:spPr>
          <a:xfrm>
            <a:off x="8693700" y="873125"/>
            <a:ext cx="1660800" cy="1660800"/>
          </a:xfrm>
          <a:prstGeom prst="ellipse">
            <a:avLst/>
          </a:prstGeom>
          <a:solidFill>
            <a:srgbClr val="F5655C">
              <a:alpha val="522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52" name="Google Shape;452;p27"/>
          <p:cNvSpPr/>
          <p:nvPr/>
        </p:nvSpPr>
        <p:spPr>
          <a:xfrm rot="2774206">
            <a:off x="352745" y="3385891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noFill/>
          <a:ln w="9525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53" name="Google Shape;453;p27"/>
          <p:cNvSpPr/>
          <p:nvPr/>
        </p:nvSpPr>
        <p:spPr>
          <a:xfrm rot="2774206">
            <a:off x="8729045" y="441716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noFill/>
          <a:ln w="9525" cap="flat" cmpd="sng">
            <a:solidFill>
              <a:schemeClr val="accent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54" name="Google Shape;454;p27"/>
          <p:cNvSpPr/>
          <p:nvPr/>
        </p:nvSpPr>
        <p:spPr>
          <a:xfrm rot="-9354219">
            <a:off x="8753465" y="3128319"/>
            <a:ext cx="184274" cy="212871"/>
          </a:xfrm>
          <a:custGeom>
            <a:avLst/>
            <a:gdLst/>
            <a:ahLst/>
            <a:cxnLst/>
            <a:rect l="l" t="t" r="r" b="b"/>
            <a:pathLst>
              <a:path w="1539" h="1779" extrusionOk="0">
                <a:moveTo>
                  <a:pt x="0" y="1"/>
                </a:moveTo>
                <a:lnTo>
                  <a:pt x="0" y="1778"/>
                </a:lnTo>
                <a:lnTo>
                  <a:pt x="1539" y="889"/>
                </a:lnTo>
                <a:lnTo>
                  <a:pt x="0" y="1"/>
                </a:lnTo>
                <a:close/>
              </a:path>
            </a:pathLst>
          </a:custGeom>
          <a:noFill/>
          <a:ln w="9525" cap="flat" cmpd="sng">
            <a:solidFill>
              <a:schemeClr val="accent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55" name="Google Shape;455;p27"/>
          <p:cNvSpPr/>
          <p:nvPr/>
        </p:nvSpPr>
        <p:spPr>
          <a:xfrm rot="2774206">
            <a:off x="2267945" y="4613266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56" name="Google Shape;456;p27"/>
          <p:cNvSpPr/>
          <p:nvPr/>
        </p:nvSpPr>
        <p:spPr>
          <a:xfrm rot="97">
            <a:off x="259751" y="2307378"/>
            <a:ext cx="186348" cy="195922"/>
          </a:xfrm>
          <a:custGeom>
            <a:avLst/>
            <a:gdLst/>
            <a:ahLst/>
            <a:cxnLst/>
            <a:rect l="l" t="t" r="r" b="b"/>
            <a:pathLst>
              <a:path w="2102" h="2210" extrusionOk="0">
                <a:moveTo>
                  <a:pt x="1299" y="1"/>
                </a:moveTo>
                <a:lnTo>
                  <a:pt x="761" y="553"/>
                </a:lnTo>
                <a:lnTo>
                  <a:pt x="0" y="422"/>
                </a:lnTo>
                <a:lnTo>
                  <a:pt x="360" y="1105"/>
                </a:lnTo>
                <a:lnTo>
                  <a:pt x="0" y="1787"/>
                </a:lnTo>
                <a:lnTo>
                  <a:pt x="761" y="1658"/>
                </a:lnTo>
                <a:lnTo>
                  <a:pt x="1299" y="2210"/>
                </a:lnTo>
                <a:lnTo>
                  <a:pt x="1409" y="1447"/>
                </a:lnTo>
                <a:lnTo>
                  <a:pt x="2101" y="1105"/>
                </a:lnTo>
                <a:lnTo>
                  <a:pt x="1409" y="764"/>
                </a:lnTo>
                <a:lnTo>
                  <a:pt x="1299" y="1"/>
                </a:lnTo>
                <a:close/>
              </a:path>
            </a:pathLst>
          </a:custGeom>
          <a:noFill/>
          <a:ln w="9525" cap="flat" cmpd="sng">
            <a:solidFill>
              <a:schemeClr val="accent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57" name="Google Shape;457;p27"/>
          <p:cNvSpPr/>
          <p:nvPr/>
        </p:nvSpPr>
        <p:spPr>
          <a:xfrm rot="2774206">
            <a:off x="8907970" y="4443291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noFill/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58" name="Google Shape;458;p27"/>
          <p:cNvSpPr/>
          <p:nvPr/>
        </p:nvSpPr>
        <p:spPr>
          <a:xfrm rot="2774206">
            <a:off x="7441245" y="4817079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59" name="Google Shape;459;p27"/>
          <p:cNvSpPr/>
          <p:nvPr/>
        </p:nvSpPr>
        <p:spPr>
          <a:xfrm rot="-3102338">
            <a:off x="620991" y="4628733"/>
            <a:ext cx="184272" cy="212869"/>
          </a:xfrm>
          <a:custGeom>
            <a:avLst/>
            <a:gdLst/>
            <a:ahLst/>
            <a:cxnLst/>
            <a:rect l="l" t="t" r="r" b="b"/>
            <a:pathLst>
              <a:path w="1539" h="1779" extrusionOk="0">
                <a:moveTo>
                  <a:pt x="0" y="1"/>
                </a:moveTo>
                <a:lnTo>
                  <a:pt x="0" y="1778"/>
                </a:lnTo>
                <a:lnTo>
                  <a:pt x="1539" y="889"/>
                </a:lnTo>
                <a:lnTo>
                  <a:pt x="0" y="1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60" name="Google Shape;460;p27"/>
          <p:cNvSpPr/>
          <p:nvPr/>
        </p:nvSpPr>
        <p:spPr>
          <a:xfrm>
            <a:off x="5430700" y="-1430350"/>
            <a:ext cx="1938000" cy="1938000"/>
          </a:xfrm>
          <a:prstGeom prst="ellipse">
            <a:avLst/>
          </a:prstGeom>
          <a:solidFill>
            <a:srgbClr val="F2AA31">
              <a:alpha val="1384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61" name="Google Shape;461;p27"/>
          <p:cNvSpPr/>
          <p:nvPr/>
        </p:nvSpPr>
        <p:spPr>
          <a:xfrm rot="97">
            <a:off x="4663238" y="280578"/>
            <a:ext cx="186348" cy="195922"/>
          </a:xfrm>
          <a:custGeom>
            <a:avLst/>
            <a:gdLst/>
            <a:ahLst/>
            <a:cxnLst/>
            <a:rect l="l" t="t" r="r" b="b"/>
            <a:pathLst>
              <a:path w="2102" h="2210" extrusionOk="0">
                <a:moveTo>
                  <a:pt x="1299" y="1"/>
                </a:moveTo>
                <a:lnTo>
                  <a:pt x="761" y="553"/>
                </a:lnTo>
                <a:lnTo>
                  <a:pt x="0" y="422"/>
                </a:lnTo>
                <a:lnTo>
                  <a:pt x="360" y="1105"/>
                </a:lnTo>
                <a:lnTo>
                  <a:pt x="0" y="1787"/>
                </a:lnTo>
                <a:lnTo>
                  <a:pt x="761" y="1658"/>
                </a:lnTo>
                <a:lnTo>
                  <a:pt x="1299" y="2210"/>
                </a:lnTo>
                <a:lnTo>
                  <a:pt x="1409" y="1447"/>
                </a:lnTo>
                <a:lnTo>
                  <a:pt x="2101" y="1105"/>
                </a:lnTo>
                <a:lnTo>
                  <a:pt x="1409" y="764"/>
                </a:lnTo>
                <a:lnTo>
                  <a:pt x="1299" y="1"/>
                </a:lnTo>
                <a:close/>
              </a:path>
            </a:pathLst>
          </a:custGeom>
          <a:noFill/>
          <a:ln w="9525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62" name="Google Shape;462;p27"/>
          <p:cNvSpPr/>
          <p:nvPr/>
        </p:nvSpPr>
        <p:spPr>
          <a:xfrm rot="2774206">
            <a:off x="2421320" y="348091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hanks">
  <p:cSld name="CUSTOM_3">
    <p:spTree>
      <p:nvGrpSpPr>
        <p:cNvPr id="1" name="Shape 4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4" name="Google Shape;464;p28"/>
          <p:cNvSpPr/>
          <p:nvPr/>
        </p:nvSpPr>
        <p:spPr>
          <a:xfrm flipH="1">
            <a:off x="1468350" y="4680025"/>
            <a:ext cx="1938000" cy="1938000"/>
          </a:xfrm>
          <a:prstGeom prst="ellipse">
            <a:avLst/>
          </a:prstGeom>
          <a:solidFill>
            <a:srgbClr val="F5655C">
              <a:alpha val="522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65" name="Google Shape;465;p28"/>
          <p:cNvSpPr txBox="1">
            <a:spLocks noGrp="1"/>
          </p:cNvSpPr>
          <p:nvPr>
            <p:ph type="title"/>
          </p:nvPr>
        </p:nvSpPr>
        <p:spPr>
          <a:xfrm>
            <a:off x="717438" y="631025"/>
            <a:ext cx="5054100" cy="103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 sz="7200"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466" name="Google Shape;466;p28"/>
          <p:cNvSpPr/>
          <p:nvPr/>
        </p:nvSpPr>
        <p:spPr>
          <a:xfrm flipH="1">
            <a:off x="8489050" y="913939"/>
            <a:ext cx="1938000" cy="1938000"/>
          </a:xfrm>
          <a:prstGeom prst="ellipse">
            <a:avLst/>
          </a:prstGeom>
          <a:solidFill>
            <a:srgbClr val="F2AA31">
              <a:alpha val="1384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67" name="Google Shape;467;p28"/>
          <p:cNvSpPr/>
          <p:nvPr/>
        </p:nvSpPr>
        <p:spPr>
          <a:xfrm flipH="1">
            <a:off x="1098563" y="-1258425"/>
            <a:ext cx="1938000" cy="1938000"/>
          </a:xfrm>
          <a:prstGeom prst="ellipse">
            <a:avLst/>
          </a:prstGeom>
          <a:solidFill>
            <a:srgbClr val="3C5BBF">
              <a:alpha val="1295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68" name="Google Shape;468;p28"/>
          <p:cNvSpPr/>
          <p:nvPr/>
        </p:nvSpPr>
        <p:spPr>
          <a:xfrm flipH="1">
            <a:off x="-1227150" y="1741350"/>
            <a:ext cx="1660800" cy="1660800"/>
          </a:xfrm>
          <a:prstGeom prst="ellipse">
            <a:avLst/>
          </a:prstGeom>
          <a:solidFill>
            <a:srgbClr val="F2AA31">
              <a:alpha val="1384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69" name="Google Shape;469;p28"/>
          <p:cNvSpPr/>
          <p:nvPr/>
        </p:nvSpPr>
        <p:spPr>
          <a:xfrm rot="3334838" flipH="1">
            <a:off x="449985" y="255209"/>
            <a:ext cx="184273" cy="212871"/>
          </a:xfrm>
          <a:custGeom>
            <a:avLst/>
            <a:gdLst/>
            <a:ahLst/>
            <a:cxnLst/>
            <a:rect l="l" t="t" r="r" b="b"/>
            <a:pathLst>
              <a:path w="1539" h="1779" extrusionOk="0">
                <a:moveTo>
                  <a:pt x="0" y="1"/>
                </a:moveTo>
                <a:lnTo>
                  <a:pt x="0" y="1778"/>
                </a:lnTo>
                <a:lnTo>
                  <a:pt x="1539" y="889"/>
                </a:lnTo>
                <a:lnTo>
                  <a:pt x="0" y="1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70" name="Google Shape;470;p28"/>
          <p:cNvSpPr/>
          <p:nvPr/>
        </p:nvSpPr>
        <p:spPr>
          <a:xfrm rot="-97" flipH="1">
            <a:off x="7637902" y="221503"/>
            <a:ext cx="186348" cy="195922"/>
          </a:xfrm>
          <a:custGeom>
            <a:avLst/>
            <a:gdLst/>
            <a:ahLst/>
            <a:cxnLst/>
            <a:rect l="l" t="t" r="r" b="b"/>
            <a:pathLst>
              <a:path w="2102" h="2210" extrusionOk="0">
                <a:moveTo>
                  <a:pt x="1299" y="1"/>
                </a:moveTo>
                <a:lnTo>
                  <a:pt x="761" y="553"/>
                </a:lnTo>
                <a:lnTo>
                  <a:pt x="0" y="422"/>
                </a:lnTo>
                <a:lnTo>
                  <a:pt x="360" y="1105"/>
                </a:lnTo>
                <a:lnTo>
                  <a:pt x="0" y="1787"/>
                </a:lnTo>
                <a:lnTo>
                  <a:pt x="761" y="1658"/>
                </a:lnTo>
                <a:lnTo>
                  <a:pt x="1299" y="2210"/>
                </a:lnTo>
                <a:lnTo>
                  <a:pt x="1409" y="1447"/>
                </a:lnTo>
                <a:lnTo>
                  <a:pt x="2101" y="1105"/>
                </a:lnTo>
                <a:lnTo>
                  <a:pt x="1409" y="764"/>
                </a:lnTo>
                <a:lnTo>
                  <a:pt x="1299" y="1"/>
                </a:lnTo>
                <a:close/>
              </a:path>
            </a:pathLst>
          </a:custGeom>
          <a:noFill/>
          <a:ln w="9525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71" name="Google Shape;471;p28"/>
          <p:cNvSpPr/>
          <p:nvPr/>
        </p:nvSpPr>
        <p:spPr>
          <a:xfrm rot="2146671" flipH="1">
            <a:off x="8466586" y="3259808"/>
            <a:ext cx="184273" cy="212869"/>
          </a:xfrm>
          <a:custGeom>
            <a:avLst/>
            <a:gdLst/>
            <a:ahLst/>
            <a:cxnLst/>
            <a:rect l="l" t="t" r="r" b="b"/>
            <a:pathLst>
              <a:path w="1539" h="1779" extrusionOk="0">
                <a:moveTo>
                  <a:pt x="0" y="1"/>
                </a:moveTo>
                <a:lnTo>
                  <a:pt x="0" y="1778"/>
                </a:lnTo>
                <a:lnTo>
                  <a:pt x="1539" y="889"/>
                </a:lnTo>
                <a:lnTo>
                  <a:pt x="0" y="1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72" name="Google Shape;472;p28"/>
          <p:cNvSpPr/>
          <p:nvPr/>
        </p:nvSpPr>
        <p:spPr>
          <a:xfrm rot="-2774158" flipH="1">
            <a:off x="4897760" y="255220"/>
            <a:ext cx="184273" cy="212872"/>
          </a:xfrm>
          <a:custGeom>
            <a:avLst/>
            <a:gdLst/>
            <a:ahLst/>
            <a:cxnLst/>
            <a:rect l="l" t="t" r="r" b="b"/>
            <a:pathLst>
              <a:path w="1539" h="1779" extrusionOk="0">
                <a:moveTo>
                  <a:pt x="0" y="1"/>
                </a:moveTo>
                <a:lnTo>
                  <a:pt x="0" y="1778"/>
                </a:lnTo>
                <a:lnTo>
                  <a:pt x="1539" y="889"/>
                </a:lnTo>
                <a:lnTo>
                  <a:pt x="0" y="1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73" name="Google Shape;473;p28"/>
          <p:cNvSpPr/>
          <p:nvPr/>
        </p:nvSpPr>
        <p:spPr>
          <a:xfrm rot="-2774206" flipH="1">
            <a:off x="275138" y="1140691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noFill/>
          <a:ln w="9525" cap="flat" cmpd="sng">
            <a:solidFill>
              <a:schemeClr val="accent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74" name="Google Shape;474;p28"/>
          <p:cNvSpPr/>
          <p:nvPr/>
        </p:nvSpPr>
        <p:spPr>
          <a:xfrm rot="-2774206" flipH="1">
            <a:off x="4094813" y="4706891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75" name="Google Shape;475;p28"/>
          <p:cNvSpPr/>
          <p:nvPr/>
        </p:nvSpPr>
        <p:spPr>
          <a:xfrm rot="-97" flipH="1">
            <a:off x="328702" y="3268278"/>
            <a:ext cx="186348" cy="195922"/>
          </a:xfrm>
          <a:custGeom>
            <a:avLst/>
            <a:gdLst/>
            <a:ahLst/>
            <a:cxnLst/>
            <a:rect l="l" t="t" r="r" b="b"/>
            <a:pathLst>
              <a:path w="2102" h="2210" extrusionOk="0">
                <a:moveTo>
                  <a:pt x="1299" y="1"/>
                </a:moveTo>
                <a:lnTo>
                  <a:pt x="761" y="553"/>
                </a:lnTo>
                <a:lnTo>
                  <a:pt x="0" y="422"/>
                </a:lnTo>
                <a:lnTo>
                  <a:pt x="360" y="1105"/>
                </a:lnTo>
                <a:lnTo>
                  <a:pt x="0" y="1787"/>
                </a:lnTo>
                <a:lnTo>
                  <a:pt x="761" y="1658"/>
                </a:lnTo>
                <a:lnTo>
                  <a:pt x="1299" y="2210"/>
                </a:lnTo>
                <a:lnTo>
                  <a:pt x="1409" y="1447"/>
                </a:lnTo>
                <a:lnTo>
                  <a:pt x="2101" y="1105"/>
                </a:lnTo>
                <a:lnTo>
                  <a:pt x="1409" y="764"/>
                </a:lnTo>
                <a:lnTo>
                  <a:pt x="1299" y="1"/>
                </a:lnTo>
                <a:close/>
              </a:path>
            </a:pathLst>
          </a:custGeom>
          <a:noFill/>
          <a:ln w="9525" cap="flat" cmpd="sng">
            <a:solidFill>
              <a:schemeClr val="accent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76" name="Google Shape;476;p28"/>
          <p:cNvSpPr/>
          <p:nvPr/>
        </p:nvSpPr>
        <p:spPr>
          <a:xfrm rot="-2774206" flipH="1">
            <a:off x="427538" y="4443291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noFill/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77" name="Google Shape;477;p28"/>
          <p:cNvSpPr/>
          <p:nvPr/>
        </p:nvSpPr>
        <p:spPr>
          <a:xfrm rot="-2774206" flipH="1">
            <a:off x="8105313" y="4706891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noFill/>
          <a:ln w="9525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78" name="Google Shape;478;p28"/>
          <p:cNvSpPr/>
          <p:nvPr/>
        </p:nvSpPr>
        <p:spPr>
          <a:xfrm rot="-2774206" flipH="1">
            <a:off x="3578588" y="280391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79" name="Google Shape;479;p28"/>
          <p:cNvSpPr/>
          <p:nvPr/>
        </p:nvSpPr>
        <p:spPr>
          <a:xfrm rot="-2774206" flipH="1">
            <a:off x="1389863" y="4817079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80" name="Google Shape;480;p28"/>
          <p:cNvSpPr txBox="1">
            <a:spLocks noGrp="1"/>
          </p:cNvSpPr>
          <p:nvPr>
            <p:ph type="subTitle" idx="1"/>
          </p:nvPr>
        </p:nvSpPr>
        <p:spPr>
          <a:xfrm>
            <a:off x="717438" y="1661750"/>
            <a:ext cx="5054100" cy="1291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81" name="Google Shape;481;p28"/>
          <p:cNvSpPr txBox="1"/>
          <p:nvPr/>
        </p:nvSpPr>
        <p:spPr>
          <a:xfrm>
            <a:off x="754075" y="3546600"/>
            <a:ext cx="4972200" cy="615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None/>
            </a:pPr>
            <a:r>
              <a:rPr lang="en" sz="1200">
                <a:solidFill>
                  <a:schemeClr val="dk1"/>
                </a:solidFill>
                <a:latin typeface="Urbanist"/>
                <a:ea typeface="Urbanist"/>
                <a:cs typeface="Urbanist"/>
                <a:sym typeface="Urbanist"/>
              </a:rPr>
              <a:t>CREDITS: This presentation template was created by </a:t>
            </a:r>
            <a:r>
              <a:rPr lang="en" sz="1200" b="1">
                <a:solidFill>
                  <a:schemeClr val="dk1"/>
                </a:solidFill>
                <a:uFill>
                  <a:noFill/>
                </a:uFill>
                <a:latin typeface="Urbanist"/>
                <a:ea typeface="Urbanist"/>
                <a:cs typeface="Urbanist"/>
                <a:sym typeface="Urbanis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Slidesgo</a:t>
            </a:r>
            <a:r>
              <a:rPr lang="en" sz="1200">
                <a:solidFill>
                  <a:schemeClr val="dk1"/>
                </a:solidFill>
                <a:latin typeface="Urbanist"/>
                <a:ea typeface="Urbanist"/>
                <a:cs typeface="Urbanist"/>
                <a:sym typeface="Urbanist"/>
              </a:rPr>
              <a:t>, and includes icons by </a:t>
            </a:r>
            <a:r>
              <a:rPr lang="en" sz="1200" b="1">
                <a:solidFill>
                  <a:schemeClr val="dk1"/>
                </a:solidFill>
                <a:uFill>
                  <a:noFill/>
                </a:uFill>
                <a:latin typeface="Urbanist"/>
                <a:ea typeface="Urbanist"/>
                <a:cs typeface="Urbanist"/>
                <a:sym typeface="Urbanis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Flaticon</a:t>
            </a:r>
            <a:r>
              <a:rPr lang="en" sz="1200">
                <a:solidFill>
                  <a:schemeClr val="dk1"/>
                </a:solidFill>
                <a:latin typeface="Urbanist"/>
                <a:ea typeface="Urbanist"/>
                <a:cs typeface="Urbanist"/>
                <a:sym typeface="Urbanist"/>
              </a:rPr>
              <a:t>, and infographics &amp; images by </a:t>
            </a:r>
            <a:r>
              <a:rPr lang="en" sz="1200" b="1">
                <a:solidFill>
                  <a:schemeClr val="dk1"/>
                </a:solidFill>
                <a:uFill>
                  <a:noFill/>
                </a:uFill>
                <a:latin typeface="Urbanist"/>
                <a:ea typeface="Urbanist"/>
                <a:cs typeface="Urbanist"/>
                <a:sym typeface="Urbanis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Freepik</a:t>
            </a:r>
            <a:endParaRPr sz="1200" b="1">
              <a:solidFill>
                <a:schemeClr val="dk1"/>
              </a:solidFill>
              <a:latin typeface="Urbanist"/>
              <a:ea typeface="Urbanist"/>
              <a:cs typeface="Urbanist"/>
              <a:sym typeface="Urbanist"/>
            </a:endParaRPr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">
  <p:cSld name="CUSTOM_9">
    <p:spTree>
      <p:nvGrpSpPr>
        <p:cNvPr id="1" name="Shape 4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3" name="Google Shape;483;p29"/>
          <p:cNvSpPr/>
          <p:nvPr/>
        </p:nvSpPr>
        <p:spPr>
          <a:xfrm>
            <a:off x="575550" y="-1398575"/>
            <a:ext cx="1938000" cy="1938000"/>
          </a:xfrm>
          <a:prstGeom prst="ellipse">
            <a:avLst/>
          </a:prstGeom>
          <a:solidFill>
            <a:srgbClr val="F5655C">
              <a:alpha val="522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84" name="Google Shape;484;p29"/>
          <p:cNvSpPr/>
          <p:nvPr/>
        </p:nvSpPr>
        <p:spPr>
          <a:xfrm>
            <a:off x="-1455750" y="2532376"/>
            <a:ext cx="1938000" cy="1938000"/>
          </a:xfrm>
          <a:prstGeom prst="ellipse">
            <a:avLst/>
          </a:prstGeom>
          <a:solidFill>
            <a:srgbClr val="F2AA31">
              <a:alpha val="1384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85" name="Google Shape;485;p29"/>
          <p:cNvSpPr/>
          <p:nvPr/>
        </p:nvSpPr>
        <p:spPr>
          <a:xfrm>
            <a:off x="2974350" y="4537050"/>
            <a:ext cx="1938000" cy="1938000"/>
          </a:xfrm>
          <a:prstGeom prst="ellipse">
            <a:avLst/>
          </a:prstGeom>
          <a:solidFill>
            <a:srgbClr val="3C5BBF">
              <a:alpha val="1295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86" name="Google Shape;486;p29"/>
          <p:cNvSpPr/>
          <p:nvPr/>
        </p:nvSpPr>
        <p:spPr>
          <a:xfrm>
            <a:off x="8659775" y="1741350"/>
            <a:ext cx="1660800" cy="1660800"/>
          </a:xfrm>
          <a:prstGeom prst="ellipse">
            <a:avLst/>
          </a:prstGeom>
          <a:solidFill>
            <a:srgbClr val="F2AA31">
              <a:alpha val="1384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87" name="Google Shape;487;p29"/>
          <p:cNvSpPr/>
          <p:nvPr/>
        </p:nvSpPr>
        <p:spPr>
          <a:xfrm rot="2774158">
            <a:off x="8415567" y="295857"/>
            <a:ext cx="184273" cy="212872"/>
          </a:xfrm>
          <a:custGeom>
            <a:avLst/>
            <a:gdLst/>
            <a:ahLst/>
            <a:cxnLst/>
            <a:rect l="l" t="t" r="r" b="b"/>
            <a:pathLst>
              <a:path w="1539" h="1779" extrusionOk="0">
                <a:moveTo>
                  <a:pt x="0" y="1"/>
                </a:moveTo>
                <a:lnTo>
                  <a:pt x="0" y="1778"/>
                </a:lnTo>
                <a:lnTo>
                  <a:pt x="1539" y="889"/>
                </a:lnTo>
                <a:lnTo>
                  <a:pt x="0" y="1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88" name="Google Shape;488;p29"/>
          <p:cNvSpPr/>
          <p:nvPr/>
        </p:nvSpPr>
        <p:spPr>
          <a:xfrm rot="2774206">
            <a:off x="493245" y="371841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89" name="Google Shape;489;p29"/>
          <p:cNvSpPr/>
          <p:nvPr/>
        </p:nvSpPr>
        <p:spPr>
          <a:xfrm rot="2774206">
            <a:off x="459595" y="4859291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90" name="Google Shape;490;p29"/>
          <p:cNvSpPr/>
          <p:nvPr/>
        </p:nvSpPr>
        <p:spPr>
          <a:xfrm rot="2774158">
            <a:off x="342817" y="1776070"/>
            <a:ext cx="184273" cy="212872"/>
          </a:xfrm>
          <a:custGeom>
            <a:avLst/>
            <a:gdLst/>
            <a:ahLst/>
            <a:cxnLst/>
            <a:rect l="l" t="t" r="r" b="b"/>
            <a:pathLst>
              <a:path w="1539" h="1779" extrusionOk="0">
                <a:moveTo>
                  <a:pt x="0" y="1"/>
                </a:moveTo>
                <a:lnTo>
                  <a:pt x="0" y="1778"/>
                </a:lnTo>
                <a:lnTo>
                  <a:pt x="1539" y="889"/>
                </a:lnTo>
                <a:lnTo>
                  <a:pt x="0" y="1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91" name="Google Shape;491;p29"/>
          <p:cNvSpPr/>
          <p:nvPr/>
        </p:nvSpPr>
        <p:spPr>
          <a:xfrm rot="2774158">
            <a:off x="5452292" y="202495"/>
            <a:ext cx="184273" cy="212872"/>
          </a:xfrm>
          <a:custGeom>
            <a:avLst/>
            <a:gdLst/>
            <a:ahLst/>
            <a:cxnLst/>
            <a:rect l="l" t="t" r="r" b="b"/>
            <a:pathLst>
              <a:path w="1539" h="1779" extrusionOk="0">
                <a:moveTo>
                  <a:pt x="0" y="1"/>
                </a:moveTo>
                <a:lnTo>
                  <a:pt x="0" y="1778"/>
                </a:lnTo>
                <a:lnTo>
                  <a:pt x="1539" y="889"/>
                </a:lnTo>
                <a:lnTo>
                  <a:pt x="0" y="1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92" name="Google Shape;492;p29"/>
          <p:cNvSpPr/>
          <p:nvPr/>
        </p:nvSpPr>
        <p:spPr>
          <a:xfrm rot="2774206">
            <a:off x="3339045" y="278491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93" name="Google Shape;493;p29"/>
          <p:cNvSpPr/>
          <p:nvPr/>
        </p:nvSpPr>
        <p:spPr>
          <a:xfrm rot="2774206">
            <a:off x="8472045" y="3832054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noFill/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94" name="Google Shape;494;p29"/>
          <p:cNvSpPr/>
          <p:nvPr/>
        </p:nvSpPr>
        <p:spPr>
          <a:xfrm rot="2774206">
            <a:off x="7406158" y="4613266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95" name="Google Shape;495;p29"/>
          <p:cNvSpPr/>
          <p:nvPr/>
        </p:nvSpPr>
        <p:spPr>
          <a:xfrm rot="2774206">
            <a:off x="5908370" y="4669554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noFill/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96" name="Google Shape;496;p29"/>
          <p:cNvSpPr/>
          <p:nvPr/>
        </p:nvSpPr>
        <p:spPr>
          <a:xfrm rot="2774206">
            <a:off x="8670770" y="1290029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noFill/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1">
  <p:cSld name="CUSTOM_12">
    <p:spTree>
      <p:nvGrpSpPr>
        <p:cNvPr id="1" name="Shape 4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8" name="Google Shape;498;p30"/>
          <p:cNvSpPr/>
          <p:nvPr/>
        </p:nvSpPr>
        <p:spPr>
          <a:xfrm>
            <a:off x="5415225" y="-1328200"/>
            <a:ext cx="1938000" cy="1938000"/>
          </a:xfrm>
          <a:prstGeom prst="ellipse">
            <a:avLst/>
          </a:prstGeom>
          <a:solidFill>
            <a:srgbClr val="F5655C">
              <a:alpha val="522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99" name="Google Shape;499;p30"/>
          <p:cNvSpPr/>
          <p:nvPr/>
        </p:nvSpPr>
        <p:spPr>
          <a:xfrm>
            <a:off x="-1455750" y="2532376"/>
            <a:ext cx="1938000" cy="1938000"/>
          </a:xfrm>
          <a:prstGeom prst="ellipse">
            <a:avLst/>
          </a:prstGeom>
          <a:solidFill>
            <a:srgbClr val="F2AA31">
              <a:alpha val="1384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00" name="Google Shape;500;p30"/>
          <p:cNvSpPr/>
          <p:nvPr/>
        </p:nvSpPr>
        <p:spPr>
          <a:xfrm>
            <a:off x="1907550" y="4537050"/>
            <a:ext cx="1938000" cy="1938000"/>
          </a:xfrm>
          <a:prstGeom prst="ellipse">
            <a:avLst/>
          </a:prstGeom>
          <a:solidFill>
            <a:srgbClr val="3C5BBF">
              <a:alpha val="1295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01" name="Google Shape;501;p30"/>
          <p:cNvSpPr/>
          <p:nvPr/>
        </p:nvSpPr>
        <p:spPr>
          <a:xfrm>
            <a:off x="8659775" y="1741350"/>
            <a:ext cx="1660800" cy="1660800"/>
          </a:xfrm>
          <a:prstGeom prst="ellipse">
            <a:avLst/>
          </a:prstGeom>
          <a:solidFill>
            <a:srgbClr val="F2AA31">
              <a:alpha val="1384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02" name="Google Shape;502;p30"/>
          <p:cNvSpPr/>
          <p:nvPr/>
        </p:nvSpPr>
        <p:spPr>
          <a:xfrm rot="2774158">
            <a:off x="8415567" y="295857"/>
            <a:ext cx="184273" cy="212872"/>
          </a:xfrm>
          <a:custGeom>
            <a:avLst/>
            <a:gdLst/>
            <a:ahLst/>
            <a:cxnLst/>
            <a:rect l="l" t="t" r="r" b="b"/>
            <a:pathLst>
              <a:path w="1539" h="1779" extrusionOk="0">
                <a:moveTo>
                  <a:pt x="0" y="1"/>
                </a:moveTo>
                <a:lnTo>
                  <a:pt x="0" y="1778"/>
                </a:lnTo>
                <a:lnTo>
                  <a:pt x="1539" y="889"/>
                </a:lnTo>
                <a:lnTo>
                  <a:pt x="0" y="1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03" name="Google Shape;503;p30"/>
          <p:cNvSpPr/>
          <p:nvPr/>
        </p:nvSpPr>
        <p:spPr>
          <a:xfrm rot="2774206">
            <a:off x="493245" y="371841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04" name="Google Shape;504;p30"/>
          <p:cNvSpPr/>
          <p:nvPr/>
        </p:nvSpPr>
        <p:spPr>
          <a:xfrm rot="2774158">
            <a:off x="4379192" y="363195"/>
            <a:ext cx="184273" cy="212872"/>
          </a:xfrm>
          <a:custGeom>
            <a:avLst/>
            <a:gdLst/>
            <a:ahLst/>
            <a:cxnLst/>
            <a:rect l="l" t="t" r="r" b="b"/>
            <a:pathLst>
              <a:path w="1539" h="1779" extrusionOk="0">
                <a:moveTo>
                  <a:pt x="0" y="1"/>
                </a:moveTo>
                <a:lnTo>
                  <a:pt x="0" y="1778"/>
                </a:lnTo>
                <a:lnTo>
                  <a:pt x="1539" y="889"/>
                </a:lnTo>
                <a:lnTo>
                  <a:pt x="0" y="1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05" name="Google Shape;505;p30"/>
          <p:cNvSpPr/>
          <p:nvPr/>
        </p:nvSpPr>
        <p:spPr>
          <a:xfrm rot="2774206">
            <a:off x="8670770" y="1290029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noFill/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06" name="Google Shape;506;p30"/>
          <p:cNvSpPr/>
          <p:nvPr/>
        </p:nvSpPr>
        <p:spPr>
          <a:xfrm>
            <a:off x="2779638" y="-549987"/>
            <a:ext cx="993900" cy="993900"/>
          </a:xfrm>
          <a:prstGeom prst="ellipse">
            <a:avLst/>
          </a:prstGeom>
          <a:solidFill>
            <a:srgbClr val="3C5BBF">
              <a:alpha val="1295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07" name="Google Shape;507;p30"/>
          <p:cNvSpPr/>
          <p:nvPr/>
        </p:nvSpPr>
        <p:spPr>
          <a:xfrm rot="2774206">
            <a:off x="8670770" y="4367091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noFill/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08" name="Google Shape;508;p30"/>
          <p:cNvSpPr/>
          <p:nvPr/>
        </p:nvSpPr>
        <p:spPr>
          <a:xfrm rot="2774206">
            <a:off x="8472045" y="4859291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09" name="Google Shape;509;p30"/>
          <p:cNvSpPr/>
          <p:nvPr/>
        </p:nvSpPr>
        <p:spPr>
          <a:xfrm rot="2774206">
            <a:off x="459595" y="4859291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713125" y="539425"/>
            <a:ext cx="7728900" cy="478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Paytone One"/>
              <a:buNone/>
              <a:defRPr sz="3500">
                <a:solidFill>
                  <a:schemeClr val="dk1"/>
                </a:solidFill>
                <a:latin typeface="Paytone One"/>
                <a:ea typeface="Paytone One"/>
                <a:cs typeface="Paytone One"/>
                <a:sym typeface="Paytone One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Urbanist"/>
              <a:buChar char="●"/>
              <a:defRPr>
                <a:solidFill>
                  <a:schemeClr val="dk1"/>
                </a:solidFill>
                <a:latin typeface="Urbanist"/>
                <a:ea typeface="Urbanist"/>
                <a:cs typeface="Urbanist"/>
                <a:sym typeface="Urbanist"/>
              </a:defRPr>
            </a:lvl1pPr>
            <a:lvl2pPr marL="914400" lvl="1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Urbanist"/>
              <a:buChar char="○"/>
              <a:defRPr>
                <a:solidFill>
                  <a:schemeClr val="dk1"/>
                </a:solidFill>
                <a:latin typeface="Urbanist"/>
                <a:ea typeface="Urbanist"/>
                <a:cs typeface="Urbanist"/>
                <a:sym typeface="Urbanist"/>
              </a:defRPr>
            </a:lvl2pPr>
            <a:lvl3pPr marL="1371600" lvl="2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Urbanist"/>
              <a:buChar char="■"/>
              <a:defRPr>
                <a:solidFill>
                  <a:schemeClr val="dk1"/>
                </a:solidFill>
                <a:latin typeface="Urbanist"/>
                <a:ea typeface="Urbanist"/>
                <a:cs typeface="Urbanist"/>
                <a:sym typeface="Urbanist"/>
              </a:defRPr>
            </a:lvl3pPr>
            <a:lvl4pPr marL="1828800" lvl="3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Urbanist"/>
              <a:buChar char="●"/>
              <a:defRPr>
                <a:solidFill>
                  <a:schemeClr val="dk1"/>
                </a:solidFill>
                <a:latin typeface="Urbanist"/>
                <a:ea typeface="Urbanist"/>
                <a:cs typeface="Urbanist"/>
                <a:sym typeface="Urbanist"/>
              </a:defRPr>
            </a:lvl4pPr>
            <a:lvl5pPr marL="2286000" lvl="4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Urbanist"/>
              <a:buChar char="○"/>
              <a:defRPr>
                <a:solidFill>
                  <a:schemeClr val="dk1"/>
                </a:solidFill>
                <a:latin typeface="Urbanist"/>
                <a:ea typeface="Urbanist"/>
                <a:cs typeface="Urbanist"/>
                <a:sym typeface="Urbanist"/>
              </a:defRPr>
            </a:lvl5pPr>
            <a:lvl6pPr marL="2743200" lvl="5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Urbanist"/>
              <a:buChar char="■"/>
              <a:defRPr>
                <a:solidFill>
                  <a:schemeClr val="dk1"/>
                </a:solidFill>
                <a:latin typeface="Urbanist"/>
                <a:ea typeface="Urbanist"/>
                <a:cs typeface="Urbanist"/>
                <a:sym typeface="Urbanist"/>
              </a:defRPr>
            </a:lvl6pPr>
            <a:lvl7pPr marL="3200400" lvl="6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Urbanist"/>
              <a:buChar char="●"/>
              <a:defRPr>
                <a:solidFill>
                  <a:schemeClr val="dk1"/>
                </a:solidFill>
                <a:latin typeface="Urbanist"/>
                <a:ea typeface="Urbanist"/>
                <a:cs typeface="Urbanist"/>
                <a:sym typeface="Urbanist"/>
              </a:defRPr>
            </a:lvl7pPr>
            <a:lvl8pPr marL="3657600" lvl="7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Urbanist"/>
              <a:buChar char="○"/>
              <a:defRPr>
                <a:solidFill>
                  <a:schemeClr val="dk1"/>
                </a:solidFill>
                <a:latin typeface="Urbanist"/>
                <a:ea typeface="Urbanist"/>
                <a:cs typeface="Urbanist"/>
                <a:sym typeface="Urbanist"/>
              </a:defRPr>
            </a:lvl8pPr>
            <a:lvl9pPr marL="4114800" lvl="8" indent="-3175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400"/>
              <a:buFont typeface="Urbanist"/>
              <a:buChar char="■"/>
              <a:defRPr>
                <a:solidFill>
                  <a:schemeClr val="dk1"/>
                </a:solidFill>
                <a:latin typeface="Urbanist"/>
                <a:ea typeface="Urbanist"/>
                <a:cs typeface="Urbanist"/>
                <a:sym typeface="Urbanist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  <p:sldLayoutId id="2147483661" r:id="rId14"/>
    <p:sldLayoutId id="2147483662" r:id="rId15"/>
    <p:sldLayoutId id="2147483663" r:id="rId16"/>
    <p:sldLayoutId id="2147483664" r:id="rId17"/>
    <p:sldLayoutId id="2147483665" r:id="rId18"/>
    <p:sldLayoutId id="2147483666" r:id="rId19"/>
    <p:sldLayoutId id="2147483667" r:id="rId20"/>
    <p:sldLayoutId id="2147483668" r:id="rId21"/>
    <p:sldLayoutId id="2147483669" r:id="rId22"/>
    <p:sldLayoutId id="2147483670" r:id="rId23"/>
    <p:sldLayoutId id="2147483671" r:id="rId24"/>
    <p:sldLayoutId id="2147483672" r:id="rId25"/>
    <p:sldLayoutId id="2147483673" r:id="rId26"/>
    <p:sldLayoutId id="2147483674" r:id="rId27"/>
    <p:sldLayoutId id="2147483675" r:id="rId28"/>
    <p:sldLayoutId id="2147483676" r:id="rId29"/>
  </p:sldLayoutIdLst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digibug.ugr.es/bitstream/handle/10481/74057/IJCHM%20PDFacceptedmanuscript.pdf?sequence=1" TargetMode="External"/><Relationship Id="rId3" Type="http://schemas.openxmlformats.org/officeDocument/2006/relationships/hyperlink" Target="https://thuvienso.hoasen.edu.vn/bitstream/handle/123456789/9367/Contents.pdf?sequence=5&amp;isAllowed=y" TargetMode="External"/><Relationship Id="rId7" Type="http://schemas.openxmlformats.org/officeDocument/2006/relationships/hyperlink" Target="https://d1wqtxts1xzle7.cloudfront.net/89439580/s11747-019-00654-w20220810-1-y4gygv-libre.pdf?1660103135=&amp;response-content-disposition=inline;+filename=Sponsorship_linked_marketing_research_su.pdf&amp;Expires=1738248807&amp;Signature=bMRZSQgL7mnS0BO6eTx~ec5J5U5hZFBExwZIPCNjaS93F3u8u08uBz0gylpC7nylR2m3k-6v0bHkBXUcRFNv3wNS1uql6gZ8HvoohfWrgj7~NOOG7-QiGqPKmZqfov8hVVO8p-zVVt-pZHwBkEGtEhZEvQfaoHWZ9a8QgDoHfcKsCVl0LXDJn6Jhys4YOi1LWzyqyc-yTsw5jlnV8fpO0NVw6UiqH-yV0aZWEOjC~pgg~gZ0DuJoGsI6BKaQPBud14n5gcmdLvjkT2SMhIJSGqY9XwQjjnxFufWqs9TnZDfebDcDByC8eeKy0Qpd~kPFaNqJfOeSRTsNENO7RxI8-Q__&amp;Key-Pair-Id=APKAJLOHF5GGSLRBV4ZA" TargetMode="External"/><Relationship Id="rId12" Type="http://schemas.openxmlformats.org/officeDocument/2006/relationships/hyperlink" Target="https://www.mdpi.com/2071-1050/12/22/9722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s://journals.sagepub.com/doi/pdf/10.1177/237946152000600106" TargetMode="External"/><Relationship Id="rId11" Type="http://schemas.openxmlformats.org/officeDocument/2006/relationships/hyperlink" Target="https://www.mdpi.com/2071-1050/14/5/2885" TargetMode="External"/><Relationship Id="rId5" Type="http://schemas.openxmlformats.org/officeDocument/2006/relationships/hyperlink" Target="https://www.researchgate.net/profile/Graham-Berridge/publication/43504346_Reflecting_on_the_Design_of_Event_Experiences/links/0912f50ed59d971d4b000000/Reflecting-on-the-Design-of-Event-Experiences.pdf" TargetMode="External"/><Relationship Id="rId10" Type="http://schemas.openxmlformats.org/officeDocument/2006/relationships/hyperlink" Target="https://www.mdpi.com/2071-1050/12/24/10507" TargetMode="External"/><Relationship Id="rId4" Type="http://schemas.openxmlformats.org/officeDocument/2006/relationships/hyperlink" Target="https://www.researchgate.net/profile/David-Benyon/publication/274715399_Spaces_of_Interaction_Places_for_Experience/links/58ef99e2a6fdccd778075832/Spaces-of-Interaction-Places-for-Experience.pdf" TargetMode="External"/><Relationship Id="rId9" Type="http://schemas.openxmlformats.org/officeDocument/2006/relationships/hyperlink" Target="https://arts.unimelb.edu.au/__data/assets/pdf_file/0010/3389104/Workplace.pdf" TargetMode="Externa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onlinelibrary.wiley.com/doi/pdfdirect/10.1002/bse.3008" TargetMode="External"/><Relationship Id="rId13" Type="http://schemas.openxmlformats.org/officeDocument/2006/relationships/hyperlink" Target="http://www.urbanresilience.cn/Uploads/20200924/5f6c3f9d4e1b6.pdf" TargetMode="External"/><Relationship Id="rId3" Type="http://schemas.openxmlformats.org/officeDocument/2006/relationships/hyperlink" Target="https://content.iospress.com/download/journal-of-vocational-rehabilitation/jvr191058?id=journal-of-vocational-rehabilitation/jvr191058" TargetMode="External"/><Relationship Id="rId7" Type="http://schemas.openxmlformats.org/officeDocument/2006/relationships/hyperlink" Target="https://ijbms.net/assets/files/1691803603.pdf" TargetMode="External"/><Relationship Id="rId12" Type="http://schemas.openxmlformats.org/officeDocument/2006/relationships/hyperlink" Target="https://scholarworks.waldenu.edu/cgi/viewcontent.cgi?article=18383&amp;context=dissertations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s://www.mdpi.com/2071-1050/12/4/1618" TargetMode="External"/><Relationship Id="rId11" Type="http://schemas.openxmlformats.org/officeDocument/2006/relationships/hyperlink" Target="https://thuvienso.hoasen.edu.vn/bitstream/handle/123456789/12016/Contents.pdf?sequence=1&amp;isAllowed=y" TargetMode="External"/><Relationship Id="rId5" Type="http://schemas.openxmlformats.org/officeDocument/2006/relationships/hyperlink" Target="https://www.researchgate.net/profile/Jess-Je/publication/346302206_Gender_issues_in_tourism_organisations_insights_from_a_two-phased_pragmatic_systematic_literature_review/links/613d888001846e45ef423eca/Gender-issues-in-tourism-organisations-insights-from-a-two-phased-pragmatic-systematic-literature-review.pdf?origin=journalDetail&amp;_tp=eyJwYWdlIjoiam91cm5hbERldGFpbCJ9" TargetMode="External"/><Relationship Id="rId10" Type="http://schemas.openxmlformats.org/officeDocument/2006/relationships/hyperlink" Target="https://journals.sagepub.com/doi/pdf/10.1177/237946152000600108" TargetMode="External"/><Relationship Id="rId4" Type="http://schemas.openxmlformats.org/officeDocument/2006/relationships/hyperlink" Target="https://koreascience.kr/article/JAKO202116542525644.pdf" TargetMode="External"/><Relationship Id="rId9" Type="http://schemas.openxmlformats.org/officeDocument/2006/relationships/hyperlink" Target="https://link.springer.com/content/pdf/10.1007/s10776-020-00501-8.pdf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FBFB"/>
        </a:solidFill>
        <a:effectLst/>
      </p:bgPr>
    </p:bg>
    <p:spTree>
      <p:nvGrpSpPr>
        <p:cNvPr id="1" name="Shape 5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4" name="Google Shape;514;p31"/>
          <p:cNvSpPr/>
          <p:nvPr/>
        </p:nvSpPr>
        <p:spPr>
          <a:xfrm rot="2774158">
            <a:off x="4343192" y="4490457"/>
            <a:ext cx="184273" cy="212872"/>
          </a:xfrm>
          <a:custGeom>
            <a:avLst/>
            <a:gdLst/>
            <a:ahLst/>
            <a:cxnLst/>
            <a:rect l="l" t="t" r="r" b="b"/>
            <a:pathLst>
              <a:path w="1539" h="1779" extrusionOk="0">
                <a:moveTo>
                  <a:pt x="0" y="1"/>
                </a:moveTo>
                <a:lnTo>
                  <a:pt x="0" y="1778"/>
                </a:lnTo>
                <a:lnTo>
                  <a:pt x="1539" y="889"/>
                </a:lnTo>
                <a:lnTo>
                  <a:pt x="0" y="1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15" name="Google Shape;515;p31"/>
          <p:cNvSpPr/>
          <p:nvPr/>
        </p:nvSpPr>
        <p:spPr>
          <a:xfrm rot="97">
            <a:off x="1728876" y="401715"/>
            <a:ext cx="186348" cy="195922"/>
          </a:xfrm>
          <a:custGeom>
            <a:avLst/>
            <a:gdLst/>
            <a:ahLst/>
            <a:cxnLst/>
            <a:rect l="l" t="t" r="r" b="b"/>
            <a:pathLst>
              <a:path w="2102" h="2210" extrusionOk="0">
                <a:moveTo>
                  <a:pt x="1299" y="1"/>
                </a:moveTo>
                <a:lnTo>
                  <a:pt x="761" y="553"/>
                </a:lnTo>
                <a:lnTo>
                  <a:pt x="0" y="422"/>
                </a:lnTo>
                <a:lnTo>
                  <a:pt x="360" y="1105"/>
                </a:lnTo>
                <a:lnTo>
                  <a:pt x="0" y="1787"/>
                </a:lnTo>
                <a:lnTo>
                  <a:pt x="761" y="1658"/>
                </a:lnTo>
                <a:lnTo>
                  <a:pt x="1299" y="2210"/>
                </a:lnTo>
                <a:lnTo>
                  <a:pt x="1409" y="1447"/>
                </a:lnTo>
                <a:lnTo>
                  <a:pt x="2101" y="1105"/>
                </a:lnTo>
                <a:lnTo>
                  <a:pt x="1409" y="764"/>
                </a:lnTo>
                <a:lnTo>
                  <a:pt x="1299" y="1"/>
                </a:lnTo>
                <a:close/>
              </a:path>
            </a:pathLst>
          </a:cu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16" name="Google Shape;516;p31"/>
          <p:cNvSpPr txBox="1"/>
          <p:nvPr/>
        </p:nvSpPr>
        <p:spPr>
          <a:xfrm>
            <a:off x="990600" y="1160200"/>
            <a:ext cx="7315200" cy="32008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algn="ctr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Programme: International Hotel Management (BA)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Module: International Meetings Management for the Hotel Industry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 code: BMIH6007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Lecturers: Kathryn Flynn (Module Lead) Chris Wilkin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Assignment Title: Assignment 1: Feasibility Plan for an International Meeting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Internal Verifier: Lisa </a:t>
            </a:r>
            <a:r>
              <a:rPr lang="en-GB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Bassler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</a:t>
            </a:r>
            <a:r>
              <a:rPr lang="en-GB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name:Rasel</a:t>
            </a: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Ahmed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ID number:2233498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Word count: 1500</a:t>
            </a:r>
            <a:endParaRPr b="1" dirty="0">
              <a:solidFill>
                <a:schemeClr val="dk1"/>
              </a:solidFill>
              <a:latin typeface="Times New Roman" panose="02020603050405020304" pitchFamily="18" charset="0"/>
              <a:ea typeface="Times New Roman"/>
              <a:cs typeface="Times New Roman" panose="02020603050405020304" pitchFamily="18" charset="0"/>
              <a:sym typeface="Times New Roman"/>
            </a:endParaRPr>
          </a:p>
        </p:txBody>
      </p:sp>
      <p:pic>
        <p:nvPicPr>
          <p:cNvPr id="517" name="Google Shape;517;p3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7586780" y="3775714"/>
            <a:ext cx="723300" cy="579125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image1.png"/>
          <p:cNvPicPr/>
          <p:nvPr/>
        </p:nvPicPr>
        <p:blipFill>
          <a:blip r:embed="rId4"/>
          <a:srcRect/>
          <a:stretch>
            <a:fillRect/>
          </a:stretch>
        </p:blipFill>
        <p:spPr>
          <a:xfrm>
            <a:off x="3925383" y="237462"/>
            <a:ext cx="1445633" cy="874895"/>
          </a:xfrm>
          <a:prstGeom prst="rect">
            <a:avLst/>
          </a:prstGeom>
          <a:ln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FBFB"/>
        </a:solidFill>
        <a:effectLst/>
      </p:bgPr>
    </p:bg>
    <p:spTree>
      <p:nvGrpSpPr>
        <p:cNvPr id="1" name="Shape 5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" name="Google Shape;522;p32"/>
          <p:cNvSpPr txBox="1"/>
          <p:nvPr/>
        </p:nvSpPr>
        <p:spPr>
          <a:xfrm>
            <a:off x="456350" y="665175"/>
            <a:ext cx="6249600" cy="1198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2200" b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Introduction</a:t>
            </a:r>
            <a:endParaRPr sz="2200" b="1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event will be focusing around EDI in the hospitality industry.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Key topics linked to workplace diversity and accessibility will be examined at length.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importance of equal opportunities and representation will be discussed.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Best practices for inclusive recruiting and staff development will be presented.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Strategies to decrease bias in recruiting and promotion will be provided (</a:t>
            </a:r>
            <a:r>
              <a:rPr lang="en" sz="80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Carter, Onyeador, and Lewis Jr, 2020</a:t>
            </a: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).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Best case studies of successful diversity initiatives in the hospitality industry will be highlighted.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Inputs from industry experts, policymakers, and HR executives will be ensured (</a:t>
            </a:r>
            <a:r>
              <a:rPr lang="en" sz="80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Mukhuty, Upadhyay, and Rothwell, 2022</a:t>
            </a: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).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Interactive workshops, training sessions, and expert panels will be offered.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New research findings on workplace discrimination and bias will be presented.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Networking opportunities with industry professionals, educators, and policymakers will be developed.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Sponsorships and agreements with leading hospitality companies and organisations will be acquired (</a:t>
            </a:r>
            <a:r>
              <a:rPr lang="en" sz="80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Cornwell, and Kwon, 2020</a:t>
            </a: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).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function of government policies and legal frameworks in fostering EDI will be addressed.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Practical methods for implementing inclusive business strategies will be presented.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 corporate MICE event will be hosted in Messe Berlin, Germany.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forum will deal with equity, diversity, and inclusion (EDI) in the hospitality sector.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industry professionals will have any type of communication by means of discussion, workshop, and networking.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purpose is to promote inclusive corporate practices and workplace diversity.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800">
              <a:solidFill>
                <a:schemeClr val="dk1"/>
              </a:solidFill>
              <a:latin typeface="Urbanist"/>
              <a:ea typeface="Urbanist"/>
              <a:cs typeface="Urbanist"/>
              <a:sym typeface="Urbanist"/>
            </a:endParaRPr>
          </a:p>
        </p:txBody>
      </p:sp>
      <p:pic>
        <p:nvPicPr>
          <p:cNvPr id="523" name="Google Shape;523;p3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631150" y="2170775"/>
            <a:ext cx="1774850" cy="10383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FBFB"/>
        </a:solidFill>
        <a:effectLst/>
      </p:bgPr>
    </p:bg>
    <p:spTree>
      <p:nvGrpSpPr>
        <p:cNvPr id="1" name="Shape 5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8" name="Google Shape;528;p33"/>
          <p:cNvSpPr txBox="1"/>
          <p:nvPr/>
        </p:nvSpPr>
        <p:spPr>
          <a:xfrm>
            <a:off x="533675" y="1067375"/>
            <a:ext cx="7896900" cy="4308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2200" b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Event Context</a:t>
            </a:r>
            <a:endParaRPr sz="2200" b="1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Systemic workplace disparities have adversely affected the hospitality industry for decades (</a:t>
            </a:r>
            <a:r>
              <a:rPr lang="en" sz="80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Je, Khoo, and Yang, 2023</a:t>
            </a: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).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Women and minority groups have been underrepresented in leadership posts.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Equal opportunity and antidiscrimination policies by the government have been improved.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Consumer expectations for inclusive and accessible hospitality services have increased (</a:t>
            </a:r>
            <a:r>
              <a:rPr lang="en" sz="80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Fuente-Robles</a:t>
            </a:r>
            <a:r>
              <a:rPr lang="en" sz="800" i="1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et al.</a:t>
            </a:r>
            <a:r>
              <a:rPr lang="en" sz="80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2020</a:t>
            </a: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).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Research on bias, discrimination, and workplace culture has been undertaken globally (</a:t>
            </a:r>
            <a:r>
              <a:rPr lang="en" sz="80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Hong, 2021</a:t>
            </a: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).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Standards for accessible hotels, restaurants, and events have been developed (</a:t>
            </a:r>
            <a:r>
              <a:rPr lang="en" sz="80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Gillovic, and McIntosh, 2020</a:t>
            </a: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).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Training programmes on unconscious prejudice and diversity management have been facilitated.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 lack of diverse leadership and inclusive decisionmaking was noted.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Cultural competence in guest services was emphasised as vital.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Industrywide cooperation on EDI policies and practices has been encouraged.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necessity for education and awareness in diversity initiatives has been underlined.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Future developments in inclusive hospitality business models will be discussed.  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800">
              <a:solidFill>
                <a:schemeClr val="dk1"/>
              </a:solidFill>
              <a:latin typeface="Urbanist"/>
              <a:ea typeface="Urbanist"/>
              <a:cs typeface="Urbanist"/>
              <a:sym typeface="Urbanist"/>
            </a:endParaRPr>
          </a:p>
        </p:txBody>
      </p:sp>
      <p:pic>
        <p:nvPicPr>
          <p:cNvPr id="529" name="Google Shape;529;p3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383925" y="1766175"/>
            <a:ext cx="1908625" cy="19086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FBFB"/>
        </a:solidFill>
        <a:effectLst/>
      </p:bgPr>
    </p:bg>
    <p:spTree>
      <p:nvGrpSpPr>
        <p:cNvPr id="1" name="Shape 5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4" name="Google Shape;534;p34"/>
          <p:cNvSpPr txBox="1"/>
          <p:nvPr/>
        </p:nvSpPr>
        <p:spPr>
          <a:xfrm>
            <a:off x="758000" y="1338075"/>
            <a:ext cx="6992100" cy="4022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2200" b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Target Market</a:t>
            </a:r>
            <a:endParaRPr sz="2200" b="1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Hospitality professionals, HR managers, and business leaders will be targeted.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DEI professionals will share thoughts and strategies.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Government officials from the hospitality sector will participate.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Hotel chains, restaurant groups, and tourism agencies will be participating.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University students and hospitality researchers will be encouraged to attend.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Recruitment agencies and HR specialists will be engaged.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Non-profit groups that are adopting inclusiveness will be present.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Media representatives who cover trends in the hospitality sector will be included. 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Businesses seeking information to make their policy more inclusive will benefit.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People working at different levels in the hospitality sector will be invited (</a:t>
            </a:r>
            <a:r>
              <a:rPr lang="en" sz="80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Walker, 2022</a:t>
            </a: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).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dk1"/>
              </a:solidFill>
              <a:latin typeface="Urbanist"/>
              <a:ea typeface="Urbanist"/>
              <a:cs typeface="Urbanist"/>
              <a:sym typeface="Urbanist"/>
            </a:endParaRPr>
          </a:p>
        </p:txBody>
      </p:sp>
      <p:pic>
        <p:nvPicPr>
          <p:cNvPr id="535" name="Google Shape;535;p3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815425" y="2086792"/>
            <a:ext cx="2129325" cy="14648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FBFB"/>
        </a:solidFill>
        <a:effectLst/>
      </p:bgPr>
    </p:bg>
    <p:spTree>
      <p:nvGrpSpPr>
        <p:cNvPr id="1" name="Shape 5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0" name="Google Shape;540;p35"/>
          <p:cNvSpPr txBox="1"/>
          <p:nvPr/>
        </p:nvSpPr>
        <p:spPr>
          <a:xfrm>
            <a:off x="556875" y="827600"/>
            <a:ext cx="6546900" cy="3844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2200" b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Demand and Industry Relevance</a:t>
            </a:r>
            <a:endParaRPr sz="2200" b="1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Hospitality has seen an increasing demand for workplace inclusion and diversity initiatives.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Research has proven that diverse teams boost corporate performance and innovation (</a:t>
            </a:r>
            <a:r>
              <a:rPr lang="en" sz="80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Van Knippenberg, Nishii, and Dwertmann, 2020</a:t>
            </a: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).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Leading hospitality brands have committed to improving inclusive recruiting and leadership representation (</a:t>
            </a:r>
            <a:r>
              <a:rPr lang="en" sz="80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Lockett, Butler, and Wui, 2023</a:t>
            </a: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).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Industry data has shown that career advancement opportunities for minors and other underrepresented communities are hindered.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hospitality sector struggles with holding the workers; it has several challenges with respect to discrimination and inequality.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event focuses on an imbalance in hospitality company rules that are not helpful to inclusivity and training.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industry has a pattern of displaying growing demand from customers for inclusive hospitality experiences.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Accessible tourism has been identified as one of the growing areas that can create tremendous economic prospects (Khan et al. 2020).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conference will explore best practices for establishing a more inclusive workforce.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Hospitality leaders have stated their interest in understanding how to implement inclusion into the corporate culture.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Existing research has demonstrated that workplaces with effective diversity policies tend to have employees that are higher functioning (</a:t>
            </a:r>
            <a:r>
              <a:rPr lang="en" sz="80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Fine, Sojo, and Lawford‐Smith, 2020</a:t>
            </a: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).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session will present practical tools and case studies for organisations to implement EDI strategies.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Companies have searched for support on identifying and maintaining diverse talent within hospitality (</a:t>
            </a:r>
            <a:r>
              <a:rPr lang="en" sz="80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Ghani </a:t>
            </a:r>
            <a:r>
              <a:rPr lang="en" sz="800" i="1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et al.</a:t>
            </a:r>
            <a:r>
              <a:rPr lang="en" sz="80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2022</a:t>
            </a: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).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conference will be a hub for information sharing among experts and industry leaders.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800">
              <a:solidFill>
                <a:schemeClr val="dk1"/>
              </a:solidFill>
              <a:latin typeface="Urbanist"/>
              <a:ea typeface="Urbanist"/>
              <a:cs typeface="Urbanist"/>
              <a:sym typeface="Urbanist"/>
            </a:endParaRPr>
          </a:p>
        </p:txBody>
      </p:sp>
      <p:pic>
        <p:nvPicPr>
          <p:cNvPr id="541" name="Google Shape;541;p3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7264450" y="1839575"/>
            <a:ext cx="1587699" cy="158769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6" name="Google Shape;546;p36"/>
          <p:cNvSpPr/>
          <p:nvPr/>
        </p:nvSpPr>
        <p:spPr>
          <a:xfrm>
            <a:off x="4581525" y="4766725"/>
            <a:ext cx="3727200" cy="154500"/>
          </a:xfrm>
          <a:prstGeom prst="ellipse">
            <a:avLst/>
          </a:prstGeom>
          <a:solidFill>
            <a:srgbClr val="C5CCE8">
              <a:alpha val="2500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47" name="Google Shape;547;p36"/>
          <p:cNvSpPr/>
          <p:nvPr/>
        </p:nvSpPr>
        <p:spPr>
          <a:xfrm rot="2774206">
            <a:off x="1713455" y="4367096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48" name="Google Shape;548;p36"/>
          <p:cNvSpPr/>
          <p:nvPr/>
        </p:nvSpPr>
        <p:spPr>
          <a:xfrm rot="2774158">
            <a:off x="342817" y="1776070"/>
            <a:ext cx="184273" cy="212872"/>
          </a:xfrm>
          <a:custGeom>
            <a:avLst/>
            <a:gdLst/>
            <a:ahLst/>
            <a:cxnLst/>
            <a:rect l="l" t="t" r="r" b="b"/>
            <a:pathLst>
              <a:path w="1539" h="1779" extrusionOk="0">
                <a:moveTo>
                  <a:pt x="0" y="1"/>
                </a:moveTo>
                <a:lnTo>
                  <a:pt x="0" y="1778"/>
                </a:lnTo>
                <a:lnTo>
                  <a:pt x="1539" y="889"/>
                </a:lnTo>
                <a:lnTo>
                  <a:pt x="0" y="1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49" name="Google Shape;549;p36"/>
          <p:cNvSpPr/>
          <p:nvPr/>
        </p:nvSpPr>
        <p:spPr>
          <a:xfrm rot="2774206">
            <a:off x="8319720" y="2484079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50" name="Google Shape;550;p36"/>
          <p:cNvSpPr/>
          <p:nvPr/>
        </p:nvSpPr>
        <p:spPr>
          <a:xfrm rot="-3312081">
            <a:off x="7587767" y="3674243"/>
            <a:ext cx="184273" cy="212872"/>
          </a:xfrm>
          <a:custGeom>
            <a:avLst/>
            <a:gdLst/>
            <a:ahLst/>
            <a:cxnLst/>
            <a:rect l="l" t="t" r="r" b="b"/>
            <a:pathLst>
              <a:path w="1539" h="1779" extrusionOk="0">
                <a:moveTo>
                  <a:pt x="0" y="1"/>
                </a:moveTo>
                <a:lnTo>
                  <a:pt x="0" y="1778"/>
                </a:lnTo>
                <a:lnTo>
                  <a:pt x="1539" y="889"/>
                </a:lnTo>
                <a:lnTo>
                  <a:pt x="0" y="1"/>
                </a:lnTo>
                <a:close/>
              </a:path>
            </a:pathLst>
          </a:custGeom>
          <a:noFill/>
          <a:ln w="9525" cap="flat" cmpd="sng">
            <a:solidFill>
              <a:schemeClr val="accent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51" name="Google Shape;551;p36"/>
          <p:cNvSpPr/>
          <p:nvPr/>
        </p:nvSpPr>
        <p:spPr>
          <a:xfrm rot="2774206">
            <a:off x="5198570" y="3660641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noFill/>
          <a:ln w="9525" cap="flat" cmpd="sng">
            <a:solidFill>
              <a:schemeClr val="accent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52" name="Google Shape;552;p36"/>
          <p:cNvSpPr/>
          <p:nvPr/>
        </p:nvSpPr>
        <p:spPr>
          <a:xfrm rot="97">
            <a:off x="7486851" y="441465"/>
            <a:ext cx="186348" cy="195922"/>
          </a:xfrm>
          <a:custGeom>
            <a:avLst/>
            <a:gdLst/>
            <a:ahLst/>
            <a:cxnLst/>
            <a:rect l="l" t="t" r="r" b="b"/>
            <a:pathLst>
              <a:path w="2102" h="2210" extrusionOk="0">
                <a:moveTo>
                  <a:pt x="1299" y="1"/>
                </a:moveTo>
                <a:lnTo>
                  <a:pt x="761" y="553"/>
                </a:lnTo>
                <a:lnTo>
                  <a:pt x="0" y="422"/>
                </a:lnTo>
                <a:lnTo>
                  <a:pt x="360" y="1105"/>
                </a:lnTo>
                <a:lnTo>
                  <a:pt x="0" y="1787"/>
                </a:lnTo>
                <a:lnTo>
                  <a:pt x="761" y="1658"/>
                </a:lnTo>
                <a:lnTo>
                  <a:pt x="1299" y="2210"/>
                </a:lnTo>
                <a:lnTo>
                  <a:pt x="1409" y="1447"/>
                </a:lnTo>
                <a:lnTo>
                  <a:pt x="2101" y="1105"/>
                </a:lnTo>
                <a:lnTo>
                  <a:pt x="1409" y="764"/>
                </a:lnTo>
                <a:lnTo>
                  <a:pt x="1299" y="1"/>
                </a:lnTo>
                <a:close/>
              </a:path>
            </a:pathLst>
          </a:custGeom>
          <a:noFill/>
          <a:ln w="9525" cap="flat" cmpd="sng">
            <a:solidFill>
              <a:schemeClr val="accent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53" name="Google Shape;553;p36"/>
          <p:cNvSpPr/>
          <p:nvPr/>
        </p:nvSpPr>
        <p:spPr>
          <a:xfrm rot="-1919645">
            <a:off x="1267026" y="4495340"/>
            <a:ext cx="186344" cy="195921"/>
          </a:xfrm>
          <a:custGeom>
            <a:avLst/>
            <a:gdLst/>
            <a:ahLst/>
            <a:cxnLst/>
            <a:rect l="l" t="t" r="r" b="b"/>
            <a:pathLst>
              <a:path w="2102" h="2210" extrusionOk="0">
                <a:moveTo>
                  <a:pt x="1299" y="1"/>
                </a:moveTo>
                <a:lnTo>
                  <a:pt x="761" y="553"/>
                </a:lnTo>
                <a:lnTo>
                  <a:pt x="0" y="422"/>
                </a:lnTo>
                <a:lnTo>
                  <a:pt x="360" y="1105"/>
                </a:lnTo>
                <a:lnTo>
                  <a:pt x="0" y="1787"/>
                </a:lnTo>
                <a:lnTo>
                  <a:pt x="761" y="1658"/>
                </a:lnTo>
                <a:lnTo>
                  <a:pt x="1299" y="2210"/>
                </a:lnTo>
                <a:lnTo>
                  <a:pt x="1409" y="1447"/>
                </a:lnTo>
                <a:lnTo>
                  <a:pt x="2101" y="1105"/>
                </a:lnTo>
                <a:lnTo>
                  <a:pt x="1409" y="764"/>
                </a:lnTo>
                <a:lnTo>
                  <a:pt x="1299" y="1"/>
                </a:lnTo>
                <a:close/>
              </a:path>
            </a:pathLst>
          </a:custGeom>
          <a:noFill/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54" name="Google Shape;554;p36"/>
          <p:cNvSpPr txBox="1"/>
          <p:nvPr/>
        </p:nvSpPr>
        <p:spPr>
          <a:xfrm>
            <a:off x="882600" y="1077325"/>
            <a:ext cx="7378800" cy="368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2200" b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Competition and Market Activity</a:t>
            </a:r>
            <a:endParaRPr sz="2200" b="1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Current industry events are generally focused on business growth, customer service, and leadership (</a:t>
            </a:r>
            <a:r>
              <a:rPr lang="en" sz="80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Elkhwesky </a:t>
            </a:r>
            <a:r>
              <a:rPr lang="en" sz="800" i="1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et al.</a:t>
            </a:r>
            <a:r>
              <a:rPr lang="en" sz="80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2022</a:t>
            </a: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).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competition would be big HR and corporate diversity conferences.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International DEI-focused events could be competition, but they are not industry-specific (</a:t>
            </a:r>
            <a:r>
              <a:rPr lang="en" sz="80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Whyte-Phillips, 2024</a:t>
            </a: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).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CIPD Annual Conference &amp; Exhibition addresses workplace inclusiveness but not hospitality concerns.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HR summits and networking events focus on overall workplace culture, thus delivering relatively few hospitality-specific discussions.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Inclusive Hospitality Forum Europe 2025 will stand out by targeting industry-specific concerns.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Marketing efforts will highlight the particular focus of the event on hospitality-focused EDI methods.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Outreach will be carried out through social media platforms, professional networks, and industry forums.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Another avenue of growing digital engagement will be through webinars, interviews, and promotional videos.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Led by important hotel chains, tourism groups, and hospitality associations, the program will receive sponsorships.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credibility of the system will be increased by partnerships with academic institutions and research groups.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Guest speakers with expertise in hospitality, HR, and diversity will be included.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event will stand out by offering workshops, training sessions, and policy discussions dedicated to hospitality professionals.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555" name="Google Shape;555;p3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7086525" y="2275798"/>
            <a:ext cx="1635900" cy="10077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0" name="Google Shape;560;p37"/>
          <p:cNvSpPr txBox="1"/>
          <p:nvPr/>
        </p:nvSpPr>
        <p:spPr>
          <a:xfrm>
            <a:off x="928175" y="1369025"/>
            <a:ext cx="7665000" cy="355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2200" b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Venue and Availability</a:t>
            </a:r>
            <a:endParaRPr sz="2200" b="1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location is Messe Berlin, Germany, for easy access. Messe Berlin will be selected since it offers advanced facilities.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following will be present: conference halls, breakout rooms, and locations for networking.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area will have public transport conveniently accessible to participants.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It is wheelchair-accessible and inclusive in its facilities.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There are parking lots that include accessible ones.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Presentations will feature high-speed WiFi and smart screens (</a:t>
            </a:r>
            <a:r>
              <a:rPr lang="en" sz="80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Pahlavan, and Krishnamurthy, 2021</a:t>
            </a: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).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Custom branding and advertising displays are allowed.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Safety personnel and emergency exit indicators throughout the event site will keep participants safe (</a:t>
            </a:r>
            <a:r>
              <a:rPr lang="en" sz="80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Zhu </a:t>
            </a:r>
            <a:r>
              <a:rPr lang="en" sz="800" i="1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et al.</a:t>
            </a:r>
            <a:r>
              <a:rPr lang="en" sz="80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2020</a:t>
            </a: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).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There will also be registration offices and service booths.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561" name="Google Shape;561;p3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551147" y="2105300"/>
            <a:ext cx="2214800" cy="12444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6" name="Google Shape;566;p38"/>
          <p:cNvSpPr txBox="1"/>
          <p:nvPr/>
        </p:nvSpPr>
        <p:spPr>
          <a:xfrm>
            <a:off x="835325" y="549150"/>
            <a:ext cx="7301400" cy="3712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2200" b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Staffing and Resource Allocation and Planning Aspects</a:t>
            </a:r>
            <a:endParaRPr sz="2200" b="1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An event coordinator, a hospitality professional, and technical support staff who handle the audiovisual and digital presentation would be required.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Guest relations personnel will be there to help attendees and guide them (</a:t>
            </a:r>
            <a:r>
              <a:rPr lang="en" sz="80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Berridge, 2020</a:t>
            </a: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).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Security staff and medical specialists will be accessible for safety purposes.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Catering teams will provide various and inclusive food alternatives.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Lighting and stage setup expertise will assure excellent presentation quality.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Seating arrangements will be modified for accessibility and comfort.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Sign language interpreters and multilingual support staff will be available.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Marketing and PR teams will oversee the promotion of the event and its media coverage.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Sponsors and exhibitors will be provided with specialised spaces for interaction.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Must have a minimum 300 attendance capacity.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There will be accessibility present, catering to varied needs.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There will be accommodation near the venue.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conference facilities should feature AV equipment and breakout rooms.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Catering services will have diverse and dietary-inclusive options.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Security arrangements will be established to ensure safety for attendees.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Transport links must offer easy access by air, train, and road.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Networking spaces will be included for collaborative discussions (</a:t>
            </a:r>
            <a:r>
              <a:rPr lang="en" sz="80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Benyon, 2022</a:t>
            </a: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).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Sustainability initiatives will be incorporated into event planning.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Legal and permit requirements must be examined for compliance.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567" name="Google Shape;567;p3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723475" y="1614175"/>
            <a:ext cx="2413251" cy="241325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2" name="Google Shape;572;p39"/>
          <p:cNvSpPr txBox="1"/>
          <p:nvPr/>
        </p:nvSpPr>
        <p:spPr>
          <a:xfrm>
            <a:off x="758000" y="742500"/>
            <a:ext cx="7541100" cy="3921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2200" b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Estimated Costs and Funding Sources and Sponsors</a:t>
            </a:r>
            <a:endParaRPr sz="2200" b="1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projected budget will be £250,000.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venue rental will be £80,000, which includes conference halls and breakout areas.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Catering and hospitality services will cost roughly £40,000.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Audiovisual equipment, lighting, and stage setup will be £30,000.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Marketing and promotional activities will cost £25,000.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Staff pay, security, and customer service shall be given £35,000. 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Expenses for transportation and accommodation fees for the keynote speakers will be at £20,000.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Printing and materials for the events, including brochures and signage, will take about £15,000.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For the finance, it will be collected from corporate sponsorships, industry partners, and grants. 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government initiatives promoting diversity in the workplace will grant extra cash.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Hotel chains will sponsor to enhance brand reputation.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Airlines will partner for corporate travel benefits.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Tech businesses will showcase inclusive workplace solutions (</a:t>
            </a:r>
            <a:r>
              <a:rPr lang="en" sz="80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Gould </a:t>
            </a:r>
            <a:r>
              <a:rPr lang="en" sz="800" i="1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et al.</a:t>
            </a:r>
            <a:r>
              <a:rPr lang="en" sz="80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2020</a:t>
            </a: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).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Food and beverage brands will promote various catering choices.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Training institutions will facilitate instructional sessions.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Multiple sponsors will be secured for diversification of financing and for taking advantage of improved credibility.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573" name="Google Shape;573;p3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494525" y="2035850"/>
            <a:ext cx="3327499" cy="14469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8" name="Google Shape;578;p40"/>
          <p:cNvSpPr/>
          <p:nvPr/>
        </p:nvSpPr>
        <p:spPr>
          <a:xfrm flipH="1">
            <a:off x="6351275" y="-1398575"/>
            <a:ext cx="1938000" cy="1938000"/>
          </a:xfrm>
          <a:prstGeom prst="ellipse">
            <a:avLst/>
          </a:prstGeom>
          <a:solidFill>
            <a:srgbClr val="F5655C">
              <a:alpha val="522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79" name="Google Shape;579;p40"/>
          <p:cNvSpPr/>
          <p:nvPr/>
        </p:nvSpPr>
        <p:spPr>
          <a:xfrm rot="3883914" flipH="1">
            <a:off x="2772682" y="358981"/>
            <a:ext cx="184274" cy="212874"/>
          </a:xfrm>
          <a:custGeom>
            <a:avLst/>
            <a:gdLst/>
            <a:ahLst/>
            <a:cxnLst/>
            <a:rect l="l" t="t" r="r" b="b"/>
            <a:pathLst>
              <a:path w="1539" h="1779" extrusionOk="0">
                <a:moveTo>
                  <a:pt x="0" y="1"/>
                </a:moveTo>
                <a:lnTo>
                  <a:pt x="0" y="1778"/>
                </a:lnTo>
                <a:lnTo>
                  <a:pt x="1539" y="889"/>
                </a:lnTo>
                <a:lnTo>
                  <a:pt x="0" y="1"/>
                </a:lnTo>
                <a:close/>
              </a:path>
            </a:pathLst>
          </a:custGeom>
          <a:noFill/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80" name="Google Shape;580;p40"/>
          <p:cNvSpPr/>
          <p:nvPr/>
        </p:nvSpPr>
        <p:spPr>
          <a:xfrm rot="-97" flipH="1">
            <a:off x="574977" y="2901128"/>
            <a:ext cx="186348" cy="195922"/>
          </a:xfrm>
          <a:custGeom>
            <a:avLst/>
            <a:gdLst/>
            <a:ahLst/>
            <a:cxnLst/>
            <a:rect l="l" t="t" r="r" b="b"/>
            <a:pathLst>
              <a:path w="2102" h="2210" extrusionOk="0">
                <a:moveTo>
                  <a:pt x="1299" y="1"/>
                </a:moveTo>
                <a:lnTo>
                  <a:pt x="761" y="553"/>
                </a:lnTo>
                <a:lnTo>
                  <a:pt x="0" y="422"/>
                </a:lnTo>
                <a:lnTo>
                  <a:pt x="360" y="1105"/>
                </a:lnTo>
                <a:lnTo>
                  <a:pt x="0" y="1787"/>
                </a:lnTo>
                <a:lnTo>
                  <a:pt x="761" y="1658"/>
                </a:lnTo>
                <a:lnTo>
                  <a:pt x="1299" y="2210"/>
                </a:lnTo>
                <a:lnTo>
                  <a:pt x="1409" y="1447"/>
                </a:lnTo>
                <a:lnTo>
                  <a:pt x="2101" y="1105"/>
                </a:lnTo>
                <a:lnTo>
                  <a:pt x="1409" y="764"/>
                </a:lnTo>
                <a:lnTo>
                  <a:pt x="1299" y="1"/>
                </a:lnTo>
                <a:close/>
              </a:path>
            </a:pathLst>
          </a:custGeom>
          <a:noFill/>
          <a:ln w="9525" cap="flat" cmpd="sng">
            <a:solidFill>
              <a:schemeClr val="accent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81" name="Google Shape;581;p40"/>
          <p:cNvSpPr/>
          <p:nvPr/>
        </p:nvSpPr>
        <p:spPr>
          <a:xfrm rot="-2774158" flipH="1">
            <a:off x="2277260" y="4571995"/>
            <a:ext cx="184273" cy="212872"/>
          </a:xfrm>
          <a:custGeom>
            <a:avLst/>
            <a:gdLst/>
            <a:ahLst/>
            <a:cxnLst/>
            <a:rect l="l" t="t" r="r" b="b"/>
            <a:pathLst>
              <a:path w="1539" h="1779" extrusionOk="0">
                <a:moveTo>
                  <a:pt x="0" y="1"/>
                </a:moveTo>
                <a:lnTo>
                  <a:pt x="0" y="1778"/>
                </a:lnTo>
                <a:lnTo>
                  <a:pt x="1539" y="889"/>
                </a:lnTo>
                <a:lnTo>
                  <a:pt x="0" y="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82" name="Google Shape;582;p40"/>
          <p:cNvSpPr/>
          <p:nvPr/>
        </p:nvSpPr>
        <p:spPr>
          <a:xfrm rot="-97" flipH="1">
            <a:off x="5890477" y="441465"/>
            <a:ext cx="186348" cy="195922"/>
          </a:xfrm>
          <a:custGeom>
            <a:avLst/>
            <a:gdLst/>
            <a:ahLst/>
            <a:cxnLst/>
            <a:rect l="l" t="t" r="r" b="b"/>
            <a:pathLst>
              <a:path w="2102" h="2210" extrusionOk="0">
                <a:moveTo>
                  <a:pt x="1299" y="1"/>
                </a:moveTo>
                <a:lnTo>
                  <a:pt x="761" y="553"/>
                </a:lnTo>
                <a:lnTo>
                  <a:pt x="0" y="422"/>
                </a:lnTo>
                <a:lnTo>
                  <a:pt x="360" y="1105"/>
                </a:lnTo>
                <a:lnTo>
                  <a:pt x="0" y="1787"/>
                </a:lnTo>
                <a:lnTo>
                  <a:pt x="761" y="1658"/>
                </a:lnTo>
                <a:lnTo>
                  <a:pt x="1299" y="2210"/>
                </a:lnTo>
                <a:lnTo>
                  <a:pt x="1409" y="1447"/>
                </a:lnTo>
                <a:lnTo>
                  <a:pt x="2101" y="1105"/>
                </a:lnTo>
                <a:lnTo>
                  <a:pt x="1409" y="764"/>
                </a:lnTo>
                <a:lnTo>
                  <a:pt x="1299" y="1"/>
                </a:lnTo>
                <a:close/>
              </a:path>
            </a:pathLst>
          </a:cu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83" name="Google Shape;583;p40"/>
          <p:cNvSpPr/>
          <p:nvPr/>
        </p:nvSpPr>
        <p:spPr>
          <a:xfrm rot="-2774206" flipH="1">
            <a:off x="5372188" y="3702866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84" name="Google Shape;584;p40"/>
          <p:cNvSpPr txBox="1"/>
          <p:nvPr/>
        </p:nvSpPr>
        <p:spPr>
          <a:xfrm>
            <a:off x="6783225" y="1291675"/>
            <a:ext cx="2374500" cy="4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dk1"/>
              </a:solidFill>
              <a:latin typeface="Urbanist"/>
              <a:ea typeface="Urbanist"/>
              <a:cs typeface="Urbanist"/>
              <a:sym typeface="Urbanist"/>
            </a:endParaRPr>
          </a:p>
        </p:txBody>
      </p:sp>
      <p:sp>
        <p:nvSpPr>
          <p:cNvPr id="585" name="Google Shape;585;p40"/>
          <p:cNvSpPr txBox="1"/>
          <p:nvPr/>
        </p:nvSpPr>
        <p:spPr>
          <a:xfrm>
            <a:off x="829500" y="864400"/>
            <a:ext cx="7485000" cy="3539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200" b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Predicted Revenue and Profitability and Key Stakeholders</a:t>
            </a:r>
            <a:endParaRPr sz="2200" b="1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All the income will be produced from ticket sales, sponsorships, and exhibition booths' prices.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packages for sponsorship come at between £10,000 and £50,000 for each of the sponsors.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Exhibition booth charge comes at £5,000 per firm.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General admission tickets will be available for £200 per attendee.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VIP tickets, which will have special networking access, will be £500.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event will produce more income through online streaming and virtual passes.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More earnings will be made due to advertisement and branding.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Branded items will be distributed to earn surplus income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Total revenues are roughly £300,000 with a surplus of £50,000.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Event venue management will coordinate logistics (</a:t>
            </a:r>
            <a:r>
              <a:rPr lang="en" sz="80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Atkin, and Brooks, 2021</a:t>
            </a: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).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Hospitality industry leaders will share insights.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Local government representatives will continue promoting the cause of inclusion.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Industry associations will promote involvement.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Diversity advocacy groups will contribute expertise.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event will remain financially sustainable and profitable.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586" name="Google Shape;586;p4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271475" y="1965200"/>
            <a:ext cx="3246550" cy="17213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1" name="Google Shape;591;p41"/>
          <p:cNvSpPr/>
          <p:nvPr/>
        </p:nvSpPr>
        <p:spPr>
          <a:xfrm rot="-2774206" flipH="1">
            <a:off x="7080054" y="4367096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92" name="Google Shape;592;p41"/>
          <p:cNvSpPr/>
          <p:nvPr/>
        </p:nvSpPr>
        <p:spPr>
          <a:xfrm rot="-2774158" flipH="1">
            <a:off x="7598760" y="722545"/>
            <a:ext cx="184273" cy="212872"/>
          </a:xfrm>
          <a:custGeom>
            <a:avLst/>
            <a:gdLst/>
            <a:ahLst/>
            <a:cxnLst/>
            <a:rect l="l" t="t" r="r" b="b"/>
            <a:pathLst>
              <a:path w="1539" h="1779" extrusionOk="0">
                <a:moveTo>
                  <a:pt x="0" y="1"/>
                </a:moveTo>
                <a:lnTo>
                  <a:pt x="0" y="1778"/>
                </a:lnTo>
                <a:lnTo>
                  <a:pt x="1539" y="889"/>
                </a:lnTo>
                <a:lnTo>
                  <a:pt x="0" y="1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93" name="Google Shape;593;p41"/>
          <p:cNvSpPr/>
          <p:nvPr/>
        </p:nvSpPr>
        <p:spPr>
          <a:xfrm rot="3312081" flipH="1">
            <a:off x="6923335" y="4414268"/>
            <a:ext cx="184273" cy="212872"/>
          </a:xfrm>
          <a:custGeom>
            <a:avLst/>
            <a:gdLst/>
            <a:ahLst/>
            <a:cxnLst/>
            <a:rect l="l" t="t" r="r" b="b"/>
            <a:pathLst>
              <a:path w="1539" h="1779" extrusionOk="0">
                <a:moveTo>
                  <a:pt x="0" y="1"/>
                </a:moveTo>
                <a:lnTo>
                  <a:pt x="0" y="1778"/>
                </a:lnTo>
                <a:lnTo>
                  <a:pt x="1539" y="889"/>
                </a:lnTo>
                <a:lnTo>
                  <a:pt x="0" y="1"/>
                </a:lnTo>
                <a:close/>
              </a:path>
            </a:pathLst>
          </a:custGeom>
          <a:noFill/>
          <a:ln w="9525" cap="flat" cmpd="sng">
            <a:solidFill>
              <a:schemeClr val="accent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94" name="Google Shape;594;p41"/>
          <p:cNvSpPr/>
          <p:nvPr/>
        </p:nvSpPr>
        <p:spPr>
          <a:xfrm rot="-2774206" flipH="1">
            <a:off x="5493538" y="4069266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95" name="Google Shape;595;p41"/>
          <p:cNvSpPr/>
          <p:nvPr/>
        </p:nvSpPr>
        <p:spPr>
          <a:xfrm rot="-97" flipH="1">
            <a:off x="682002" y="2538503"/>
            <a:ext cx="186348" cy="195922"/>
          </a:xfrm>
          <a:custGeom>
            <a:avLst/>
            <a:gdLst/>
            <a:ahLst/>
            <a:cxnLst/>
            <a:rect l="l" t="t" r="r" b="b"/>
            <a:pathLst>
              <a:path w="2102" h="2210" extrusionOk="0">
                <a:moveTo>
                  <a:pt x="1299" y="1"/>
                </a:moveTo>
                <a:lnTo>
                  <a:pt x="761" y="553"/>
                </a:lnTo>
                <a:lnTo>
                  <a:pt x="0" y="422"/>
                </a:lnTo>
                <a:lnTo>
                  <a:pt x="360" y="1105"/>
                </a:lnTo>
                <a:lnTo>
                  <a:pt x="0" y="1787"/>
                </a:lnTo>
                <a:lnTo>
                  <a:pt x="761" y="1658"/>
                </a:lnTo>
                <a:lnTo>
                  <a:pt x="1299" y="2210"/>
                </a:lnTo>
                <a:lnTo>
                  <a:pt x="1409" y="1447"/>
                </a:lnTo>
                <a:lnTo>
                  <a:pt x="2101" y="1105"/>
                </a:lnTo>
                <a:lnTo>
                  <a:pt x="1409" y="764"/>
                </a:lnTo>
                <a:lnTo>
                  <a:pt x="1299" y="1"/>
                </a:lnTo>
                <a:close/>
              </a:path>
            </a:pathLst>
          </a:custGeom>
          <a:noFill/>
          <a:ln w="9525" cap="flat" cmpd="sng">
            <a:solidFill>
              <a:schemeClr val="accent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96" name="Google Shape;596;p41"/>
          <p:cNvSpPr/>
          <p:nvPr/>
        </p:nvSpPr>
        <p:spPr>
          <a:xfrm rot="-2774206" flipH="1">
            <a:off x="2758213" y="4367091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noFill/>
          <a:ln w="9525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97" name="Google Shape;597;p41"/>
          <p:cNvSpPr/>
          <p:nvPr/>
        </p:nvSpPr>
        <p:spPr>
          <a:xfrm rot="-2774206" flipH="1">
            <a:off x="8286538" y="2692141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noFill/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98" name="Google Shape;598;p41"/>
          <p:cNvSpPr/>
          <p:nvPr/>
        </p:nvSpPr>
        <p:spPr>
          <a:xfrm rot="-2774206" flipH="1">
            <a:off x="1771463" y="765629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99" name="Google Shape;599;p41"/>
          <p:cNvSpPr txBox="1"/>
          <p:nvPr/>
        </p:nvSpPr>
        <p:spPr>
          <a:xfrm>
            <a:off x="1125600" y="1554625"/>
            <a:ext cx="6705900" cy="340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200" b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Conclusion</a:t>
            </a:r>
            <a:endParaRPr sz="2200" b="1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Inclusive Hospitality Forum Europe 2025 has been meticulously planned.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Venue, staffing, and resource requirements have been considered.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Financial viability and income generation have been secured.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analysis of market demand and competition has been conducted.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event will effectively promote equality, diversity, and inclusion.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 beneficial impact on the industry will be established.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dk1"/>
              </a:solidFill>
              <a:latin typeface="Urbanist"/>
              <a:ea typeface="Urbanist"/>
              <a:cs typeface="Urbanist"/>
              <a:sym typeface="Urbanist"/>
            </a:endParaRPr>
          </a:p>
        </p:txBody>
      </p:sp>
      <p:pic>
        <p:nvPicPr>
          <p:cNvPr id="600" name="Google Shape;600;p4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954925" y="2178463"/>
            <a:ext cx="1698950" cy="10882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5" name="Google Shape;605;p42"/>
          <p:cNvSpPr/>
          <p:nvPr/>
        </p:nvSpPr>
        <p:spPr>
          <a:xfrm rot="-2774206" flipH="1">
            <a:off x="7080054" y="4367096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06" name="Google Shape;606;p42"/>
          <p:cNvSpPr/>
          <p:nvPr/>
        </p:nvSpPr>
        <p:spPr>
          <a:xfrm rot="-2774158" flipH="1">
            <a:off x="7598760" y="722545"/>
            <a:ext cx="184273" cy="212872"/>
          </a:xfrm>
          <a:custGeom>
            <a:avLst/>
            <a:gdLst/>
            <a:ahLst/>
            <a:cxnLst/>
            <a:rect l="l" t="t" r="r" b="b"/>
            <a:pathLst>
              <a:path w="1539" h="1779" extrusionOk="0">
                <a:moveTo>
                  <a:pt x="0" y="1"/>
                </a:moveTo>
                <a:lnTo>
                  <a:pt x="0" y="1778"/>
                </a:lnTo>
                <a:lnTo>
                  <a:pt x="1539" y="889"/>
                </a:lnTo>
                <a:lnTo>
                  <a:pt x="0" y="1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07" name="Google Shape;607;p42"/>
          <p:cNvSpPr/>
          <p:nvPr/>
        </p:nvSpPr>
        <p:spPr>
          <a:xfrm rot="-2774206" flipH="1">
            <a:off x="8286538" y="2692141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noFill/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08" name="Google Shape;608;p42"/>
          <p:cNvSpPr/>
          <p:nvPr/>
        </p:nvSpPr>
        <p:spPr>
          <a:xfrm rot="-2774206" flipH="1">
            <a:off x="1771463" y="765629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09" name="Google Shape;609;p42"/>
          <p:cNvSpPr txBox="1"/>
          <p:nvPr/>
        </p:nvSpPr>
        <p:spPr>
          <a:xfrm>
            <a:off x="726650" y="367313"/>
            <a:ext cx="7548900" cy="3983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 sz="2200" b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References</a:t>
            </a:r>
            <a:endParaRPr sz="2200" b="1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just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 sz="50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Atkin, B. and Brooks, A., 2021. Total facility management. </a:t>
            </a:r>
            <a:r>
              <a:rPr lang="en" sz="5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Available at:</a:t>
            </a:r>
            <a:r>
              <a:rPr lang="en" sz="500">
                <a:solidFill>
                  <a:schemeClr val="dk1"/>
                </a:solidFill>
                <a:uFill>
                  <a:noFill/>
                </a:uFill>
                <a:latin typeface="Times New Roman"/>
                <a:ea typeface="Times New Roman"/>
                <a:cs typeface="Times New Roman"/>
                <a:sym typeface="Times New Roman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" sz="500" u="sng">
                <a:solidFill>
                  <a:srgbClr val="1155CC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https://thuvienso.hoasen.edu.vn/bitstream/handle/123456789/9367/Contents.pdf?sequence=5&amp;isAllowed=y</a:t>
            </a:r>
            <a:r>
              <a:rPr lang="en" sz="5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(Accessed: 30 January 2025)</a:t>
            </a:r>
            <a:endParaRPr sz="5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just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 sz="50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Benyon, D., 2022. </a:t>
            </a:r>
            <a:r>
              <a:rPr lang="en" sz="500" i="1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Spaces of interaction, places for experience</a:t>
            </a:r>
            <a:r>
              <a:rPr lang="en" sz="50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Springer Nature. </a:t>
            </a:r>
            <a:r>
              <a:rPr lang="en" sz="5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Available at:</a:t>
            </a:r>
            <a:r>
              <a:rPr lang="en" sz="500">
                <a:solidFill>
                  <a:schemeClr val="dk1"/>
                </a:solidFill>
                <a:uFill>
                  <a:noFill/>
                </a:uFill>
                <a:latin typeface="Times New Roman"/>
                <a:ea typeface="Times New Roman"/>
                <a:cs typeface="Times New Roman"/>
                <a:sym typeface="Times New Roman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" sz="500" u="sng">
                <a:solidFill>
                  <a:srgbClr val="1155CC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https://www.researchgate.net/profile/David-Benyon/publication/274715399_Spaces_of_Interaction_Places_for_Experience/links/58ef99e2a6fdccd778075832/Spaces-of-Interaction-Places-for-Experience.pdf</a:t>
            </a:r>
            <a:r>
              <a:rPr lang="en" sz="5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(Accessed: 30 January 2025)</a:t>
            </a:r>
            <a:endParaRPr sz="5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just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 sz="50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Berridge, G., 2020. Designing event experiences. In </a:t>
            </a:r>
            <a:r>
              <a:rPr lang="en" sz="500" i="1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Routledge handbook of events</a:t>
            </a:r>
            <a:r>
              <a:rPr lang="en" sz="50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(pp. 378-395). Routledge. </a:t>
            </a:r>
            <a:r>
              <a:rPr lang="en" sz="5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Available at:</a:t>
            </a:r>
            <a:r>
              <a:rPr lang="en" sz="500">
                <a:solidFill>
                  <a:schemeClr val="dk1"/>
                </a:solidFill>
                <a:uFill>
                  <a:noFill/>
                </a:uFill>
                <a:latin typeface="Times New Roman"/>
                <a:ea typeface="Times New Roman"/>
                <a:cs typeface="Times New Roman"/>
                <a:sym typeface="Times New Roman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" sz="500" u="sng">
                <a:solidFill>
                  <a:srgbClr val="1155CC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https://www.researchgate.net/profile/Graham-Berridge/publication/43504346_Reflecting_on_the_Design_of_Event_Experiences/links/0912f50ed59d971d4b000000/Reflecting-on-the-Design-of-Event-Experiences.pdf</a:t>
            </a:r>
            <a:r>
              <a:rPr lang="en" sz="5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(Accessed: 30 January 2025)</a:t>
            </a:r>
            <a:endParaRPr sz="5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just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 sz="50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Carter, E.R., Onyeador, I.N. and Lewis Jr, N.A., 2020. Developing &amp; delivering effective anti-bias training: Challenges &amp; recommendations. </a:t>
            </a:r>
            <a:r>
              <a:rPr lang="en" sz="500" i="1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Behavioral Science &amp; Policy</a:t>
            </a:r>
            <a:r>
              <a:rPr lang="en" sz="50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</a:t>
            </a:r>
            <a:r>
              <a:rPr lang="en" sz="500" i="1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6</a:t>
            </a:r>
            <a:r>
              <a:rPr lang="en" sz="50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(1), pp.57-70. </a:t>
            </a:r>
            <a:r>
              <a:rPr lang="en" sz="5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Available at:</a:t>
            </a:r>
            <a:r>
              <a:rPr lang="en" sz="500">
                <a:solidFill>
                  <a:schemeClr val="dk1"/>
                </a:solidFill>
                <a:uFill>
                  <a:noFill/>
                </a:uFill>
                <a:latin typeface="Times New Roman"/>
                <a:ea typeface="Times New Roman"/>
                <a:cs typeface="Times New Roman"/>
                <a:sym typeface="Times New Roman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" sz="500" u="sng">
                <a:solidFill>
                  <a:srgbClr val="1155CC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https://journals.sagepub.com/doi/pdf/10.1177/237946152000600106</a:t>
            </a:r>
            <a:r>
              <a:rPr lang="en" sz="5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(Accessed: 30 January 2025)</a:t>
            </a:r>
            <a:endParaRPr sz="5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just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 sz="50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Cornwell, T.B. and Kwon, Y., 2020. Sponsorship-linked marketing: Research surpluses and shortages. </a:t>
            </a:r>
            <a:r>
              <a:rPr lang="en" sz="500" i="1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Journal of the Academy of Marketing Science</a:t>
            </a:r>
            <a:r>
              <a:rPr lang="en" sz="50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</a:t>
            </a:r>
            <a:r>
              <a:rPr lang="en" sz="500" i="1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48</a:t>
            </a:r>
            <a:r>
              <a:rPr lang="en" sz="50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pp.607-629. </a:t>
            </a:r>
            <a:r>
              <a:rPr lang="en" sz="5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Available at:</a:t>
            </a:r>
            <a:r>
              <a:rPr lang="en" sz="500">
                <a:solidFill>
                  <a:schemeClr val="dk1"/>
                </a:solidFill>
                <a:uFill>
                  <a:noFill/>
                </a:uFill>
                <a:latin typeface="Times New Roman"/>
                <a:ea typeface="Times New Roman"/>
                <a:cs typeface="Times New Roman"/>
                <a:sym typeface="Times New Roman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" sz="500" u="sng">
                <a:solidFill>
                  <a:srgbClr val="1155CC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1wqtxts1xzle7.cloudfront.net/89439580/s11747-019-00654-w20220810-1-y4gygv-libre.pdf?1660103135=&amp;response-content-disposition=inline%3B+filename%3DSponsorship_linked_marketing_research_su.pdf&amp;Expires=1738248807&amp;Signature=bMRZSQgL7mnS0BO6eTx~ec5J5U5hZFBExwZIPCNjaS93F3u8u08uBz0gylpC7nylR2m3k-6v0bHkBXUcRFNv3wNS1uql6gZ8HvoohfWrgj7~NOOG7-QiGqPKmZqfov8hVVO8p-zVVt-pZHwBkEGtEhZEvQfaoHWZ9a8QgDoHfcKsCVl0LXDJn6Jhys4YOi1LWzyqyc-yTsw5jlnV8fpO0NVw6UiqH-yV0aZWEOjC~pgg~gZ0DuJoGsI6BKaQPBud14n5gcmdLvjkT2SMhIJSGqY9XwQjjnxFufWqs9TnZDfebDcDByC8eeKy0Qpd~kPFaNqJfOeSRTsNENO7RxI8-Q__&amp;Key-Pair-Id=APKAJLOHF5GGSLRBV4ZA</a:t>
            </a:r>
            <a:r>
              <a:rPr lang="en" sz="5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(Accessed: 30 January 2025)</a:t>
            </a:r>
            <a:endParaRPr sz="5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just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 sz="50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Elkhwesky, Z., Salem, I.E., Ramkissoon, H. and Castañeda-García, J.A., 2022. A systematic and critical review of leadership styles in contemporary hospitality: a roadmap and a call for future research. </a:t>
            </a:r>
            <a:r>
              <a:rPr lang="en" sz="500" i="1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International Journal of Contemporary Hospitality Management</a:t>
            </a:r>
            <a:r>
              <a:rPr lang="en" sz="50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</a:t>
            </a:r>
            <a:r>
              <a:rPr lang="en" sz="500" i="1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34</a:t>
            </a:r>
            <a:r>
              <a:rPr lang="en" sz="50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(5), pp.1925-1958. </a:t>
            </a:r>
            <a:r>
              <a:rPr lang="en" sz="5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Available at:</a:t>
            </a:r>
            <a:r>
              <a:rPr lang="en" sz="500">
                <a:solidFill>
                  <a:schemeClr val="dk1"/>
                </a:solidFill>
                <a:uFill>
                  <a:noFill/>
                </a:uFill>
                <a:latin typeface="Times New Roman"/>
                <a:ea typeface="Times New Roman"/>
                <a:cs typeface="Times New Roman"/>
                <a:sym typeface="Times New Roman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" sz="500" u="sng">
                <a:solidFill>
                  <a:srgbClr val="1155CC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https://digibug.ugr.es/bitstream/handle/10481/74057/IJCHM%20PDFacceptedmanuscript.pdf?sequence=1</a:t>
            </a:r>
            <a:r>
              <a:rPr lang="en" sz="5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(Accessed: 30 January 2025)</a:t>
            </a:r>
            <a:endParaRPr sz="5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just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 sz="50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Fine, C., Sojo, V. and Lawford‐Smith, H., 2020. Why does workplace gender diversity matter? Justice, organizational benefits, and policy. </a:t>
            </a:r>
            <a:r>
              <a:rPr lang="en" sz="500" i="1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Social Issues and Policy Review</a:t>
            </a:r>
            <a:r>
              <a:rPr lang="en" sz="50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</a:t>
            </a:r>
            <a:r>
              <a:rPr lang="en" sz="500" i="1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14</a:t>
            </a:r>
            <a:r>
              <a:rPr lang="en" sz="50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(1), pp.36-72. </a:t>
            </a:r>
            <a:r>
              <a:rPr lang="en" sz="5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Available at:</a:t>
            </a:r>
            <a:r>
              <a:rPr lang="en" sz="500">
                <a:solidFill>
                  <a:schemeClr val="dk1"/>
                </a:solidFill>
                <a:uFill>
                  <a:noFill/>
                </a:uFill>
                <a:latin typeface="Times New Roman"/>
                <a:ea typeface="Times New Roman"/>
                <a:cs typeface="Times New Roman"/>
                <a:sym typeface="Times New Roman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" sz="500" u="sng">
                <a:solidFill>
                  <a:srgbClr val="1155CC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https://arts.unimelb.edu.au/__data/assets/pdf_file/0010/3389104/Workplace.pdf</a:t>
            </a:r>
            <a:r>
              <a:rPr lang="en" sz="5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(Accessed: 30 January 2025)</a:t>
            </a:r>
            <a:endParaRPr sz="5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just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 sz="50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Fuente-Robles, Y.M.D.L., Muñoz-de-Dios, M.D., Mudarra-Fernández, A.B. and Ricoy-Cano, A.J., 2020. Understanding stakeholder attitudes, needs and trends in accessible tourism: A systematic review of qualitative studies. </a:t>
            </a:r>
            <a:r>
              <a:rPr lang="en" sz="500" i="1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Sustainability</a:t>
            </a:r>
            <a:r>
              <a:rPr lang="en" sz="50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</a:t>
            </a:r>
            <a:r>
              <a:rPr lang="en" sz="500" i="1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12</a:t>
            </a:r>
            <a:r>
              <a:rPr lang="en" sz="50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(24), p.10507. </a:t>
            </a:r>
            <a:r>
              <a:rPr lang="en" sz="5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Available at:</a:t>
            </a:r>
            <a:r>
              <a:rPr lang="en" sz="500">
                <a:solidFill>
                  <a:schemeClr val="dk1"/>
                </a:solidFill>
                <a:uFill>
                  <a:noFill/>
                </a:uFill>
                <a:latin typeface="Times New Roman"/>
                <a:ea typeface="Times New Roman"/>
                <a:cs typeface="Times New Roman"/>
                <a:sym typeface="Times New Roman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" sz="500" u="sng">
                <a:solidFill>
                  <a:srgbClr val="1155CC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https://www.mdpi.com/2071-1050/12/24/10507</a:t>
            </a:r>
            <a:r>
              <a:rPr lang="en" sz="5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(Accessed: 30 January 2025)</a:t>
            </a:r>
            <a:endParaRPr sz="5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just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 sz="50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Ghani, B., Zada, M., Memon, K.R., Ullah, R., Khattak, A., Han, H., Ariza-Montes, A. and Araya-Castillo, L., 2022. Challenges and strategies for employee retention in the hospitality industry: A review. </a:t>
            </a:r>
            <a:r>
              <a:rPr lang="en" sz="500" i="1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Sustainability</a:t>
            </a:r>
            <a:r>
              <a:rPr lang="en" sz="50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</a:t>
            </a:r>
            <a:r>
              <a:rPr lang="en" sz="500" i="1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14</a:t>
            </a:r>
            <a:r>
              <a:rPr lang="en" sz="50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(5), p.2885. </a:t>
            </a:r>
            <a:r>
              <a:rPr lang="en" sz="5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Available at:</a:t>
            </a:r>
            <a:r>
              <a:rPr lang="en" sz="500">
                <a:solidFill>
                  <a:schemeClr val="dk1"/>
                </a:solidFill>
                <a:uFill>
                  <a:noFill/>
                </a:uFill>
                <a:latin typeface="Times New Roman"/>
                <a:ea typeface="Times New Roman"/>
                <a:cs typeface="Times New Roman"/>
                <a:sym typeface="Times New Roman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" sz="500" u="sng">
                <a:solidFill>
                  <a:srgbClr val="1155CC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https://www.mdpi.com/2071-1050/14/5/2885</a:t>
            </a:r>
            <a:r>
              <a:rPr lang="en" sz="5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(Accessed: 30 January 2025)</a:t>
            </a:r>
            <a:endParaRPr sz="5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just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 sz="50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Gillovic, B. and McIntosh, A., 2020. Accessibility and inclusive tourism development: Current state and future agenda. </a:t>
            </a:r>
            <a:r>
              <a:rPr lang="en" sz="500" i="1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Sustainability</a:t>
            </a:r>
            <a:r>
              <a:rPr lang="en" sz="50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</a:t>
            </a:r>
            <a:r>
              <a:rPr lang="en" sz="500" i="1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12</a:t>
            </a:r>
            <a:r>
              <a:rPr lang="en" sz="50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(22), p.9722. </a:t>
            </a:r>
            <a:r>
              <a:rPr lang="en" sz="5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Available at:</a:t>
            </a:r>
            <a:r>
              <a:rPr lang="en" sz="500">
                <a:solidFill>
                  <a:schemeClr val="dk1"/>
                </a:solidFill>
                <a:uFill>
                  <a:noFill/>
                </a:uFill>
                <a:latin typeface="Times New Roman"/>
                <a:ea typeface="Times New Roman"/>
                <a:cs typeface="Times New Roman"/>
                <a:sym typeface="Times New Roman"/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" sz="500" u="sng">
                <a:solidFill>
                  <a:srgbClr val="1155CC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https://www.mdpi.com/2071-1050/12/22/9722</a:t>
            </a:r>
            <a:r>
              <a:rPr lang="en" sz="5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(Accessed: 30 January 2025)</a:t>
            </a:r>
            <a:endParaRPr sz="5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just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None/>
            </a:pPr>
            <a:endParaRPr sz="5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" name="Google Shape;614;p43"/>
          <p:cNvSpPr/>
          <p:nvPr/>
        </p:nvSpPr>
        <p:spPr>
          <a:xfrm rot="-2774206" flipH="1">
            <a:off x="7080054" y="4367096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15" name="Google Shape;615;p43"/>
          <p:cNvSpPr/>
          <p:nvPr/>
        </p:nvSpPr>
        <p:spPr>
          <a:xfrm rot="-2774158" flipH="1">
            <a:off x="7598760" y="722545"/>
            <a:ext cx="184273" cy="212872"/>
          </a:xfrm>
          <a:custGeom>
            <a:avLst/>
            <a:gdLst/>
            <a:ahLst/>
            <a:cxnLst/>
            <a:rect l="l" t="t" r="r" b="b"/>
            <a:pathLst>
              <a:path w="1539" h="1779" extrusionOk="0">
                <a:moveTo>
                  <a:pt x="0" y="1"/>
                </a:moveTo>
                <a:lnTo>
                  <a:pt x="0" y="1778"/>
                </a:lnTo>
                <a:lnTo>
                  <a:pt x="1539" y="889"/>
                </a:lnTo>
                <a:lnTo>
                  <a:pt x="0" y="1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16" name="Google Shape;616;p43"/>
          <p:cNvSpPr/>
          <p:nvPr/>
        </p:nvSpPr>
        <p:spPr>
          <a:xfrm rot="-2774206" flipH="1">
            <a:off x="5493538" y="4069266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17" name="Google Shape;617;p43"/>
          <p:cNvSpPr/>
          <p:nvPr/>
        </p:nvSpPr>
        <p:spPr>
          <a:xfrm rot="-97" flipH="1">
            <a:off x="682002" y="2538503"/>
            <a:ext cx="186348" cy="195922"/>
          </a:xfrm>
          <a:custGeom>
            <a:avLst/>
            <a:gdLst/>
            <a:ahLst/>
            <a:cxnLst/>
            <a:rect l="l" t="t" r="r" b="b"/>
            <a:pathLst>
              <a:path w="2102" h="2210" extrusionOk="0">
                <a:moveTo>
                  <a:pt x="1299" y="1"/>
                </a:moveTo>
                <a:lnTo>
                  <a:pt x="761" y="553"/>
                </a:lnTo>
                <a:lnTo>
                  <a:pt x="0" y="422"/>
                </a:lnTo>
                <a:lnTo>
                  <a:pt x="360" y="1105"/>
                </a:lnTo>
                <a:lnTo>
                  <a:pt x="0" y="1787"/>
                </a:lnTo>
                <a:lnTo>
                  <a:pt x="761" y="1658"/>
                </a:lnTo>
                <a:lnTo>
                  <a:pt x="1299" y="2210"/>
                </a:lnTo>
                <a:lnTo>
                  <a:pt x="1409" y="1447"/>
                </a:lnTo>
                <a:lnTo>
                  <a:pt x="2101" y="1105"/>
                </a:lnTo>
                <a:lnTo>
                  <a:pt x="1409" y="764"/>
                </a:lnTo>
                <a:lnTo>
                  <a:pt x="1299" y="1"/>
                </a:lnTo>
                <a:close/>
              </a:path>
            </a:pathLst>
          </a:custGeom>
          <a:noFill/>
          <a:ln w="9525" cap="flat" cmpd="sng">
            <a:solidFill>
              <a:schemeClr val="accent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18" name="Google Shape;618;p43"/>
          <p:cNvSpPr/>
          <p:nvPr/>
        </p:nvSpPr>
        <p:spPr>
          <a:xfrm rot="-2774206" flipH="1">
            <a:off x="2758213" y="4367091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noFill/>
          <a:ln w="9525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19" name="Google Shape;619;p43"/>
          <p:cNvSpPr/>
          <p:nvPr/>
        </p:nvSpPr>
        <p:spPr>
          <a:xfrm rot="-2774206" flipH="1">
            <a:off x="8286538" y="2692141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noFill/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20" name="Google Shape;620;p43"/>
          <p:cNvSpPr/>
          <p:nvPr/>
        </p:nvSpPr>
        <p:spPr>
          <a:xfrm rot="-2774206" flipH="1">
            <a:off x="1771463" y="765629"/>
            <a:ext cx="71316" cy="60906"/>
          </a:xfrm>
          <a:custGeom>
            <a:avLst/>
            <a:gdLst/>
            <a:ahLst/>
            <a:cxnLst/>
            <a:rect l="l" t="t" r="r" b="b"/>
            <a:pathLst>
              <a:path w="596" h="509" extrusionOk="0">
                <a:moveTo>
                  <a:pt x="257" y="1"/>
                </a:moveTo>
                <a:cubicBezTo>
                  <a:pt x="126" y="1"/>
                  <a:pt x="1" y="102"/>
                  <a:pt x="1" y="254"/>
                </a:cubicBezTo>
                <a:cubicBezTo>
                  <a:pt x="2" y="395"/>
                  <a:pt x="115" y="508"/>
                  <a:pt x="255" y="508"/>
                </a:cubicBezTo>
                <a:cubicBezTo>
                  <a:pt x="481" y="508"/>
                  <a:pt x="595" y="235"/>
                  <a:pt x="435" y="76"/>
                </a:cubicBezTo>
                <a:cubicBezTo>
                  <a:pt x="383" y="24"/>
                  <a:pt x="320" y="1"/>
                  <a:pt x="257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21" name="Google Shape;621;p43"/>
          <p:cNvSpPr txBox="1"/>
          <p:nvPr/>
        </p:nvSpPr>
        <p:spPr>
          <a:xfrm>
            <a:off x="797550" y="196700"/>
            <a:ext cx="7548900" cy="3983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 sz="2200" b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Cont</a:t>
            </a:r>
            <a:endParaRPr sz="2200" b="1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just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50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Gould, R., Harris, S.P., Mullin, C. and Jones, R., 2020. Disability, diversity, and corporate social responsibility: Learning from recognized leaders in inclusion. </a:t>
            </a:r>
            <a:r>
              <a:rPr lang="en" sz="500" i="1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Journal of Vocational Rehabilitation</a:t>
            </a:r>
            <a:r>
              <a:rPr lang="en" sz="50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, </a:t>
            </a:r>
            <a:r>
              <a:rPr lang="en" sz="500" i="1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52</a:t>
            </a:r>
            <a:r>
              <a:rPr lang="en" sz="50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(1), pp.29-42. </a:t>
            </a:r>
            <a:r>
              <a:rPr lang="en" sz="5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Available at:</a:t>
            </a:r>
            <a:r>
              <a:rPr lang="en" sz="500">
                <a:solidFill>
                  <a:schemeClr val="dk1"/>
                </a:solidFill>
                <a:uFill>
                  <a:noFill/>
                </a:uFill>
                <a:latin typeface="Times New Roman"/>
                <a:ea typeface="Times New Roman"/>
                <a:cs typeface="Times New Roman"/>
                <a:sym typeface="Times New Roman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" sz="500" u="sng">
                <a:solidFill>
                  <a:srgbClr val="1155CC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https://content.iospress.com/download/journal-of-vocational-rehabilitation/jvr191058?id=journal-of-vocational-rehabilitation/jvr191058</a:t>
            </a:r>
            <a:r>
              <a:rPr lang="en" sz="5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(Accessed: 30 January 2025)</a:t>
            </a:r>
            <a:endParaRPr sz="5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just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50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Hong, J.H., 2021. A global strategy of a company that uses culture content as its core business. </a:t>
            </a:r>
            <a:r>
              <a:rPr lang="en" sz="500" i="1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The Journal of Industrial Distribution &amp; Business</a:t>
            </a:r>
            <a:r>
              <a:rPr lang="en" sz="50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, </a:t>
            </a:r>
            <a:r>
              <a:rPr lang="en" sz="500" i="1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12</a:t>
            </a:r>
            <a:r>
              <a:rPr lang="en" sz="50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(6), pp.37-46. </a:t>
            </a:r>
            <a:r>
              <a:rPr lang="en" sz="5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Available at:</a:t>
            </a:r>
            <a:r>
              <a:rPr lang="en" sz="500">
                <a:solidFill>
                  <a:schemeClr val="dk1"/>
                </a:solidFill>
                <a:uFill>
                  <a:noFill/>
                </a:uFill>
                <a:latin typeface="Times New Roman"/>
                <a:ea typeface="Times New Roman"/>
                <a:cs typeface="Times New Roman"/>
                <a:sym typeface="Times New Roman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" sz="500" u="sng">
                <a:solidFill>
                  <a:srgbClr val="1155CC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https://koreascience.kr/article/JAKO202116542525644.pdf</a:t>
            </a:r>
            <a:r>
              <a:rPr lang="en" sz="5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(Accessed: 30 January 2025)</a:t>
            </a:r>
            <a:endParaRPr sz="5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just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50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Je, J.S., Khoo, C. and Yang, E.C.L., 2023. Gender issues in tourism organisations: Insights from a two-phased pragmatic systematic literature review. </a:t>
            </a:r>
            <a:r>
              <a:rPr lang="en" sz="500" i="1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Gender and Tourism Sustainability</a:t>
            </a:r>
            <a:r>
              <a:rPr lang="en" sz="50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, pp.205-228. </a:t>
            </a:r>
            <a:r>
              <a:rPr lang="en" sz="5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Available at:</a:t>
            </a:r>
            <a:r>
              <a:rPr lang="en" sz="500">
                <a:solidFill>
                  <a:schemeClr val="dk1"/>
                </a:solidFill>
                <a:uFill>
                  <a:noFill/>
                </a:uFill>
                <a:latin typeface="Times New Roman"/>
                <a:ea typeface="Times New Roman"/>
                <a:cs typeface="Times New Roman"/>
                <a:sym typeface="Times New Roman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" sz="500" u="sng">
                <a:solidFill>
                  <a:srgbClr val="1155CC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researchgate.net/profile/Jess-Je/publication/346302206_Gender_issues_in_tourism_organisations_insights_from_a_two-phased_pragmatic_systematic_literature_review/links/613d888001846e45ef423eca/Gender-issues-in-tourism-organisations-insights-from-a-two-phased-pragmatic-systematic-literature-review.pdf?origin=journalDetail&amp;_tp=eyJwYWdlIjoiam91cm5hbERldGFpbCJ9</a:t>
            </a:r>
            <a:r>
              <a:rPr lang="en" sz="5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(Accessed: 30 January 2025)</a:t>
            </a:r>
            <a:endParaRPr sz="5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just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50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Khan, A., Bibi, S., Lorenzo, A., Lyu, J. and Babar, Z.U., 2020. Tourism and development in developing economies: A policy implication perspective. </a:t>
            </a:r>
            <a:r>
              <a:rPr lang="en" sz="500" i="1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Sustainability</a:t>
            </a:r>
            <a:r>
              <a:rPr lang="en" sz="50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, </a:t>
            </a:r>
            <a:r>
              <a:rPr lang="en" sz="500" i="1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12</a:t>
            </a:r>
            <a:r>
              <a:rPr lang="en" sz="50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(4), p.1618. </a:t>
            </a:r>
            <a:r>
              <a:rPr lang="en" sz="5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Available at:</a:t>
            </a:r>
            <a:r>
              <a:rPr lang="en" sz="500">
                <a:solidFill>
                  <a:schemeClr val="dk1"/>
                </a:solidFill>
                <a:uFill>
                  <a:noFill/>
                </a:uFill>
                <a:latin typeface="Times New Roman"/>
                <a:ea typeface="Times New Roman"/>
                <a:cs typeface="Times New Roman"/>
                <a:sym typeface="Times New Roman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" sz="500" u="sng">
                <a:solidFill>
                  <a:srgbClr val="1155CC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https://www.mdpi.com/2071-1050/12/4/1618</a:t>
            </a:r>
            <a:r>
              <a:rPr lang="en" sz="5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(Accessed: 30 January 2025)</a:t>
            </a:r>
            <a:endParaRPr sz="5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just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50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Lockett, S., Butler, D. and Wui, P., 2023. The Lack of Diversity and Inclusion in Management in the Hospitality and Tourism Industry: Focused on the Interview with Executives. </a:t>
            </a:r>
            <a:r>
              <a:rPr lang="en" sz="500" i="1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IPRPD International Journal of Business &amp; Management Studies</a:t>
            </a:r>
            <a:r>
              <a:rPr lang="en" sz="50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, </a:t>
            </a:r>
            <a:r>
              <a:rPr lang="en" sz="500" i="1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4</a:t>
            </a:r>
            <a:r>
              <a:rPr lang="en" sz="50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(07), pp.1-7. </a:t>
            </a:r>
            <a:r>
              <a:rPr lang="en" sz="5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Available at:</a:t>
            </a:r>
            <a:r>
              <a:rPr lang="en" sz="500">
                <a:solidFill>
                  <a:schemeClr val="dk1"/>
                </a:solidFill>
                <a:uFill>
                  <a:noFill/>
                </a:uFill>
                <a:latin typeface="Times New Roman"/>
                <a:ea typeface="Times New Roman"/>
                <a:cs typeface="Times New Roman"/>
                <a:sym typeface="Times New Roman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" sz="500" u="sng">
                <a:solidFill>
                  <a:srgbClr val="1155CC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https://ijbms.net/assets/files/1691803603.pdf</a:t>
            </a:r>
            <a:r>
              <a:rPr lang="en" sz="5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(Accessed: 30 January 2025)</a:t>
            </a:r>
            <a:endParaRPr sz="5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just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50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Mukhuty, S., Upadhyay, A. and Rothwell, H., 2022. Strategic sustainable development of Industry 4.0 through the lens of social responsibility: The role of human resource practices. </a:t>
            </a:r>
            <a:r>
              <a:rPr lang="en" sz="500" i="1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Business Strategy and the Environment</a:t>
            </a:r>
            <a:r>
              <a:rPr lang="en" sz="50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, </a:t>
            </a:r>
            <a:r>
              <a:rPr lang="en" sz="500" i="1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31</a:t>
            </a:r>
            <a:r>
              <a:rPr lang="en" sz="50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(5), pp.2068-2081. </a:t>
            </a:r>
            <a:r>
              <a:rPr lang="en" sz="5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Available at:</a:t>
            </a:r>
            <a:r>
              <a:rPr lang="en" sz="500">
                <a:solidFill>
                  <a:schemeClr val="dk1"/>
                </a:solidFill>
                <a:uFill>
                  <a:noFill/>
                </a:uFill>
                <a:latin typeface="Times New Roman"/>
                <a:ea typeface="Times New Roman"/>
                <a:cs typeface="Times New Roman"/>
                <a:sym typeface="Times New Roman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" sz="500" u="sng">
                <a:solidFill>
                  <a:srgbClr val="1155CC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https://onlinelibrary.wiley.com/doi/pdfdirect/10.1002/bse.3008</a:t>
            </a:r>
            <a:r>
              <a:rPr lang="en" sz="5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(Accessed: 30 January 2025)</a:t>
            </a:r>
            <a:endParaRPr sz="5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just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50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Pahlavan, K. and Krishnamurthy, P., 2021. Evolution and impact of Wi-Fi technology and applications: A historical perspective. </a:t>
            </a:r>
            <a:r>
              <a:rPr lang="en" sz="500" i="1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International Journal of Wireless Information Networks</a:t>
            </a:r>
            <a:r>
              <a:rPr lang="en" sz="50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, </a:t>
            </a:r>
            <a:r>
              <a:rPr lang="en" sz="500" i="1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28</a:t>
            </a:r>
            <a:r>
              <a:rPr lang="en" sz="50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, pp.3-19. </a:t>
            </a:r>
            <a:r>
              <a:rPr lang="en" sz="5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Available at:</a:t>
            </a:r>
            <a:r>
              <a:rPr lang="en" sz="500">
                <a:solidFill>
                  <a:schemeClr val="dk1"/>
                </a:solidFill>
                <a:uFill>
                  <a:noFill/>
                </a:uFill>
                <a:latin typeface="Times New Roman"/>
                <a:ea typeface="Times New Roman"/>
                <a:cs typeface="Times New Roman"/>
                <a:sym typeface="Times New Roman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" sz="500" u="sng">
                <a:solidFill>
                  <a:srgbClr val="1155CC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https://link.springer.com/content/pdf/10.1007/s10776-020-00501-8.pdf</a:t>
            </a:r>
            <a:r>
              <a:rPr lang="en" sz="5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(Accessed: 30 January 2025)</a:t>
            </a:r>
            <a:endParaRPr sz="5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just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50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Van Knippenberg, D., Nishii, L.H. and Dwertmann, D.J., 2020. Synergy from diversity: Managing team diversity to enhance performance. </a:t>
            </a:r>
            <a:r>
              <a:rPr lang="en" sz="500" i="1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Behavioral Science &amp; Policy</a:t>
            </a:r>
            <a:r>
              <a:rPr lang="en" sz="50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, </a:t>
            </a:r>
            <a:r>
              <a:rPr lang="en" sz="500" i="1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6</a:t>
            </a:r>
            <a:r>
              <a:rPr lang="en" sz="50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(1), pp.75-92. </a:t>
            </a:r>
            <a:r>
              <a:rPr lang="en" sz="5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Available at:</a:t>
            </a:r>
            <a:r>
              <a:rPr lang="en" sz="500">
                <a:solidFill>
                  <a:schemeClr val="dk1"/>
                </a:solidFill>
                <a:uFill>
                  <a:noFill/>
                </a:uFill>
                <a:latin typeface="Times New Roman"/>
                <a:ea typeface="Times New Roman"/>
                <a:cs typeface="Times New Roman"/>
                <a:sym typeface="Times New Roman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" sz="500" u="sng">
                <a:solidFill>
                  <a:srgbClr val="1155CC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https://journals.sagepub.com/doi/pdf/10.1177/237946152000600108</a:t>
            </a:r>
            <a:r>
              <a:rPr lang="en" sz="5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(Accessed: 30 January 2025)</a:t>
            </a:r>
            <a:endParaRPr sz="5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just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50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Walker, J.R., 2022. </a:t>
            </a:r>
            <a:r>
              <a:rPr lang="en" sz="500" i="1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Exploring the Hospitality Industry, 2/e</a:t>
            </a:r>
            <a:r>
              <a:rPr lang="en" sz="50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. Pearson Education India. </a:t>
            </a:r>
            <a:r>
              <a:rPr lang="en" sz="5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Available at:</a:t>
            </a:r>
            <a:r>
              <a:rPr lang="en" sz="500">
                <a:solidFill>
                  <a:schemeClr val="dk1"/>
                </a:solidFill>
                <a:uFill>
                  <a:noFill/>
                </a:uFill>
                <a:latin typeface="Times New Roman"/>
                <a:ea typeface="Times New Roman"/>
                <a:cs typeface="Times New Roman"/>
                <a:sym typeface="Times New Roman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" sz="500" u="sng">
                <a:solidFill>
                  <a:srgbClr val="1155CC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https://thuvienso.hoasen.edu.vn/bitstream/handle/123456789/12016/Contents.pdf?sequence=1&amp;isAllowed=y</a:t>
            </a:r>
            <a:r>
              <a:rPr lang="en" sz="5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(Accessed: 30 January 2025)</a:t>
            </a:r>
            <a:endParaRPr sz="5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just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50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Whyte-Phillips, K.S., 2024. </a:t>
            </a:r>
            <a:r>
              <a:rPr lang="en" sz="500" i="1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Effective Strategies Human Resource Business Leaders Use to Implement Diversity, Equity, and Inclusion Initiatives that Reduce Worker Turnover</a:t>
            </a:r>
            <a:r>
              <a:rPr lang="en" sz="50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 (Doctoral dissertation, Walden University). </a:t>
            </a:r>
            <a:r>
              <a:rPr lang="en" sz="5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Available at:</a:t>
            </a:r>
            <a:r>
              <a:rPr lang="en" sz="500">
                <a:solidFill>
                  <a:schemeClr val="dk1"/>
                </a:solidFill>
                <a:uFill>
                  <a:noFill/>
                </a:uFill>
                <a:latin typeface="Times New Roman"/>
                <a:ea typeface="Times New Roman"/>
                <a:cs typeface="Times New Roman"/>
                <a:sym typeface="Times New Roman"/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" sz="500" u="sng">
                <a:solidFill>
                  <a:srgbClr val="1155CC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https://scholarworks.waldenu.edu/cgi/viewcontent.cgi?article=18383&amp;context=dissertations</a:t>
            </a:r>
            <a:r>
              <a:rPr lang="en" sz="5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(Accessed: 30 January 2025)</a:t>
            </a:r>
            <a:endParaRPr sz="5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just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50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Zhu, R., Lin, J., Becerik-Gerber, B. and Li, N., 2020. Human-building-emergency interactions and their impact on emergency response performance: A review of the state of the art. </a:t>
            </a:r>
            <a:r>
              <a:rPr lang="en" sz="500" i="1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Safety science</a:t>
            </a:r>
            <a:r>
              <a:rPr lang="en" sz="50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, </a:t>
            </a:r>
            <a:r>
              <a:rPr lang="en" sz="500" i="1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127</a:t>
            </a:r>
            <a:r>
              <a:rPr lang="en" sz="50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, p.104691. </a:t>
            </a:r>
            <a:r>
              <a:rPr lang="en" sz="5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Available at:</a:t>
            </a:r>
            <a:r>
              <a:rPr lang="en" sz="500">
                <a:solidFill>
                  <a:schemeClr val="dk1"/>
                </a:solidFill>
                <a:uFill>
                  <a:noFill/>
                </a:uFill>
                <a:latin typeface="Times New Roman"/>
                <a:ea typeface="Times New Roman"/>
                <a:cs typeface="Times New Roman"/>
                <a:sym typeface="Times New Roman"/>
                <a:hlinkClick r:id="rId1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" sz="500" u="sng">
                <a:solidFill>
                  <a:srgbClr val="1155CC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1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http://www.urbanresilience.cn/Uploads/20200924/5f6c3f9d4e1b6.pdf</a:t>
            </a:r>
            <a:r>
              <a:rPr lang="en" sz="5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(Accessed: 30 January 2025)</a:t>
            </a:r>
            <a:endParaRPr sz="5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just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None/>
            </a:pPr>
            <a:endParaRPr sz="500">
              <a:solidFill>
                <a:srgbClr val="222222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625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Industrial Workers Of The World Day By Slidesgo">
  <a:themeElements>
    <a:clrScheme name="Simple Light">
      <a:dk1>
        <a:srgbClr val="000000"/>
      </a:dk1>
      <a:lt1>
        <a:srgbClr val="FFFFFF"/>
      </a:lt1>
      <a:dk2>
        <a:srgbClr val="F2AA31"/>
      </a:dk2>
      <a:lt2>
        <a:srgbClr val="DD2120"/>
      </a:lt2>
      <a:accent1>
        <a:srgbClr val="F5655C"/>
      </a:accent1>
      <a:accent2>
        <a:srgbClr val="C5CCE8"/>
      </a:accent2>
      <a:accent3>
        <a:srgbClr val="3C5BBF"/>
      </a:accent3>
      <a:accent4>
        <a:srgbClr val="FFFFFF"/>
      </a:accent4>
      <a:accent5>
        <a:srgbClr val="FFFFFF"/>
      </a:accent5>
      <a:accent6>
        <a:srgbClr val="FFFFFF"/>
      </a:accent6>
      <a:hlink>
        <a:srgbClr val="000000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</TotalTime>
  <Words>3425</Words>
  <Application>Microsoft Macintosh PowerPoint</Application>
  <PresentationFormat>On-screen Show (16:9)</PresentationFormat>
  <Paragraphs>178</Paragraphs>
  <Slides>14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3" baseType="lpstr">
      <vt:lpstr>Arial</vt:lpstr>
      <vt:lpstr>Times New Roman</vt:lpstr>
      <vt:lpstr>Roboto Condensed Light</vt:lpstr>
      <vt:lpstr>Paytone One</vt:lpstr>
      <vt:lpstr>Nunito Light</vt:lpstr>
      <vt:lpstr>Bebas Neue</vt:lpstr>
      <vt:lpstr>PT Sans</vt:lpstr>
      <vt:lpstr>Urbanist</vt:lpstr>
      <vt:lpstr>Industrial Workers Of The World Day By Slidesgo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Rasel Ahmed (2233498)</cp:lastModifiedBy>
  <cp:revision>1</cp:revision>
  <dcterms:modified xsi:type="dcterms:W3CDTF">2025-02-03T02:00:15Z</dcterms:modified>
</cp:coreProperties>
</file>