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431" r:id="rId2"/>
    <p:sldId id="318" r:id="rId3"/>
    <p:sldId id="304" r:id="rId4"/>
    <p:sldId id="305" r:id="rId5"/>
    <p:sldId id="306" r:id="rId6"/>
    <p:sldId id="257" r:id="rId7"/>
    <p:sldId id="258" r:id="rId8"/>
    <p:sldId id="256" r:id="rId9"/>
    <p:sldId id="261" r:id="rId10"/>
    <p:sldId id="260" r:id="rId11"/>
    <p:sldId id="262" r:id="rId12"/>
    <p:sldId id="432" r:id="rId13"/>
    <p:sldId id="266" r:id="rId14"/>
    <p:sldId id="263" r:id="rId15"/>
    <p:sldId id="264" r:id="rId16"/>
    <p:sldId id="265" r:id="rId17"/>
    <p:sldId id="267" r:id="rId18"/>
    <p:sldId id="268" r:id="rId19"/>
    <p:sldId id="269" r:id="rId20"/>
    <p:sldId id="270" r:id="rId21"/>
    <p:sldId id="278" r:id="rId22"/>
    <p:sldId id="279" r:id="rId23"/>
    <p:sldId id="280" r:id="rId24"/>
    <p:sldId id="281" r:id="rId25"/>
    <p:sldId id="282" r:id="rId26"/>
    <p:sldId id="283" r:id="rId27"/>
    <p:sldId id="284" r:id="rId28"/>
    <p:sldId id="271" r:id="rId29"/>
    <p:sldId id="272" r:id="rId30"/>
    <p:sldId id="273" r:id="rId31"/>
    <p:sldId id="274" r:id="rId32"/>
    <p:sldId id="285" r:id="rId33"/>
    <p:sldId id="286" r:id="rId34"/>
    <p:sldId id="276" r:id="rId35"/>
    <p:sldId id="277" r:id="rId36"/>
    <p:sldId id="287"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04954-F07B-425F-82BF-E6B8BCDA9074}" v="21" dt="2023-11-07T12:24:03.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2" y="6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13404954-F07B-425F-82BF-E6B8BCDA9074}"/>
    <pc:docChg chg="undo custSel addSld delSld modSld">
      <pc:chgData name="Ruth Groff" userId="1aab9dd2-7c88-4682-9483-2f361af8955c" providerId="ADAL" clId="{13404954-F07B-425F-82BF-E6B8BCDA9074}" dt="2023-11-07T12:25:49.552" v="306" actId="20577"/>
      <pc:docMkLst>
        <pc:docMk/>
      </pc:docMkLst>
      <pc:sldChg chg="modSp del mod">
        <pc:chgData name="Ruth Groff" userId="1aab9dd2-7c88-4682-9483-2f361af8955c" providerId="ADAL" clId="{13404954-F07B-425F-82BF-E6B8BCDA9074}" dt="2023-10-22T15:05:57.505" v="34" actId="47"/>
        <pc:sldMkLst>
          <pc:docMk/>
          <pc:sldMk cId="109857222" sldId="256"/>
        </pc:sldMkLst>
        <pc:spChg chg="mod">
          <ac:chgData name="Ruth Groff" userId="1aab9dd2-7c88-4682-9483-2f361af8955c" providerId="ADAL" clId="{13404954-F07B-425F-82BF-E6B8BCDA9074}" dt="2023-10-22T15:03:41.256" v="0" actId="20577"/>
          <ac:spMkLst>
            <pc:docMk/>
            <pc:sldMk cId="109857222" sldId="256"/>
            <ac:spMk id="2" creationId="{00000000-0000-0000-0000-000000000000}"/>
          </ac:spMkLst>
        </pc:spChg>
        <pc:spChg chg="mod">
          <ac:chgData name="Ruth Groff" userId="1aab9dd2-7c88-4682-9483-2f361af8955c" providerId="ADAL" clId="{13404954-F07B-425F-82BF-E6B8BCDA9074}" dt="2023-10-22T15:04:14.132" v="30" actId="113"/>
          <ac:spMkLst>
            <pc:docMk/>
            <pc:sldMk cId="109857222" sldId="256"/>
            <ac:spMk id="3" creationId="{00000000-0000-0000-0000-000000000000}"/>
          </ac:spMkLst>
        </pc:spChg>
      </pc:sldChg>
      <pc:sldChg chg="addSp delSp modSp add mod setBg addAnim delAnim">
        <pc:chgData name="Ruth Groff" userId="1aab9dd2-7c88-4682-9483-2f361af8955c" providerId="ADAL" clId="{13404954-F07B-425F-82BF-E6B8BCDA9074}" dt="2023-11-07T12:24:22.838" v="302" actId="27636"/>
        <pc:sldMkLst>
          <pc:docMk/>
          <pc:sldMk cId="1120090179" sldId="256"/>
        </pc:sldMkLst>
        <pc:spChg chg="mod">
          <ac:chgData name="Ruth Groff" userId="1aab9dd2-7c88-4682-9483-2f361af8955c" providerId="ADAL" clId="{13404954-F07B-425F-82BF-E6B8BCDA9074}" dt="2023-11-07T12:24:22.838" v="302" actId="27636"/>
          <ac:spMkLst>
            <pc:docMk/>
            <pc:sldMk cId="1120090179" sldId="256"/>
            <ac:spMk id="8" creationId="{4DBC89ED-CC2E-D90F-7E0E-0721DED829F1}"/>
          </ac:spMkLst>
        </pc:spChg>
        <pc:spChg chg="add del">
          <ac:chgData name="Ruth Groff" userId="1aab9dd2-7c88-4682-9483-2f361af8955c" providerId="ADAL" clId="{13404954-F07B-425F-82BF-E6B8BCDA9074}" dt="2023-11-07T12:23:40.014" v="282" actId="26606"/>
          <ac:spMkLst>
            <pc:docMk/>
            <pc:sldMk cId="1120090179" sldId="256"/>
            <ac:spMk id="13" creationId="{A8384FB5-9ADC-4DDC-881B-597D56F5B15D}"/>
          </ac:spMkLst>
        </pc:spChg>
        <pc:spChg chg="add del">
          <ac:chgData name="Ruth Groff" userId="1aab9dd2-7c88-4682-9483-2f361af8955c" providerId="ADAL" clId="{13404954-F07B-425F-82BF-E6B8BCDA9074}" dt="2023-11-07T12:23:40.014" v="282" actId="26606"/>
          <ac:spMkLst>
            <pc:docMk/>
            <pc:sldMk cId="1120090179" sldId="256"/>
            <ac:spMk id="15" creationId="{91E5A9A7-95C6-4F4F-B00E-C82E07FE62EF}"/>
          </ac:spMkLst>
        </pc:spChg>
        <pc:spChg chg="add del">
          <ac:chgData name="Ruth Groff" userId="1aab9dd2-7c88-4682-9483-2f361af8955c" providerId="ADAL" clId="{13404954-F07B-425F-82BF-E6B8BCDA9074}" dt="2023-11-07T12:23:40.014" v="282" actId="26606"/>
          <ac:spMkLst>
            <pc:docMk/>
            <pc:sldMk cId="1120090179" sldId="256"/>
            <ac:spMk id="17" creationId="{D07DD2DE-F619-49DD-B5E7-03A290FF4ED1}"/>
          </ac:spMkLst>
        </pc:spChg>
        <pc:spChg chg="add del">
          <ac:chgData name="Ruth Groff" userId="1aab9dd2-7c88-4682-9483-2f361af8955c" providerId="ADAL" clId="{13404954-F07B-425F-82BF-E6B8BCDA9074}" dt="2023-11-07T12:23:40.014" v="282" actId="26606"/>
          <ac:spMkLst>
            <pc:docMk/>
            <pc:sldMk cId="1120090179" sldId="256"/>
            <ac:spMk id="19" creationId="{85149191-5F60-4A28-AAFF-039F96B0F3EC}"/>
          </ac:spMkLst>
        </pc:spChg>
        <pc:spChg chg="add del">
          <ac:chgData name="Ruth Groff" userId="1aab9dd2-7c88-4682-9483-2f361af8955c" providerId="ADAL" clId="{13404954-F07B-425F-82BF-E6B8BCDA9074}" dt="2023-11-07T12:23:40.014" v="282" actId="26606"/>
          <ac:spMkLst>
            <pc:docMk/>
            <pc:sldMk cId="1120090179" sldId="256"/>
            <ac:spMk id="21" creationId="{F8260ED5-17F7-4158-B241-D51DD4CF1B7E}"/>
          </ac:spMkLst>
        </pc:spChg>
        <pc:spChg chg="add del">
          <ac:chgData name="Ruth Groff" userId="1aab9dd2-7c88-4682-9483-2f361af8955c" providerId="ADAL" clId="{13404954-F07B-425F-82BF-E6B8BCDA9074}" dt="2023-11-07T12:23:40.014" v="282" actId="26606"/>
          <ac:spMkLst>
            <pc:docMk/>
            <pc:sldMk cId="1120090179" sldId="256"/>
            <ac:spMk id="26" creationId="{06DA9DF9-31F7-4056-B42E-878CC92417B8}"/>
          </ac:spMkLst>
        </pc:spChg>
        <pc:picChg chg="add del mod ord">
          <ac:chgData name="Ruth Groff" userId="1aab9dd2-7c88-4682-9483-2f361af8955c" providerId="ADAL" clId="{13404954-F07B-425F-82BF-E6B8BCDA9074}" dt="2023-11-07T12:21:09.969" v="258"/>
          <ac:picMkLst>
            <pc:docMk/>
            <pc:sldMk cId="1120090179" sldId="256"/>
            <ac:picMk id="2" creationId="{19811484-0C18-6035-42A2-F592A9B47FBF}"/>
          </ac:picMkLst>
        </pc:picChg>
        <pc:picChg chg="mod ord">
          <ac:chgData name="Ruth Groff" userId="1aab9dd2-7c88-4682-9483-2f361af8955c" providerId="ADAL" clId="{13404954-F07B-425F-82BF-E6B8BCDA9074}" dt="2023-11-07T12:23:40.014" v="282" actId="26606"/>
          <ac:picMkLst>
            <pc:docMk/>
            <pc:sldMk cId="1120090179" sldId="256"/>
            <ac:picMk id="7" creationId="{C42BAFAB-BD58-84E3-3285-06ADB94D508F}"/>
          </ac:picMkLst>
        </pc:picChg>
      </pc:sldChg>
      <pc:sldChg chg="addSp delSp modSp mod addAnim">
        <pc:chgData name="Ruth Groff" userId="1aab9dd2-7c88-4682-9483-2f361af8955c" providerId="ADAL" clId="{13404954-F07B-425F-82BF-E6B8BCDA9074}" dt="2023-10-22T15:20:52.688" v="185"/>
        <pc:sldMkLst>
          <pc:docMk/>
          <pc:sldMk cId="204308526" sldId="257"/>
        </pc:sldMkLst>
        <pc:spChg chg="mod">
          <ac:chgData name="Ruth Groff" userId="1aab9dd2-7c88-4682-9483-2f361af8955c" providerId="ADAL" clId="{13404954-F07B-425F-82BF-E6B8BCDA9074}" dt="2023-10-22T15:20:52.688" v="184" actId="26606"/>
          <ac:spMkLst>
            <pc:docMk/>
            <pc:sldMk cId="204308526" sldId="257"/>
            <ac:spMk id="2" creationId="{F1E0C490-842B-1DA5-365C-AF2957DA5C34}"/>
          </ac:spMkLst>
        </pc:spChg>
        <pc:spChg chg="mod">
          <ac:chgData name="Ruth Groff" userId="1aab9dd2-7c88-4682-9483-2f361af8955c" providerId="ADAL" clId="{13404954-F07B-425F-82BF-E6B8BCDA9074}" dt="2023-10-22T15:20:52.688" v="184" actId="26606"/>
          <ac:spMkLst>
            <pc:docMk/>
            <pc:sldMk cId="204308526" sldId="257"/>
            <ac:spMk id="3" creationId="{11B4A2CC-0516-F644-6947-8B4BEBA20B67}"/>
          </ac:spMkLst>
        </pc:spChg>
        <pc:spChg chg="del">
          <ac:chgData name="Ruth Groff" userId="1aab9dd2-7c88-4682-9483-2f361af8955c" providerId="ADAL" clId="{13404954-F07B-425F-82BF-E6B8BCDA9074}" dt="2023-10-22T15:07:07.815" v="116" actId="26606"/>
          <ac:spMkLst>
            <pc:docMk/>
            <pc:sldMk cId="204308526" sldId="257"/>
            <ac:spMk id="8" creationId="{A8DB9CD9-59B1-4D73-BC4C-98796A48EF9B}"/>
          </ac:spMkLst>
        </pc:spChg>
        <pc:spChg chg="del">
          <ac:chgData name="Ruth Groff" userId="1aab9dd2-7c88-4682-9483-2f361af8955c" providerId="ADAL" clId="{13404954-F07B-425F-82BF-E6B8BCDA9074}" dt="2023-10-22T15:07:07.815" v="116" actId="26606"/>
          <ac:spMkLst>
            <pc:docMk/>
            <pc:sldMk cId="204308526" sldId="257"/>
            <ac:spMk id="10" creationId="{8874A6A9-41FF-4E33-AFA8-F9F81436A59E}"/>
          </ac:spMkLst>
        </pc:spChg>
        <pc:spChg chg="add del">
          <ac:chgData name="Ruth Groff" userId="1aab9dd2-7c88-4682-9483-2f361af8955c" providerId="ADAL" clId="{13404954-F07B-425F-82BF-E6B8BCDA9074}" dt="2023-10-22T15:20:52.688" v="184" actId="26606"/>
          <ac:spMkLst>
            <pc:docMk/>
            <pc:sldMk cId="204308526" sldId="257"/>
            <ac:spMk id="24" creationId="{787F4F1C-8D3D-4EC1-B72D-A0470A5A08B8}"/>
          </ac:spMkLst>
        </pc:spChg>
        <pc:spChg chg="add">
          <ac:chgData name="Ruth Groff" userId="1aab9dd2-7c88-4682-9483-2f361af8955c" providerId="ADAL" clId="{13404954-F07B-425F-82BF-E6B8BCDA9074}" dt="2023-10-22T15:20:52.688" v="184" actId="26606"/>
          <ac:spMkLst>
            <pc:docMk/>
            <pc:sldMk cId="204308526" sldId="257"/>
            <ac:spMk id="37" creationId="{934F1179-B481-4F9E-BCA3-AFB972070F83}"/>
          </ac:spMkLst>
        </pc:spChg>
        <pc:spChg chg="add">
          <ac:chgData name="Ruth Groff" userId="1aab9dd2-7c88-4682-9483-2f361af8955c" providerId="ADAL" clId="{13404954-F07B-425F-82BF-E6B8BCDA9074}" dt="2023-10-22T15:20:52.688" v="184" actId="26606"/>
          <ac:spMkLst>
            <pc:docMk/>
            <pc:sldMk cId="204308526" sldId="257"/>
            <ac:spMk id="39" creationId="{827DC2C4-B485-428A-BF4A-472D2967F47F}"/>
          </ac:spMkLst>
        </pc:spChg>
        <pc:spChg chg="add">
          <ac:chgData name="Ruth Groff" userId="1aab9dd2-7c88-4682-9483-2f361af8955c" providerId="ADAL" clId="{13404954-F07B-425F-82BF-E6B8BCDA9074}" dt="2023-10-22T15:20:52.688" v="184" actId="26606"/>
          <ac:spMkLst>
            <pc:docMk/>
            <pc:sldMk cId="204308526" sldId="257"/>
            <ac:spMk id="41" creationId="{EE04B5EB-F158-4507-90DD-BD23620C7CC9}"/>
          </ac:spMkLst>
        </pc:spChg>
        <pc:grpChg chg="del">
          <ac:chgData name="Ruth Groff" userId="1aab9dd2-7c88-4682-9483-2f361af8955c" providerId="ADAL" clId="{13404954-F07B-425F-82BF-E6B8BCDA9074}" dt="2023-10-22T15:07:07.815" v="116" actId="26606"/>
          <ac:grpSpMkLst>
            <pc:docMk/>
            <pc:sldMk cId="204308526" sldId="257"/>
            <ac:grpSpMk id="12" creationId="{721D730E-1F97-4071-B143-B05E6D2599BC}"/>
          </ac:grpSpMkLst>
        </pc:grpChg>
        <pc:grpChg chg="add del">
          <ac:chgData name="Ruth Groff" userId="1aab9dd2-7c88-4682-9483-2f361af8955c" providerId="ADAL" clId="{13404954-F07B-425F-82BF-E6B8BCDA9074}" dt="2023-10-22T15:20:52.688" v="184" actId="26606"/>
          <ac:grpSpMkLst>
            <pc:docMk/>
            <pc:sldMk cId="204308526" sldId="257"/>
            <ac:grpSpMk id="26" creationId="{D1E3DD61-64DB-46AD-B249-E273CD86B051}"/>
          </ac:grpSpMkLst>
        </pc:grpChg>
      </pc:sldChg>
      <pc:sldChg chg="addSp delSp modSp del mod setClrOvrMap">
        <pc:chgData name="Ruth Groff" userId="1aab9dd2-7c88-4682-9483-2f361af8955c" providerId="ADAL" clId="{13404954-F07B-425F-82BF-E6B8BCDA9074}" dt="2023-11-07T12:23:12.008" v="279" actId="47"/>
        <pc:sldMkLst>
          <pc:docMk/>
          <pc:sldMk cId="864837727" sldId="259"/>
        </pc:sldMkLst>
        <pc:spChg chg="mod">
          <ac:chgData name="Ruth Groff" userId="1aab9dd2-7c88-4682-9483-2f361af8955c" providerId="ADAL" clId="{13404954-F07B-425F-82BF-E6B8BCDA9074}" dt="2023-10-22T15:08:11.510" v="121" actId="14100"/>
          <ac:spMkLst>
            <pc:docMk/>
            <pc:sldMk cId="864837727" sldId="259"/>
            <ac:spMk id="2" creationId="{D9B896A4-5612-9C13-18CF-13CC189E5EE5}"/>
          </ac:spMkLst>
        </pc:spChg>
        <pc:spChg chg="mod">
          <ac:chgData name="Ruth Groff" userId="1aab9dd2-7c88-4682-9483-2f361af8955c" providerId="ADAL" clId="{13404954-F07B-425F-82BF-E6B8BCDA9074}" dt="2023-10-22T15:08:34.787" v="123" actId="255"/>
          <ac:spMkLst>
            <pc:docMk/>
            <pc:sldMk cId="864837727" sldId="259"/>
            <ac:spMk id="3" creationId="{63C9910C-9D84-82E7-B917-1D33A0B618CD}"/>
          </ac:spMkLst>
        </pc:spChg>
        <pc:spChg chg="del">
          <ac:chgData name="Ruth Groff" userId="1aab9dd2-7c88-4682-9483-2f361af8955c" providerId="ADAL" clId="{13404954-F07B-425F-82BF-E6B8BCDA9074}" dt="2023-10-22T15:07:43.215" v="117" actId="26606"/>
          <ac:spMkLst>
            <pc:docMk/>
            <pc:sldMk cId="864837727" sldId="259"/>
            <ac:spMk id="8" creationId="{18873D23-2DCF-4B31-A009-95721C06E8E1}"/>
          </ac:spMkLst>
        </pc:spChg>
        <pc:spChg chg="del">
          <ac:chgData name="Ruth Groff" userId="1aab9dd2-7c88-4682-9483-2f361af8955c" providerId="ADAL" clId="{13404954-F07B-425F-82BF-E6B8BCDA9074}" dt="2023-10-22T15:07:43.215" v="117" actId="26606"/>
          <ac:spMkLst>
            <pc:docMk/>
            <pc:sldMk cId="864837727" sldId="259"/>
            <ac:spMk id="10" creationId="{C13EF075-D4EF-4929-ADBC-91B27DA19955}"/>
          </ac:spMkLst>
        </pc:spChg>
        <pc:spChg chg="add del">
          <ac:chgData name="Ruth Groff" userId="1aab9dd2-7c88-4682-9483-2f361af8955c" providerId="ADAL" clId="{13404954-F07B-425F-82BF-E6B8BCDA9074}" dt="2023-10-22T15:08:02.052" v="119" actId="26606"/>
          <ac:spMkLst>
            <pc:docMk/>
            <pc:sldMk cId="864837727" sldId="259"/>
            <ac:spMk id="21" creationId="{C6D09588-9668-4D38-8AD4-C27CF2B2D41C}"/>
          </ac:spMkLst>
        </pc:spChg>
        <pc:spChg chg="add">
          <ac:chgData name="Ruth Groff" userId="1aab9dd2-7c88-4682-9483-2f361af8955c" providerId="ADAL" clId="{13404954-F07B-425F-82BF-E6B8BCDA9074}" dt="2023-10-22T15:08:02.052" v="119" actId="26606"/>
          <ac:spMkLst>
            <pc:docMk/>
            <pc:sldMk cId="864837727" sldId="259"/>
            <ac:spMk id="33" creationId="{325166D1-1B21-4128-AC42-61745528E4D6}"/>
          </ac:spMkLst>
        </pc:spChg>
        <pc:grpChg chg="del">
          <ac:chgData name="Ruth Groff" userId="1aab9dd2-7c88-4682-9483-2f361af8955c" providerId="ADAL" clId="{13404954-F07B-425F-82BF-E6B8BCDA9074}" dt="2023-10-22T15:07:43.215" v="117" actId="26606"/>
          <ac:grpSpMkLst>
            <pc:docMk/>
            <pc:sldMk cId="864837727" sldId="259"/>
            <ac:grpSpMk id="12" creationId="{DAA26DFA-AAB2-4973-9C17-16D587C7B198}"/>
          </ac:grpSpMkLst>
        </pc:grpChg>
        <pc:grpChg chg="add del">
          <ac:chgData name="Ruth Groff" userId="1aab9dd2-7c88-4682-9483-2f361af8955c" providerId="ADAL" clId="{13404954-F07B-425F-82BF-E6B8BCDA9074}" dt="2023-10-22T15:08:02.052" v="119" actId="26606"/>
          <ac:grpSpMkLst>
            <pc:docMk/>
            <pc:sldMk cId="864837727" sldId="259"/>
            <ac:grpSpMk id="23" creationId="{95A28492-272D-4814-AE2C-61575C989EA3}"/>
          </ac:grpSpMkLst>
        </pc:grpChg>
        <pc:grpChg chg="add">
          <ac:chgData name="Ruth Groff" userId="1aab9dd2-7c88-4682-9483-2f361af8955c" providerId="ADAL" clId="{13404954-F07B-425F-82BF-E6B8BCDA9074}" dt="2023-10-22T15:08:02.052" v="119" actId="26606"/>
          <ac:grpSpMkLst>
            <pc:docMk/>
            <pc:sldMk cId="864837727" sldId="259"/>
            <ac:grpSpMk id="35" creationId="{E6517BAC-C80F-4065-90D8-703493E0B353}"/>
          </ac:grpSpMkLst>
        </pc:grpChg>
        <pc:picChg chg="add">
          <ac:chgData name="Ruth Groff" userId="1aab9dd2-7c88-4682-9483-2f361af8955c" providerId="ADAL" clId="{13404954-F07B-425F-82BF-E6B8BCDA9074}" dt="2023-10-22T15:08:02.052" v="119" actId="26606"/>
          <ac:picMkLst>
            <pc:docMk/>
            <pc:sldMk cId="864837727" sldId="259"/>
            <ac:picMk id="29" creationId="{4F7F8076-20AE-FE5B-5AAE-B8174664E726}"/>
          </ac:picMkLst>
        </pc:picChg>
      </pc:sldChg>
      <pc:sldChg chg="addSp delSp modSp mod">
        <pc:chgData name="Ruth Groff" userId="1aab9dd2-7c88-4682-9483-2f361af8955c" providerId="ADAL" clId="{13404954-F07B-425F-82BF-E6B8BCDA9074}" dt="2023-10-22T15:10:53.902" v="135" actId="113"/>
        <pc:sldMkLst>
          <pc:docMk/>
          <pc:sldMk cId="786085589" sldId="261"/>
        </pc:sldMkLst>
        <pc:spChg chg="mod">
          <ac:chgData name="Ruth Groff" userId="1aab9dd2-7c88-4682-9483-2f361af8955c" providerId="ADAL" clId="{13404954-F07B-425F-82BF-E6B8BCDA9074}" dt="2023-10-22T15:10:18.435" v="133" actId="113"/>
          <ac:spMkLst>
            <pc:docMk/>
            <pc:sldMk cId="786085589" sldId="261"/>
            <ac:spMk id="2" creationId="{C9CEA281-BCC8-3629-E34D-FF0BA0B8451E}"/>
          </ac:spMkLst>
        </pc:spChg>
        <pc:spChg chg="mod">
          <ac:chgData name="Ruth Groff" userId="1aab9dd2-7c88-4682-9483-2f361af8955c" providerId="ADAL" clId="{13404954-F07B-425F-82BF-E6B8BCDA9074}" dt="2023-10-22T15:10:53.902" v="135" actId="113"/>
          <ac:spMkLst>
            <pc:docMk/>
            <pc:sldMk cId="786085589" sldId="261"/>
            <ac:spMk id="3" creationId="{42B23364-0161-1E42-3144-EF32A9DDBFFB}"/>
          </ac:spMkLst>
        </pc:spChg>
        <pc:spChg chg="del">
          <ac:chgData name="Ruth Groff" userId="1aab9dd2-7c88-4682-9483-2f361af8955c" providerId="ADAL" clId="{13404954-F07B-425F-82BF-E6B8BCDA9074}" dt="2023-10-22T15:09:17.897" v="124" actId="26606"/>
          <ac:spMkLst>
            <pc:docMk/>
            <pc:sldMk cId="786085589" sldId="261"/>
            <ac:spMk id="8" creationId="{18873D23-2DCF-4B31-A009-95721C06E8E1}"/>
          </ac:spMkLst>
        </pc:spChg>
        <pc:spChg chg="del">
          <ac:chgData name="Ruth Groff" userId="1aab9dd2-7c88-4682-9483-2f361af8955c" providerId="ADAL" clId="{13404954-F07B-425F-82BF-E6B8BCDA9074}" dt="2023-10-22T15:09:17.897" v="124" actId="26606"/>
          <ac:spMkLst>
            <pc:docMk/>
            <pc:sldMk cId="786085589" sldId="261"/>
            <ac:spMk id="10" creationId="{C13EF075-D4EF-4929-ADBC-91B27DA19955}"/>
          </ac:spMkLst>
        </pc:spChg>
        <pc:spChg chg="add del">
          <ac:chgData name="Ruth Groff" userId="1aab9dd2-7c88-4682-9483-2f361af8955c" providerId="ADAL" clId="{13404954-F07B-425F-82BF-E6B8BCDA9074}" dt="2023-10-22T15:10:04.971" v="131" actId="26606"/>
          <ac:spMkLst>
            <pc:docMk/>
            <pc:sldMk cId="786085589" sldId="261"/>
            <ac:spMk id="22" creationId="{04C21BAE-6866-4C7A-A7EC-C1B2E572D5BE}"/>
          </ac:spMkLst>
        </pc:spChg>
        <pc:spChg chg="add del">
          <ac:chgData name="Ruth Groff" userId="1aab9dd2-7c88-4682-9483-2f361af8955c" providerId="ADAL" clId="{13404954-F07B-425F-82BF-E6B8BCDA9074}" dt="2023-10-22T15:10:04.971" v="131" actId="26606"/>
          <ac:spMkLst>
            <pc:docMk/>
            <pc:sldMk cId="786085589" sldId="261"/>
            <ac:spMk id="24" creationId="{7E7D0C94-08B4-48AE-8813-CC4D60294F42}"/>
          </ac:spMkLst>
        </pc:spChg>
        <pc:spChg chg="add del">
          <ac:chgData name="Ruth Groff" userId="1aab9dd2-7c88-4682-9483-2f361af8955c" providerId="ADAL" clId="{13404954-F07B-425F-82BF-E6B8BCDA9074}" dt="2023-10-22T15:10:04.971" v="131" actId="26606"/>
          <ac:spMkLst>
            <pc:docMk/>
            <pc:sldMk cId="786085589" sldId="261"/>
            <ac:spMk id="26" creationId="{F0C518C2-0AA4-470C-87B9-9CBF428FBA25}"/>
          </ac:spMkLst>
        </pc:spChg>
        <pc:spChg chg="add del">
          <ac:chgData name="Ruth Groff" userId="1aab9dd2-7c88-4682-9483-2f361af8955c" providerId="ADAL" clId="{13404954-F07B-425F-82BF-E6B8BCDA9074}" dt="2023-10-22T15:10:04.924" v="130" actId="26606"/>
          <ac:spMkLst>
            <pc:docMk/>
            <pc:sldMk cId="786085589" sldId="261"/>
            <ac:spMk id="31" creationId="{73AD41DB-DF9F-49BC-85AE-6AB1840AD517}"/>
          </ac:spMkLst>
        </pc:spChg>
        <pc:spChg chg="add">
          <ac:chgData name="Ruth Groff" userId="1aab9dd2-7c88-4682-9483-2f361af8955c" providerId="ADAL" clId="{13404954-F07B-425F-82BF-E6B8BCDA9074}" dt="2023-10-22T15:10:04.971" v="131" actId="26606"/>
          <ac:spMkLst>
            <pc:docMk/>
            <pc:sldMk cId="786085589" sldId="261"/>
            <ac:spMk id="37" creationId="{A0895C2A-D37E-4F06-AE58-CC875F83C4DA}"/>
          </ac:spMkLst>
        </pc:spChg>
        <pc:spChg chg="add">
          <ac:chgData name="Ruth Groff" userId="1aab9dd2-7c88-4682-9483-2f361af8955c" providerId="ADAL" clId="{13404954-F07B-425F-82BF-E6B8BCDA9074}" dt="2023-10-22T15:10:04.971" v="131" actId="26606"/>
          <ac:spMkLst>
            <pc:docMk/>
            <pc:sldMk cId="786085589" sldId="261"/>
            <ac:spMk id="38" creationId="{8B3A2D1A-45FC-4F95-B150-1C13EF2F6D09}"/>
          </ac:spMkLst>
        </pc:spChg>
        <pc:spChg chg="add">
          <ac:chgData name="Ruth Groff" userId="1aab9dd2-7c88-4682-9483-2f361af8955c" providerId="ADAL" clId="{13404954-F07B-425F-82BF-E6B8BCDA9074}" dt="2023-10-22T15:10:04.971" v="131" actId="26606"/>
          <ac:spMkLst>
            <pc:docMk/>
            <pc:sldMk cId="786085589" sldId="261"/>
            <ac:spMk id="39" creationId="{5C27D684-2832-41BD-AC29-838243B8039B}"/>
          </ac:spMkLst>
        </pc:spChg>
        <pc:spChg chg="add">
          <ac:chgData name="Ruth Groff" userId="1aab9dd2-7c88-4682-9483-2f361af8955c" providerId="ADAL" clId="{13404954-F07B-425F-82BF-E6B8BCDA9074}" dt="2023-10-22T15:10:04.971" v="131" actId="26606"/>
          <ac:spMkLst>
            <pc:docMk/>
            <pc:sldMk cId="786085589" sldId="261"/>
            <ac:spMk id="40" creationId="{5ABDA325-4B50-4FFB-81B9-95576831FB06}"/>
          </ac:spMkLst>
        </pc:spChg>
        <pc:grpChg chg="del">
          <ac:chgData name="Ruth Groff" userId="1aab9dd2-7c88-4682-9483-2f361af8955c" providerId="ADAL" clId="{13404954-F07B-425F-82BF-E6B8BCDA9074}" dt="2023-10-22T15:09:17.897" v="124" actId="26606"/>
          <ac:grpSpMkLst>
            <pc:docMk/>
            <pc:sldMk cId="786085589" sldId="261"/>
            <ac:grpSpMk id="12" creationId="{DAA26DFA-AAB2-4973-9C17-16D587C7B198}"/>
          </ac:grpSpMkLst>
        </pc:grpChg>
        <pc:grpChg chg="add del">
          <ac:chgData name="Ruth Groff" userId="1aab9dd2-7c88-4682-9483-2f361af8955c" providerId="ADAL" clId="{13404954-F07B-425F-82BF-E6B8BCDA9074}" dt="2023-10-22T15:10:04.924" v="130" actId="26606"/>
          <ac:grpSpMkLst>
            <pc:docMk/>
            <pc:sldMk cId="786085589" sldId="261"/>
            <ac:grpSpMk id="33" creationId="{A4AE1828-51FD-4AD7-BCF6-9AF5C696CE5D}"/>
          </ac:grpSpMkLst>
        </pc:grpChg>
        <pc:picChg chg="add mod ord">
          <ac:chgData name="Ruth Groff" userId="1aab9dd2-7c88-4682-9483-2f361af8955c" providerId="ADAL" clId="{13404954-F07B-425F-82BF-E6B8BCDA9074}" dt="2023-10-22T15:10:04.971" v="131" actId="26606"/>
          <ac:picMkLst>
            <pc:docMk/>
            <pc:sldMk cId="786085589" sldId="261"/>
            <ac:picMk id="18" creationId="{4E579665-3B05-CE8C-88C3-AA2FE407593E}"/>
          </ac:picMkLst>
        </pc:picChg>
      </pc:sldChg>
      <pc:sldChg chg="addSp delSp modSp mod">
        <pc:chgData name="Ruth Groff" userId="1aab9dd2-7c88-4682-9483-2f361af8955c" providerId="ADAL" clId="{13404954-F07B-425F-82BF-E6B8BCDA9074}" dt="2023-10-22T15:15:18.207" v="169" actId="113"/>
        <pc:sldMkLst>
          <pc:docMk/>
          <pc:sldMk cId="4162520356" sldId="262"/>
        </pc:sldMkLst>
        <pc:spChg chg="mod">
          <ac:chgData name="Ruth Groff" userId="1aab9dd2-7c88-4682-9483-2f361af8955c" providerId="ADAL" clId="{13404954-F07B-425F-82BF-E6B8BCDA9074}" dt="2023-10-22T15:15:18.207" v="169" actId="113"/>
          <ac:spMkLst>
            <pc:docMk/>
            <pc:sldMk cId="4162520356" sldId="262"/>
            <ac:spMk id="2" creationId="{95BCCCE7-2472-4DF9-DEC3-505CE8C0822D}"/>
          </ac:spMkLst>
        </pc:spChg>
        <pc:spChg chg="mod">
          <ac:chgData name="Ruth Groff" userId="1aab9dd2-7c88-4682-9483-2f361af8955c" providerId="ADAL" clId="{13404954-F07B-425F-82BF-E6B8BCDA9074}" dt="2023-10-22T15:15:14.365" v="168" actId="113"/>
          <ac:spMkLst>
            <pc:docMk/>
            <pc:sldMk cId="4162520356" sldId="262"/>
            <ac:spMk id="3" creationId="{F3233180-DF15-8DD7-5CE2-4EE0CA8C325E}"/>
          </ac:spMkLst>
        </pc:spChg>
        <pc:spChg chg="del">
          <ac:chgData name="Ruth Groff" userId="1aab9dd2-7c88-4682-9483-2f361af8955c" providerId="ADAL" clId="{13404954-F07B-425F-82BF-E6B8BCDA9074}" dt="2023-10-22T15:11:34.023" v="136" actId="26606"/>
          <ac:spMkLst>
            <pc:docMk/>
            <pc:sldMk cId="4162520356" sldId="262"/>
            <ac:spMk id="8" creationId="{18873D23-2DCF-4B31-A009-95721C06E8E1}"/>
          </ac:spMkLst>
        </pc:spChg>
        <pc:spChg chg="del">
          <ac:chgData name="Ruth Groff" userId="1aab9dd2-7c88-4682-9483-2f361af8955c" providerId="ADAL" clId="{13404954-F07B-425F-82BF-E6B8BCDA9074}" dt="2023-10-22T15:11:34.023" v="136" actId="26606"/>
          <ac:spMkLst>
            <pc:docMk/>
            <pc:sldMk cId="4162520356" sldId="262"/>
            <ac:spMk id="10" creationId="{C13EF075-D4EF-4929-ADBC-91B27DA19955}"/>
          </ac:spMkLst>
        </pc:spChg>
        <pc:spChg chg="add del">
          <ac:chgData name="Ruth Groff" userId="1aab9dd2-7c88-4682-9483-2f361af8955c" providerId="ADAL" clId="{13404954-F07B-425F-82BF-E6B8BCDA9074}" dt="2023-10-22T15:12:04.422" v="139" actId="26606"/>
          <ac:spMkLst>
            <pc:docMk/>
            <pc:sldMk cId="4162520356" sldId="262"/>
            <ac:spMk id="21" creationId="{777A147A-9ED8-46B4-8660-1B3C2AA880B5}"/>
          </ac:spMkLst>
        </pc:spChg>
        <pc:spChg chg="add del">
          <ac:chgData name="Ruth Groff" userId="1aab9dd2-7c88-4682-9483-2f361af8955c" providerId="ADAL" clId="{13404954-F07B-425F-82BF-E6B8BCDA9074}" dt="2023-10-22T15:12:04.422" v="139" actId="26606"/>
          <ac:spMkLst>
            <pc:docMk/>
            <pc:sldMk cId="4162520356" sldId="262"/>
            <ac:spMk id="23" creationId="{5D6C15A0-C087-4593-8414-2B4EC1CDC3DE}"/>
          </ac:spMkLst>
        </pc:spChg>
        <pc:spChg chg="add del">
          <ac:chgData name="Ruth Groff" userId="1aab9dd2-7c88-4682-9483-2f361af8955c" providerId="ADAL" clId="{13404954-F07B-425F-82BF-E6B8BCDA9074}" dt="2023-10-22T15:13:07.855" v="145" actId="26606"/>
          <ac:spMkLst>
            <pc:docMk/>
            <pc:sldMk cId="4162520356" sldId="262"/>
            <ac:spMk id="29" creationId="{2C61293E-6EBE-43EF-A52C-9BEBFD7679D4}"/>
          </ac:spMkLst>
        </pc:spChg>
        <pc:spChg chg="add del">
          <ac:chgData name="Ruth Groff" userId="1aab9dd2-7c88-4682-9483-2f361af8955c" providerId="ADAL" clId="{13404954-F07B-425F-82BF-E6B8BCDA9074}" dt="2023-10-22T15:13:07.855" v="145" actId="26606"/>
          <ac:spMkLst>
            <pc:docMk/>
            <pc:sldMk cId="4162520356" sldId="262"/>
            <ac:spMk id="31" creationId="{21540236-BFD5-4A9D-8840-4703E7F76825}"/>
          </ac:spMkLst>
        </pc:spChg>
        <pc:spChg chg="add del">
          <ac:chgData name="Ruth Groff" userId="1aab9dd2-7c88-4682-9483-2f361af8955c" providerId="ADAL" clId="{13404954-F07B-425F-82BF-E6B8BCDA9074}" dt="2023-10-22T15:14:58.148" v="166" actId="26606"/>
          <ac:spMkLst>
            <pc:docMk/>
            <pc:sldMk cId="4162520356" sldId="262"/>
            <ac:spMk id="36" creationId="{2C61293E-6EBE-43EF-A52C-9BEBFD7679D4}"/>
          </ac:spMkLst>
        </pc:spChg>
        <pc:spChg chg="add del">
          <ac:chgData name="Ruth Groff" userId="1aab9dd2-7c88-4682-9483-2f361af8955c" providerId="ADAL" clId="{13404954-F07B-425F-82BF-E6B8BCDA9074}" dt="2023-10-22T15:14:58.148" v="166" actId="26606"/>
          <ac:spMkLst>
            <pc:docMk/>
            <pc:sldMk cId="4162520356" sldId="262"/>
            <ac:spMk id="38" creationId="{21540236-BFD5-4A9D-8840-4703E7F76825}"/>
          </ac:spMkLst>
        </pc:spChg>
        <pc:spChg chg="add">
          <ac:chgData name="Ruth Groff" userId="1aab9dd2-7c88-4682-9483-2f361af8955c" providerId="ADAL" clId="{13404954-F07B-425F-82BF-E6B8BCDA9074}" dt="2023-10-22T15:14:58.148" v="166" actId="26606"/>
          <ac:spMkLst>
            <pc:docMk/>
            <pc:sldMk cId="4162520356" sldId="262"/>
            <ac:spMk id="43" creationId="{45D37F4E-DDB4-456B-97E0-9937730A039F}"/>
          </ac:spMkLst>
        </pc:spChg>
        <pc:spChg chg="add">
          <ac:chgData name="Ruth Groff" userId="1aab9dd2-7c88-4682-9483-2f361af8955c" providerId="ADAL" clId="{13404954-F07B-425F-82BF-E6B8BCDA9074}" dt="2023-10-22T15:14:58.148" v="166" actId="26606"/>
          <ac:spMkLst>
            <pc:docMk/>
            <pc:sldMk cId="4162520356" sldId="262"/>
            <ac:spMk id="45" creationId="{B2DD41CD-8F47-4F56-AD12-4E2FF7696987}"/>
          </ac:spMkLst>
        </pc:spChg>
        <pc:grpChg chg="del">
          <ac:chgData name="Ruth Groff" userId="1aab9dd2-7c88-4682-9483-2f361af8955c" providerId="ADAL" clId="{13404954-F07B-425F-82BF-E6B8BCDA9074}" dt="2023-10-22T15:11:34.023" v="136" actId="26606"/>
          <ac:grpSpMkLst>
            <pc:docMk/>
            <pc:sldMk cId="4162520356" sldId="262"/>
            <ac:grpSpMk id="12" creationId="{DAA26DFA-AAB2-4973-9C17-16D587C7B198}"/>
          </ac:grpSpMkLst>
        </pc:grpChg>
        <pc:picChg chg="add mod ord">
          <ac:chgData name="Ruth Groff" userId="1aab9dd2-7c88-4682-9483-2f361af8955c" providerId="ADAL" clId="{13404954-F07B-425F-82BF-E6B8BCDA9074}" dt="2023-10-22T15:14:58.148" v="166" actId="26606"/>
          <ac:picMkLst>
            <pc:docMk/>
            <pc:sldMk cId="4162520356" sldId="262"/>
            <ac:picMk id="25" creationId="{CBA13C8F-FC8B-D3F1-E065-46E7C75CA193}"/>
          </ac:picMkLst>
        </pc:picChg>
      </pc:sldChg>
      <pc:sldChg chg="modSp mod">
        <pc:chgData name="Ruth Groff" userId="1aab9dd2-7c88-4682-9483-2f361af8955c" providerId="ADAL" clId="{13404954-F07B-425F-82BF-E6B8BCDA9074}" dt="2023-11-07T12:25:49.552" v="306" actId="20577"/>
        <pc:sldMkLst>
          <pc:docMk/>
          <pc:sldMk cId="3026478749" sldId="265"/>
        </pc:sldMkLst>
        <pc:spChg chg="mod">
          <ac:chgData name="Ruth Groff" userId="1aab9dd2-7c88-4682-9483-2f361af8955c" providerId="ADAL" clId="{13404954-F07B-425F-82BF-E6B8BCDA9074}" dt="2023-11-07T12:25:49.552" v="306" actId="20577"/>
          <ac:spMkLst>
            <pc:docMk/>
            <pc:sldMk cId="3026478749" sldId="265"/>
            <ac:spMk id="4" creationId="{328D973A-DB6E-04C1-9E79-E26937D669F6}"/>
          </ac:spMkLst>
        </pc:spChg>
      </pc:sldChg>
      <pc:sldChg chg="addSp delSp modSp mod">
        <pc:chgData name="Ruth Groff" userId="1aab9dd2-7c88-4682-9483-2f361af8955c" providerId="ADAL" clId="{13404954-F07B-425F-82BF-E6B8BCDA9074}" dt="2023-10-22T15:16:35.631" v="178" actId="26606"/>
        <pc:sldMkLst>
          <pc:docMk/>
          <pc:sldMk cId="1216367948" sldId="266"/>
        </pc:sldMkLst>
        <pc:spChg chg="mod">
          <ac:chgData name="Ruth Groff" userId="1aab9dd2-7c88-4682-9483-2f361af8955c" providerId="ADAL" clId="{13404954-F07B-425F-82BF-E6B8BCDA9074}" dt="2023-10-22T15:16:35.631" v="178" actId="26606"/>
          <ac:spMkLst>
            <pc:docMk/>
            <pc:sldMk cId="1216367948" sldId="266"/>
            <ac:spMk id="2" creationId="{86B2D697-E24D-961E-EFE3-DCD9859D83E5}"/>
          </ac:spMkLst>
        </pc:spChg>
        <pc:spChg chg="mod">
          <ac:chgData name="Ruth Groff" userId="1aab9dd2-7c88-4682-9483-2f361af8955c" providerId="ADAL" clId="{13404954-F07B-425F-82BF-E6B8BCDA9074}" dt="2023-10-22T15:16:35.631" v="178" actId="26606"/>
          <ac:spMkLst>
            <pc:docMk/>
            <pc:sldMk cId="1216367948" sldId="266"/>
            <ac:spMk id="3" creationId="{5DF8DF0C-8580-8DEE-3C12-EF0DC4174A55}"/>
          </ac:spMkLst>
        </pc:spChg>
        <pc:spChg chg="del">
          <ac:chgData name="Ruth Groff" userId="1aab9dd2-7c88-4682-9483-2f361af8955c" providerId="ADAL" clId="{13404954-F07B-425F-82BF-E6B8BCDA9074}" dt="2023-10-22T15:15:29.632" v="170" actId="26606"/>
          <ac:spMkLst>
            <pc:docMk/>
            <pc:sldMk cId="1216367948" sldId="266"/>
            <ac:spMk id="8" creationId="{18873D23-2DCF-4B31-A009-95721C06E8E1}"/>
          </ac:spMkLst>
        </pc:spChg>
        <pc:spChg chg="del">
          <ac:chgData name="Ruth Groff" userId="1aab9dd2-7c88-4682-9483-2f361af8955c" providerId="ADAL" clId="{13404954-F07B-425F-82BF-E6B8BCDA9074}" dt="2023-10-22T15:15:29.632" v="170" actId="26606"/>
          <ac:spMkLst>
            <pc:docMk/>
            <pc:sldMk cId="1216367948" sldId="266"/>
            <ac:spMk id="10" creationId="{C13EF075-D4EF-4929-ADBC-91B27DA19955}"/>
          </ac:spMkLst>
        </pc:spChg>
        <pc:spChg chg="add del">
          <ac:chgData name="Ruth Groff" userId="1aab9dd2-7c88-4682-9483-2f361af8955c" providerId="ADAL" clId="{13404954-F07B-425F-82BF-E6B8BCDA9074}" dt="2023-10-22T15:16:35.631" v="178" actId="26606"/>
          <ac:spMkLst>
            <pc:docMk/>
            <pc:sldMk cId="1216367948" sldId="266"/>
            <ac:spMk id="22" creationId="{9F7D5CDA-D291-4307-BF55-1381FED29634}"/>
          </ac:spMkLst>
        </pc:spChg>
        <pc:spChg chg="add del">
          <ac:chgData name="Ruth Groff" userId="1aab9dd2-7c88-4682-9483-2f361af8955c" providerId="ADAL" clId="{13404954-F07B-425F-82BF-E6B8BCDA9074}" dt="2023-10-22T15:16:35.631" v="178" actId="26606"/>
          <ac:spMkLst>
            <pc:docMk/>
            <pc:sldMk cId="1216367948" sldId="266"/>
            <ac:spMk id="24" creationId="{59B296B9-C5A5-4E4F-9B60-C907B5F1466C}"/>
          </ac:spMkLst>
        </pc:spChg>
        <pc:spChg chg="add del">
          <ac:chgData name="Ruth Groff" userId="1aab9dd2-7c88-4682-9483-2f361af8955c" providerId="ADAL" clId="{13404954-F07B-425F-82BF-E6B8BCDA9074}" dt="2023-10-22T15:16:35.631" v="178" actId="26606"/>
          <ac:spMkLst>
            <pc:docMk/>
            <pc:sldMk cId="1216367948" sldId="266"/>
            <ac:spMk id="26" creationId="{D0300FD3-5AF1-6305-15FA-9078072672E2}"/>
          </ac:spMkLst>
        </pc:spChg>
        <pc:spChg chg="add">
          <ac:chgData name="Ruth Groff" userId="1aab9dd2-7c88-4682-9483-2f361af8955c" providerId="ADAL" clId="{13404954-F07B-425F-82BF-E6B8BCDA9074}" dt="2023-10-22T15:16:35.631" v="178" actId="26606"/>
          <ac:spMkLst>
            <pc:docMk/>
            <pc:sldMk cId="1216367948" sldId="266"/>
            <ac:spMk id="31" creationId="{45D37F4E-DDB4-456B-97E0-9937730A039F}"/>
          </ac:spMkLst>
        </pc:spChg>
        <pc:spChg chg="add">
          <ac:chgData name="Ruth Groff" userId="1aab9dd2-7c88-4682-9483-2f361af8955c" providerId="ADAL" clId="{13404954-F07B-425F-82BF-E6B8BCDA9074}" dt="2023-10-22T15:16:35.631" v="178" actId="26606"/>
          <ac:spMkLst>
            <pc:docMk/>
            <pc:sldMk cId="1216367948" sldId="266"/>
            <ac:spMk id="33" creationId="{B2DD41CD-8F47-4F56-AD12-4E2FF7696987}"/>
          </ac:spMkLst>
        </pc:spChg>
        <pc:grpChg chg="del">
          <ac:chgData name="Ruth Groff" userId="1aab9dd2-7c88-4682-9483-2f361af8955c" providerId="ADAL" clId="{13404954-F07B-425F-82BF-E6B8BCDA9074}" dt="2023-10-22T15:15:29.632" v="170" actId="26606"/>
          <ac:grpSpMkLst>
            <pc:docMk/>
            <pc:sldMk cId="1216367948" sldId="266"/>
            <ac:grpSpMk id="12" creationId="{DAA26DFA-AAB2-4973-9C17-16D587C7B198}"/>
          </ac:grpSpMkLst>
        </pc:grpChg>
        <pc:picChg chg="add mod ord">
          <ac:chgData name="Ruth Groff" userId="1aab9dd2-7c88-4682-9483-2f361af8955c" providerId="ADAL" clId="{13404954-F07B-425F-82BF-E6B8BCDA9074}" dt="2023-10-22T15:16:35.631" v="178" actId="26606"/>
          <ac:picMkLst>
            <pc:docMk/>
            <pc:sldMk cId="1216367948" sldId="266"/>
            <ac:picMk id="18" creationId="{250B9C6F-8A35-5DF1-E053-D4B68CF4F310}"/>
          </ac:picMkLst>
        </pc:picChg>
      </pc:sldChg>
      <pc:sldChg chg="addSp delSp modSp mod">
        <pc:chgData name="Ruth Groff" userId="1aab9dd2-7c88-4682-9483-2f361af8955c" providerId="ADAL" clId="{13404954-F07B-425F-82BF-E6B8BCDA9074}" dt="2023-11-01T08:49:56.121" v="188" actId="20577"/>
        <pc:sldMkLst>
          <pc:docMk/>
          <pc:sldMk cId="1453826521" sldId="267"/>
        </pc:sldMkLst>
        <pc:spChg chg="mod">
          <ac:chgData name="Ruth Groff" userId="1aab9dd2-7c88-4682-9483-2f361af8955c" providerId="ADAL" clId="{13404954-F07B-425F-82BF-E6B8BCDA9074}" dt="2023-10-22T15:17:51.242" v="179" actId="26606"/>
          <ac:spMkLst>
            <pc:docMk/>
            <pc:sldMk cId="1453826521" sldId="267"/>
            <ac:spMk id="2" creationId="{42B3A282-CA7C-21F0-9650-CB89B65D7CDC}"/>
          </ac:spMkLst>
        </pc:spChg>
        <pc:spChg chg="mod">
          <ac:chgData name="Ruth Groff" userId="1aab9dd2-7c88-4682-9483-2f361af8955c" providerId="ADAL" clId="{13404954-F07B-425F-82BF-E6B8BCDA9074}" dt="2023-11-01T08:49:56.121" v="188" actId="20577"/>
          <ac:spMkLst>
            <pc:docMk/>
            <pc:sldMk cId="1453826521" sldId="267"/>
            <ac:spMk id="3" creationId="{7D761F12-6D67-85AE-4187-9DA29BA6BC7B}"/>
          </ac:spMkLst>
        </pc:spChg>
        <pc:spChg chg="del">
          <ac:chgData name="Ruth Groff" userId="1aab9dd2-7c88-4682-9483-2f361af8955c" providerId="ADAL" clId="{13404954-F07B-425F-82BF-E6B8BCDA9074}" dt="2023-10-22T15:17:51.242" v="179" actId="26606"/>
          <ac:spMkLst>
            <pc:docMk/>
            <pc:sldMk cId="1453826521" sldId="267"/>
            <ac:spMk id="8" creationId="{4BC99CB9-DDAD-44A2-8A1C-E3AF4E72DF5C}"/>
          </ac:spMkLst>
        </pc:spChg>
        <pc:spChg chg="del">
          <ac:chgData name="Ruth Groff" userId="1aab9dd2-7c88-4682-9483-2f361af8955c" providerId="ADAL" clId="{13404954-F07B-425F-82BF-E6B8BCDA9074}" dt="2023-10-22T15:17:51.242" v="179" actId="26606"/>
          <ac:spMkLst>
            <pc:docMk/>
            <pc:sldMk cId="1453826521" sldId="267"/>
            <ac:spMk id="10" creationId="{64053CBF-3932-45FF-8285-EE5146085F3A}"/>
          </ac:spMkLst>
        </pc:spChg>
        <pc:spChg chg="add">
          <ac:chgData name="Ruth Groff" userId="1aab9dd2-7c88-4682-9483-2f361af8955c" providerId="ADAL" clId="{13404954-F07B-425F-82BF-E6B8BCDA9074}" dt="2023-10-22T15:17:51.242" v="179" actId="26606"/>
          <ac:spMkLst>
            <pc:docMk/>
            <pc:sldMk cId="1453826521" sldId="267"/>
            <ac:spMk id="27" creationId="{100EDD19-6802-4EC3-95CE-CFFAB042CFD6}"/>
          </ac:spMkLst>
        </pc:spChg>
        <pc:spChg chg="add">
          <ac:chgData name="Ruth Groff" userId="1aab9dd2-7c88-4682-9483-2f361af8955c" providerId="ADAL" clId="{13404954-F07B-425F-82BF-E6B8BCDA9074}" dt="2023-10-22T15:17:51.242" v="179" actId="26606"/>
          <ac:spMkLst>
            <pc:docMk/>
            <pc:sldMk cId="1453826521" sldId="267"/>
            <ac:spMk id="29" creationId="{DB17E863-922E-4C26-BD64-E8FD41D28661}"/>
          </ac:spMkLst>
        </pc:spChg>
        <pc:grpChg chg="del">
          <ac:chgData name="Ruth Groff" userId="1aab9dd2-7c88-4682-9483-2f361af8955c" providerId="ADAL" clId="{13404954-F07B-425F-82BF-E6B8BCDA9074}" dt="2023-10-22T15:17:51.242" v="179" actId="26606"/>
          <ac:grpSpMkLst>
            <pc:docMk/>
            <pc:sldMk cId="1453826521" sldId="267"/>
            <ac:grpSpMk id="12" creationId="{2E751C04-BEA6-446B-A678-9C74819EBD4C}"/>
          </ac:grpSpMkLst>
        </pc:grpChg>
        <pc:grpChg chg="del">
          <ac:chgData name="Ruth Groff" userId="1aab9dd2-7c88-4682-9483-2f361af8955c" providerId="ADAL" clId="{13404954-F07B-425F-82BF-E6B8BCDA9074}" dt="2023-10-22T15:17:51.242" v="179" actId="26606"/>
          <ac:grpSpMkLst>
            <pc:docMk/>
            <pc:sldMk cId="1453826521" sldId="267"/>
            <ac:grpSpMk id="18" creationId="{B63ACBA3-DEFD-4C6D-BBA0-64468FA99C2D}"/>
          </ac:grpSpMkLst>
        </pc:grpChg>
      </pc:sldChg>
      <pc:sldChg chg="addSp delSp modSp mod">
        <pc:chgData name="Ruth Groff" userId="1aab9dd2-7c88-4682-9483-2f361af8955c" providerId="ADAL" clId="{13404954-F07B-425F-82BF-E6B8BCDA9074}" dt="2023-10-22T15:18:38.234" v="182" actId="26606"/>
        <pc:sldMkLst>
          <pc:docMk/>
          <pc:sldMk cId="569214909" sldId="268"/>
        </pc:sldMkLst>
        <pc:spChg chg="mod">
          <ac:chgData name="Ruth Groff" userId="1aab9dd2-7c88-4682-9483-2f361af8955c" providerId="ADAL" clId="{13404954-F07B-425F-82BF-E6B8BCDA9074}" dt="2023-10-22T15:18:38.234" v="182" actId="26606"/>
          <ac:spMkLst>
            <pc:docMk/>
            <pc:sldMk cId="569214909" sldId="268"/>
            <ac:spMk id="2" creationId="{45FA2CFD-39F3-3544-B280-3CBBC45B7F44}"/>
          </ac:spMkLst>
        </pc:spChg>
        <pc:spChg chg="del">
          <ac:chgData name="Ruth Groff" userId="1aab9dd2-7c88-4682-9483-2f361af8955c" providerId="ADAL" clId="{13404954-F07B-425F-82BF-E6B8BCDA9074}" dt="2023-10-22T15:18:38.234" v="182" actId="26606"/>
          <ac:spMkLst>
            <pc:docMk/>
            <pc:sldMk cId="569214909" sldId="268"/>
            <ac:spMk id="3" creationId="{2234DB5A-931C-AD51-DFF5-DF155BEE314A}"/>
          </ac:spMkLst>
        </pc:spChg>
        <pc:spChg chg="del">
          <ac:chgData name="Ruth Groff" userId="1aab9dd2-7c88-4682-9483-2f361af8955c" providerId="ADAL" clId="{13404954-F07B-425F-82BF-E6B8BCDA9074}" dt="2023-10-22T15:18:38.234" v="182" actId="26606"/>
          <ac:spMkLst>
            <pc:docMk/>
            <pc:sldMk cId="569214909" sldId="268"/>
            <ac:spMk id="8" creationId="{18873D23-2DCF-4B31-A009-95721C06E8E1}"/>
          </ac:spMkLst>
        </pc:spChg>
        <pc:spChg chg="del">
          <ac:chgData name="Ruth Groff" userId="1aab9dd2-7c88-4682-9483-2f361af8955c" providerId="ADAL" clId="{13404954-F07B-425F-82BF-E6B8BCDA9074}" dt="2023-10-22T15:18:38.234" v="182" actId="26606"/>
          <ac:spMkLst>
            <pc:docMk/>
            <pc:sldMk cId="569214909" sldId="268"/>
            <ac:spMk id="10" creationId="{C13EF075-D4EF-4929-ADBC-91B27DA19955}"/>
          </ac:spMkLst>
        </pc:spChg>
        <pc:spChg chg="add">
          <ac:chgData name="Ruth Groff" userId="1aab9dd2-7c88-4682-9483-2f361af8955c" providerId="ADAL" clId="{13404954-F07B-425F-82BF-E6B8BCDA9074}" dt="2023-10-22T15:18:38.234" v="182" actId="26606"/>
          <ac:spMkLst>
            <pc:docMk/>
            <pc:sldMk cId="569214909" sldId="268"/>
            <ac:spMk id="22" creationId="{2E442304-DDBD-4F7B-8017-36BCC863FB40}"/>
          </ac:spMkLst>
        </pc:spChg>
        <pc:spChg chg="add">
          <ac:chgData name="Ruth Groff" userId="1aab9dd2-7c88-4682-9483-2f361af8955c" providerId="ADAL" clId="{13404954-F07B-425F-82BF-E6B8BCDA9074}" dt="2023-10-22T15:18:38.234" v="182" actId="26606"/>
          <ac:spMkLst>
            <pc:docMk/>
            <pc:sldMk cId="569214909" sldId="268"/>
            <ac:spMk id="24" creationId="{5E107275-3853-46FD-A241-DE4355A42675}"/>
          </ac:spMkLst>
        </pc:spChg>
        <pc:grpChg chg="del">
          <ac:chgData name="Ruth Groff" userId="1aab9dd2-7c88-4682-9483-2f361af8955c" providerId="ADAL" clId="{13404954-F07B-425F-82BF-E6B8BCDA9074}" dt="2023-10-22T15:18:38.234" v="182" actId="26606"/>
          <ac:grpSpMkLst>
            <pc:docMk/>
            <pc:sldMk cId="569214909" sldId="268"/>
            <ac:grpSpMk id="12" creationId="{DAA26DFA-AAB2-4973-9C17-16D587C7B198}"/>
          </ac:grpSpMkLst>
        </pc:grpChg>
        <pc:graphicFrameChg chg="add">
          <ac:chgData name="Ruth Groff" userId="1aab9dd2-7c88-4682-9483-2f361af8955c" providerId="ADAL" clId="{13404954-F07B-425F-82BF-E6B8BCDA9074}" dt="2023-10-22T15:18:38.234" v="182" actId="26606"/>
          <ac:graphicFrameMkLst>
            <pc:docMk/>
            <pc:sldMk cId="569214909" sldId="268"/>
            <ac:graphicFrameMk id="18" creationId="{F61E9CF9-2BD5-C24C-6B10-9182C576E63D}"/>
          </ac:graphicFrameMkLst>
        </pc:graphicFrameChg>
      </pc:sldChg>
      <pc:sldChg chg="modSp mod">
        <pc:chgData name="Ruth Groff" userId="1aab9dd2-7c88-4682-9483-2f361af8955c" providerId="ADAL" clId="{13404954-F07B-425F-82BF-E6B8BCDA9074}" dt="2023-10-22T15:05:54.407" v="33" actId="27636"/>
        <pc:sldMkLst>
          <pc:docMk/>
          <pc:sldMk cId="487574084" sldId="273"/>
        </pc:sldMkLst>
        <pc:spChg chg="mod">
          <ac:chgData name="Ruth Groff" userId="1aab9dd2-7c88-4682-9483-2f361af8955c" providerId="ADAL" clId="{13404954-F07B-425F-82BF-E6B8BCDA9074}" dt="2023-10-22T15:05:54.407" v="33" actId="27636"/>
          <ac:spMkLst>
            <pc:docMk/>
            <pc:sldMk cId="487574084" sldId="273"/>
            <ac:spMk id="4" creationId="{BC24FE73-DD81-6D69-A4E9-82EAB8ABD2A3}"/>
          </ac:spMkLst>
        </pc:spChg>
      </pc:sldChg>
      <pc:sldChg chg="addSp delSp modSp mod">
        <pc:chgData name="Ruth Groff" userId="1aab9dd2-7c88-4682-9483-2f361af8955c" providerId="ADAL" clId="{13404954-F07B-425F-82BF-E6B8BCDA9074}" dt="2023-10-22T15:20:35.963" v="183" actId="26606"/>
        <pc:sldMkLst>
          <pc:docMk/>
          <pc:sldMk cId="872432689" sldId="277"/>
        </pc:sldMkLst>
        <pc:spChg chg="mod">
          <ac:chgData name="Ruth Groff" userId="1aab9dd2-7c88-4682-9483-2f361af8955c" providerId="ADAL" clId="{13404954-F07B-425F-82BF-E6B8BCDA9074}" dt="2023-10-22T15:20:35.963" v="183" actId="26606"/>
          <ac:spMkLst>
            <pc:docMk/>
            <pc:sldMk cId="872432689" sldId="277"/>
            <ac:spMk id="2" creationId="{B58C3730-B551-BC1F-42AB-5905F8B099A6}"/>
          </ac:spMkLst>
        </pc:spChg>
        <pc:spChg chg="del">
          <ac:chgData name="Ruth Groff" userId="1aab9dd2-7c88-4682-9483-2f361af8955c" providerId="ADAL" clId="{13404954-F07B-425F-82BF-E6B8BCDA9074}" dt="2023-10-22T15:20:35.963" v="183" actId="26606"/>
          <ac:spMkLst>
            <pc:docMk/>
            <pc:sldMk cId="872432689" sldId="277"/>
            <ac:spMk id="7" creationId="{A8DB9CD9-59B1-4D73-BC4C-98796A48EF9B}"/>
          </ac:spMkLst>
        </pc:spChg>
        <pc:spChg chg="del">
          <ac:chgData name="Ruth Groff" userId="1aab9dd2-7c88-4682-9483-2f361af8955c" providerId="ADAL" clId="{13404954-F07B-425F-82BF-E6B8BCDA9074}" dt="2023-10-22T15:20:35.963" v="183" actId="26606"/>
          <ac:spMkLst>
            <pc:docMk/>
            <pc:sldMk cId="872432689" sldId="277"/>
            <ac:spMk id="9" creationId="{8874A6A9-41FF-4E33-AFA8-F9F81436A59E}"/>
          </ac:spMkLst>
        </pc:spChg>
        <pc:spChg chg="add">
          <ac:chgData name="Ruth Groff" userId="1aab9dd2-7c88-4682-9483-2f361af8955c" providerId="ADAL" clId="{13404954-F07B-425F-82BF-E6B8BCDA9074}" dt="2023-10-22T15:20:35.963" v="183" actId="26606"/>
          <ac:spMkLst>
            <pc:docMk/>
            <pc:sldMk cId="872432689" sldId="277"/>
            <ac:spMk id="23" creationId="{934F1179-B481-4F9E-BCA3-AFB972070F83}"/>
          </ac:spMkLst>
        </pc:spChg>
        <pc:spChg chg="add">
          <ac:chgData name="Ruth Groff" userId="1aab9dd2-7c88-4682-9483-2f361af8955c" providerId="ADAL" clId="{13404954-F07B-425F-82BF-E6B8BCDA9074}" dt="2023-10-22T15:20:35.963" v="183" actId="26606"/>
          <ac:spMkLst>
            <pc:docMk/>
            <pc:sldMk cId="872432689" sldId="277"/>
            <ac:spMk id="25" creationId="{827DC2C4-B485-428A-BF4A-472D2967F47F}"/>
          </ac:spMkLst>
        </pc:spChg>
        <pc:spChg chg="add">
          <ac:chgData name="Ruth Groff" userId="1aab9dd2-7c88-4682-9483-2f361af8955c" providerId="ADAL" clId="{13404954-F07B-425F-82BF-E6B8BCDA9074}" dt="2023-10-22T15:20:35.963" v="183" actId="26606"/>
          <ac:spMkLst>
            <pc:docMk/>
            <pc:sldMk cId="872432689" sldId="277"/>
            <ac:spMk id="27" creationId="{EE04B5EB-F158-4507-90DD-BD23620C7CC9}"/>
          </ac:spMkLst>
        </pc:spChg>
        <pc:grpChg chg="del">
          <ac:chgData name="Ruth Groff" userId="1aab9dd2-7c88-4682-9483-2f361af8955c" providerId="ADAL" clId="{13404954-F07B-425F-82BF-E6B8BCDA9074}" dt="2023-10-22T15:20:35.963" v="183" actId="26606"/>
          <ac:grpSpMkLst>
            <pc:docMk/>
            <pc:sldMk cId="872432689" sldId="277"/>
            <ac:grpSpMk id="11" creationId="{721D730E-1F97-4071-B143-B05E6D2599BC}"/>
          </ac:grpSpMkLst>
        </pc:grpChg>
      </pc:sldChg>
      <pc:sldChg chg="addSp delSp modSp add mod setBg delDesignElem">
        <pc:chgData name="Ruth Groff" userId="1aab9dd2-7c88-4682-9483-2f361af8955c" providerId="ADAL" clId="{13404954-F07B-425F-82BF-E6B8BCDA9074}" dt="2023-11-02T09:45:47.079" v="207" actId="26606"/>
        <pc:sldMkLst>
          <pc:docMk/>
          <pc:sldMk cId="3425734924" sldId="304"/>
        </pc:sldMkLst>
        <pc:spChg chg="del">
          <ac:chgData name="Ruth Groff" userId="1aab9dd2-7c88-4682-9483-2f361af8955c" providerId="ADAL" clId="{13404954-F07B-425F-82BF-E6B8BCDA9074}" dt="2023-11-02T09:43:25.886" v="192"/>
          <ac:spMkLst>
            <pc:docMk/>
            <pc:sldMk cId="3425734924" sldId="304"/>
            <ac:spMk id="73" creationId="{1E94681D-2A4C-4A8D-B9B5-31D440D0328D}"/>
          </ac:spMkLst>
        </pc:spChg>
        <pc:spChg chg="del">
          <ac:chgData name="Ruth Groff" userId="1aab9dd2-7c88-4682-9483-2f361af8955c" providerId="ADAL" clId="{13404954-F07B-425F-82BF-E6B8BCDA9074}" dt="2023-11-02T09:43:25.886" v="192"/>
          <ac:spMkLst>
            <pc:docMk/>
            <pc:sldMk cId="3425734924" sldId="304"/>
            <ac:spMk id="75" creationId="{685B1578-9B95-463A-91DE-797A98F7E96A}"/>
          </ac:spMkLst>
        </pc:spChg>
        <pc:spChg chg="del">
          <ac:chgData name="Ruth Groff" userId="1aab9dd2-7c88-4682-9483-2f361af8955c" providerId="ADAL" clId="{13404954-F07B-425F-82BF-E6B8BCDA9074}" dt="2023-11-02T09:43:25.886" v="192"/>
          <ac:spMkLst>
            <pc:docMk/>
            <pc:sldMk cId="3425734924" sldId="304"/>
            <ac:spMk id="77" creationId="{B7753F1F-C532-475B-BE0D-7359EB6F86EF}"/>
          </ac:spMkLst>
        </pc:spChg>
        <pc:spChg chg="del">
          <ac:chgData name="Ruth Groff" userId="1aab9dd2-7c88-4682-9483-2f361af8955c" providerId="ADAL" clId="{13404954-F07B-425F-82BF-E6B8BCDA9074}" dt="2023-11-02T09:43:25.886" v="192"/>
          <ac:spMkLst>
            <pc:docMk/>
            <pc:sldMk cId="3425734924" sldId="304"/>
            <ac:spMk id="79" creationId="{0EB72A9B-FD82-4F09-BF1E-D39311D3A0E3}"/>
          </ac:spMkLst>
        </pc:spChg>
        <pc:spChg chg="del">
          <ac:chgData name="Ruth Groff" userId="1aab9dd2-7c88-4682-9483-2f361af8955c" providerId="ADAL" clId="{13404954-F07B-425F-82BF-E6B8BCDA9074}" dt="2023-11-02T09:43:25.886" v="192"/>
          <ac:spMkLst>
            <pc:docMk/>
            <pc:sldMk cId="3425734924" sldId="304"/>
            <ac:spMk id="81" creationId="{DD39B371-6E4E-4070-AB4E-4D788405A5A6}"/>
          </ac:spMkLst>
        </pc:spChg>
        <pc:spChg chg="del">
          <ac:chgData name="Ruth Groff" userId="1aab9dd2-7c88-4682-9483-2f361af8955c" providerId="ADAL" clId="{13404954-F07B-425F-82BF-E6B8BCDA9074}" dt="2023-11-02T09:43:25.886" v="192"/>
          <ac:spMkLst>
            <pc:docMk/>
            <pc:sldMk cId="3425734924" sldId="304"/>
            <ac:spMk id="83" creationId="{B937DAED-8BFE-4563-BB45-B5E554D70A84}"/>
          </ac:spMkLst>
        </pc:spChg>
        <pc:spChg chg="mod">
          <ac:chgData name="Ruth Groff" userId="1aab9dd2-7c88-4682-9483-2f361af8955c" providerId="ADAL" clId="{13404954-F07B-425F-82BF-E6B8BCDA9074}" dt="2023-11-02T09:45:47.079" v="207" actId="26606"/>
          <ac:spMkLst>
            <pc:docMk/>
            <pc:sldMk cId="3425734924" sldId="304"/>
            <ac:spMk id="4098" creationId="{00000000-0000-0000-0000-000000000000}"/>
          </ac:spMkLst>
        </pc:spChg>
        <pc:spChg chg="add">
          <ac:chgData name="Ruth Groff" userId="1aab9dd2-7c88-4682-9483-2f361af8955c" providerId="ADAL" clId="{13404954-F07B-425F-82BF-E6B8BCDA9074}" dt="2023-11-02T09:45:47.079" v="207" actId="26606"/>
          <ac:spMkLst>
            <pc:docMk/>
            <pc:sldMk cId="3425734924" sldId="304"/>
            <ac:spMk id="4106" creationId="{2E442304-DDBD-4F7B-8017-36BCC863FB40}"/>
          </ac:spMkLst>
        </pc:spChg>
        <pc:spChg chg="add">
          <ac:chgData name="Ruth Groff" userId="1aab9dd2-7c88-4682-9483-2f361af8955c" providerId="ADAL" clId="{13404954-F07B-425F-82BF-E6B8BCDA9074}" dt="2023-11-02T09:45:47.079" v="207" actId="26606"/>
          <ac:spMkLst>
            <pc:docMk/>
            <pc:sldMk cId="3425734924" sldId="304"/>
            <ac:spMk id="4108" creationId="{5E107275-3853-46FD-A241-DE4355A42675}"/>
          </ac:spMkLst>
        </pc:spChg>
        <pc:graphicFrameChg chg="mod modGraphic">
          <ac:chgData name="Ruth Groff" userId="1aab9dd2-7c88-4682-9483-2f361af8955c" providerId="ADAL" clId="{13404954-F07B-425F-82BF-E6B8BCDA9074}" dt="2023-11-02T09:45:47.079" v="207" actId="26606"/>
          <ac:graphicFrameMkLst>
            <pc:docMk/>
            <pc:sldMk cId="3425734924" sldId="304"/>
            <ac:graphicFrameMk id="4101" creationId="{667398A1-2CF0-4D6B-9A3A-391D341F4915}"/>
          </ac:graphicFrameMkLst>
        </pc:graphicFrameChg>
      </pc:sldChg>
      <pc:sldChg chg="addSp delSp modSp add mod setBg delDesignElem">
        <pc:chgData name="Ruth Groff" userId="1aab9dd2-7c88-4682-9483-2f361af8955c" providerId="ADAL" clId="{13404954-F07B-425F-82BF-E6B8BCDA9074}" dt="2023-11-02T09:44:52.331" v="205" actId="27636"/>
        <pc:sldMkLst>
          <pc:docMk/>
          <pc:sldMk cId="2511327931" sldId="305"/>
        </pc:sldMkLst>
        <pc:spChg chg="mod">
          <ac:chgData name="Ruth Groff" userId="1aab9dd2-7c88-4682-9483-2f361af8955c" providerId="ADAL" clId="{13404954-F07B-425F-82BF-E6B8BCDA9074}" dt="2023-11-02T09:44:27.579" v="199" actId="26606"/>
          <ac:spMkLst>
            <pc:docMk/>
            <pc:sldMk cId="2511327931" sldId="305"/>
            <ac:spMk id="2" creationId="{00000000-0000-0000-0000-000000000000}"/>
          </ac:spMkLst>
        </pc:spChg>
        <pc:spChg chg="mod">
          <ac:chgData name="Ruth Groff" userId="1aab9dd2-7c88-4682-9483-2f361af8955c" providerId="ADAL" clId="{13404954-F07B-425F-82BF-E6B8BCDA9074}" dt="2023-11-02T09:44:52.331" v="205" actId="27636"/>
          <ac:spMkLst>
            <pc:docMk/>
            <pc:sldMk cId="2511327931" sldId="305"/>
            <ac:spMk id="3" creationId="{00000000-0000-0000-0000-000000000000}"/>
          </ac:spMkLst>
        </pc:spChg>
        <pc:spChg chg="del">
          <ac:chgData name="Ruth Groff" userId="1aab9dd2-7c88-4682-9483-2f361af8955c" providerId="ADAL" clId="{13404954-F07B-425F-82BF-E6B8BCDA9074}" dt="2023-11-02T09:43:25.886" v="192"/>
          <ac:spMkLst>
            <pc:docMk/>
            <pc:sldMk cId="2511327931" sldId="305"/>
            <ac:spMk id="8" creationId="{065FAA58-0EDC-412F-A5F8-01968BE6052E}"/>
          </ac:spMkLst>
        </pc:spChg>
        <pc:spChg chg="add del">
          <ac:chgData name="Ruth Groff" userId="1aab9dd2-7c88-4682-9483-2f361af8955c" providerId="ADAL" clId="{13404954-F07B-425F-82BF-E6B8BCDA9074}" dt="2023-11-02T09:44:27.578" v="198" actId="26606"/>
          <ac:spMkLst>
            <pc:docMk/>
            <pc:sldMk cId="2511327931" sldId="305"/>
            <ac:spMk id="9" creationId="{2C61293E-6EBE-43EF-A52C-9BEBFD7679D4}"/>
          </ac:spMkLst>
        </pc:spChg>
        <pc:spChg chg="del">
          <ac:chgData name="Ruth Groff" userId="1aab9dd2-7c88-4682-9483-2f361af8955c" providerId="ADAL" clId="{13404954-F07B-425F-82BF-E6B8BCDA9074}" dt="2023-11-02T09:43:25.886" v="192"/>
          <ac:spMkLst>
            <pc:docMk/>
            <pc:sldMk cId="2511327931" sldId="305"/>
            <ac:spMk id="10" creationId="{C8089CB0-2F03-4E3C-ADBB-570A3BE78F86}"/>
          </ac:spMkLst>
        </pc:spChg>
        <pc:spChg chg="add del">
          <ac:chgData name="Ruth Groff" userId="1aab9dd2-7c88-4682-9483-2f361af8955c" providerId="ADAL" clId="{13404954-F07B-425F-82BF-E6B8BCDA9074}" dt="2023-11-02T09:44:27.578" v="198" actId="26606"/>
          <ac:spMkLst>
            <pc:docMk/>
            <pc:sldMk cId="2511327931" sldId="305"/>
            <ac:spMk id="11" creationId="{21540236-BFD5-4A9D-8840-4703E7F76825}"/>
          </ac:spMkLst>
        </pc:spChg>
        <pc:spChg chg="del">
          <ac:chgData name="Ruth Groff" userId="1aab9dd2-7c88-4682-9483-2f361af8955c" providerId="ADAL" clId="{13404954-F07B-425F-82BF-E6B8BCDA9074}" dt="2023-11-02T09:43:25.886" v="192"/>
          <ac:spMkLst>
            <pc:docMk/>
            <pc:sldMk cId="2511327931" sldId="305"/>
            <ac:spMk id="12" creationId="{0DBA80B1-3B69-49C0-8AC9-716ABA57F577}"/>
          </ac:spMkLst>
        </pc:spChg>
        <pc:spChg chg="add">
          <ac:chgData name="Ruth Groff" userId="1aab9dd2-7c88-4682-9483-2f361af8955c" providerId="ADAL" clId="{13404954-F07B-425F-82BF-E6B8BCDA9074}" dt="2023-11-02T09:44:27.579" v="199" actId="26606"/>
          <ac:spMkLst>
            <pc:docMk/>
            <pc:sldMk cId="2511327931" sldId="305"/>
            <ac:spMk id="13" creationId="{09588DA8-065E-4F6F-8EFD-43104AB2E0CF}"/>
          </ac:spMkLst>
        </pc:spChg>
        <pc:spChg chg="del">
          <ac:chgData name="Ruth Groff" userId="1aab9dd2-7c88-4682-9483-2f361af8955c" providerId="ADAL" clId="{13404954-F07B-425F-82BF-E6B8BCDA9074}" dt="2023-11-02T09:43:25.886" v="192"/>
          <ac:spMkLst>
            <pc:docMk/>
            <pc:sldMk cId="2511327931" sldId="305"/>
            <ac:spMk id="14" creationId="{047E1103-B264-49BE-BC2A-F4E40BD33B41}"/>
          </ac:spMkLst>
        </pc:spChg>
        <pc:spChg chg="add">
          <ac:chgData name="Ruth Groff" userId="1aab9dd2-7c88-4682-9483-2f361af8955c" providerId="ADAL" clId="{13404954-F07B-425F-82BF-E6B8BCDA9074}" dt="2023-11-02T09:44:27.579" v="199" actId="26606"/>
          <ac:spMkLst>
            <pc:docMk/>
            <pc:sldMk cId="2511327931" sldId="305"/>
            <ac:spMk id="15" creationId="{C4285719-470E-454C-AF62-8323075F1F5B}"/>
          </ac:spMkLst>
        </pc:spChg>
        <pc:spChg chg="del">
          <ac:chgData name="Ruth Groff" userId="1aab9dd2-7c88-4682-9483-2f361af8955c" providerId="ADAL" clId="{13404954-F07B-425F-82BF-E6B8BCDA9074}" dt="2023-11-02T09:43:25.886" v="192"/>
          <ac:spMkLst>
            <pc:docMk/>
            <pc:sldMk cId="2511327931" sldId="305"/>
            <ac:spMk id="16" creationId="{52DA11B6-B538-4624-9628-98B823D761D5}"/>
          </ac:spMkLst>
        </pc:spChg>
        <pc:spChg chg="add">
          <ac:chgData name="Ruth Groff" userId="1aab9dd2-7c88-4682-9483-2f361af8955c" providerId="ADAL" clId="{13404954-F07B-425F-82BF-E6B8BCDA9074}" dt="2023-11-02T09:44:27.579" v="199" actId="26606"/>
          <ac:spMkLst>
            <pc:docMk/>
            <pc:sldMk cId="2511327931" sldId="305"/>
            <ac:spMk id="17" creationId="{CD9FE4EF-C4D8-49A0-B2FF-81D8DB7D8A24}"/>
          </ac:spMkLst>
        </pc:spChg>
        <pc:spChg chg="del">
          <ac:chgData name="Ruth Groff" userId="1aab9dd2-7c88-4682-9483-2f361af8955c" providerId="ADAL" clId="{13404954-F07B-425F-82BF-E6B8BCDA9074}" dt="2023-11-02T09:43:25.886" v="192"/>
          <ac:spMkLst>
            <pc:docMk/>
            <pc:sldMk cId="2511327931" sldId="305"/>
            <ac:spMk id="18" creationId="{CFB1CB5B-67A5-45DB-B8E1-7A09A642E3E4}"/>
          </ac:spMkLst>
        </pc:spChg>
        <pc:spChg chg="add">
          <ac:chgData name="Ruth Groff" userId="1aab9dd2-7c88-4682-9483-2f361af8955c" providerId="ADAL" clId="{13404954-F07B-425F-82BF-E6B8BCDA9074}" dt="2023-11-02T09:44:27.579" v="199" actId="26606"/>
          <ac:spMkLst>
            <pc:docMk/>
            <pc:sldMk cId="2511327931" sldId="305"/>
            <ac:spMk id="19" creationId="{4300840D-0A0B-4512-BACA-B439D5B9C57C}"/>
          </ac:spMkLst>
        </pc:spChg>
        <pc:spChg chg="add">
          <ac:chgData name="Ruth Groff" userId="1aab9dd2-7c88-4682-9483-2f361af8955c" providerId="ADAL" clId="{13404954-F07B-425F-82BF-E6B8BCDA9074}" dt="2023-11-02T09:44:27.579" v="199" actId="26606"/>
          <ac:spMkLst>
            <pc:docMk/>
            <pc:sldMk cId="2511327931" sldId="305"/>
            <ac:spMk id="20" creationId="{8D71EDA1-87BF-4D5D-AB79-F346FD19278A}"/>
          </ac:spMkLst>
        </pc:spChg>
        <pc:spChg chg="add">
          <ac:chgData name="Ruth Groff" userId="1aab9dd2-7c88-4682-9483-2f361af8955c" providerId="ADAL" clId="{13404954-F07B-425F-82BF-E6B8BCDA9074}" dt="2023-11-02T09:44:27.579" v="199" actId="26606"/>
          <ac:spMkLst>
            <pc:docMk/>
            <pc:sldMk cId="2511327931" sldId="305"/>
            <ac:spMk id="21" creationId="{D2B78728-A580-49A7-84F9-6EF6F583ADE0}"/>
          </ac:spMkLst>
        </pc:spChg>
        <pc:spChg chg="add">
          <ac:chgData name="Ruth Groff" userId="1aab9dd2-7c88-4682-9483-2f361af8955c" providerId="ADAL" clId="{13404954-F07B-425F-82BF-E6B8BCDA9074}" dt="2023-11-02T09:44:27.579" v="199" actId="26606"/>
          <ac:spMkLst>
            <pc:docMk/>
            <pc:sldMk cId="2511327931" sldId="305"/>
            <ac:spMk id="22" creationId="{38FAA1A1-D861-433F-88FA-1E9D6FD31D11}"/>
          </ac:spMkLst>
        </pc:spChg>
        <pc:picChg chg="add del">
          <ac:chgData name="Ruth Groff" userId="1aab9dd2-7c88-4682-9483-2f361af8955c" providerId="ADAL" clId="{13404954-F07B-425F-82BF-E6B8BCDA9074}" dt="2023-11-02T09:44:27.578" v="198" actId="26606"/>
          <ac:picMkLst>
            <pc:docMk/>
            <pc:sldMk cId="2511327931" sldId="305"/>
            <ac:picMk id="5" creationId="{D1A1C482-79F4-4C66-ED4A-1262CA9351D0}"/>
          </ac:picMkLst>
        </pc:picChg>
      </pc:sldChg>
      <pc:sldChg chg="modSp add mod">
        <pc:chgData name="Ruth Groff" userId="1aab9dd2-7c88-4682-9483-2f361af8955c" providerId="ADAL" clId="{13404954-F07B-425F-82BF-E6B8BCDA9074}" dt="2023-11-02T09:46:36.943" v="234" actId="20577"/>
        <pc:sldMkLst>
          <pc:docMk/>
          <pc:sldMk cId="2641470292" sldId="306"/>
        </pc:sldMkLst>
        <pc:spChg chg="mod">
          <ac:chgData name="Ruth Groff" userId="1aab9dd2-7c88-4682-9483-2f361af8955c" providerId="ADAL" clId="{13404954-F07B-425F-82BF-E6B8BCDA9074}" dt="2023-11-02T09:43:26.207" v="195" actId="27636"/>
          <ac:spMkLst>
            <pc:docMk/>
            <pc:sldMk cId="2641470292" sldId="306"/>
            <ac:spMk id="3" creationId="{00000000-0000-0000-0000-000000000000}"/>
          </ac:spMkLst>
        </pc:spChg>
        <pc:spChg chg="mod">
          <ac:chgData name="Ruth Groff" userId="1aab9dd2-7c88-4682-9483-2f361af8955c" providerId="ADAL" clId="{13404954-F07B-425F-82BF-E6B8BCDA9074}" dt="2023-11-02T09:46:36.943" v="234" actId="20577"/>
          <ac:spMkLst>
            <pc:docMk/>
            <pc:sldMk cId="2641470292" sldId="306"/>
            <ac:spMk id="4" creationId="{00000000-0000-0000-0000-000000000000}"/>
          </ac:spMkLst>
        </pc:spChg>
        <pc:spChg chg="mod">
          <ac:chgData name="Ruth Groff" userId="1aab9dd2-7c88-4682-9483-2f361af8955c" providerId="ADAL" clId="{13404954-F07B-425F-82BF-E6B8BCDA9074}" dt="2023-11-02T09:43:26.207" v="194" actId="27636"/>
          <ac:spMkLst>
            <pc:docMk/>
            <pc:sldMk cId="2641470292" sldId="306"/>
            <ac:spMk id="5" creationId="{00000000-0000-0000-0000-000000000000}"/>
          </ac:spMkLst>
        </pc:spChg>
      </pc:sldChg>
      <pc:sldChg chg="addSp delSp modSp add mod setBg delDesignElem">
        <pc:chgData name="Ruth Groff" userId="1aab9dd2-7c88-4682-9483-2f361af8955c" providerId="ADAL" clId="{13404954-F07B-425F-82BF-E6B8BCDA9074}" dt="2023-11-02T09:45:31.780" v="206" actId="26606"/>
        <pc:sldMkLst>
          <pc:docMk/>
          <pc:sldMk cId="3393866350" sldId="318"/>
        </pc:sldMkLst>
        <pc:spChg chg="mod">
          <ac:chgData name="Ruth Groff" userId="1aab9dd2-7c88-4682-9483-2f361af8955c" providerId="ADAL" clId="{13404954-F07B-425F-82BF-E6B8BCDA9074}" dt="2023-11-02T09:45:31.780" v="206" actId="26606"/>
          <ac:spMkLst>
            <pc:docMk/>
            <pc:sldMk cId="3393866350" sldId="318"/>
            <ac:spMk id="2" creationId="{00000000-0000-0000-0000-000000000000}"/>
          </ac:spMkLst>
        </pc:spChg>
        <pc:spChg chg="del">
          <ac:chgData name="Ruth Groff" userId="1aab9dd2-7c88-4682-9483-2f361af8955c" providerId="ADAL" clId="{13404954-F07B-425F-82BF-E6B8BCDA9074}" dt="2023-11-02T09:43:25.886" v="192"/>
          <ac:spMkLst>
            <pc:docMk/>
            <pc:sldMk cId="3393866350" sldId="318"/>
            <ac:spMk id="9" creationId="{0EB72A9B-FD82-4F09-BF1E-D39311D3A0E3}"/>
          </ac:spMkLst>
        </pc:spChg>
        <pc:spChg chg="add">
          <ac:chgData name="Ruth Groff" userId="1aab9dd2-7c88-4682-9483-2f361af8955c" providerId="ADAL" clId="{13404954-F07B-425F-82BF-E6B8BCDA9074}" dt="2023-11-02T09:45:31.780" v="206" actId="26606"/>
          <ac:spMkLst>
            <pc:docMk/>
            <pc:sldMk cId="3393866350" sldId="318"/>
            <ac:spMk id="10" creationId="{2659FDB4-FCBE-4A89-B46D-43D4FA54464D}"/>
          </ac:spMkLst>
        </pc:spChg>
        <pc:spChg chg="del">
          <ac:chgData name="Ruth Groff" userId="1aab9dd2-7c88-4682-9483-2f361af8955c" providerId="ADAL" clId="{13404954-F07B-425F-82BF-E6B8BCDA9074}" dt="2023-11-02T09:43:25.886" v="192"/>
          <ac:spMkLst>
            <pc:docMk/>
            <pc:sldMk cId="3393866350" sldId="318"/>
            <ac:spMk id="11" creationId="{DD39B371-6E4E-4070-AB4E-4D788405A5A6}"/>
          </ac:spMkLst>
        </pc:spChg>
        <pc:spChg chg="del">
          <ac:chgData name="Ruth Groff" userId="1aab9dd2-7c88-4682-9483-2f361af8955c" providerId="ADAL" clId="{13404954-F07B-425F-82BF-E6B8BCDA9074}" dt="2023-11-02T09:43:25.886" v="192"/>
          <ac:spMkLst>
            <pc:docMk/>
            <pc:sldMk cId="3393866350" sldId="318"/>
            <ac:spMk id="13" creationId="{B937DAED-8BFE-4563-BB45-B5E554D70A84}"/>
          </ac:spMkLst>
        </pc:spChg>
        <pc:graphicFrameChg chg="mod modGraphic">
          <ac:chgData name="Ruth Groff" userId="1aab9dd2-7c88-4682-9483-2f361af8955c" providerId="ADAL" clId="{13404954-F07B-425F-82BF-E6B8BCDA9074}" dt="2023-11-02T09:45:31.780" v="206" actId="26606"/>
          <ac:graphicFrameMkLst>
            <pc:docMk/>
            <pc:sldMk cId="3393866350" sldId="318"/>
            <ac:graphicFrameMk id="5" creationId="{D08E36FC-3808-4C34-8FE8-2AEFB1265A80}"/>
          </ac:graphicFrameMkLst>
        </pc:graphicFrameChg>
        <pc:cxnChg chg="add">
          <ac:chgData name="Ruth Groff" userId="1aab9dd2-7c88-4682-9483-2f361af8955c" providerId="ADAL" clId="{13404954-F07B-425F-82BF-E6B8BCDA9074}" dt="2023-11-02T09:45:31.780" v="206" actId="26606"/>
          <ac:cxnSpMkLst>
            <pc:docMk/>
            <pc:sldMk cId="3393866350" sldId="318"/>
            <ac:cxnSpMk id="12" creationId="{C8F51B3F-8331-4E4A-AE96-D47B1006EEAD}"/>
          </ac:cxnSpMkLst>
        </pc:cxnChg>
      </pc:sldChg>
      <pc:sldChg chg="delSp modSp add mod setBg delDesignElem">
        <pc:chgData name="Ruth Groff" userId="1aab9dd2-7c88-4682-9483-2f361af8955c" providerId="ADAL" clId="{13404954-F07B-425F-82BF-E6B8BCDA9074}" dt="2023-10-22T15:06:32.605" v="115" actId="20577"/>
        <pc:sldMkLst>
          <pc:docMk/>
          <pc:sldMk cId="2841790696" sldId="431"/>
        </pc:sldMkLst>
        <pc:spChg chg="mod">
          <ac:chgData name="Ruth Groff" userId="1aab9dd2-7c88-4682-9483-2f361af8955c" providerId="ADAL" clId="{13404954-F07B-425F-82BF-E6B8BCDA9074}" dt="2023-10-22T15:06:32.605" v="115" actId="20577"/>
          <ac:spMkLst>
            <pc:docMk/>
            <pc:sldMk cId="2841790696" sldId="431"/>
            <ac:spMk id="5" creationId="{00CE0CF7-37A5-8752-33D5-4D6283B47519}"/>
          </ac:spMkLst>
        </pc:spChg>
        <pc:spChg chg="del">
          <ac:chgData name="Ruth Groff" userId="1aab9dd2-7c88-4682-9483-2f361af8955c" providerId="ADAL" clId="{13404954-F07B-425F-82BF-E6B8BCDA9074}" dt="2023-10-22T15:05:54.213" v="32"/>
          <ac:spMkLst>
            <pc:docMk/>
            <pc:sldMk cId="2841790696" sldId="431"/>
            <ac:spMk id="12" creationId="{201CC55D-ED54-4C5C-95E6-10947BD1103B}"/>
          </ac:spMkLst>
        </pc:spChg>
        <pc:spChg chg="del">
          <ac:chgData name="Ruth Groff" userId="1aab9dd2-7c88-4682-9483-2f361af8955c" providerId="ADAL" clId="{13404954-F07B-425F-82BF-E6B8BCDA9074}" dt="2023-10-22T15:05:54.213" v="32"/>
          <ac:spMkLst>
            <pc:docMk/>
            <pc:sldMk cId="2841790696" sldId="431"/>
            <ac:spMk id="18" creationId="{3873B707-463F-40B0-8227-E8CC6C67EB25}"/>
          </ac:spMkLst>
        </pc:spChg>
        <pc:spChg chg="del">
          <ac:chgData name="Ruth Groff" userId="1aab9dd2-7c88-4682-9483-2f361af8955c" providerId="ADAL" clId="{13404954-F07B-425F-82BF-E6B8BCDA9074}" dt="2023-10-22T15:05:54.213" v="32"/>
          <ac:spMkLst>
            <pc:docMk/>
            <pc:sldMk cId="2841790696" sldId="431"/>
            <ac:spMk id="20" creationId="{C13237C8-E62C-4F0D-A318-BD6FB6C2D138}"/>
          </ac:spMkLst>
        </pc:spChg>
        <pc:spChg chg="del">
          <ac:chgData name="Ruth Groff" userId="1aab9dd2-7c88-4682-9483-2f361af8955c" providerId="ADAL" clId="{13404954-F07B-425F-82BF-E6B8BCDA9074}" dt="2023-10-22T15:05:54.213" v="32"/>
          <ac:spMkLst>
            <pc:docMk/>
            <pc:sldMk cId="2841790696" sldId="431"/>
            <ac:spMk id="22" creationId="{19C9EAEA-39D0-4B0E-A0EB-51E7B26740B1}"/>
          </ac:spMkLst>
        </pc:spChg>
        <pc:grpChg chg="del">
          <ac:chgData name="Ruth Groff" userId="1aab9dd2-7c88-4682-9483-2f361af8955c" providerId="ADAL" clId="{13404954-F07B-425F-82BF-E6B8BCDA9074}" dt="2023-10-22T15:05:54.213" v="32"/>
          <ac:grpSpMkLst>
            <pc:docMk/>
            <pc:sldMk cId="2841790696" sldId="431"/>
            <ac:grpSpMk id="14" creationId="{1DE889C7-FAD6-4397-98E2-05D503484459}"/>
          </ac:grpSpMkLst>
        </pc:grpChg>
      </pc:sldChg>
      <pc:sldChg chg="addSp delSp modSp new mod setBg">
        <pc:chgData name="Ruth Groff" userId="1aab9dd2-7c88-4682-9483-2f361af8955c" providerId="ADAL" clId="{13404954-F07B-425F-82BF-E6B8BCDA9074}" dt="2023-10-22T15:14:46.196" v="165" actId="113"/>
        <pc:sldMkLst>
          <pc:docMk/>
          <pc:sldMk cId="1982516363" sldId="432"/>
        </pc:sldMkLst>
        <pc:spChg chg="mod">
          <ac:chgData name="Ruth Groff" userId="1aab9dd2-7c88-4682-9483-2f361af8955c" providerId="ADAL" clId="{13404954-F07B-425F-82BF-E6B8BCDA9074}" dt="2023-10-22T15:14:37.941" v="164" actId="26606"/>
          <ac:spMkLst>
            <pc:docMk/>
            <pc:sldMk cId="1982516363" sldId="432"/>
            <ac:spMk id="2" creationId="{5641E210-BE8F-29B6-C8FD-CE567311A4E8}"/>
          </ac:spMkLst>
        </pc:spChg>
        <pc:spChg chg="mod">
          <ac:chgData name="Ruth Groff" userId="1aab9dd2-7c88-4682-9483-2f361af8955c" providerId="ADAL" clId="{13404954-F07B-425F-82BF-E6B8BCDA9074}" dt="2023-10-22T15:14:46.196" v="165" actId="113"/>
          <ac:spMkLst>
            <pc:docMk/>
            <pc:sldMk cId="1982516363" sldId="432"/>
            <ac:spMk id="3" creationId="{3DB4676F-1FEC-159C-6E8A-29E7D3777E09}"/>
          </ac:spMkLst>
        </pc:spChg>
        <pc:spChg chg="add del">
          <ac:chgData name="Ruth Groff" userId="1aab9dd2-7c88-4682-9483-2f361af8955c" providerId="ADAL" clId="{13404954-F07B-425F-82BF-E6B8BCDA9074}" dt="2023-10-22T15:14:01.629" v="156" actId="26606"/>
          <ac:spMkLst>
            <pc:docMk/>
            <pc:sldMk cId="1982516363" sldId="432"/>
            <ac:spMk id="9" creationId="{2C61293E-6EBE-43EF-A52C-9BEBFD7679D4}"/>
          </ac:spMkLst>
        </pc:spChg>
        <pc:spChg chg="add del">
          <ac:chgData name="Ruth Groff" userId="1aab9dd2-7c88-4682-9483-2f361af8955c" providerId="ADAL" clId="{13404954-F07B-425F-82BF-E6B8BCDA9074}" dt="2023-10-22T15:14:01.629" v="156" actId="26606"/>
          <ac:spMkLst>
            <pc:docMk/>
            <pc:sldMk cId="1982516363" sldId="432"/>
            <ac:spMk id="11" creationId="{21540236-BFD5-4A9D-8840-4703E7F76825}"/>
          </ac:spMkLst>
        </pc:spChg>
        <pc:spChg chg="add del">
          <ac:chgData name="Ruth Groff" userId="1aab9dd2-7c88-4682-9483-2f361af8955c" providerId="ADAL" clId="{13404954-F07B-425F-82BF-E6B8BCDA9074}" dt="2023-10-22T15:14:37.941" v="164" actId="26606"/>
          <ac:spMkLst>
            <pc:docMk/>
            <pc:sldMk cId="1982516363" sldId="432"/>
            <ac:spMk id="16" creationId="{C0763A76-9F1C-4FC5-82B7-DD475DA461B2}"/>
          </ac:spMkLst>
        </pc:spChg>
        <pc:spChg chg="add del">
          <ac:chgData name="Ruth Groff" userId="1aab9dd2-7c88-4682-9483-2f361af8955c" providerId="ADAL" clId="{13404954-F07B-425F-82BF-E6B8BCDA9074}" dt="2023-10-22T15:14:37.941" v="164" actId="26606"/>
          <ac:spMkLst>
            <pc:docMk/>
            <pc:sldMk cId="1982516363" sldId="432"/>
            <ac:spMk id="18" creationId="{E81BF4F6-F2CF-4984-9D14-D6966D92F99F}"/>
          </ac:spMkLst>
        </pc:spChg>
        <pc:spChg chg="add">
          <ac:chgData name="Ruth Groff" userId="1aab9dd2-7c88-4682-9483-2f361af8955c" providerId="ADAL" clId="{13404954-F07B-425F-82BF-E6B8BCDA9074}" dt="2023-10-22T15:14:37.941" v="164" actId="26606"/>
          <ac:spMkLst>
            <pc:docMk/>
            <pc:sldMk cId="1982516363" sldId="432"/>
            <ac:spMk id="23" creationId="{45D37F4E-DDB4-456B-97E0-9937730A039F}"/>
          </ac:spMkLst>
        </pc:spChg>
        <pc:spChg chg="add">
          <ac:chgData name="Ruth Groff" userId="1aab9dd2-7c88-4682-9483-2f361af8955c" providerId="ADAL" clId="{13404954-F07B-425F-82BF-E6B8BCDA9074}" dt="2023-10-22T15:14:37.941" v="164" actId="26606"/>
          <ac:spMkLst>
            <pc:docMk/>
            <pc:sldMk cId="1982516363" sldId="432"/>
            <ac:spMk id="25" creationId="{B2DD41CD-8F47-4F56-AD12-4E2FF7696987}"/>
          </ac:spMkLst>
        </pc:spChg>
        <pc:picChg chg="add mod ord">
          <ac:chgData name="Ruth Groff" userId="1aab9dd2-7c88-4682-9483-2f361af8955c" providerId="ADAL" clId="{13404954-F07B-425F-82BF-E6B8BCDA9074}" dt="2023-10-22T15:14:37.941" v="164" actId="26606"/>
          <ac:picMkLst>
            <pc:docMk/>
            <pc:sldMk cId="1982516363" sldId="432"/>
            <ac:picMk id="5" creationId="{B1E51BD3-C1E1-D6AB-1606-8CB29213F534}"/>
          </ac:picMkLst>
        </pc:picChg>
      </pc:sldChg>
      <pc:sldChg chg="new del">
        <pc:chgData name="Ruth Groff" userId="1aab9dd2-7c88-4682-9483-2f361af8955c" providerId="ADAL" clId="{13404954-F07B-425F-82BF-E6B8BCDA9074}" dt="2023-11-07T12:18:34.688" v="236" actId="680"/>
        <pc:sldMkLst>
          <pc:docMk/>
          <pc:sldMk cId="1575872563" sldId="43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476678-595D-4102-A1ED-E033D8D9AFB1}">
      <dgm:prSet/>
      <dgm:spPr/>
      <dgm:t>
        <a:bodyPr/>
        <a:lstStyle/>
        <a:p>
          <a:r>
            <a:rPr lang="en-GB"/>
            <a:t>History of Humanism and Relationship to Psychology</a:t>
          </a:r>
          <a:endParaRPr lang="en-US"/>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dirty="0"/>
            <a:t>Humanistic Counselling  </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E92BC558-AB0F-4FD4-896C-4BB62E6C4757}" type="pres">
      <dgm:prSet presAssocID="{FF606815-CE54-4F4B-B922-C98D3D55F11E}" presName="linear" presStyleCnt="0">
        <dgm:presLayoutVars>
          <dgm:animLvl val="lvl"/>
          <dgm:resizeHandles val="exact"/>
        </dgm:presLayoutVars>
      </dgm:prSet>
      <dgm:spPr/>
    </dgm:pt>
    <dgm:pt modelId="{0CE8AD6A-5851-4128-A5AA-6FC0541D0219}" type="pres">
      <dgm:prSet presAssocID="{F8476678-595D-4102-A1ED-E033D8D9AFB1}" presName="parentText" presStyleLbl="node1" presStyleIdx="0" presStyleCnt="3">
        <dgm:presLayoutVars>
          <dgm:chMax val="0"/>
          <dgm:bulletEnabled val="1"/>
        </dgm:presLayoutVars>
      </dgm:prSet>
      <dgm:spPr/>
    </dgm:pt>
    <dgm:pt modelId="{C07F5204-0F45-4263-980C-8AC66070845B}" type="pres">
      <dgm:prSet presAssocID="{F1F40224-CBCA-4EA7-87BE-B0694AFDCD32}" presName="spacer" presStyleCnt="0"/>
      <dgm:spPr/>
    </dgm:pt>
    <dgm:pt modelId="{69CBA452-5668-4177-AB53-B23376E13BDD}" type="pres">
      <dgm:prSet presAssocID="{856E264B-3F59-4A03-8058-DBBA5EB6E69C}" presName="parentText" presStyleLbl="node1" presStyleIdx="1" presStyleCnt="3">
        <dgm:presLayoutVars>
          <dgm:chMax val="0"/>
          <dgm:bulletEnabled val="1"/>
        </dgm:presLayoutVars>
      </dgm:prSet>
      <dgm:spPr/>
    </dgm:pt>
    <dgm:pt modelId="{04EF232C-1822-4406-A204-418C81B23266}" type="pres">
      <dgm:prSet presAssocID="{EC548552-81A6-47C7-AB25-5CD2E5638B40}" presName="spacer" presStyleCnt="0"/>
      <dgm:spPr/>
    </dgm:pt>
    <dgm:pt modelId="{51E1907D-723F-4AC1-9237-DECE5AEC5E80}" type="pres">
      <dgm:prSet presAssocID="{C5D1ACFF-BA60-480B-A58D-8B0982404B31}" presName="parentText" presStyleLbl="node1" presStyleIdx="2" presStyleCnt="3">
        <dgm:presLayoutVars>
          <dgm:chMax val="0"/>
          <dgm:bulletEnabled val="1"/>
        </dgm:presLayoutVars>
      </dgm:prSet>
      <dgm:spPr/>
    </dgm:pt>
  </dgm:ptLst>
  <dgm:cxnLst>
    <dgm:cxn modelId="{531A1700-EB31-4BF2-9BF9-0428D612A478}" srcId="{FF606815-CE54-4F4B-B922-C98D3D55F11E}" destId="{C5D1ACFF-BA60-480B-A58D-8B0982404B31}" srcOrd="2" destOrd="0" parTransId="{DCC1BF8E-13E0-439E-BC80-F6CB1DFAE5F8}" sibTransId="{4DE937A6-68E7-482A-A0EB-AB0453D109BF}"/>
    <dgm:cxn modelId="{933BB60C-7956-4239-9FDB-19E5EC6D184E}" type="presOf" srcId="{C5D1ACFF-BA60-480B-A58D-8B0982404B31}" destId="{51E1907D-723F-4AC1-9237-DECE5AEC5E80}" srcOrd="0" destOrd="0" presId="urn:microsoft.com/office/officeart/2005/8/layout/vList2"/>
    <dgm:cxn modelId="{724B461C-CABF-45EB-8897-42A6955191BE}" type="presOf" srcId="{F8476678-595D-4102-A1ED-E033D8D9AFB1}" destId="{0CE8AD6A-5851-4128-A5AA-6FC0541D0219}" srcOrd="0" destOrd="0" presId="urn:microsoft.com/office/officeart/2005/8/layout/vList2"/>
    <dgm:cxn modelId="{69618695-5A30-47BE-B010-B90530702DD2}" srcId="{FF606815-CE54-4F4B-B922-C98D3D55F11E}" destId="{856E264B-3F59-4A03-8058-DBBA5EB6E69C}" srcOrd="1" destOrd="0" parTransId="{5BF26BA2-D053-4E02-8B8D-E2DCA54F32CC}" sibTransId="{EC548552-81A6-47C7-AB25-5CD2E5638B40}"/>
    <dgm:cxn modelId="{56003C98-E2CF-4BA9-A203-CDE781B129D6}" type="presOf" srcId="{856E264B-3F59-4A03-8058-DBBA5EB6E69C}" destId="{69CBA452-5668-4177-AB53-B23376E13BDD}" srcOrd="0" destOrd="0" presId="urn:microsoft.com/office/officeart/2005/8/layout/vList2"/>
    <dgm:cxn modelId="{413A4CC3-B3CA-41F3-92D7-0D884A9F8286}" srcId="{FF606815-CE54-4F4B-B922-C98D3D55F11E}" destId="{F8476678-595D-4102-A1ED-E033D8D9AFB1}" srcOrd="0" destOrd="0" parTransId="{DCFEBAA2-422B-4E40-A88C-FCDC61678509}" sibTransId="{F1F40224-CBCA-4EA7-87BE-B0694AFDCD32}"/>
    <dgm:cxn modelId="{301989EB-4E7E-4A35-A758-0DE54C9660B9}" type="presOf" srcId="{FF606815-CE54-4F4B-B922-C98D3D55F11E}" destId="{E92BC558-AB0F-4FD4-896C-4BB62E6C4757}" srcOrd="0" destOrd="0" presId="urn:microsoft.com/office/officeart/2005/8/layout/vList2"/>
    <dgm:cxn modelId="{F3D0FADE-A857-4782-A09B-DB8108BEA566}" type="presParOf" srcId="{E92BC558-AB0F-4FD4-896C-4BB62E6C4757}" destId="{0CE8AD6A-5851-4128-A5AA-6FC0541D0219}" srcOrd="0" destOrd="0" presId="urn:microsoft.com/office/officeart/2005/8/layout/vList2"/>
    <dgm:cxn modelId="{21C90F46-5EA6-4106-B9F4-71F93A737473}" type="presParOf" srcId="{E92BC558-AB0F-4FD4-896C-4BB62E6C4757}" destId="{C07F5204-0F45-4263-980C-8AC66070845B}" srcOrd="1" destOrd="0" presId="urn:microsoft.com/office/officeart/2005/8/layout/vList2"/>
    <dgm:cxn modelId="{BD5C8092-6F3F-435D-881C-5BC3AB3D6737}" type="presParOf" srcId="{E92BC558-AB0F-4FD4-896C-4BB62E6C4757}" destId="{69CBA452-5668-4177-AB53-B23376E13BDD}" srcOrd="2" destOrd="0" presId="urn:microsoft.com/office/officeart/2005/8/layout/vList2"/>
    <dgm:cxn modelId="{B725DB5D-7838-4364-9C36-B8BDF539FAE2}" type="presParOf" srcId="{E92BC558-AB0F-4FD4-896C-4BB62E6C4757}" destId="{04EF232C-1822-4406-A204-418C81B23266}" srcOrd="3" destOrd="0" presId="urn:microsoft.com/office/officeart/2005/8/layout/vList2"/>
    <dgm:cxn modelId="{2912E721-C10A-4A41-9FC5-8D0E32A7E8DB}" type="presParOf" srcId="{E92BC558-AB0F-4FD4-896C-4BB62E6C4757}" destId="{51E1907D-723F-4AC1-9237-DECE5AEC5E8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9146B-B186-447E-994F-55E0ED265CD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FDF784E-4297-4EF4-A023-E818683A90FA}">
      <dgm:prSet/>
      <dgm:spPr/>
      <dgm:t>
        <a:bodyPr/>
        <a:lstStyle/>
        <a:p>
          <a:r>
            <a:rPr lang="en-US"/>
            <a:t>In 1954, Humanistic Psychology gave rise after the First and Second Forces of  Psychoanalysis and Behaviorism</a:t>
          </a:r>
        </a:p>
      </dgm:t>
    </dgm:pt>
    <dgm:pt modelId="{2F9B400F-8F75-4F37-BD92-FBED72EA5429}" type="parTrans" cxnId="{B028BF0C-A50F-42C1-96BC-DE1DF4A3B6E7}">
      <dgm:prSet/>
      <dgm:spPr/>
      <dgm:t>
        <a:bodyPr/>
        <a:lstStyle/>
        <a:p>
          <a:endParaRPr lang="en-US"/>
        </a:p>
      </dgm:t>
    </dgm:pt>
    <dgm:pt modelId="{E00C7A11-01AC-4318-9C30-B5C84F4BD78B}" type="sibTrans" cxnId="{B028BF0C-A50F-42C1-96BC-DE1DF4A3B6E7}">
      <dgm:prSet/>
      <dgm:spPr/>
      <dgm:t>
        <a:bodyPr/>
        <a:lstStyle/>
        <a:p>
          <a:endParaRPr lang="en-US"/>
        </a:p>
      </dgm:t>
    </dgm:pt>
    <dgm:pt modelId="{B23B048F-B263-4AE9-AB37-63B6EB3A9F86}">
      <dgm:prSet/>
      <dgm:spPr/>
      <dgm:t>
        <a:bodyPr/>
        <a:lstStyle/>
        <a:p>
          <a:r>
            <a:rPr lang="en-US"/>
            <a:t>Humanistic Psychology, the Third Force, was popularized during the 1950’s and 1960’s following WWII and the Cold War.</a:t>
          </a:r>
        </a:p>
      </dgm:t>
    </dgm:pt>
    <dgm:pt modelId="{FE80BE52-1EDA-4D31-878C-8F466E11C7BB}" type="parTrans" cxnId="{75F5D60E-57B0-4050-A922-3FB64B0EEDD1}">
      <dgm:prSet/>
      <dgm:spPr/>
      <dgm:t>
        <a:bodyPr/>
        <a:lstStyle/>
        <a:p>
          <a:endParaRPr lang="en-US"/>
        </a:p>
      </dgm:t>
    </dgm:pt>
    <dgm:pt modelId="{19521EF6-C233-4132-899C-C104BD4207F3}" type="sibTrans" cxnId="{75F5D60E-57B0-4050-A922-3FB64B0EEDD1}">
      <dgm:prSet/>
      <dgm:spPr/>
      <dgm:t>
        <a:bodyPr/>
        <a:lstStyle/>
        <a:p>
          <a:endParaRPr lang="en-US"/>
        </a:p>
      </dgm:t>
    </dgm:pt>
    <dgm:pt modelId="{89F366C6-A7BC-4282-84A6-C2CF558E5989}">
      <dgm:prSet/>
      <dgm:spPr/>
      <dgm:t>
        <a:bodyPr/>
        <a:lstStyle/>
        <a:p>
          <a:r>
            <a:rPr lang="en-US"/>
            <a:t>During this time period psychologists were seeking a more optimistic and nurturing approach in response to the stresses that came with war.</a:t>
          </a:r>
        </a:p>
      </dgm:t>
    </dgm:pt>
    <dgm:pt modelId="{52306930-E498-40BB-B916-0A2B24167BD0}" type="parTrans" cxnId="{0FF088C0-57F1-42DE-8AAF-7002C4E49398}">
      <dgm:prSet/>
      <dgm:spPr/>
      <dgm:t>
        <a:bodyPr/>
        <a:lstStyle/>
        <a:p>
          <a:endParaRPr lang="en-US"/>
        </a:p>
      </dgm:t>
    </dgm:pt>
    <dgm:pt modelId="{9BF25282-193E-4283-942D-F50AA1EA15A8}" type="sibTrans" cxnId="{0FF088C0-57F1-42DE-8AAF-7002C4E49398}">
      <dgm:prSet/>
      <dgm:spPr/>
      <dgm:t>
        <a:bodyPr/>
        <a:lstStyle/>
        <a:p>
          <a:endParaRPr lang="en-US"/>
        </a:p>
      </dgm:t>
    </dgm:pt>
    <dgm:pt modelId="{395F17BF-79AA-45BA-9E9D-C0AE81F0F5DF}" type="pres">
      <dgm:prSet presAssocID="{3779146B-B186-447E-994F-55E0ED265CD4}" presName="vert0" presStyleCnt="0">
        <dgm:presLayoutVars>
          <dgm:dir/>
          <dgm:animOne val="branch"/>
          <dgm:animLvl val="lvl"/>
        </dgm:presLayoutVars>
      </dgm:prSet>
      <dgm:spPr/>
    </dgm:pt>
    <dgm:pt modelId="{C111F1D2-D0BE-4CB3-B952-E68AFA30852A}" type="pres">
      <dgm:prSet presAssocID="{1FDF784E-4297-4EF4-A023-E818683A90FA}" presName="thickLine" presStyleLbl="alignNode1" presStyleIdx="0" presStyleCnt="3"/>
      <dgm:spPr/>
    </dgm:pt>
    <dgm:pt modelId="{9F276703-8F3F-4095-9FC2-4B893EDCD670}" type="pres">
      <dgm:prSet presAssocID="{1FDF784E-4297-4EF4-A023-E818683A90FA}" presName="horz1" presStyleCnt="0"/>
      <dgm:spPr/>
    </dgm:pt>
    <dgm:pt modelId="{C264618A-99DB-40D0-86E4-78362595F295}" type="pres">
      <dgm:prSet presAssocID="{1FDF784E-4297-4EF4-A023-E818683A90FA}" presName="tx1" presStyleLbl="revTx" presStyleIdx="0" presStyleCnt="3"/>
      <dgm:spPr/>
    </dgm:pt>
    <dgm:pt modelId="{ADC5F6D2-8146-4F13-A85A-BF3802500B8B}" type="pres">
      <dgm:prSet presAssocID="{1FDF784E-4297-4EF4-A023-E818683A90FA}" presName="vert1" presStyleCnt="0"/>
      <dgm:spPr/>
    </dgm:pt>
    <dgm:pt modelId="{04DB4E74-8638-4D6F-BC89-739D841DADA0}" type="pres">
      <dgm:prSet presAssocID="{B23B048F-B263-4AE9-AB37-63B6EB3A9F86}" presName="thickLine" presStyleLbl="alignNode1" presStyleIdx="1" presStyleCnt="3"/>
      <dgm:spPr/>
    </dgm:pt>
    <dgm:pt modelId="{61774B84-22E6-4537-A141-CE292AAD1059}" type="pres">
      <dgm:prSet presAssocID="{B23B048F-B263-4AE9-AB37-63B6EB3A9F86}" presName="horz1" presStyleCnt="0"/>
      <dgm:spPr/>
    </dgm:pt>
    <dgm:pt modelId="{D23AAA26-7899-4CD3-B984-3A961A8D2E8C}" type="pres">
      <dgm:prSet presAssocID="{B23B048F-B263-4AE9-AB37-63B6EB3A9F86}" presName="tx1" presStyleLbl="revTx" presStyleIdx="1" presStyleCnt="3"/>
      <dgm:spPr/>
    </dgm:pt>
    <dgm:pt modelId="{39056C0D-6CE0-48E6-94BF-35E39A856625}" type="pres">
      <dgm:prSet presAssocID="{B23B048F-B263-4AE9-AB37-63B6EB3A9F86}" presName="vert1" presStyleCnt="0"/>
      <dgm:spPr/>
    </dgm:pt>
    <dgm:pt modelId="{2322C398-ADD3-4B2D-B42A-87F7E8CC6B1B}" type="pres">
      <dgm:prSet presAssocID="{89F366C6-A7BC-4282-84A6-C2CF558E5989}" presName="thickLine" presStyleLbl="alignNode1" presStyleIdx="2" presStyleCnt="3"/>
      <dgm:spPr/>
    </dgm:pt>
    <dgm:pt modelId="{75ACA514-23AD-405A-AF15-7993FE24C2C2}" type="pres">
      <dgm:prSet presAssocID="{89F366C6-A7BC-4282-84A6-C2CF558E5989}" presName="horz1" presStyleCnt="0"/>
      <dgm:spPr/>
    </dgm:pt>
    <dgm:pt modelId="{E8AFA009-485D-456C-A654-73F7F43A360D}" type="pres">
      <dgm:prSet presAssocID="{89F366C6-A7BC-4282-84A6-C2CF558E5989}" presName="tx1" presStyleLbl="revTx" presStyleIdx="2" presStyleCnt="3"/>
      <dgm:spPr/>
    </dgm:pt>
    <dgm:pt modelId="{AB806486-69AD-48BF-9DD7-719442B51F1B}" type="pres">
      <dgm:prSet presAssocID="{89F366C6-A7BC-4282-84A6-C2CF558E5989}" presName="vert1" presStyleCnt="0"/>
      <dgm:spPr/>
    </dgm:pt>
  </dgm:ptLst>
  <dgm:cxnLst>
    <dgm:cxn modelId="{B028BF0C-A50F-42C1-96BC-DE1DF4A3B6E7}" srcId="{3779146B-B186-447E-994F-55E0ED265CD4}" destId="{1FDF784E-4297-4EF4-A023-E818683A90FA}" srcOrd="0" destOrd="0" parTransId="{2F9B400F-8F75-4F37-BD92-FBED72EA5429}" sibTransId="{E00C7A11-01AC-4318-9C30-B5C84F4BD78B}"/>
    <dgm:cxn modelId="{75F5D60E-57B0-4050-A922-3FB64B0EEDD1}" srcId="{3779146B-B186-447E-994F-55E0ED265CD4}" destId="{B23B048F-B263-4AE9-AB37-63B6EB3A9F86}" srcOrd="1" destOrd="0" parTransId="{FE80BE52-1EDA-4D31-878C-8F466E11C7BB}" sibTransId="{19521EF6-C233-4132-899C-C104BD4207F3}"/>
    <dgm:cxn modelId="{21A5EB10-9517-499B-89C1-67DCC732A214}" type="presOf" srcId="{1FDF784E-4297-4EF4-A023-E818683A90FA}" destId="{C264618A-99DB-40D0-86E4-78362595F295}" srcOrd="0" destOrd="0" presId="urn:microsoft.com/office/officeart/2008/layout/LinedList"/>
    <dgm:cxn modelId="{57360524-8107-4B41-9688-B0AD551ECE7D}" type="presOf" srcId="{3779146B-B186-447E-994F-55E0ED265CD4}" destId="{395F17BF-79AA-45BA-9E9D-C0AE81F0F5DF}" srcOrd="0" destOrd="0" presId="urn:microsoft.com/office/officeart/2008/layout/LinedList"/>
    <dgm:cxn modelId="{0AD6085E-DD67-4A77-9B70-846500AD1503}" type="presOf" srcId="{89F366C6-A7BC-4282-84A6-C2CF558E5989}" destId="{E8AFA009-485D-456C-A654-73F7F43A360D}" srcOrd="0" destOrd="0" presId="urn:microsoft.com/office/officeart/2008/layout/LinedList"/>
    <dgm:cxn modelId="{0FF088C0-57F1-42DE-8AAF-7002C4E49398}" srcId="{3779146B-B186-447E-994F-55E0ED265CD4}" destId="{89F366C6-A7BC-4282-84A6-C2CF558E5989}" srcOrd="2" destOrd="0" parTransId="{52306930-E498-40BB-B916-0A2B24167BD0}" sibTransId="{9BF25282-193E-4283-942D-F50AA1EA15A8}"/>
    <dgm:cxn modelId="{A7056BD3-62E9-4339-9888-94F2304955B1}" type="presOf" srcId="{B23B048F-B263-4AE9-AB37-63B6EB3A9F86}" destId="{D23AAA26-7899-4CD3-B984-3A961A8D2E8C}" srcOrd="0" destOrd="0" presId="urn:microsoft.com/office/officeart/2008/layout/LinedList"/>
    <dgm:cxn modelId="{FB485EEA-CBF1-4AB3-9F62-FC6CEDCDE52F}" type="presParOf" srcId="{395F17BF-79AA-45BA-9E9D-C0AE81F0F5DF}" destId="{C111F1D2-D0BE-4CB3-B952-E68AFA30852A}" srcOrd="0" destOrd="0" presId="urn:microsoft.com/office/officeart/2008/layout/LinedList"/>
    <dgm:cxn modelId="{AA25E44F-7CF6-47F4-9885-CACB83E10DFA}" type="presParOf" srcId="{395F17BF-79AA-45BA-9E9D-C0AE81F0F5DF}" destId="{9F276703-8F3F-4095-9FC2-4B893EDCD670}" srcOrd="1" destOrd="0" presId="urn:microsoft.com/office/officeart/2008/layout/LinedList"/>
    <dgm:cxn modelId="{F2BFD287-6361-44F9-A617-484A31209444}" type="presParOf" srcId="{9F276703-8F3F-4095-9FC2-4B893EDCD670}" destId="{C264618A-99DB-40D0-86E4-78362595F295}" srcOrd="0" destOrd="0" presId="urn:microsoft.com/office/officeart/2008/layout/LinedList"/>
    <dgm:cxn modelId="{13F6A6AD-E824-405C-B161-C7DA15693A87}" type="presParOf" srcId="{9F276703-8F3F-4095-9FC2-4B893EDCD670}" destId="{ADC5F6D2-8146-4F13-A85A-BF3802500B8B}" srcOrd="1" destOrd="0" presId="urn:microsoft.com/office/officeart/2008/layout/LinedList"/>
    <dgm:cxn modelId="{A8130E00-F2F7-415A-AE2D-1BE87EA0284E}" type="presParOf" srcId="{395F17BF-79AA-45BA-9E9D-C0AE81F0F5DF}" destId="{04DB4E74-8638-4D6F-BC89-739D841DADA0}" srcOrd="2" destOrd="0" presId="urn:microsoft.com/office/officeart/2008/layout/LinedList"/>
    <dgm:cxn modelId="{E1F1D6E2-2CEA-429A-B1CD-7997F35B36A0}" type="presParOf" srcId="{395F17BF-79AA-45BA-9E9D-C0AE81F0F5DF}" destId="{61774B84-22E6-4537-A141-CE292AAD1059}" srcOrd="3" destOrd="0" presId="urn:microsoft.com/office/officeart/2008/layout/LinedList"/>
    <dgm:cxn modelId="{25A79C41-61B9-43C1-A562-77EC8ACA3FEE}" type="presParOf" srcId="{61774B84-22E6-4537-A141-CE292AAD1059}" destId="{D23AAA26-7899-4CD3-B984-3A961A8D2E8C}" srcOrd="0" destOrd="0" presId="urn:microsoft.com/office/officeart/2008/layout/LinedList"/>
    <dgm:cxn modelId="{600BDEE0-BF35-457C-A238-F6F4C902200E}" type="presParOf" srcId="{61774B84-22E6-4537-A141-CE292AAD1059}" destId="{39056C0D-6CE0-48E6-94BF-35E39A856625}" srcOrd="1" destOrd="0" presId="urn:microsoft.com/office/officeart/2008/layout/LinedList"/>
    <dgm:cxn modelId="{BD1275C5-6041-487C-8B5A-B7A699A303AB}" type="presParOf" srcId="{395F17BF-79AA-45BA-9E9D-C0AE81F0F5DF}" destId="{2322C398-ADD3-4B2D-B42A-87F7E8CC6B1B}" srcOrd="4" destOrd="0" presId="urn:microsoft.com/office/officeart/2008/layout/LinedList"/>
    <dgm:cxn modelId="{7720950F-1217-47E2-9077-9EEFD7F0E9C0}" type="presParOf" srcId="{395F17BF-79AA-45BA-9E9D-C0AE81F0F5DF}" destId="{75ACA514-23AD-405A-AF15-7993FE24C2C2}" srcOrd="5" destOrd="0" presId="urn:microsoft.com/office/officeart/2008/layout/LinedList"/>
    <dgm:cxn modelId="{83B81F96-DD3B-48D1-A66C-559EBCDE4439}" type="presParOf" srcId="{75ACA514-23AD-405A-AF15-7993FE24C2C2}" destId="{E8AFA009-485D-456C-A654-73F7F43A360D}" srcOrd="0" destOrd="0" presId="urn:microsoft.com/office/officeart/2008/layout/LinedList"/>
    <dgm:cxn modelId="{CD474FFF-3666-47AC-9A05-5BF179F075B7}" type="presParOf" srcId="{75ACA514-23AD-405A-AF15-7993FE24C2C2}" destId="{AB806486-69AD-48BF-9DD7-719442B51F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344B83-7243-447C-B504-CFD5C2F60B0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A7200B-013E-40B9-A74C-8B6C09AD3A8C}">
      <dgm:prSet/>
      <dgm:spPr/>
      <dgm:t>
        <a:bodyPr/>
        <a:lstStyle/>
        <a:p>
          <a:r>
            <a:rPr lang="en-GB"/>
            <a:t>Acknowledges that life is complex, there are no easy answers </a:t>
          </a:r>
          <a:endParaRPr lang="en-US"/>
        </a:p>
      </dgm:t>
    </dgm:pt>
    <dgm:pt modelId="{F0BE4929-C956-420C-965B-412152C96A28}" type="parTrans" cxnId="{BEDFAA36-D69B-4628-A664-65A545E57510}">
      <dgm:prSet/>
      <dgm:spPr/>
      <dgm:t>
        <a:bodyPr/>
        <a:lstStyle/>
        <a:p>
          <a:endParaRPr lang="en-US"/>
        </a:p>
      </dgm:t>
    </dgm:pt>
    <dgm:pt modelId="{8EF70F9F-5C16-4979-8168-4BC4047B7FB3}" type="sibTrans" cxnId="{BEDFAA36-D69B-4628-A664-65A545E57510}">
      <dgm:prSet/>
      <dgm:spPr/>
      <dgm:t>
        <a:bodyPr/>
        <a:lstStyle/>
        <a:p>
          <a:endParaRPr lang="en-US"/>
        </a:p>
      </dgm:t>
    </dgm:pt>
    <dgm:pt modelId="{7EA356B0-805C-4696-99BB-D91340043215}">
      <dgm:prSet/>
      <dgm:spPr/>
      <dgm:t>
        <a:bodyPr/>
        <a:lstStyle/>
        <a:p>
          <a:r>
            <a:rPr lang="en-GB"/>
            <a:t>Focuses on connection and connected to life in all its complexities </a:t>
          </a:r>
          <a:endParaRPr lang="en-US"/>
        </a:p>
      </dgm:t>
    </dgm:pt>
    <dgm:pt modelId="{1B54BA16-7C2A-4B0F-BF83-D897A2544BCC}" type="parTrans" cxnId="{DB680EA6-E83E-449A-8E79-55C182D3724E}">
      <dgm:prSet/>
      <dgm:spPr/>
      <dgm:t>
        <a:bodyPr/>
        <a:lstStyle/>
        <a:p>
          <a:endParaRPr lang="en-US"/>
        </a:p>
      </dgm:t>
    </dgm:pt>
    <dgm:pt modelId="{4C4AC109-2396-4DCA-BB7E-E6792E9803DC}" type="sibTrans" cxnId="{DB680EA6-E83E-449A-8E79-55C182D3724E}">
      <dgm:prSet/>
      <dgm:spPr/>
      <dgm:t>
        <a:bodyPr/>
        <a:lstStyle/>
        <a:p>
          <a:endParaRPr lang="en-US"/>
        </a:p>
      </dgm:t>
    </dgm:pt>
    <dgm:pt modelId="{17FA5E25-A6C2-4954-8C17-EEC4CB26607A}">
      <dgm:prSet/>
      <dgm:spPr/>
      <dgm:t>
        <a:bodyPr/>
        <a:lstStyle/>
        <a:p>
          <a:r>
            <a:rPr lang="en-GB"/>
            <a:t>Reminds us to live in the present moment </a:t>
          </a:r>
          <a:endParaRPr lang="en-US"/>
        </a:p>
      </dgm:t>
    </dgm:pt>
    <dgm:pt modelId="{C2DC1E36-F162-4E2F-B512-04EA3194C3BD}" type="parTrans" cxnId="{7A31707A-AC48-4010-A45B-499CEC6C0D13}">
      <dgm:prSet/>
      <dgm:spPr/>
      <dgm:t>
        <a:bodyPr/>
        <a:lstStyle/>
        <a:p>
          <a:endParaRPr lang="en-US"/>
        </a:p>
      </dgm:t>
    </dgm:pt>
    <dgm:pt modelId="{D70AD485-7D6F-48A4-825D-A62A7B2468BF}" type="sibTrans" cxnId="{7A31707A-AC48-4010-A45B-499CEC6C0D13}">
      <dgm:prSet/>
      <dgm:spPr/>
      <dgm:t>
        <a:bodyPr/>
        <a:lstStyle/>
        <a:p>
          <a:endParaRPr lang="en-US"/>
        </a:p>
      </dgm:t>
    </dgm:pt>
    <dgm:pt modelId="{A10A6D78-F9ED-4A57-97A9-2E6039927A45}" type="pres">
      <dgm:prSet presAssocID="{DF344B83-7243-447C-B504-CFD5C2F60B08}" presName="vert0" presStyleCnt="0">
        <dgm:presLayoutVars>
          <dgm:dir/>
          <dgm:animOne val="branch"/>
          <dgm:animLvl val="lvl"/>
        </dgm:presLayoutVars>
      </dgm:prSet>
      <dgm:spPr/>
    </dgm:pt>
    <dgm:pt modelId="{EB6651E6-E0B0-4394-9CEC-416044686040}" type="pres">
      <dgm:prSet presAssocID="{65A7200B-013E-40B9-A74C-8B6C09AD3A8C}" presName="thickLine" presStyleLbl="alignNode1" presStyleIdx="0" presStyleCnt="3"/>
      <dgm:spPr/>
    </dgm:pt>
    <dgm:pt modelId="{122E3856-5977-41CD-8FB5-81568B437CBD}" type="pres">
      <dgm:prSet presAssocID="{65A7200B-013E-40B9-A74C-8B6C09AD3A8C}" presName="horz1" presStyleCnt="0"/>
      <dgm:spPr/>
    </dgm:pt>
    <dgm:pt modelId="{CAA8AC8A-4194-486D-9312-F2ECAA8DF522}" type="pres">
      <dgm:prSet presAssocID="{65A7200B-013E-40B9-A74C-8B6C09AD3A8C}" presName="tx1" presStyleLbl="revTx" presStyleIdx="0" presStyleCnt="3"/>
      <dgm:spPr/>
    </dgm:pt>
    <dgm:pt modelId="{F81B7506-C888-40C2-B32E-36962FAA9D2F}" type="pres">
      <dgm:prSet presAssocID="{65A7200B-013E-40B9-A74C-8B6C09AD3A8C}" presName="vert1" presStyleCnt="0"/>
      <dgm:spPr/>
    </dgm:pt>
    <dgm:pt modelId="{09F366AA-3867-4559-A071-01543A34A14E}" type="pres">
      <dgm:prSet presAssocID="{7EA356B0-805C-4696-99BB-D91340043215}" presName="thickLine" presStyleLbl="alignNode1" presStyleIdx="1" presStyleCnt="3"/>
      <dgm:spPr/>
    </dgm:pt>
    <dgm:pt modelId="{BD2539D1-D524-4842-9B90-A90662895BC9}" type="pres">
      <dgm:prSet presAssocID="{7EA356B0-805C-4696-99BB-D91340043215}" presName="horz1" presStyleCnt="0"/>
      <dgm:spPr/>
    </dgm:pt>
    <dgm:pt modelId="{8241FD76-9789-4AE8-8690-4DE67D4B257C}" type="pres">
      <dgm:prSet presAssocID="{7EA356B0-805C-4696-99BB-D91340043215}" presName="tx1" presStyleLbl="revTx" presStyleIdx="1" presStyleCnt="3"/>
      <dgm:spPr/>
    </dgm:pt>
    <dgm:pt modelId="{AA0829B9-DA0B-4135-8229-E0075EEE74ED}" type="pres">
      <dgm:prSet presAssocID="{7EA356B0-805C-4696-99BB-D91340043215}" presName="vert1" presStyleCnt="0"/>
      <dgm:spPr/>
    </dgm:pt>
    <dgm:pt modelId="{9135D219-2647-4992-B8CE-D868712F88BB}" type="pres">
      <dgm:prSet presAssocID="{17FA5E25-A6C2-4954-8C17-EEC4CB26607A}" presName="thickLine" presStyleLbl="alignNode1" presStyleIdx="2" presStyleCnt="3"/>
      <dgm:spPr/>
    </dgm:pt>
    <dgm:pt modelId="{B78775B7-A333-4793-926A-6D3269690D37}" type="pres">
      <dgm:prSet presAssocID="{17FA5E25-A6C2-4954-8C17-EEC4CB26607A}" presName="horz1" presStyleCnt="0"/>
      <dgm:spPr/>
    </dgm:pt>
    <dgm:pt modelId="{B2D4B493-E3F1-4CB0-92E1-F9A289A8EA91}" type="pres">
      <dgm:prSet presAssocID="{17FA5E25-A6C2-4954-8C17-EEC4CB26607A}" presName="tx1" presStyleLbl="revTx" presStyleIdx="2" presStyleCnt="3"/>
      <dgm:spPr/>
    </dgm:pt>
    <dgm:pt modelId="{AECD6F1F-9BD4-4841-AB11-B34787424809}" type="pres">
      <dgm:prSet presAssocID="{17FA5E25-A6C2-4954-8C17-EEC4CB26607A}" presName="vert1" presStyleCnt="0"/>
      <dgm:spPr/>
    </dgm:pt>
  </dgm:ptLst>
  <dgm:cxnLst>
    <dgm:cxn modelId="{BEDFAA36-D69B-4628-A664-65A545E57510}" srcId="{DF344B83-7243-447C-B504-CFD5C2F60B08}" destId="{65A7200B-013E-40B9-A74C-8B6C09AD3A8C}" srcOrd="0" destOrd="0" parTransId="{F0BE4929-C956-420C-965B-412152C96A28}" sibTransId="{8EF70F9F-5C16-4979-8168-4BC4047B7FB3}"/>
    <dgm:cxn modelId="{143DB438-AD44-4C29-9E1D-B059CC718946}" type="presOf" srcId="{7EA356B0-805C-4696-99BB-D91340043215}" destId="{8241FD76-9789-4AE8-8690-4DE67D4B257C}" srcOrd="0" destOrd="0" presId="urn:microsoft.com/office/officeart/2008/layout/LinedList"/>
    <dgm:cxn modelId="{7A31707A-AC48-4010-A45B-499CEC6C0D13}" srcId="{DF344B83-7243-447C-B504-CFD5C2F60B08}" destId="{17FA5E25-A6C2-4954-8C17-EEC4CB26607A}" srcOrd="2" destOrd="0" parTransId="{C2DC1E36-F162-4E2F-B512-04EA3194C3BD}" sibTransId="{D70AD485-7D6F-48A4-825D-A62A7B2468BF}"/>
    <dgm:cxn modelId="{A7056185-712A-47E9-8F54-D14263E3F270}" type="presOf" srcId="{65A7200B-013E-40B9-A74C-8B6C09AD3A8C}" destId="{CAA8AC8A-4194-486D-9312-F2ECAA8DF522}" srcOrd="0" destOrd="0" presId="urn:microsoft.com/office/officeart/2008/layout/LinedList"/>
    <dgm:cxn modelId="{85408590-E212-44C6-86FB-2C78063288C4}" type="presOf" srcId="{DF344B83-7243-447C-B504-CFD5C2F60B08}" destId="{A10A6D78-F9ED-4A57-97A9-2E6039927A45}" srcOrd="0" destOrd="0" presId="urn:microsoft.com/office/officeart/2008/layout/LinedList"/>
    <dgm:cxn modelId="{9EF57E9A-DB35-4FFE-81AA-A9B31BD9448D}" type="presOf" srcId="{17FA5E25-A6C2-4954-8C17-EEC4CB26607A}" destId="{B2D4B493-E3F1-4CB0-92E1-F9A289A8EA91}" srcOrd="0" destOrd="0" presId="urn:microsoft.com/office/officeart/2008/layout/LinedList"/>
    <dgm:cxn modelId="{DB680EA6-E83E-449A-8E79-55C182D3724E}" srcId="{DF344B83-7243-447C-B504-CFD5C2F60B08}" destId="{7EA356B0-805C-4696-99BB-D91340043215}" srcOrd="1" destOrd="0" parTransId="{1B54BA16-7C2A-4B0F-BF83-D897A2544BCC}" sibTransId="{4C4AC109-2396-4DCA-BB7E-E6792E9803DC}"/>
    <dgm:cxn modelId="{8290E82E-A0E3-48C6-8C9E-FD18E0605E36}" type="presParOf" srcId="{A10A6D78-F9ED-4A57-97A9-2E6039927A45}" destId="{EB6651E6-E0B0-4394-9CEC-416044686040}" srcOrd="0" destOrd="0" presId="urn:microsoft.com/office/officeart/2008/layout/LinedList"/>
    <dgm:cxn modelId="{7A8E8AD7-5E2E-4852-A447-56030492F636}" type="presParOf" srcId="{A10A6D78-F9ED-4A57-97A9-2E6039927A45}" destId="{122E3856-5977-41CD-8FB5-81568B437CBD}" srcOrd="1" destOrd="0" presId="urn:microsoft.com/office/officeart/2008/layout/LinedList"/>
    <dgm:cxn modelId="{5E948921-4538-4744-B499-737521A545AE}" type="presParOf" srcId="{122E3856-5977-41CD-8FB5-81568B437CBD}" destId="{CAA8AC8A-4194-486D-9312-F2ECAA8DF522}" srcOrd="0" destOrd="0" presId="urn:microsoft.com/office/officeart/2008/layout/LinedList"/>
    <dgm:cxn modelId="{E4413789-89DC-4AE0-A15F-537F181D8C01}" type="presParOf" srcId="{122E3856-5977-41CD-8FB5-81568B437CBD}" destId="{F81B7506-C888-40C2-B32E-36962FAA9D2F}" srcOrd="1" destOrd="0" presId="urn:microsoft.com/office/officeart/2008/layout/LinedList"/>
    <dgm:cxn modelId="{8D7EB43A-8CCB-49F2-A304-47091E6AC21C}" type="presParOf" srcId="{A10A6D78-F9ED-4A57-97A9-2E6039927A45}" destId="{09F366AA-3867-4559-A071-01543A34A14E}" srcOrd="2" destOrd="0" presId="urn:microsoft.com/office/officeart/2008/layout/LinedList"/>
    <dgm:cxn modelId="{CA2828B7-C22F-4379-812C-A12263FFB936}" type="presParOf" srcId="{A10A6D78-F9ED-4A57-97A9-2E6039927A45}" destId="{BD2539D1-D524-4842-9B90-A90662895BC9}" srcOrd="3" destOrd="0" presId="urn:microsoft.com/office/officeart/2008/layout/LinedList"/>
    <dgm:cxn modelId="{62A6632F-181A-4489-8184-9915203662E0}" type="presParOf" srcId="{BD2539D1-D524-4842-9B90-A90662895BC9}" destId="{8241FD76-9789-4AE8-8690-4DE67D4B257C}" srcOrd="0" destOrd="0" presId="urn:microsoft.com/office/officeart/2008/layout/LinedList"/>
    <dgm:cxn modelId="{5DBA3584-93B2-4882-8C23-504005C46028}" type="presParOf" srcId="{BD2539D1-D524-4842-9B90-A90662895BC9}" destId="{AA0829B9-DA0B-4135-8229-E0075EEE74ED}" srcOrd="1" destOrd="0" presId="urn:microsoft.com/office/officeart/2008/layout/LinedList"/>
    <dgm:cxn modelId="{234201C7-8364-40C8-95D1-45A038C160CF}" type="presParOf" srcId="{A10A6D78-F9ED-4A57-97A9-2E6039927A45}" destId="{9135D219-2647-4992-B8CE-D868712F88BB}" srcOrd="4" destOrd="0" presId="urn:microsoft.com/office/officeart/2008/layout/LinedList"/>
    <dgm:cxn modelId="{F6487F62-0740-4FC7-88E1-3E0F5EE22D55}" type="presParOf" srcId="{A10A6D78-F9ED-4A57-97A9-2E6039927A45}" destId="{B78775B7-A333-4793-926A-6D3269690D37}" srcOrd="5" destOrd="0" presId="urn:microsoft.com/office/officeart/2008/layout/LinedList"/>
    <dgm:cxn modelId="{1C9EFB03-7E1D-484B-B4B6-BAB9635740F9}" type="presParOf" srcId="{B78775B7-A333-4793-926A-6D3269690D37}" destId="{B2D4B493-E3F1-4CB0-92E1-F9A289A8EA91}" srcOrd="0" destOrd="0" presId="urn:microsoft.com/office/officeart/2008/layout/LinedList"/>
    <dgm:cxn modelId="{2F4E5294-93C3-42F1-B620-0FE381E30707}" type="presParOf" srcId="{B78775B7-A333-4793-926A-6D3269690D37}" destId="{AECD6F1F-9BD4-4841-AB11-B347874248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79EE8B-7952-4134-A35E-725A00AC9C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5CE0E44-4CFD-4AB5-A230-0887EE6D30A2}">
      <dgm:prSet/>
      <dgm:spPr/>
      <dgm:t>
        <a:bodyPr/>
        <a:lstStyle/>
        <a:p>
          <a:r>
            <a:rPr lang="en-GB"/>
            <a:t>Being a victim – delegating choices to others</a:t>
          </a:r>
          <a:endParaRPr lang="en-US"/>
        </a:p>
      </dgm:t>
    </dgm:pt>
    <dgm:pt modelId="{36C59584-C997-465D-8621-BF65870F06B0}" type="parTrans" cxnId="{3FF360D7-9B15-44D9-8D72-A69F96EB112D}">
      <dgm:prSet/>
      <dgm:spPr/>
      <dgm:t>
        <a:bodyPr/>
        <a:lstStyle/>
        <a:p>
          <a:endParaRPr lang="en-US"/>
        </a:p>
      </dgm:t>
    </dgm:pt>
    <dgm:pt modelId="{7AF666F3-D4CB-4006-B217-D7DDA0A1DDE5}" type="sibTrans" cxnId="{3FF360D7-9B15-44D9-8D72-A69F96EB112D}">
      <dgm:prSet/>
      <dgm:spPr/>
      <dgm:t>
        <a:bodyPr/>
        <a:lstStyle/>
        <a:p>
          <a:endParaRPr lang="en-US"/>
        </a:p>
      </dgm:t>
    </dgm:pt>
    <dgm:pt modelId="{CAAA746A-F9FF-4DEB-B046-B867845C4DF7}">
      <dgm:prSet/>
      <dgm:spPr/>
      <dgm:t>
        <a:bodyPr/>
        <a:lstStyle/>
        <a:p>
          <a:r>
            <a:rPr lang="en-GB"/>
            <a:t>Cynicism </a:t>
          </a:r>
          <a:endParaRPr lang="en-US"/>
        </a:p>
      </dgm:t>
    </dgm:pt>
    <dgm:pt modelId="{8FE03D61-D5CD-4869-89E6-9107B7324F45}" type="parTrans" cxnId="{1724F925-BC8C-4735-824A-B70B974A38E2}">
      <dgm:prSet/>
      <dgm:spPr/>
      <dgm:t>
        <a:bodyPr/>
        <a:lstStyle/>
        <a:p>
          <a:endParaRPr lang="en-US"/>
        </a:p>
      </dgm:t>
    </dgm:pt>
    <dgm:pt modelId="{69A9B816-4378-4C9E-88D5-93830F964587}" type="sibTrans" cxnId="{1724F925-BC8C-4735-824A-B70B974A38E2}">
      <dgm:prSet/>
      <dgm:spPr/>
      <dgm:t>
        <a:bodyPr/>
        <a:lstStyle/>
        <a:p>
          <a:endParaRPr lang="en-US"/>
        </a:p>
      </dgm:t>
    </dgm:pt>
    <dgm:pt modelId="{AF79E6D2-4BBB-4D43-83B0-EC0DE3B3C853}">
      <dgm:prSet/>
      <dgm:spPr/>
      <dgm:t>
        <a:bodyPr/>
        <a:lstStyle/>
        <a:p>
          <a:r>
            <a:rPr lang="en-GB"/>
            <a:t>Fatalism </a:t>
          </a:r>
          <a:endParaRPr lang="en-US"/>
        </a:p>
      </dgm:t>
    </dgm:pt>
    <dgm:pt modelId="{3C9BB18F-4E90-4FCF-A093-FD8E41C142D0}" type="parTrans" cxnId="{8D5307D8-723A-42B6-9AC9-7069E53925A7}">
      <dgm:prSet/>
      <dgm:spPr/>
      <dgm:t>
        <a:bodyPr/>
        <a:lstStyle/>
        <a:p>
          <a:endParaRPr lang="en-US"/>
        </a:p>
      </dgm:t>
    </dgm:pt>
    <dgm:pt modelId="{05DB4836-A840-4C23-9936-53578408DE23}" type="sibTrans" cxnId="{8D5307D8-723A-42B6-9AC9-7069E53925A7}">
      <dgm:prSet/>
      <dgm:spPr/>
      <dgm:t>
        <a:bodyPr/>
        <a:lstStyle/>
        <a:p>
          <a:endParaRPr lang="en-US"/>
        </a:p>
      </dgm:t>
    </dgm:pt>
    <dgm:pt modelId="{AEA908D4-008D-4C21-A267-9088BD174DEA}">
      <dgm:prSet/>
      <dgm:spPr/>
      <dgm:t>
        <a:bodyPr/>
        <a:lstStyle/>
        <a:p>
          <a:r>
            <a:rPr lang="en-GB"/>
            <a:t>Conformity </a:t>
          </a:r>
          <a:endParaRPr lang="en-US"/>
        </a:p>
      </dgm:t>
    </dgm:pt>
    <dgm:pt modelId="{14528302-DF5A-48D6-AC5A-0D9A10D04DD6}" type="parTrans" cxnId="{B43DA878-2EEE-4A91-A642-26793AD7A2E5}">
      <dgm:prSet/>
      <dgm:spPr/>
      <dgm:t>
        <a:bodyPr/>
        <a:lstStyle/>
        <a:p>
          <a:endParaRPr lang="en-US"/>
        </a:p>
      </dgm:t>
    </dgm:pt>
    <dgm:pt modelId="{87029CA8-E18D-4447-982C-55E02672BEF2}" type="sibTrans" cxnId="{B43DA878-2EEE-4A91-A642-26793AD7A2E5}">
      <dgm:prSet/>
      <dgm:spPr/>
      <dgm:t>
        <a:bodyPr/>
        <a:lstStyle/>
        <a:p>
          <a:endParaRPr lang="en-US"/>
        </a:p>
      </dgm:t>
    </dgm:pt>
    <dgm:pt modelId="{40D1C3CD-1501-402C-9134-1950826DCF49}">
      <dgm:prSet/>
      <dgm:spPr/>
      <dgm:t>
        <a:bodyPr/>
        <a:lstStyle/>
        <a:p>
          <a:r>
            <a:rPr lang="en-GB"/>
            <a:t>Procrastinating </a:t>
          </a:r>
          <a:endParaRPr lang="en-US"/>
        </a:p>
      </dgm:t>
    </dgm:pt>
    <dgm:pt modelId="{8569CAE2-A5D6-4FD4-99A9-39173FE052E8}" type="parTrans" cxnId="{D90ED228-7461-473F-9B05-2D48D373AF86}">
      <dgm:prSet/>
      <dgm:spPr/>
      <dgm:t>
        <a:bodyPr/>
        <a:lstStyle/>
        <a:p>
          <a:endParaRPr lang="en-US"/>
        </a:p>
      </dgm:t>
    </dgm:pt>
    <dgm:pt modelId="{F489DEF4-C782-4A2F-8B8A-9842D1CC37BD}" type="sibTrans" cxnId="{D90ED228-7461-473F-9B05-2D48D373AF86}">
      <dgm:prSet/>
      <dgm:spPr/>
      <dgm:t>
        <a:bodyPr/>
        <a:lstStyle/>
        <a:p>
          <a:endParaRPr lang="en-US"/>
        </a:p>
      </dgm:t>
    </dgm:pt>
    <dgm:pt modelId="{1A651D46-E524-486F-B5C5-030694D05813}">
      <dgm:prSet/>
      <dgm:spPr/>
      <dgm:t>
        <a:bodyPr/>
        <a:lstStyle/>
        <a:p>
          <a:r>
            <a:rPr lang="en-GB"/>
            <a:t>Rebellion</a:t>
          </a:r>
          <a:endParaRPr lang="en-US"/>
        </a:p>
      </dgm:t>
    </dgm:pt>
    <dgm:pt modelId="{DD6C82D4-81A1-46E8-9D60-0DF48F1A17CE}" type="parTrans" cxnId="{8B1E26C7-8630-485E-A604-6DCAE94BB4A1}">
      <dgm:prSet/>
      <dgm:spPr/>
      <dgm:t>
        <a:bodyPr/>
        <a:lstStyle/>
        <a:p>
          <a:endParaRPr lang="en-US"/>
        </a:p>
      </dgm:t>
    </dgm:pt>
    <dgm:pt modelId="{2F415976-EA3C-4877-ACA1-9C8D0FB639F0}" type="sibTrans" cxnId="{8B1E26C7-8630-485E-A604-6DCAE94BB4A1}">
      <dgm:prSet/>
      <dgm:spPr/>
      <dgm:t>
        <a:bodyPr/>
        <a:lstStyle/>
        <a:p>
          <a:endParaRPr lang="en-US"/>
        </a:p>
      </dgm:t>
    </dgm:pt>
    <dgm:pt modelId="{E4C213D5-5EF7-4B87-952A-70C614B56B52}">
      <dgm:prSet/>
      <dgm:spPr/>
      <dgm:t>
        <a:bodyPr/>
        <a:lstStyle/>
        <a:p>
          <a:r>
            <a:rPr lang="en-GB"/>
            <a:t>Trying to do it all </a:t>
          </a:r>
          <a:endParaRPr lang="en-US"/>
        </a:p>
      </dgm:t>
    </dgm:pt>
    <dgm:pt modelId="{4D46F0D3-92CB-4457-8605-A2A723973459}" type="parTrans" cxnId="{DF5AC9F8-DE0C-4069-9FF8-6967AE7BAB86}">
      <dgm:prSet/>
      <dgm:spPr/>
      <dgm:t>
        <a:bodyPr/>
        <a:lstStyle/>
        <a:p>
          <a:endParaRPr lang="en-US"/>
        </a:p>
      </dgm:t>
    </dgm:pt>
    <dgm:pt modelId="{73E4EAB0-3436-4940-9DD7-F5AC85BB3E28}" type="sibTrans" cxnId="{DF5AC9F8-DE0C-4069-9FF8-6967AE7BAB86}">
      <dgm:prSet/>
      <dgm:spPr/>
      <dgm:t>
        <a:bodyPr/>
        <a:lstStyle/>
        <a:p>
          <a:endParaRPr lang="en-US"/>
        </a:p>
      </dgm:t>
    </dgm:pt>
    <dgm:pt modelId="{4EAEE1C9-2317-4131-B96A-7CFEE1ACE3D2}" type="pres">
      <dgm:prSet presAssocID="{7B79EE8B-7952-4134-A35E-725A00AC9CA3}" presName="vert0" presStyleCnt="0">
        <dgm:presLayoutVars>
          <dgm:dir/>
          <dgm:animOne val="branch"/>
          <dgm:animLvl val="lvl"/>
        </dgm:presLayoutVars>
      </dgm:prSet>
      <dgm:spPr/>
    </dgm:pt>
    <dgm:pt modelId="{A5EA9014-E6D5-48C6-A369-22B798B69BF6}" type="pres">
      <dgm:prSet presAssocID="{55CE0E44-4CFD-4AB5-A230-0887EE6D30A2}" presName="thickLine" presStyleLbl="alignNode1" presStyleIdx="0" presStyleCnt="7"/>
      <dgm:spPr/>
    </dgm:pt>
    <dgm:pt modelId="{0A89B79B-8D0A-4094-B446-A92896B41208}" type="pres">
      <dgm:prSet presAssocID="{55CE0E44-4CFD-4AB5-A230-0887EE6D30A2}" presName="horz1" presStyleCnt="0"/>
      <dgm:spPr/>
    </dgm:pt>
    <dgm:pt modelId="{AF495EC0-2762-4394-8702-FA9F5426CA4A}" type="pres">
      <dgm:prSet presAssocID="{55CE0E44-4CFD-4AB5-A230-0887EE6D30A2}" presName="tx1" presStyleLbl="revTx" presStyleIdx="0" presStyleCnt="7"/>
      <dgm:spPr/>
    </dgm:pt>
    <dgm:pt modelId="{6FA72752-8B53-41ED-A470-D2908CEA060B}" type="pres">
      <dgm:prSet presAssocID="{55CE0E44-4CFD-4AB5-A230-0887EE6D30A2}" presName="vert1" presStyleCnt="0"/>
      <dgm:spPr/>
    </dgm:pt>
    <dgm:pt modelId="{06A9A280-6EE7-4F1A-8AF4-0A02D9C31FFA}" type="pres">
      <dgm:prSet presAssocID="{CAAA746A-F9FF-4DEB-B046-B867845C4DF7}" presName="thickLine" presStyleLbl="alignNode1" presStyleIdx="1" presStyleCnt="7"/>
      <dgm:spPr/>
    </dgm:pt>
    <dgm:pt modelId="{2CA9954D-6E95-406C-852D-D8B86E6F0B6B}" type="pres">
      <dgm:prSet presAssocID="{CAAA746A-F9FF-4DEB-B046-B867845C4DF7}" presName="horz1" presStyleCnt="0"/>
      <dgm:spPr/>
    </dgm:pt>
    <dgm:pt modelId="{F171ACBC-42CC-49B0-B749-DF4F10AF4758}" type="pres">
      <dgm:prSet presAssocID="{CAAA746A-F9FF-4DEB-B046-B867845C4DF7}" presName="tx1" presStyleLbl="revTx" presStyleIdx="1" presStyleCnt="7"/>
      <dgm:spPr/>
    </dgm:pt>
    <dgm:pt modelId="{32777FA9-0BFD-4806-9899-9C945CAB76C4}" type="pres">
      <dgm:prSet presAssocID="{CAAA746A-F9FF-4DEB-B046-B867845C4DF7}" presName="vert1" presStyleCnt="0"/>
      <dgm:spPr/>
    </dgm:pt>
    <dgm:pt modelId="{D097D452-87E4-4D2F-9084-208B999162CA}" type="pres">
      <dgm:prSet presAssocID="{AF79E6D2-4BBB-4D43-83B0-EC0DE3B3C853}" presName="thickLine" presStyleLbl="alignNode1" presStyleIdx="2" presStyleCnt="7"/>
      <dgm:spPr/>
    </dgm:pt>
    <dgm:pt modelId="{C5B2FD0A-67B0-4DDE-9104-CFE8462607E1}" type="pres">
      <dgm:prSet presAssocID="{AF79E6D2-4BBB-4D43-83B0-EC0DE3B3C853}" presName="horz1" presStyleCnt="0"/>
      <dgm:spPr/>
    </dgm:pt>
    <dgm:pt modelId="{1EA2B71C-395D-4701-8737-87796112A79B}" type="pres">
      <dgm:prSet presAssocID="{AF79E6D2-4BBB-4D43-83B0-EC0DE3B3C853}" presName="tx1" presStyleLbl="revTx" presStyleIdx="2" presStyleCnt="7"/>
      <dgm:spPr/>
    </dgm:pt>
    <dgm:pt modelId="{D3F3989A-988C-4E10-AFEF-7D7E8BE42F3F}" type="pres">
      <dgm:prSet presAssocID="{AF79E6D2-4BBB-4D43-83B0-EC0DE3B3C853}" presName="vert1" presStyleCnt="0"/>
      <dgm:spPr/>
    </dgm:pt>
    <dgm:pt modelId="{0B75F396-0141-4F67-A2C7-51023B5B6677}" type="pres">
      <dgm:prSet presAssocID="{AEA908D4-008D-4C21-A267-9088BD174DEA}" presName="thickLine" presStyleLbl="alignNode1" presStyleIdx="3" presStyleCnt="7"/>
      <dgm:spPr/>
    </dgm:pt>
    <dgm:pt modelId="{55A37AF4-3E37-4FE1-B023-027FB93E7A67}" type="pres">
      <dgm:prSet presAssocID="{AEA908D4-008D-4C21-A267-9088BD174DEA}" presName="horz1" presStyleCnt="0"/>
      <dgm:spPr/>
    </dgm:pt>
    <dgm:pt modelId="{D4EDAC5D-DF05-4052-B909-A6801919CF86}" type="pres">
      <dgm:prSet presAssocID="{AEA908D4-008D-4C21-A267-9088BD174DEA}" presName="tx1" presStyleLbl="revTx" presStyleIdx="3" presStyleCnt="7"/>
      <dgm:spPr/>
    </dgm:pt>
    <dgm:pt modelId="{9B6289DB-2FA7-487E-B93D-3A15048979D4}" type="pres">
      <dgm:prSet presAssocID="{AEA908D4-008D-4C21-A267-9088BD174DEA}" presName="vert1" presStyleCnt="0"/>
      <dgm:spPr/>
    </dgm:pt>
    <dgm:pt modelId="{3440E40B-80B5-45C6-A8AC-477F3336476E}" type="pres">
      <dgm:prSet presAssocID="{40D1C3CD-1501-402C-9134-1950826DCF49}" presName="thickLine" presStyleLbl="alignNode1" presStyleIdx="4" presStyleCnt="7"/>
      <dgm:spPr/>
    </dgm:pt>
    <dgm:pt modelId="{90ED7C60-2CD2-48D4-B6EB-2F1D3E0BD4EE}" type="pres">
      <dgm:prSet presAssocID="{40D1C3CD-1501-402C-9134-1950826DCF49}" presName="horz1" presStyleCnt="0"/>
      <dgm:spPr/>
    </dgm:pt>
    <dgm:pt modelId="{A721DBCE-5588-4B3E-8923-C6FEFEBAFC06}" type="pres">
      <dgm:prSet presAssocID="{40D1C3CD-1501-402C-9134-1950826DCF49}" presName="tx1" presStyleLbl="revTx" presStyleIdx="4" presStyleCnt="7"/>
      <dgm:spPr/>
    </dgm:pt>
    <dgm:pt modelId="{59121B5F-E3B4-4F77-A4EC-75BD7BDA63EB}" type="pres">
      <dgm:prSet presAssocID="{40D1C3CD-1501-402C-9134-1950826DCF49}" presName="vert1" presStyleCnt="0"/>
      <dgm:spPr/>
    </dgm:pt>
    <dgm:pt modelId="{89C07116-21A5-4A73-BFF2-A3B1E288E029}" type="pres">
      <dgm:prSet presAssocID="{1A651D46-E524-486F-B5C5-030694D05813}" presName="thickLine" presStyleLbl="alignNode1" presStyleIdx="5" presStyleCnt="7"/>
      <dgm:spPr/>
    </dgm:pt>
    <dgm:pt modelId="{679D9AF6-7082-4813-B200-6EE1EEAB4CC5}" type="pres">
      <dgm:prSet presAssocID="{1A651D46-E524-486F-B5C5-030694D05813}" presName="horz1" presStyleCnt="0"/>
      <dgm:spPr/>
    </dgm:pt>
    <dgm:pt modelId="{7F48030A-B2C3-41F5-98D6-DDC5481295CF}" type="pres">
      <dgm:prSet presAssocID="{1A651D46-E524-486F-B5C5-030694D05813}" presName="tx1" presStyleLbl="revTx" presStyleIdx="5" presStyleCnt="7"/>
      <dgm:spPr/>
    </dgm:pt>
    <dgm:pt modelId="{30BCCF62-9A4F-4647-A257-2AAA60B6E71E}" type="pres">
      <dgm:prSet presAssocID="{1A651D46-E524-486F-B5C5-030694D05813}" presName="vert1" presStyleCnt="0"/>
      <dgm:spPr/>
    </dgm:pt>
    <dgm:pt modelId="{A2C1CE21-4F4A-4CA1-9721-6DB5890AA08E}" type="pres">
      <dgm:prSet presAssocID="{E4C213D5-5EF7-4B87-952A-70C614B56B52}" presName="thickLine" presStyleLbl="alignNode1" presStyleIdx="6" presStyleCnt="7"/>
      <dgm:spPr/>
    </dgm:pt>
    <dgm:pt modelId="{5317B774-9A95-4006-961F-F10005041379}" type="pres">
      <dgm:prSet presAssocID="{E4C213D5-5EF7-4B87-952A-70C614B56B52}" presName="horz1" presStyleCnt="0"/>
      <dgm:spPr/>
    </dgm:pt>
    <dgm:pt modelId="{988F9B11-78FE-4D29-B7DE-F7BBEBEC9742}" type="pres">
      <dgm:prSet presAssocID="{E4C213D5-5EF7-4B87-952A-70C614B56B52}" presName="tx1" presStyleLbl="revTx" presStyleIdx="6" presStyleCnt="7"/>
      <dgm:spPr/>
    </dgm:pt>
    <dgm:pt modelId="{5E49EFBA-775E-4A37-88E6-8FBF44C3BB6D}" type="pres">
      <dgm:prSet presAssocID="{E4C213D5-5EF7-4B87-952A-70C614B56B52}" presName="vert1" presStyleCnt="0"/>
      <dgm:spPr/>
    </dgm:pt>
  </dgm:ptLst>
  <dgm:cxnLst>
    <dgm:cxn modelId="{6790250A-D3E1-4611-BD7E-C61F3FB7B359}" type="presOf" srcId="{CAAA746A-F9FF-4DEB-B046-B867845C4DF7}" destId="{F171ACBC-42CC-49B0-B749-DF4F10AF4758}" srcOrd="0" destOrd="0" presId="urn:microsoft.com/office/officeart/2008/layout/LinedList"/>
    <dgm:cxn modelId="{1724F925-BC8C-4735-824A-B70B974A38E2}" srcId="{7B79EE8B-7952-4134-A35E-725A00AC9CA3}" destId="{CAAA746A-F9FF-4DEB-B046-B867845C4DF7}" srcOrd="1" destOrd="0" parTransId="{8FE03D61-D5CD-4869-89E6-9107B7324F45}" sibTransId="{69A9B816-4378-4C9E-88D5-93830F964587}"/>
    <dgm:cxn modelId="{D90ED228-7461-473F-9B05-2D48D373AF86}" srcId="{7B79EE8B-7952-4134-A35E-725A00AC9CA3}" destId="{40D1C3CD-1501-402C-9134-1950826DCF49}" srcOrd="4" destOrd="0" parTransId="{8569CAE2-A5D6-4FD4-99A9-39173FE052E8}" sibTransId="{F489DEF4-C782-4A2F-8B8A-9842D1CC37BD}"/>
    <dgm:cxn modelId="{B4B2E833-F9C2-4CF4-B1E1-31751FF6BFB9}" type="presOf" srcId="{55CE0E44-4CFD-4AB5-A230-0887EE6D30A2}" destId="{AF495EC0-2762-4394-8702-FA9F5426CA4A}" srcOrd="0" destOrd="0" presId="urn:microsoft.com/office/officeart/2008/layout/LinedList"/>
    <dgm:cxn modelId="{EB91403F-B241-4CF9-8387-32873C623EF8}" type="presOf" srcId="{AEA908D4-008D-4C21-A267-9088BD174DEA}" destId="{D4EDAC5D-DF05-4052-B909-A6801919CF86}" srcOrd="0" destOrd="0" presId="urn:microsoft.com/office/officeart/2008/layout/LinedList"/>
    <dgm:cxn modelId="{EE3A4A5D-94D7-4AA1-B378-39F3944DFDCD}" type="presOf" srcId="{40D1C3CD-1501-402C-9134-1950826DCF49}" destId="{A721DBCE-5588-4B3E-8923-C6FEFEBAFC06}" srcOrd="0" destOrd="0" presId="urn:microsoft.com/office/officeart/2008/layout/LinedList"/>
    <dgm:cxn modelId="{27598E50-9887-4F83-8CBC-F34A7D32D7B0}" type="presOf" srcId="{7B79EE8B-7952-4134-A35E-725A00AC9CA3}" destId="{4EAEE1C9-2317-4131-B96A-7CFEE1ACE3D2}" srcOrd="0" destOrd="0" presId="urn:microsoft.com/office/officeart/2008/layout/LinedList"/>
    <dgm:cxn modelId="{114C9570-60BC-46EF-83E0-9F27296E0C12}" type="presOf" srcId="{E4C213D5-5EF7-4B87-952A-70C614B56B52}" destId="{988F9B11-78FE-4D29-B7DE-F7BBEBEC9742}" srcOrd="0" destOrd="0" presId="urn:microsoft.com/office/officeart/2008/layout/LinedList"/>
    <dgm:cxn modelId="{B43DA878-2EEE-4A91-A642-26793AD7A2E5}" srcId="{7B79EE8B-7952-4134-A35E-725A00AC9CA3}" destId="{AEA908D4-008D-4C21-A267-9088BD174DEA}" srcOrd="3" destOrd="0" parTransId="{14528302-DF5A-48D6-AC5A-0D9A10D04DD6}" sibTransId="{87029CA8-E18D-4447-982C-55E02672BEF2}"/>
    <dgm:cxn modelId="{2F9086A5-63E1-4EB2-92EA-21DCB0F18EF0}" type="presOf" srcId="{1A651D46-E524-486F-B5C5-030694D05813}" destId="{7F48030A-B2C3-41F5-98D6-DDC5481295CF}" srcOrd="0" destOrd="0" presId="urn:microsoft.com/office/officeart/2008/layout/LinedList"/>
    <dgm:cxn modelId="{8B1E26C7-8630-485E-A604-6DCAE94BB4A1}" srcId="{7B79EE8B-7952-4134-A35E-725A00AC9CA3}" destId="{1A651D46-E524-486F-B5C5-030694D05813}" srcOrd="5" destOrd="0" parTransId="{DD6C82D4-81A1-46E8-9D60-0DF48F1A17CE}" sibTransId="{2F415976-EA3C-4877-ACA1-9C8D0FB639F0}"/>
    <dgm:cxn modelId="{3FF360D7-9B15-44D9-8D72-A69F96EB112D}" srcId="{7B79EE8B-7952-4134-A35E-725A00AC9CA3}" destId="{55CE0E44-4CFD-4AB5-A230-0887EE6D30A2}" srcOrd="0" destOrd="0" parTransId="{36C59584-C997-465D-8621-BF65870F06B0}" sibTransId="{7AF666F3-D4CB-4006-B217-D7DDA0A1DDE5}"/>
    <dgm:cxn modelId="{62ECD4D7-5FDC-47E3-A2F3-58DE7E6D941D}" type="presOf" srcId="{AF79E6D2-4BBB-4D43-83B0-EC0DE3B3C853}" destId="{1EA2B71C-395D-4701-8737-87796112A79B}" srcOrd="0" destOrd="0" presId="urn:microsoft.com/office/officeart/2008/layout/LinedList"/>
    <dgm:cxn modelId="{8D5307D8-723A-42B6-9AC9-7069E53925A7}" srcId="{7B79EE8B-7952-4134-A35E-725A00AC9CA3}" destId="{AF79E6D2-4BBB-4D43-83B0-EC0DE3B3C853}" srcOrd="2" destOrd="0" parTransId="{3C9BB18F-4E90-4FCF-A093-FD8E41C142D0}" sibTransId="{05DB4836-A840-4C23-9936-53578408DE23}"/>
    <dgm:cxn modelId="{DF5AC9F8-DE0C-4069-9FF8-6967AE7BAB86}" srcId="{7B79EE8B-7952-4134-A35E-725A00AC9CA3}" destId="{E4C213D5-5EF7-4B87-952A-70C614B56B52}" srcOrd="6" destOrd="0" parTransId="{4D46F0D3-92CB-4457-8605-A2A723973459}" sibTransId="{73E4EAB0-3436-4940-9DD7-F5AC85BB3E28}"/>
    <dgm:cxn modelId="{27C5847E-244A-43D1-AE98-F1AD8D2B5BC8}" type="presParOf" srcId="{4EAEE1C9-2317-4131-B96A-7CFEE1ACE3D2}" destId="{A5EA9014-E6D5-48C6-A369-22B798B69BF6}" srcOrd="0" destOrd="0" presId="urn:microsoft.com/office/officeart/2008/layout/LinedList"/>
    <dgm:cxn modelId="{4A863FB5-83D0-4149-B904-1D195E4FCDD3}" type="presParOf" srcId="{4EAEE1C9-2317-4131-B96A-7CFEE1ACE3D2}" destId="{0A89B79B-8D0A-4094-B446-A92896B41208}" srcOrd="1" destOrd="0" presId="urn:microsoft.com/office/officeart/2008/layout/LinedList"/>
    <dgm:cxn modelId="{35B59C41-A1E4-4F32-A199-9F1E9A7BB587}" type="presParOf" srcId="{0A89B79B-8D0A-4094-B446-A92896B41208}" destId="{AF495EC0-2762-4394-8702-FA9F5426CA4A}" srcOrd="0" destOrd="0" presId="urn:microsoft.com/office/officeart/2008/layout/LinedList"/>
    <dgm:cxn modelId="{A79E67D2-D54B-4A64-A9D1-1548E184AE3C}" type="presParOf" srcId="{0A89B79B-8D0A-4094-B446-A92896B41208}" destId="{6FA72752-8B53-41ED-A470-D2908CEA060B}" srcOrd="1" destOrd="0" presId="urn:microsoft.com/office/officeart/2008/layout/LinedList"/>
    <dgm:cxn modelId="{481FF1BB-3815-449C-9BEC-465EF1191294}" type="presParOf" srcId="{4EAEE1C9-2317-4131-B96A-7CFEE1ACE3D2}" destId="{06A9A280-6EE7-4F1A-8AF4-0A02D9C31FFA}" srcOrd="2" destOrd="0" presId="urn:microsoft.com/office/officeart/2008/layout/LinedList"/>
    <dgm:cxn modelId="{CA615CD0-0CDB-4806-9AC4-48AD970C2F4F}" type="presParOf" srcId="{4EAEE1C9-2317-4131-B96A-7CFEE1ACE3D2}" destId="{2CA9954D-6E95-406C-852D-D8B86E6F0B6B}" srcOrd="3" destOrd="0" presId="urn:microsoft.com/office/officeart/2008/layout/LinedList"/>
    <dgm:cxn modelId="{E5A88817-417D-4963-ADC6-44D87FD2C036}" type="presParOf" srcId="{2CA9954D-6E95-406C-852D-D8B86E6F0B6B}" destId="{F171ACBC-42CC-49B0-B749-DF4F10AF4758}" srcOrd="0" destOrd="0" presId="urn:microsoft.com/office/officeart/2008/layout/LinedList"/>
    <dgm:cxn modelId="{34238559-3CB3-4BD8-8CFA-AB322B7FFE7F}" type="presParOf" srcId="{2CA9954D-6E95-406C-852D-D8B86E6F0B6B}" destId="{32777FA9-0BFD-4806-9899-9C945CAB76C4}" srcOrd="1" destOrd="0" presId="urn:microsoft.com/office/officeart/2008/layout/LinedList"/>
    <dgm:cxn modelId="{1CB38611-FCDD-4413-B336-4BB4AA6E64DB}" type="presParOf" srcId="{4EAEE1C9-2317-4131-B96A-7CFEE1ACE3D2}" destId="{D097D452-87E4-4D2F-9084-208B999162CA}" srcOrd="4" destOrd="0" presId="urn:microsoft.com/office/officeart/2008/layout/LinedList"/>
    <dgm:cxn modelId="{E33CD857-C12C-4B83-A802-6B015FE871FF}" type="presParOf" srcId="{4EAEE1C9-2317-4131-B96A-7CFEE1ACE3D2}" destId="{C5B2FD0A-67B0-4DDE-9104-CFE8462607E1}" srcOrd="5" destOrd="0" presId="urn:microsoft.com/office/officeart/2008/layout/LinedList"/>
    <dgm:cxn modelId="{C20EC809-12B2-464C-922E-0256AD089852}" type="presParOf" srcId="{C5B2FD0A-67B0-4DDE-9104-CFE8462607E1}" destId="{1EA2B71C-395D-4701-8737-87796112A79B}" srcOrd="0" destOrd="0" presId="urn:microsoft.com/office/officeart/2008/layout/LinedList"/>
    <dgm:cxn modelId="{EBF431A6-FF96-44DF-8347-770E7EEB890B}" type="presParOf" srcId="{C5B2FD0A-67B0-4DDE-9104-CFE8462607E1}" destId="{D3F3989A-988C-4E10-AFEF-7D7E8BE42F3F}" srcOrd="1" destOrd="0" presId="urn:microsoft.com/office/officeart/2008/layout/LinedList"/>
    <dgm:cxn modelId="{9FF9267D-EA16-4B8B-A467-C1944385B5E4}" type="presParOf" srcId="{4EAEE1C9-2317-4131-B96A-7CFEE1ACE3D2}" destId="{0B75F396-0141-4F67-A2C7-51023B5B6677}" srcOrd="6" destOrd="0" presId="urn:microsoft.com/office/officeart/2008/layout/LinedList"/>
    <dgm:cxn modelId="{A51875D5-ACA0-4518-A5F3-4FE74E3AD5BF}" type="presParOf" srcId="{4EAEE1C9-2317-4131-B96A-7CFEE1ACE3D2}" destId="{55A37AF4-3E37-4FE1-B023-027FB93E7A67}" srcOrd="7" destOrd="0" presId="urn:microsoft.com/office/officeart/2008/layout/LinedList"/>
    <dgm:cxn modelId="{31947C72-5767-4A91-AB1E-56B9B69090A5}" type="presParOf" srcId="{55A37AF4-3E37-4FE1-B023-027FB93E7A67}" destId="{D4EDAC5D-DF05-4052-B909-A6801919CF86}" srcOrd="0" destOrd="0" presId="urn:microsoft.com/office/officeart/2008/layout/LinedList"/>
    <dgm:cxn modelId="{0985C1E2-436A-4EA6-B6E8-D00018320907}" type="presParOf" srcId="{55A37AF4-3E37-4FE1-B023-027FB93E7A67}" destId="{9B6289DB-2FA7-487E-B93D-3A15048979D4}" srcOrd="1" destOrd="0" presId="urn:microsoft.com/office/officeart/2008/layout/LinedList"/>
    <dgm:cxn modelId="{07440C53-B6DF-4325-9921-7A82AEF21D9C}" type="presParOf" srcId="{4EAEE1C9-2317-4131-B96A-7CFEE1ACE3D2}" destId="{3440E40B-80B5-45C6-A8AC-477F3336476E}" srcOrd="8" destOrd="0" presId="urn:microsoft.com/office/officeart/2008/layout/LinedList"/>
    <dgm:cxn modelId="{745F48F7-92F3-46E4-BA96-C4CEAA6DF945}" type="presParOf" srcId="{4EAEE1C9-2317-4131-B96A-7CFEE1ACE3D2}" destId="{90ED7C60-2CD2-48D4-B6EB-2F1D3E0BD4EE}" srcOrd="9" destOrd="0" presId="urn:microsoft.com/office/officeart/2008/layout/LinedList"/>
    <dgm:cxn modelId="{057C034B-753C-4800-B9D8-F52A671196DF}" type="presParOf" srcId="{90ED7C60-2CD2-48D4-B6EB-2F1D3E0BD4EE}" destId="{A721DBCE-5588-4B3E-8923-C6FEFEBAFC06}" srcOrd="0" destOrd="0" presId="urn:microsoft.com/office/officeart/2008/layout/LinedList"/>
    <dgm:cxn modelId="{291ABFA5-78BF-4FFD-A7EC-D5B9D69592A7}" type="presParOf" srcId="{90ED7C60-2CD2-48D4-B6EB-2F1D3E0BD4EE}" destId="{59121B5F-E3B4-4F77-A4EC-75BD7BDA63EB}" srcOrd="1" destOrd="0" presId="urn:microsoft.com/office/officeart/2008/layout/LinedList"/>
    <dgm:cxn modelId="{4CD76A69-8B1A-455A-9804-670FD6F010E6}" type="presParOf" srcId="{4EAEE1C9-2317-4131-B96A-7CFEE1ACE3D2}" destId="{89C07116-21A5-4A73-BFF2-A3B1E288E029}" srcOrd="10" destOrd="0" presId="urn:microsoft.com/office/officeart/2008/layout/LinedList"/>
    <dgm:cxn modelId="{C082F2DD-0257-46B4-9F47-74456E52449C}" type="presParOf" srcId="{4EAEE1C9-2317-4131-B96A-7CFEE1ACE3D2}" destId="{679D9AF6-7082-4813-B200-6EE1EEAB4CC5}" srcOrd="11" destOrd="0" presId="urn:microsoft.com/office/officeart/2008/layout/LinedList"/>
    <dgm:cxn modelId="{E4AA88F7-692A-4B1F-BAE5-89CDE459FFCF}" type="presParOf" srcId="{679D9AF6-7082-4813-B200-6EE1EEAB4CC5}" destId="{7F48030A-B2C3-41F5-98D6-DDC5481295CF}" srcOrd="0" destOrd="0" presId="urn:microsoft.com/office/officeart/2008/layout/LinedList"/>
    <dgm:cxn modelId="{E731BE80-A4C9-4C86-9525-4EE08D220EEA}" type="presParOf" srcId="{679D9AF6-7082-4813-B200-6EE1EEAB4CC5}" destId="{30BCCF62-9A4F-4647-A257-2AAA60B6E71E}" srcOrd="1" destOrd="0" presId="urn:microsoft.com/office/officeart/2008/layout/LinedList"/>
    <dgm:cxn modelId="{DCDAE7C3-19AE-40D2-B456-E65F582EC198}" type="presParOf" srcId="{4EAEE1C9-2317-4131-B96A-7CFEE1ACE3D2}" destId="{A2C1CE21-4F4A-4CA1-9721-6DB5890AA08E}" srcOrd="12" destOrd="0" presId="urn:microsoft.com/office/officeart/2008/layout/LinedList"/>
    <dgm:cxn modelId="{35D79ADD-73C6-4625-AA99-21A7E0097D5F}" type="presParOf" srcId="{4EAEE1C9-2317-4131-B96A-7CFEE1ACE3D2}" destId="{5317B774-9A95-4006-961F-F10005041379}" srcOrd="13" destOrd="0" presId="urn:microsoft.com/office/officeart/2008/layout/LinedList"/>
    <dgm:cxn modelId="{8456B579-F5AF-4D1E-A5C9-74F8EE7704D7}" type="presParOf" srcId="{5317B774-9A95-4006-961F-F10005041379}" destId="{988F9B11-78FE-4D29-B7DE-F7BBEBEC9742}" srcOrd="0" destOrd="0" presId="urn:microsoft.com/office/officeart/2008/layout/LinedList"/>
    <dgm:cxn modelId="{8A8D30EF-0458-4AA4-BC88-D247C91CE7BF}" type="presParOf" srcId="{5317B774-9A95-4006-961F-F10005041379}" destId="{5E49EFBA-775E-4A37-88E6-8FBF44C3BB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5F9617-E850-4B24-A110-737204E69C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75D7E1-A8A3-4255-B758-EDED7E529775}">
      <dgm:prSet/>
      <dgm:spPr/>
      <dgm:t>
        <a:bodyPr/>
        <a:lstStyle/>
        <a:p>
          <a:r>
            <a:rPr lang="en-GB"/>
            <a:t>First developed by Fritz Perls, his wife Laura and other colleagues.</a:t>
          </a:r>
          <a:endParaRPr lang="en-US"/>
        </a:p>
      </dgm:t>
    </dgm:pt>
    <dgm:pt modelId="{13480A03-DB51-40CB-A30B-2AE805C647FF}" type="parTrans" cxnId="{26DE4DB6-1C13-4403-B884-AAC4B3665E93}">
      <dgm:prSet/>
      <dgm:spPr/>
      <dgm:t>
        <a:bodyPr/>
        <a:lstStyle/>
        <a:p>
          <a:endParaRPr lang="en-US"/>
        </a:p>
      </dgm:t>
    </dgm:pt>
    <dgm:pt modelId="{7C079206-33F0-461D-8B5C-F049417D58F9}" type="sibTrans" cxnId="{26DE4DB6-1C13-4403-B884-AAC4B3665E93}">
      <dgm:prSet/>
      <dgm:spPr/>
      <dgm:t>
        <a:bodyPr/>
        <a:lstStyle/>
        <a:p>
          <a:endParaRPr lang="en-US"/>
        </a:p>
      </dgm:t>
    </dgm:pt>
    <dgm:pt modelId="{37295717-09C3-49E8-AD13-CA22ED9E9F39}">
      <dgm:prSet/>
      <dgm:spPr/>
      <dgm:t>
        <a:bodyPr/>
        <a:lstStyle/>
        <a:p>
          <a:r>
            <a:rPr lang="en-GB"/>
            <a:t>It was initially seen as a challenge to the traditional approaches that were available at the time.</a:t>
          </a:r>
          <a:endParaRPr lang="en-US"/>
        </a:p>
      </dgm:t>
    </dgm:pt>
    <dgm:pt modelId="{9F8B3B84-E6E1-4537-B0B5-74E971D8CAD0}" type="parTrans" cxnId="{A73A3E49-D6EB-4C25-ABC5-77EB35C466C9}">
      <dgm:prSet/>
      <dgm:spPr/>
      <dgm:t>
        <a:bodyPr/>
        <a:lstStyle/>
        <a:p>
          <a:endParaRPr lang="en-US"/>
        </a:p>
      </dgm:t>
    </dgm:pt>
    <dgm:pt modelId="{B5A13986-7C64-45F8-B99A-0DC492649CB7}" type="sibTrans" cxnId="{A73A3E49-D6EB-4C25-ABC5-77EB35C466C9}">
      <dgm:prSet/>
      <dgm:spPr/>
      <dgm:t>
        <a:bodyPr/>
        <a:lstStyle/>
        <a:p>
          <a:endParaRPr lang="en-US"/>
        </a:p>
      </dgm:t>
    </dgm:pt>
    <dgm:pt modelId="{D607C3ED-F357-416C-B8C8-D74A47944B7C}">
      <dgm:prSet/>
      <dgm:spPr/>
      <dgm:t>
        <a:bodyPr/>
        <a:lstStyle/>
        <a:p>
          <a:r>
            <a:rPr lang="en-GB"/>
            <a:t>It continues to refine its ideas and concepts and develop.</a:t>
          </a:r>
          <a:endParaRPr lang="en-US"/>
        </a:p>
      </dgm:t>
    </dgm:pt>
    <dgm:pt modelId="{9A9D2C6D-6EB2-498E-B328-A93F4D3C2B27}" type="parTrans" cxnId="{CE619F20-F04D-44DF-B32B-2DBC1790E53C}">
      <dgm:prSet/>
      <dgm:spPr/>
      <dgm:t>
        <a:bodyPr/>
        <a:lstStyle/>
        <a:p>
          <a:endParaRPr lang="en-US"/>
        </a:p>
      </dgm:t>
    </dgm:pt>
    <dgm:pt modelId="{13E41507-1284-4671-BC7D-19D1ECE45F2C}" type="sibTrans" cxnId="{CE619F20-F04D-44DF-B32B-2DBC1790E53C}">
      <dgm:prSet/>
      <dgm:spPr/>
      <dgm:t>
        <a:bodyPr/>
        <a:lstStyle/>
        <a:p>
          <a:endParaRPr lang="en-US"/>
        </a:p>
      </dgm:t>
    </dgm:pt>
    <dgm:pt modelId="{188EFFFE-2CD5-4FAC-8F77-D364CC769C01}">
      <dgm:prSet/>
      <dgm:spPr/>
      <dgm:t>
        <a:bodyPr/>
        <a:lstStyle/>
        <a:p>
          <a:r>
            <a:rPr lang="en-GB"/>
            <a:t>One of the central ideas to Gestalt is the idea of ‘</a:t>
          </a:r>
          <a:r>
            <a:rPr lang="en-GB" i="1"/>
            <a:t>wholeness’.</a:t>
          </a:r>
          <a:endParaRPr lang="en-US"/>
        </a:p>
      </dgm:t>
    </dgm:pt>
    <dgm:pt modelId="{A445BD42-B293-4CFD-9566-0BC90FA66A4F}" type="parTrans" cxnId="{769EB0F6-D7B7-4562-B372-487060B25AEC}">
      <dgm:prSet/>
      <dgm:spPr/>
      <dgm:t>
        <a:bodyPr/>
        <a:lstStyle/>
        <a:p>
          <a:endParaRPr lang="en-US"/>
        </a:p>
      </dgm:t>
    </dgm:pt>
    <dgm:pt modelId="{74903CBF-AD50-47B1-B002-7ED70928A9F7}" type="sibTrans" cxnId="{769EB0F6-D7B7-4562-B372-487060B25AEC}">
      <dgm:prSet/>
      <dgm:spPr/>
      <dgm:t>
        <a:bodyPr/>
        <a:lstStyle/>
        <a:p>
          <a:endParaRPr lang="en-US"/>
        </a:p>
      </dgm:t>
    </dgm:pt>
    <dgm:pt modelId="{48F62A44-1185-4957-82BF-A462318B580E}">
      <dgm:prSet/>
      <dgm:spPr/>
      <dgm:t>
        <a:bodyPr/>
        <a:lstStyle/>
        <a:p>
          <a:r>
            <a:rPr lang="en-GB" i="1"/>
            <a:t>Gestalt </a:t>
          </a:r>
          <a:r>
            <a:rPr lang="en-GB"/>
            <a:t>is a German word which roughly translates from German as ‘an organised whole’ or shape</a:t>
          </a:r>
          <a:endParaRPr lang="en-US"/>
        </a:p>
      </dgm:t>
    </dgm:pt>
    <dgm:pt modelId="{25EBE735-3938-4425-9656-81F3F2076422}" type="parTrans" cxnId="{D9782CAB-704C-4CAD-A27F-E3BD47A0B120}">
      <dgm:prSet/>
      <dgm:spPr/>
      <dgm:t>
        <a:bodyPr/>
        <a:lstStyle/>
        <a:p>
          <a:endParaRPr lang="en-US"/>
        </a:p>
      </dgm:t>
    </dgm:pt>
    <dgm:pt modelId="{6EDF129D-0B4C-4274-9C63-F4AA1D43D233}" type="sibTrans" cxnId="{D9782CAB-704C-4CAD-A27F-E3BD47A0B120}">
      <dgm:prSet/>
      <dgm:spPr/>
      <dgm:t>
        <a:bodyPr/>
        <a:lstStyle/>
        <a:p>
          <a:endParaRPr lang="en-US"/>
        </a:p>
      </dgm:t>
    </dgm:pt>
    <dgm:pt modelId="{82EA144F-4DD2-4B6A-B358-75C61018D09D}">
      <dgm:prSet/>
      <dgm:spPr/>
      <dgm:t>
        <a:bodyPr/>
        <a:lstStyle/>
        <a:p>
          <a:r>
            <a:rPr lang="en-GB"/>
            <a:t>It looks at the whole sense, rather than breaking things down into individual parts.</a:t>
          </a:r>
          <a:endParaRPr lang="en-US"/>
        </a:p>
      </dgm:t>
    </dgm:pt>
    <dgm:pt modelId="{25C2CA54-54EC-465B-A054-A78C8AB9F011}" type="parTrans" cxnId="{9E5A885C-CAD8-4760-B773-54BA0A1759F7}">
      <dgm:prSet/>
      <dgm:spPr/>
      <dgm:t>
        <a:bodyPr/>
        <a:lstStyle/>
        <a:p>
          <a:endParaRPr lang="en-US"/>
        </a:p>
      </dgm:t>
    </dgm:pt>
    <dgm:pt modelId="{AA424093-CF25-439E-B371-26D152A20752}" type="sibTrans" cxnId="{9E5A885C-CAD8-4760-B773-54BA0A1759F7}">
      <dgm:prSet/>
      <dgm:spPr/>
      <dgm:t>
        <a:bodyPr/>
        <a:lstStyle/>
        <a:p>
          <a:endParaRPr lang="en-US"/>
        </a:p>
      </dgm:t>
    </dgm:pt>
    <dgm:pt modelId="{1607BCE6-38BF-43F3-B9BD-D10E9AB13127}" type="pres">
      <dgm:prSet presAssocID="{375F9617-E850-4B24-A110-737204E69CFB}" presName="vert0" presStyleCnt="0">
        <dgm:presLayoutVars>
          <dgm:dir/>
          <dgm:animOne val="branch"/>
          <dgm:animLvl val="lvl"/>
        </dgm:presLayoutVars>
      </dgm:prSet>
      <dgm:spPr/>
    </dgm:pt>
    <dgm:pt modelId="{A9D62D45-4F88-4125-A3DB-5C8C733F6CF7}" type="pres">
      <dgm:prSet presAssocID="{DC75D7E1-A8A3-4255-B758-EDED7E529775}" presName="thickLine" presStyleLbl="alignNode1" presStyleIdx="0" presStyleCnt="6"/>
      <dgm:spPr/>
    </dgm:pt>
    <dgm:pt modelId="{965A7DA6-EF1E-4B90-9435-9180E912FAE6}" type="pres">
      <dgm:prSet presAssocID="{DC75D7E1-A8A3-4255-B758-EDED7E529775}" presName="horz1" presStyleCnt="0"/>
      <dgm:spPr/>
    </dgm:pt>
    <dgm:pt modelId="{31C3CC55-671E-4C54-983A-E0063659AB26}" type="pres">
      <dgm:prSet presAssocID="{DC75D7E1-A8A3-4255-B758-EDED7E529775}" presName="tx1" presStyleLbl="revTx" presStyleIdx="0" presStyleCnt="6"/>
      <dgm:spPr/>
    </dgm:pt>
    <dgm:pt modelId="{F2D44BF9-8C74-4B11-AD9E-9AFB5C30F440}" type="pres">
      <dgm:prSet presAssocID="{DC75D7E1-A8A3-4255-B758-EDED7E529775}" presName="vert1" presStyleCnt="0"/>
      <dgm:spPr/>
    </dgm:pt>
    <dgm:pt modelId="{B8F44660-1F15-410E-865C-B31112D51C46}" type="pres">
      <dgm:prSet presAssocID="{37295717-09C3-49E8-AD13-CA22ED9E9F39}" presName="thickLine" presStyleLbl="alignNode1" presStyleIdx="1" presStyleCnt="6"/>
      <dgm:spPr/>
    </dgm:pt>
    <dgm:pt modelId="{B47FAD28-F717-4C7A-B88F-6B3B9E22535D}" type="pres">
      <dgm:prSet presAssocID="{37295717-09C3-49E8-AD13-CA22ED9E9F39}" presName="horz1" presStyleCnt="0"/>
      <dgm:spPr/>
    </dgm:pt>
    <dgm:pt modelId="{C8F2498C-EBD3-4D47-947B-B765303F8B8E}" type="pres">
      <dgm:prSet presAssocID="{37295717-09C3-49E8-AD13-CA22ED9E9F39}" presName="tx1" presStyleLbl="revTx" presStyleIdx="1" presStyleCnt="6"/>
      <dgm:spPr/>
    </dgm:pt>
    <dgm:pt modelId="{D2BE0724-F288-4432-ACC2-0C78C33C3970}" type="pres">
      <dgm:prSet presAssocID="{37295717-09C3-49E8-AD13-CA22ED9E9F39}" presName="vert1" presStyleCnt="0"/>
      <dgm:spPr/>
    </dgm:pt>
    <dgm:pt modelId="{8F358F3A-BF76-4BBA-9926-0FDA3372C7A8}" type="pres">
      <dgm:prSet presAssocID="{D607C3ED-F357-416C-B8C8-D74A47944B7C}" presName="thickLine" presStyleLbl="alignNode1" presStyleIdx="2" presStyleCnt="6"/>
      <dgm:spPr/>
    </dgm:pt>
    <dgm:pt modelId="{CAE3A06D-63C6-4636-A56C-2FCD3CF0AE5C}" type="pres">
      <dgm:prSet presAssocID="{D607C3ED-F357-416C-B8C8-D74A47944B7C}" presName="horz1" presStyleCnt="0"/>
      <dgm:spPr/>
    </dgm:pt>
    <dgm:pt modelId="{EE7A7F8C-E0E9-4A8E-B0C3-FE7CEB7FEE06}" type="pres">
      <dgm:prSet presAssocID="{D607C3ED-F357-416C-B8C8-D74A47944B7C}" presName="tx1" presStyleLbl="revTx" presStyleIdx="2" presStyleCnt="6"/>
      <dgm:spPr/>
    </dgm:pt>
    <dgm:pt modelId="{0E5C4FC6-84C9-49EB-A49A-F72EA467F844}" type="pres">
      <dgm:prSet presAssocID="{D607C3ED-F357-416C-B8C8-D74A47944B7C}" presName="vert1" presStyleCnt="0"/>
      <dgm:spPr/>
    </dgm:pt>
    <dgm:pt modelId="{E2D27A88-EC24-43E4-88E0-DE632C54F2AA}" type="pres">
      <dgm:prSet presAssocID="{188EFFFE-2CD5-4FAC-8F77-D364CC769C01}" presName="thickLine" presStyleLbl="alignNode1" presStyleIdx="3" presStyleCnt="6"/>
      <dgm:spPr/>
    </dgm:pt>
    <dgm:pt modelId="{ECCBE359-28C3-4738-AE2A-694B251B7D62}" type="pres">
      <dgm:prSet presAssocID="{188EFFFE-2CD5-4FAC-8F77-D364CC769C01}" presName="horz1" presStyleCnt="0"/>
      <dgm:spPr/>
    </dgm:pt>
    <dgm:pt modelId="{D1C6DBDD-2A77-4A3E-94C0-0B3F2A265E40}" type="pres">
      <dgm:prSet presAssocID="{188EFFFE-2CD5-4FAC-8F77-D364CC769C01}" presName="tx1" presStyleLbl="revTx" presStyleIdx="3" presStyleCnt="6"/>
      <dgm:spPr/>
    </dgm:pt>
    <dgm:pt modelId="{41E0EE55-8ED5-4520-911E-F18913A35429}" type="pres">
      <dgm:prSet presAssocID="{188EFFFE-2CD5-4FAC-8F77-D364CC769C01}" presName="vert1" presStyleCnt="0"/>
      <dgm:spPr/>
    </dgm:pt>
    <dgm:pt modelId="{DBDC8462-A5E0-47DA-B233-A5AE990E59AB}" type="pres">
      <dgm:prSet presAssocID="{48F62A44-1185-4957-82BF-A462318B580E}" presName="thickLine" presStyleLbl="alignNode1" presStyleIdx="4" presStyleCnt="6"/>
      <dgm:spPr/>
    </dgm:pt>
    <dgm:pt modelId="{4E958937-C9E1-4F75-AE69-5B6D746A7149}" type="pres">
      <dgm:prSet presAssocID="{48F62A44-1185-4957-82BF-A462318B580E}" presName="horz1" presStyleCnt="0"/>
      <dgm:spPr/>
    </dgm:pt>
    <dgm:pt modelId="{AE884787-9038-4738-88C6-2B6D89BCB881}" type="pres">
      <dgm:prSet presAssocID="{48F62A44-1185-4957-82BF-A462318B580E}" presName="tx1" presStyleLbl="revTx" presStyleIdx="4" presStyleCnt="6"/>
      <dgm:spPr/>
    </dgm:pt>
    <dgm:pt modelId="{A800593F-5F68-40F7-B80D-39F6F2897121}" type="pres">
      <dgm:prSet presAssocID="{48F62A44-1185-4957-82BF-A462318B580E}" presName="vert1" presStyleCnt="0"/>
      <dgm:spPr/>
    </dgm:pt>
    <dgm:pt modelId="{9D8083FA-32AF-4215-A2A6-31CE7376AF3E}" type="pres">
      <dgm:prSet presAssocID="{82EA144F-4DD2-4B6A-B358-75C61018D09D}" presName="thickLine" presStyleLbl="alignNode1" presStyleIdx="5" presStyleCnt="6"/>
      <dgm:spPr/>
    </dgm:pt>
    <dgm:pt modelId="{215574D2-451E-408F-813D-ACD51C3C33D3}" type="pres">
      <dgm:prSet presAssocID="{82EA144F-4DD2-4B6A-B358-75C61018D09D}" presName="horz1" presStyleCnt="0"/>
      <dgm:spPr/>
    </dgm:pt>
    <dgm:pt modelId="{18C1E6DD-C45F-4A3C-B086-A6F1776C08EF}" type="pres">
      <dgm:prSet presAssocID="{82EA144F-4DD2-4B6A-B358-75C61018D09D}" presName="tx1" presStyleLbl="revTx" presStyleIdx="5" presStyleCnt="6"/>
      <dgm:spPr/>
    </dgm:pt>
    <dgm:pt modelId="{AA94FC54-DB9C-4E22-B3C1-46CE94ADB046}" type="pres">
      <dgm:prSet presAssocID="{82EA144F-4DD2-4B6A-B358-75C61018D09D}" presName="vert1" presStyleCnt="0"/>
      <dgm:spPr/>
    </dgm:pt>
  </dgm:ptLst>
  <dgm:cxnLst>
    <dgm:cxn modelId="{FC3C1A04-387B-4147-8D95-AB9264F72CF1}" type="presOf" srcId="{48F62A44-1185-4957-82BF-A462318B580E}" destId="{AE884787-9038-4738-88C6-2B6D89BCB881}" srcOrd="0" destOrd="0" presId="urn:microsoft.com/office/officeart/2008/layout/LinedList"/>
    <dgm:cxn modelId="{CE619F20-F04D-44DF-B32B-2DBC1790E53C}" srcId="{375F9617-E850-4B24-A110-737204E69CFB}" destId="{D607C3ED-F357-416C-B8C8-D74A47944B7C}" srcOrd="2" destOrd="0" parTransId="{9A9D2C6D-6EB2-498E-B328-A93F4D3C2B27}" sibTransId="{13E41507-1284-4671-BC7D-19D1ECE45F2C}"/>
    <dgm:cxn modelId="{25AF6729-FFC5-4F45-AF9E-5D94F1B5ECF1}" type="presOf" srcId="{D607C3ED-F357-416C-B8C8-D74A47944B7C}" destId="{EE7A7F8C-E0E9-4A8E-B0C3-FE7CEB7FEE06}" srcOrd="0" destOrd="0" presId="urn:microsoft.com/office/officeart/2008/layout/LinedList"/>
    <dgm:cxn modelId="{9E5A885C-CAD8-4760-B773-54BA0A1759F7}" srcId="{375F9617-E850-4B24-A110-737204E69CFB}" destId="{82EA144F-4DD2-4B6A-B358-75C61018D09D}" srcOrd="5" destOrd="0" parTransId="{25C2CA54-54EC-465B-A054-A78C8AB9F011}" sibTransId="{AA424093-CF25-439E-B371-26D152A20752}"/>
    <dgm:cxn modelId="{78CE6768-EB05-43A2-BFC7-D365AE04EABA}" type="presOf" srcId="{375F9617-E850-4B24-A110-737204E69CFB}" destId="{1607BCE6-38BF-43F3-B9BD-D10E9AB13127}" srcOrd="0" destOrd="0" presId="urn:microsoft.com/office/officeart/2008/layout/LinedList"/>
    <dgm:cxn modelId="{A73A3E49-D6EB-4C25-ABC5-77EB35C466C9}" srcId="{375F9617-E850-4B24-A110-737204E69CFB}" destId="{37295717-09C3-49E8-AD13-CA22ED9E9F39}" srcOrd="1" destOrd="0" parTransId="{9F8B3B84-E6E1-4537-B0B5-74E971D8CAD0}" sibTransId="{B5A13986-7C64-45F8-B99A-0DC492649CB7}"/>
    <dgm:cxn modelId="{3528F480-48C9-4A0F-9237-B5CF2E45C6A6}" type="presOf" srcId="{188EFFFE-2CD5-4FAC-8F77-D364CC769C01}" destId="{D1C6DBDD-2A77-4A3E-94C0-0B3F2A265E40}" srcOrd="0" destOrd="0" presId="urn:microsoft.com/office/officeart/2008/layout/LinedList"/>
    <dgm:cxn modelId="{BAD93D99-222F-4F94-B61D-2DB8707EA308}" type="presOf" srcId="{37295717-09C3-49E8-AD13-CA22ED9E9F39}" destId="{C8F2498C-EBD3-4D47-947B-B765303F8B8E}" srcOrd="0" destOrd="0" presId="urn:microsoft.com/office/officeart/2008/layout/LinedList"/>
    <dgm:cxn modelId="{D9782CAB-704C-4CAD-A27F-E3BD47A0B120}" srcId="{375F9617-E850-4B24-A110-737204E69CFB}" destId="{48F62A44-1185-4957-82BF-A462318B580E}" srcOrd="4" destOrd="0" parTransId="{25EBE735-3938-4425-9656-81F3F2076422}" sibTransId="{6EDF129D-0B4C-4274-9C63-F4AA1D43D233}"/>
    <dgm:cxn modelId="{26DE4DB6-1C13-4403-B884-AAC4B3665E93}" srcId="{375F9617-E850-4B24-A110-737204E69CFB}" destId="{DC75D7E1-A8A3-4255-B758-EDED7E529775}" srcOrd="0" destOrd="0" parTransId="{13480A03-DB51-40CB-A30B-2AE805C647FF}" sibTransId="{7C079206-33F0-461D-8B5C-F049417D58F9}"/>
    <dgm:cxn modelId="{20D140C3-5678-401B-9554-CDB62F230646}" type="presOf" srcId="{82EA144F-4DD2-4B6A-B358-75C61018D09D}" destId="{18C1E6DD-C45F-4A3C-B086-A6F1776C08EF}" srcOrd="0" destOrd="0" presId="urn:microsoft.com/office/officeart/2008/layout/LinedList"/>
    <dgm:cxn modelId="{C1C7C2D1-DFA3-4AB4-A731-C90BDE641847}" type="presOf" srcId="{DC75D7E1-A8A3-4255-B758-EDED7E529775}" destId="{31C3CC55-671E-4C54-983A-E0063659AB26}" srcOrd="0" destOrd="0" presId="urn:microsoft.com/office/officeart/2008/layout/LinedList"/>
    <dgm:cxn modelId="{769EB0F6-D7B7-4562-B372-487060B25AEC}" srcId="{375F9617-E850-4B24-A110-737204E69CFB}" destId="{188EFFFE-2CD5-4FAC-8F77-D364CC769C01}" srcOrd="3" destOrd="0" parTransId="{A445BD42-B293-4CFD-9566-0BC90FA66A4F}" sibTransId="{74903CBF-AD50-47B1-B002-7ED70928A9F7}"/>
    <dgm:cxn modelId="{2DE94570-AA8C-46DA-AC8F-AC9EA8CD9242}" type="presParOf" srcId="{1607BCE6-38BF-43F3-B9BD-D10E9AB13127}" destId="{A9D62D45-4F88-4125-A3DB-5C8C733F6CF7}" srcOrd="0" destOrd="0" presId="urn:microsoft.com/office/officeart/2008/layout/LinedList"/>
    <dgm:cxn modelId="{AFAB80DD-C179-44FF-94CE-3456EAFB2D50}" type="presParOf" srcId="{1607BCE6-38BF-43F3-B9BD-D10E9AB13127}" destId="{965A7DA6-EF1E-4B90-9435-9180E912FAE6}" srcOrd="1" destOrd="0" presId="urn:microsoft.com/office/officeart/2008/layout/LinedList"/>
    <dgm:cxn modelId="{2E954EED-53C8-426D-B3DC-727BE3E3F2AB}" type="presParOf" srcId="{965A7DA6-EF1E-4B90-9435-9180E912FAE6}" destId="{31C3CC55-671E-4C54-983A-E0063659AB26}" srcOrd="0" destOrd="0" presId="urn:microsoft.com/office/officeart/2008/layout/LinedList"/>
    <dgm:cxn modelId="{ECA1A2E3-110B-4C46-9B55-D226C670073A}" type="presParOf" srcId="{965A7DA6-EF1E-4B90-9435-9180E912FAE6}" destId="{F2D44BF9-8C74-4B11-AD9E-9AFB5C30F440}" srcOrd="1" destOrd="0" presId="urn:microsoft.com/office/officeart/2008/layout/LinedList"/>
    <dgm:cxn modelId="{70A4EC53-0D64-47BD-94AA-106BE1CB7D52}" type="presParOf" srcId="{1607BCE6-38BF-43F3-B9BD-D10E9AB13127}" destId="{B8F44660-1F15-410E-865C-B31112D51C46}" srcOrd="2" destOrd="0" presId="urn:microsoft.com/office/officeart/2008/layout/LinedList"/>
    <dgm:cxn modelId="{C3864C51-3214-4F93-AC1F-F7B70E1C043B}" type="presParOf" srcId="{1607BCE6-38BF-43F3-B9BD-D10E9AB13127}" destId="{B47FAD28-F717-4C7A-B88F-6B3B9E22535D}" srcOrd="3" destOrd="0" presId="urn:microsoft.com/office/officeart/2008/layout/LinedList"/>
    <dgm:cxn modelId="{6C00AF07-289C-4A7C-908E-5F00482FBD6F}" type="presParOf" srcId="{B47FAD28-F717-4C7A-B88F-6B3B9E22535D}" destId="{C8F2498C-EBD3-4D47-947B-B765303F8B8E}" srcOrd="0" destOrd="0" presId="urn:microsoft.com/office/officeart/2008/layout/LinedList"/>
    <dgm:cxn modelId="{D672ECDF-98C0-40BB-8ABC-B5B8B29B607A}" type="presParOf" srcId="{B47FAD28-F717-4C7A-B88F-6B3B9E22535D}" destId="{D2BE0724-F288-4432-ACC2-0C78C33C3970}" srcOrd="1" destOrd="0" presId="urn:microsoft.com/office/officeart/2008/layout/LinedList"/>
    <dgm:cxn modelId="{E86026DD-2829-4305-A7CE-721CB7F6274A}" type="presParOf" srcId="{1607BCE6-38BF-43F3-B9BD-D10E9AB13127}" destId="{8F358F3A-BF76-4BBA-9926-0FDA3372C7A8}" srcOrd="4" destOrd="0" presId="urn:microsoft.com/office/officeart/2008/layout/LinedList"/>
    <dgm:cxn modelId="{7315B2F4-4F3F-499F-A2C3-5B8D67F7E43A}" type="presParOf" srcId="{1607BCE6-38BF-43F3-B9BD-D10E9AB13127}" destId="{CAE3A06D-63C6-4636-A56C-2FCD3CF0AE5C}" srcOrd="5" destOrd="0" presId="urn:microsoft.com/office/officeart/2008/layout/LinedList"/>
    <dgm:cxn modelId="{A2DC1ECF-320A-470F-86BA-12D3D0DCD33B}" type="presParOf" srcId="{CAE3A06D-63C6-4636-A56C-2FCD3CF0AE5C}" destId="{EE7A7F8C-E0E9-4A8E-B0C3-FE7CEB7FEE06}" srcOrd="0" destOrd="0" presId="urn:microsoft.com/office/officeart/2008/layout/LinedList"/>
    <dgm:cxn modelId="{8AFC7444-661B-43E8-B3C7-45E9F56B4E28}" type="presParOf" srcId="{CAE3A06D-63C6-4636-A56C-2FCD3CF0AE5C}" destId="{0E5C4FC6-84C9-49EB-A49A-F72EA467F844}" srcOrd="1" destOrd="0" presId="urn:microsoft.com/office/officeart/2008/layout/LinedList"/>
    <dgm:cxn modelId="{BF1B04C9-8007-42BA-9F89-CE238773966B}" type="presParOf" srcId="{1607BCE6-38BF-43F3-B9BD-D10E9AB13127}" destId="{E2D27A88-EC24-43E4-88E0-DE632C54F2AA}" srcOrd="6" destOrd="0" presId="urn:microsoft.com/office/officeart/2008/layout/LinedList"/>
    <dgm:cxn modelId="{DC793679-7214-4EC3-B7E5-7D8987D3835E}" type="presParOf" srcId="{1607BCE6-38BF-43F3-B9BD-D10E9AB13127}" destId="{ECCBE359-28C3-4738-AE2A-694B251B7D62}" srcOrd="7" destOrd="0" presId="urn:microsoft.com/office/officeart/2008/layout/LinedList"/>
    <dgm:cxn modelId="{37A6C3BB-27BF-4E29-B6E9-D7C9E25EBD10}" type="presParOf" srcId="{ECCBE359-28C3-4738-AE2A-694B251B7D62}" destId="{D1C6DBDD-2A77-4A3E-94C0-0B3F2A265E40}" srcOrd="0" destOrd="0" presId="urn:microsoft.com/office/officeart/2008/layout/LinedList"/>
    <dgm:cxn modelId="{040CF73A-61FB-42F1-BADF-FECBC6C27035}" type="presParOf" srcId="{ECCBE359-28C3-4738-AE2A-694B251B7D62}" destId="{41E0EE55-8ED5-4520-911E-F18913A35429}" srcOrd="1" destOrd="0" presId="urn:microsoft.com/office/officeart/2008/layout/LinedList"/>
    <dgm:cxn modelId="{C301217E-79DD-4A0D-B296-55C45A77B2F7}" type="presParOf" srcId="{1607BCE6-38BF-43F3-B9BD-D10E9AB13127}" destId="{DBDC8462-A5E0-47DA-B233-A5AE990E59AB}" srcOrd="8" destOrd="0" presId="urn:microsoft.com/office/officeart/2008/layout/LinedList"/>
    <dgm:cxn modelId="{04401C5A-6764-4128-A3B2-F87FF1BDD52C}" type="presParOf" srcId="{1607BCE6-38BF-43F3-B9BD-D10E9AB13127}" destId="{4E958937-C9E1-4F75-AE69-5B6D746A7149}" srcOrd="9" destOrd="0" presId="urn:microsoft.com/office/officeart/2008/layout/LinedList"/>
    <dgm:cxn modelId="{E7837A87-3903-4FBA-BEFA-8E120EF1B19C}" type="presParOf" srcId="{4E958937-C9E1-4F75-AE69-5B6D746A7149}" destId="{AE884787-9038-4738-88C6-2B6D89BCB881}" srcOrd="0" destOrd="0" presId="urn:microsoft.com/office/officeart/2008/layout/LinedList"/>
    <dgm:cxn modelId="{C74D068E-BE53-4307-8783-5DAA4F869EE8}" type="presParOf" srcId="{4E958937-C9E1-4F75-AE69-5B6D746A7149}" destId="{A800593F-5F68-40F7-B80D-39F6F2897121}" srcOrd="1" destOrd="0" presId="urn:microsoft.com/office/officeart/2008/layout/LinedList"/>
    <dgm:cxn modelId="{C34E0B63-6F51-428C-B593-DD7B52D9305A}" type="presParOf" srcId="{1607BCE6-38BF-43F3-B9BD-D10E9AB13127}" destId="{9D8083FA-32AF-4215-A2A6-31CE7376AF3E}" srcOrd="10" destOrd="0" presId="urn:microsoft.com/office/officeart/2008/layout/LinedList"/>
    <dgm:cxn modelId="{40D044F7-EE37-4B3F-AA50-F5C597038B72}" type="presParOf" srcId="{1607BCE6-38BF-43F3-B9BD-D10E9AB13127}" destId="{215574D2-451E-408F-813D-ACD51C3C33D3}" srcOrd="11" destOrd="0" presId="urn:microsoft.com/office/officeart/2008/layout/LinedList"/>
    <dgm:cxn modelId="{12C0CBBC-77C6-4304-8DBD-48C49B4D3D0F}" type="presParOf" srcId="{215574D2-451E-408F-813D-ACD51C3C33D3}" destId="{18C1E6DD-C45F-4A3C-B086-A6F1776C08EF}" srcOrd="0" destOrd="0" presId="urn:microsoft.com/office/officeart/2008/layout/LinedList"/>
    <dgm:cxn modelId="{80B5EE1A-3FF3-46C5-A99E-4935915A41E9}" type="presParOf" srcId="{215574D2-451E-408F-813D-ACD51C3C33D3}" destId="{AA94FC54-DB9C-4E22-B3C1-46CE94ADB0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AFC3D-082C-4F72-A53B-0AD8D1AD565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FAA8CFB-CD11-42C3-A5A8-5FB967B20C68}">
      <dgm:prSet/>
      <dgm:spPr/>
      <dgm:t>
        <a:bodyPr/>
        <a:lstStyle/>
        <a:p>
          <a:r>
            <a:rPr lang="en-GB"/>
            <a:t>•People are neither good nor bad. We are what we are in any given moment.</a:t>
          </a:r>
          <a:endParaRPr lang="en-US"/>
        </a:p>
      </dgm:t>
    </dgm:pt>
    <dgm:pt modelId="{6BBA931C-D7AB-49EA-BBD5-8FECEF6C23C8}" type="parTrans" cxnId="{EC5E459F-8573-448F-B96B-69647EF7EB6F}">
      <dgm:prSet/>
      <dgm:spPr/>
      <dgm:t>
        <a:bodyPr/>
        <a:lstStyle/>
        <a:p>
          <a:endParaRPr lang="en-US"/>
        </a:p>
      </dgm:t>
    </dgm:pt>
    <dgm:pt modelId="{B915F304-E388-4E98-8609-CA03C8DF9CCF}" type="sibTrans" cxnId="{EC5E459F-8573-448F-B96B-69647EF7EB6F}">
      <dgm:prSet/>
      <dgm:spPr/>
      <dgm:t>
        <a:bodyPr/>
        <a:lstStyle/>
        <a:p>
          <a:endParaRPr lang="en-US"/>
        </a:p>
      </dgm:t>
    </dgm:pt>
    <dgm:pt modelId="{5C8A3E93-C1B0-4F3F-9FDE-0E9F0F808078}">
      <dgm:prSet/>
      <dgm:spPr/>
      <dgm:t>
        <a:bodyPr/>
        <a:lstStyle/>
        <a:p>
          <a:r>
            <a:rPr lang="en-GB"/>
            <a:t>•Diagnosing, labelling the client will be dismissed and instead we see the individual as a person.</a:t>
          </a:r>
          <a:endParaRPr lang="en-US"/>
        </a:p>
      </dgm:t>
    </dgm:pt>
    <dgm:pt modelId="{816E76E5-DA43-43BC-9106-CA08549B91C8}" type="parTrans" cxnId="{0CF4CCC9-75E9-4854-9CCE-C0E100B0C497}">
      <dgm:prSet/>
      <dgm:spPr/>
      <dgm:t>
        <a:bodyPr/>
        <a:lstStyle/>
        <a:p>
          <a:endParaRPr lang="en-US"/>
        </a:p>
      </dgm:t>
    </dgm:pt>
    <dgm:pt modelId="{1A757EDB-A6C4-4593-B305-95AE77577306}" type="sibTrans" cxnId="{0CF4CCC9-75E9-4854-9CCE-C0E100B0C497}">
      <dgm:prSet/>
      <dgm:spPr/>
      <dgm:t>
        <a:bodyPr/>
        <a:lstStyle/>
        <a:p>
          <a:endParaRPr lang="en-US"/>
        </a:p>
      </dgm:t>
    </dgm:pt>
    <dgm:pt modelId="{78506CB4-0F40-4FD0-9B18-8844AB6B2F29}">
      <dgm:prSet/>
      <dgm:spPr/>
      <dgm:t>
        <a:bodyPr/>
        <a:lstStyle/>
        <a:p>
          <a:r>
            <a:rPr lang="en-GB"/>
            <a:t>•As a counsellor we have a genuine interest and curiosity about the person before us.</a:t>
          </a:r>
          <a:endParaRPr lang="en-US"/>
        </a:p>
      </dgm:t>
    </dgm:pt>
    <dgm:pt modelId="{E006F596-69FB-4BEB-A4E2-F8F166864F29}" type="parTrans" cxnId="{1CA7EEF0-7E31-4632-851E-4556655A4A5E}">
      <dgm:prSet/>
      <dgm:spPr/>
      <dgm:t>
        <a:bodyPr/>
        <a:lstStyle/>
        <a:p>
          <a:endParaRPr lang="en-US"/>
        </a:p>
      </dgm:t>
    </dgm:pt>
    <dgm:pt modelId="{85D97E1C-CB28-41FB-A598-D27DB167D9EB}" type="sibTrans" cxnId="{1CA7EEF0-7E31-4632-851E-4556655A4A5E}">
      <dgm:prSet/>
      <dgm:spPr/>
      <dgm:t>
        <a:bodyPr/>
        <a:lstStyle/>
        <a:p>
          <a:endParaRPr lang="en-US"/>
        </a:p>
      </dgm:t>
    </dgm:pt>
    <dgm:pt modelId="{80A61714-5D7E-46A9-891E-678894E5433E}" type="pres">
      <dgm:prSet presAssocID="{C7CAFC3D-082C-4F72-A53B-0AD8D1AD565E}" presName="vert0" presStyleCnt="0">
        <dgm:presLayoutVars>
          <dgm:dir/>
          <dgm:animOne val="branch"/>
          <dgm:animLvl val="lvl"/>
        </dgm:presLayoutVars>
      </dgm:prSet>
      <dgm:spPr/>
    </dgm:pt>
    <dgm:pt modelId="{14CF0E78-94D7-4D85-AC0D-EA2E3CE8FAE2}" type="pres">
      <dgm:prSet presAssocID="{BFAA8CFB-CD11-42C3-A5A8-5FB967B20C68}" presName="thickLine" presStyleLbl="alignNode1" presStyleIdx="0" presStyleCnt="3"/>
      <dgm:spPr/>
    </dgm:pt>
    <dgm:pt modelId="{2D7A3FA6-E2F4-4F2B-AC93-0865DCE787BF}" type="pres">
      <dgm:prSet presAssocID="{BFAA8CFB-CD11-42C3-A5A8-5FB967B20C68}" presName="horz1" presStyleCnt="0"/>
      <dgm:spPr/>
    </dgm:pt>
    <dgm:pt modelId="{C3A50E50-B7A3-4985-A583-09D9F5481934}" type="pres">
      <dgm:prSet presAssocID="{BFAA8CFB-CD11-42C3-A5A8-5FB967B20C68}" presName="tx1" presStyleLbl="revTx" presStyleIdx="0" presStyleCnt="3"/>
      <dgm:spPr/>
    </dgm:pt>
    <dgm:pt modelId="{891A2B13-9F1B-41BC-99B2-207FEFF0D6D6}" type="pres">
      <dgm:prSet presAssocID="{BFAA8CFB-CD11-42C3-A5A8-5FB967B20C68}" presName="vert1" presStyleCnt="0"/>
      <dgm:spPr/>
    </dgm:pt>
    <dgm:pt modelId="{AF55F106-5885-4649-9C35-8C508BDE3BC3}" type="pres">
      <dgm:prSet presAssocID="{5C8A3E93-C1B0-4F3F-9FDE-0E9F0F808078}" presName="thickLine" presStyleLbl="alignNode1" presStyleIdx="1" presStyleCnt="3"/>
      <dgm:spPr/>
    </dgm:pt>
    <dgm:pt modelId="{E1DFD753-41DB-4FA5-B53F-3055D729D107}" type="pres">
      <dgm:prSet presAssocID="{5C8A3E93-C1B0-4F3F-9FDE-0E9F0F808078}" presName="horz1" presStyleCnt="0"/>
      <dgm:spPr/>
    </dgm:pt>
    <dgm:pt modelId="{4B9FC113-4002-4EB6-9CB3-7447C63CF9E4}" type="pres">
      <dgm:prSet presAssocID="{5C8A3E93-C1B0-4F3F-9FDE-0E9F0F808078}" presName="tx1" presStyleLbl="revTx" presStyleIdx="1" presStyleCnt="3"/>
      <dgm:spPr/>
    </dgm:pt>
    <dgm:pt modelId="{20EA8439-84AE-4F9B-BF65-7FABFBEA1BEB}" type="pres">
      <dgm:prSet presAssocID="{5C8A3E93-C1B0-4F3F-9FDE-0E9F0F808078}" presName="vert1" presStyleCnt="0"/>
      <dgm:spPr/>
    </dgm:pt>
    <dgm:pt modelId="{69392A5C-276D-4111-8C22-6F2EA627E9A1}" type="pres">
      <dgm:prSet presAssocID="{78506CB4-0F40-4FD0-9B18-8844AB6B2F29}" presName="thickLine" presStyleLbl="alignNode1" presStyleIdx="2" presStyleCnt="3"/>
      <dgm:spPr/>
    </dgm:pt>
    <dgm:pt modelId="{52F0C566-4256-4786-B28C-E62E5D89B95E}" type="pres">
      <dgm:prSet presAssocID="{78506CB4-0F40-4FD0-9B18-8844AB6B2F29}" presName="horz1" presStyleCnt="0"/>
      <dgm:spPr/>
    </dgm:pt>
    <dgm:pt modelId="{9CB0E450-6874-43B6-A038-30688ABD53AE}" type="pres">
      <dgm:prSet presAssocID="{78506CB4-0F40-4FD0-9B18-8844AB6B2F29}" presName="tx1" presStyleLbl="revTx" presStyleIdx="2" presStyleCnt="3"/>
      <dgm:spPr/>
    </dgm:pt>
    <dgm:pt modelId="{CC0816E6-A4EB-4212-9FB1-906439E8CB78}" type="pres">
      <dgm:prSet presAssocID="{78506CB4-0F40-4FD0-9B18-8844AB6B2F29}" presName="vert1" presStyleCnt="0"/>
      <dgm:spPr/>
    </dgm:pt>
  </dgm:ptLst>
  <dgm:cxnLst>
    <dgm:cxn modelId="{E262D30A-F168-435B-BCFB-721BAAB8C1CD}" type="presOf" srcId="{5C8A3E93-C1B0-4F3F-9FDE-0E9F0F808078}" destId="{4B9FC113-4002-4EB6-9CB3-7447C63CF9E4}" srcOrd="0" destOrd="0" presId="urn:microsoft.com/office/officeart/2008/layout/LinedList"/>
    <dgm:cxn modelId="{A6BD845C-9E77-4E23-91A9-B1654B2C4F07}" type="presOf" srcId="{C7CAFC3D-082C-4F72-A53B-0AD8D1AD565E}" destId="{80A61714-5D7E-46A9-891E-678894E5433E}" srcOrd="0" destOrd="0" presId="urn:microsoft.com/office/officeart/2008/layout/LinedList"/>
    <dgm:cxn modelId="{A3D4AD62-0602-46C7-8CB0-618F45E5D9FB}" type="presOf" srcId="{BFAA8CFB-CD11-42C3-A5A8-5FB967B20C68}" destId="{C3A50E50-B7A3-4985-A583-09D9F5481934}" srcOrd="0" destOrd="0" presId="urn:microsoft.com/office/officeart/2008/layout/LinedList"/>
    <dgm:cxn modelId="{EC5E459F-8573-448F-B96B-69647EF7EB6F}" srcId="{C7CAFC3D-082C-4F72-A53B-0AD8D1AD565E}" destId="{BFAA8CFB-CD11-42C3-A5A8-5FB967B20C68}" srcOrd="0" destOrd="0" parTransId="{6BBA931C-D7AB-49EA-BBD5-8FECEF6C23C8}" sibTransId="{B915F304-E388-4E98-8609-CA03C8DF9CCF}"/>
    <dgm:cxn modelId="{0CF4CCC9-75E9-4854-9CCE-C0E100B0C497}" srcId="{C7CAFC3D-082C-4F72-A53B-0AD8D1AD565E}" destId="{5C8A3E93-C1B0-4F3F-9FDE-0E9F0F808078}" srcOrd="1" destOrd="0" parTransId="{816E76E5-DA43-43BC-9106-CA08549B91C8}" sibTransId="{1A757EDB-A6C4-4593-B305-95AE77577306}"/>
    <dgm:cxn modelId="{6AB288E1-2798-4B53-991A-8C49C3DFC933}" type="presOf" srcId="{78506CB4-0F40-4FD0-9B18-8844AB6B2F29}" destId="{9CB0E450-6874-43B6-A038-30688ABD53AE}" srcOrd="0" destOrd="0" presId="urn:microsoft.com/office/officeart/2008/layout/LinedList"/>
    <dgm:cxn modelId="{1CA7EEF0-7E31-4632-851E-4556655A4A5E}" srcId="{C7CAFC3D-082C-4F72-A53B-0AD8D1AD565E}" destId="{78506CB4-0F40-4FD0-9B18-8844AB6B2F29}" srcOrd="2" destOrd="0" parTransId="{E006F596-69FB-4BEB-A4E2-F8F166864F29}" sibTransId="{85D97E1C-CB28-41FB-A598-D27DB167D9EB}"/>
    <dgm:cxn modelId="{8FCD7F88-D00D-46EB-8FF8-CEA6BC3EEFBD}" type="presParOf" srcId="{80A61714-5D7E-46A9-891E-678894E5433E}" destId="{14CF0E78-94D7-4D85-AC0D-EA2E3CE8FAE2}" srcOrd="0" destOrd="0" presId="urn:microsoft.com/office/officeart/2008/layout/LinedList"/>
    <dgm:cxn modelId="{02F1521A-14E7-4501-A8EE-0E7D0C2E7E52}" type="presParOf" srcId="{80A61714-5D7E-46A9-891E-678894E5433E}" destId="{2D7A3FA6-E2F4-4F2B-AC93-0865DCE787BF}" srcOrd="1" destOrd="0" presId="urn:microsoft.com/office/officeart/2008/layout/LinedList"/>
    <dgm:cxn modelId="{F11151C9-C4C6-43C5-A448-901E40915DFA}" type="presParOf" srcId="{2D7A3FA6-E2F4-4F2B-AC93-0865DCE787BF}" destId="{C3A50E50-B7A3-4985-A583-09D9F5481934}" srcOrd="0" destOrd="0" presId="urn:microsoft.com/office/officeart/2008/layout/LinedList"/>
    <dgm:cxn modelId="{56EF5F5A-A8C0-4EC6-ACE1-9695039337DA}" type="presParOf" srcId="{2D7A3FA6-E2F4-4F2B-AC93-0865DCE787BF}" destId="{891A2B13-9F1B-41BC-99B2-207FEFF0D6D6}" srcOrd="1" destOrd="0" presId="urn:microsoft.com/office/officeart/2008/layout/LinedList"/>
    <dgm:cxn modelId="{1214E4A0-7FEC-4F42-82A9-FBF80CB934D6}" type="presParOf" srcId="{80A61714-5D7E-46A9-891E-678894E5433E}" destId="{AF55F106-5885-4649-9C35-8C508BDE3BC3}" srcOrd="2" destOrd="0" presId="urn:microsoft.com/office/officeart/2008/layout/LinedList"/>
    <dgm:cxn modelId="{5166983F-A2EB-4B63-A5F0-6DF8909D4EAC}" type="presParOf" srcId="{80A61714-5D7E-46A9-891E-678894E5433E}" destId="{E1DFD753-41DB-4FA5-B53F-3055D729D107}" srcOrd="3" destOrd="0" presId="urn:microsoft.com/office/officeart/2008/layout/LinedList"/>
    <dgm:cxn modelId="{F74E05B2-028A-4F7F-AA6F-9A8152F29BCE}" type="presParOf" srcId="{E1DFD753-41DB-4FA5-B53F-3055D729D107}" destId="{4B9FC113-4002-4EB6-9CB3-7447C63CF9E4}" srcOrd="0" destOrd="0" presId="urn:microsoft.com/office/officeart/2008/layout/LinedList"/>
    <dgm:cxn modelId="{6B5525D2-17DE-4C6B-967F-6E843D86404D}" type="presParOf" srcId="{E1DFD753-41DB-4FA5-B53F-3055D729D107}" destId="{20EA8439-84AE-4F9B-BF65-7FABFBEA1BEB}" srcOrd="1" destOrd="0" presId="urn:microsoft.com/office/officeart/2008/layout/LinedList"/>
    <dgm:cxn modelId="{06EF3489-32AE-444E-A191-85078B48B5A1}" type="presParOf" srcId="{80A61714-5D7E-46A9-891E-678894E5433E}" destId="{69392A5C-276D-4111-8C22-6F2EA627E9A1}" srcOrd="4" destOrd="0" presId="urn:microsoft.com/office/officeart/2008/layout/LinedList"/>
    <dgm:cxn modelId="{2E269491-8C48-428B-93B7-8FDD34C8F3DA}" type="presParOf" srcId="{80A61714-5D7E-46A9-891E-678894E5433E}" destId="{52F0C566-4256-4786-B28C-E62E5D89B95E}" srcOrd="5" destOrd="0" presId="urn:microsoft.com/office/officeart/2008/layout/LinedList"/>
    <dgm:cxn modelId="{B3F592BA-A18F-4EC1-96A0-5C76D8B8D08A}" type="presParOf" srcId="{52F0C566-4256-4786-B28C-E62E5D89B95E}" destId="{9CB0E450-6874-43B6-A038-30688ABD53AE}" srcOrd="0" destOrd="0" presId="urn:microsoft.com/office/officeart/2008/layout/LinedList"/>
    <dgm:cxn modelId="{286F187D-A1DA-4E1B-B7A6-5FB276EDECF0}" type="presParOf" srcId="{52F0C566-4256-4786-B28C-E62E5D89B95E}" destId="{CC0816E6-A4EB-4212-9FB1-906439E8CB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E87D4776-A75D-4951-B790-38E6436B1D8D}" type="pres">
      <dgm:prSet presAssocID="{C225C24E-DDEB-443C-B14B-1371F20562FA}" presName="vert0" presStyleCnt="0">
        <dgm:presLayoutVars>
          <dgm:dir/>
          <dgm:animOne val="branch"/>
          <dgm:animLvl val="lvl"/>
        </dgm:presLayoutVars>
      </dgm:prSet>
      <dgm:spPr/>
    </dgm:pt>
    <dgm:pt modelId="{DA6FB179-8735-4956-8661-7A6D5DD18787}" type="pres">
      <dgm:prSet presAssocID="{0F5467FA-0BE9-4370-96DC-25ED58993C32}" presName="thickLine" presStyleLbl="alignNode1" presStyleIdx="0" presStyleCnt="4"/>
      <dgm:spPr/>
    </dgm:pt>
    <dgm:pt modelId="{FC0F2328-CADE-43DF-8381-617A2325956D}" type="pres">
      <dgm:prSet presAssocID="{0F5467FA-0BE9-4370-96DC-25ED58993C32}" presName="horz1" presStyleCnt="0"/>
      <dgm:spPr/>
    </dgm:pt>
    <dgm:pt modelId="{B2CCAE76-C272-4600-8F6C-EB79EA524FD4}" type="pres">
      <dgm:prSet presAssocID="{0F5467FA-0BE9-4370-96DC-25ED58993C32}" presName="tx1" presStyleLbl="revTx" presStyleIdx="0" presStyleCnt="4"/>
      <dgm:spPr/>
    </dgm:pt>
    <dgm:pt modelId="{5FD4CD92-F13A-4E94-A6FE-2150809F72AF}" type="pres">
      <dgm:prSet presAssocID="{0F5467FA-0BE9-4370-96DC-25ED58993C32}" presName="vert1" presStyleCnt="0"/>
      <dgm:spPr/>
    </dgm:pt>
    <dgm:pt modelId="{2F6D19B8-6CC6-43BA-8EAF-45193D1535F1}" type="pres">
      <dgm:prSet presAssocID="{2EEF755A-44E2-40CC-8B38-AEF0A655A013}" presName="thickLine" presStyleLbl="alignNode1" presStyleIdx="1" presStyleCnt="4"/>
      <dgm:spPr/>
    </dgm:pt>
    <dgm:pt modelId="{B827E3BF-A087-427A-A1F8-2F1C52C68C94}" type="pres">
      <dgm:prSet presAssocID="{2EEF755A-44E2-40CC-8B38-AEF0A655A013}" presName="horz1" presStyleCnt="0"/>
      <dgm:spPr/>
    </dgm:pt>
    <dgm:pt modelId="{8BB003E3-969C-4B25-A616-C25A16563876}" type="pres">
      <dgm:prSet presAssocID="{2EEF755A-44E2-40CC-8B38-AEF0A655A013}" presName="tx1" presStyleLbl="revTx" presStyleIdx="1" presStyleCnt="4"/>
      <dgm:spPr/>
    </dgm:pt>
    <dgm:pt modelId="{9D55CF23-54E3-4006-8678-F294250F2EF1}" type="pres">
      <dgm:prSet presAssocID="{2EEF755A-44E2-40CC-8B38-AEF0A655A013}" presName="vert1" presStyleCnt="0"/>
      <dgm:spPr/>
    </dgm:pt>
    <dgm:pt modelId="{AFAF7D86-63E3-48FF-848B-2498F5C2941F}" type="pres">
      <dgm:prSet presAssocID="{4CA2692A-F94E-4AC0-B4AB-97727C654272}" presName="thickLine" presStyleLbl="alignNode1" presStyleIdx="2" presStyleCnt="4"/>
      <dgm:spPr/>
    </dgm:pt>
    <dgm:pt modelId="{AD5D68C1-585C-40E2-9102-93DDFF47447E}" type="pres">
      <dgm:prSet presAssocID="{4CA2692A-F94E-4AC0-B4AB-97727C654272}" presName="horz1" presStyleCnt="0"/>
      <dgm:spPr/>
    </dgm:pt>
    <dgm:pt modelId="{9D87D4EB-A71F-4197-8B8B-9FDC600444B5}" type="pres">
      <dgm:prSet presAssocID="{4CA2692A-F94E-4AC0-B4AB-97727C654272}" presName="tx1" presStyleLbl="revTx" presStyleIdx="2" presStyleCnt="4"/>
      <dgm:spPr/>
    </dgm:pt>
    <dgm:pt modelId="{F5D0B84E-360B-4D64-84BA-6755EC0B582F}" type="pres">
      <dgm:prSet presAssocID="{4CA2692A-F94E-4AC0-B4AB-97727C654272}" presName="vert1" presStyleCnt="0"/>
      <dgm:spPr/>
    </dgm:pt>
    <dgm:pt modelId="{82BAF232-68E7-4AB7-98C7-2E3C67A6215A}" type="pres">
      <dgm:prSet presAssocID="{D0B19A9E-99CA-47DC-9B7D-95414D542481}" presName="thickLine" presStyleLbl="alignNode1" presStyleIdx="3" presStyleCnt="4"/>
      <dgm:spPr/>
    </dgm:pt>
    <dgm:pt modelId="{668570F1-99D7-4FE7-AF42-83BDBDE25D10}" type="pres">
      <dgm:prSet presAssocID="{D0B19A9E-99CA-47DC-9B7D-95414D542481}" presName="horz1" presStyleCnt="0"/>
      <dgm:spPr/>
    </dgm:pt>
    <dgm:pt modelId="{46E04120-10D3-46A2-B989-2650CAD94FA8}" type="pres">
      <dgm:prSet presAssocID="{D0B19A9E-99CA-47DC-9B7D-95414D542481}" presName="tx1" presStyleLbl="revTx" presStyleIdx="3" presStyleCnt="4"/>
      <dgm:spPr/>
    </dgm:pt>
    <dgm:pt modelId="{64A95EE3-7F9B-4800-8EB2-AC9A42C3909B}"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71EBB611-75F7-405E-BF17-D74B24AD5A4C}" type="presOf" srcId="{4CA2692A-F94E-4AC0-B4AB-97727C654272}" destId="{9D87D4EB-A71F-4197-8B8B-9FDC600444B5}" srcOrd="0" destOrd="0" presId="urn:microsoft.com/office/officeart/2008/layout/LinedList"/>
    <dgm:cxn modelId="{04B95133-5884-48D8-90F8-666E94407B0D}" type="presOf" srcId="{C225C24E-DDEB-443C-B14B-1371F20562FA}" destId="{E87D4776-A75D-4951-B790-38E6436B1D8D}" srcOrd="0" destOrd="0" presId="urn:microsoft.com/office/officeart/2008/layout/LinedList"/>
    <dgm:cxn modelId="{9BB0C534-113D-451E-B62C-F0E18979897C}" type="presOf" srcId="{D0B19A9E-99CA-47DC-9B7D-95414D542481}" destId="{46E04120-10D3-46A2-B989-2650CAD94FA8}" srcOrd="0" destOrd="0" presId="urn:microsoft.com/office/officeart/2008/layout/LinedList"/>
    <dgm:cxn modelId="{503A3F45-AE78-4107-936F-35B9C7E5D1A0}" type="presOf" srcId="{0F5467FA-0BE9-4370-96DC-25ED58993C32}" destId="{B2CCAE76-C272-4600-8F6C-EB79EA524FD4}"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D894E0A0-FD1D-4165-8F70-B8FE41E55915}" type="presOf" srcId="{2EEF755A-44E2-40CC-8B38-AEF0A655A013}" destId="{8BB003E3-969C-4B25-A616-C25A16563876}"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09C23FE0-0D8A-40B1-BD3A-BC6B553E409E}" srcId="{C225C24E-DDEB-443C-B14B-1371F20562FA}" destId="{2EEF755A-44E2-40CC-8B38-AEF0A655A013}" srcOrd="1" destOrd="0" parTransId="{80662330-0D27-40C9-9B3B-1B5A28AE7C50}" sibTransId="{11B183C6-7E14-4E17-8DC3-509F289C4914}"/>
    <dgm:cxn modelId="{3A4F50FE-A311-42BE-8063-1E9C05B441CC}" type="presParOf" srcId="{E87D4776-A75D-4951-B790-38E6436B1D8D}" destId="{DA6FB179-8735-4956-8661-7A6D5DD18787}" srcOrd="0" destOrd="0" presId="urn:microsoft.com/office/officeart/2008/layout/LinedList"/>
    <dgm:cxn modelId="{649AC1E5-50CD-453C-B9E3-C0F7B92805ED}" type="presParOf" srcId="{E87D4776-A75D-4951-B790-38E6436B1D8D}" destId="{FC0F2328-CADE-43DF-8381-617A2325956D}" srcOrd="1" destOrd="0" presId="urn:microsoft.com/office/officeart/2008/layout/LinedList"/>
    <dgm:cxn modelId="{853F72F8-262F-4673-B39C-6EF47581B541}" type="presParOf" srcId="{FC0F2328-CADE-43DF-8381-617A2325956D}" destId="{B2CCAE76-C272-4600-8F6C-EB79EA524FD4}" srcOrd="0" destOrd="0" presId="urn:microsoft.com/office/officeart/2008/layout/LinedList"/>
    <dgm:cxn modelId="{8B625A6C-FFB7-48BE-86A4-E42EEB6C537A}" type="presParOf" srcId="{FC0F2328-CADE-43DF-8381-617A2325956D}" destId="{5FD4CD92-F13A-4E94-A6FE-2150809F72AF}" srcOrd="1" destOrd="0" presId="urn:microsoft.com/office/officeart/2008/layout/LinedList"/>
    <dgm:cxn modelId="{8A342025-3265-47C6-82C0-8F083FE7FAF4}" type="presParOf" srcId="{E87D4776-A75D-4951-B790-38E6436B1D8D}" destId="{2F6D19B8-6CC6-43BA-8EAF-45193D1535F1}" srcOrd="2" destOrd="0" presId="urn:microsoft.com/office/officeart/2008/layout/LinedList"/>
    <dgm:cxn modelId="{F71DDDF7-283A-4D7B-9882-6113EA2F641A}" type="presParOf" srcId="{E87D4776-A75D-4951-B790-38E6436B1D8D}" destId="{B827E3BF-A087-427A-A1F8-2F1C52C68C94}" srcOrd="3" destOrd="0" presId="urn:microsoft.com/office/officeart/2008/layout/LinedList"/>
    <dgm:cxn modelId="{D9110FA5-5205-449D-B796-71FF090105F4}" type="presParOf" srcId="{B827E3BF-A087-427A-A1F8-2F1C52C68C94}" destId="{8BB003E3-969C-4B25-A616-C25A16563876}" srcOrd="0" destOrd="0" presId="urn:microsoft.com/office/officeart/2008/layout/LinedList"/>
    <dgm:cxn modelId="{CB79D072-430E-48DA-8BDE-A57A8302CBCD}" type="presParOf" srcId="{B827E3BF-A087-427A-A1F8-2F1C52C68C94}" destId="{9D55CF23-54E3-4006-8678-F294250F2EF1}" srcOrd="1" destOrd="0" presId="urn:microsoft.com/office/officeart/2008/layout/LinedList"/>
    <dgm:cxn modelId="{485FAB1E-6561-4FF9-AE73-C0CD398068DA}" type="presParOf" srcId="{E87D4776-A75D-4951-B790-38E6436B1D8D}" destId="{AFAF7D86-63E3-48FF-848B-2498F5C2941F}" srcOrd="4" destOrd="0" presId="urn:microsoft.com/office/officeart/2008/layout/LinedList"/>
    <dgm:cxn modelId="{E46F4648-0216-4521-8D7D-6CD9CC279968}" type="presParOf" srcId="{E87D4776-A75D-4951-B790-38E6436B1D8D}" destId="{AD5D68C1-585C-40E2-9102-93DDFF47447E}" srcOrd="5" destOrd="0" presId="urn:microsoft.com/office/officeart/2008/layout/LinedList"/>
    <dgm:cxn modelId="{D7C96478-F969-4B1A-9757-614E96F8B0D1}" type="presParOf" srcId="{AD5D68C1-585C-40E2-9102-93DDFF47447E}" destId="{9D87D4EB-A71F-4197-8B8B-9FDC600444B5}" srcOrd="0" destOrd="0" presId="urn:microsoft.com/office/officeart/2008/layout/LinedList"/>
    <dgm:cxn modelId="{65589239-A830-4F42-BDE6-AEB9AB7A29C2}" type="presParOf" srcId="{AD5D68C1-585C-40E2-9102-93DDFF47447E}" destId="{F5D0B84E-360B-4D64-84BA-6755EC0B582F}" srcOrd="1" destOrd="0" presId="urn:microsoft.com/office/officeart/2008/layout/LinedList"/>
    <dgm:cxn modelId="{E2EB036F-E1AF-4E43-8DB4-CD4347D39078}" type="presParOf" srcId="{E87D4776-A75D-4951-B790-38E6436B1D8D}" destId="{82BAF232-68E7-4AB7-98C7-2E3C67A6215A}" srcOrd="6" destOrd="0" presId="urn:microsoft.com/office/officeart/2008/layout/LinedList"/>
    <dgm:cxn modelId="{DD492B6F-0047-4ED6-BC67-F89495F713B3}" type="presParOf" srcId="{E87D4776-A75D-4951-B790-38E6436B1D8D}" destId="{668570F1-99D7-4FE7-AF42-83BDBDE25D10}" srcOrd="7" destOrd="0" presId="urn:microsoft.com/office/officeart/2008/layout/LinedList"/>
    <dgm:cxn modelId="{F966283F-5C0B-4D92-A74A-8D1A943EE564}" type="presParOf" srcId="{668570F1-99D7-4FE7-AF42-83BDBDE25D10}" destId="{46E04120-10D3-46A2-B989-2650CAD94FA8}" srcOrd="0" destOrd="0" presId="urn:microsoft.com/office/officeart/2008/layout/LinedList"/>
    <dgm:cxn modelId="{75C317A8-7FF2-485B-950A-04B965B3FD1E}" type="presParOf" srcId="{668570F1-99D7-4FE7-AF42-83BDBDE25D10}" destId="{64A95EE3-7F9B-4800-8EB2-AC9A42C390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E71391-2168-4B3F-A1E8-3C90F9CEEA2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584CB50-C646-4B9D-A964-679E824650AF}">
      <dgm:prSet/>
      <dgm:spPr/>
      <dgm:t>
        <a:bodyPr/>
        <a:lstStyle/>
        <a:p>
          <a:r>
            <a:rPr lang="en-GB"/>
            <a:t>Holism </a:t>
          </a:r>
          <a:endParaRPr lang="en-US"/>
        </a:p>
      </dgm:t>
    </dgm:pt>
    <dgm:pt modelId="{A08E68B2-C207-4FAD-8992-E966991B2788}" type="parTrans" cxnId="{357FC159-745C-4ADC-B760-C291202C340F}">
      <dgm:prSet/>
      <dgm:spPr/>
      <dgm:t>
        <a:bodyPr/>
        <a:lstStyle/>
        <a:p>
          <a:endParaRPr lang="en-US"/>
        </a:p>
      </dgm:t>
    </dgm:pt>
    <dgm:pt modelId="{D6688286-CACB-4125-B3A7-43AD7B903A5F}" type="sibTrans" cxnId="{357FC159-745C-4ADC-B760-C291202C340F}">
      <dgm:prSet/>
      <dgm:spPr/>
      <dgm:t>
        <a:bodyPr/>
        <a:lstStyle/>
        <a:p>
          <a:endParaRPr lang="en-US"/>
        </a:p>
      </dgm:t>
    </dgm:pt>
    <dgm:pt modelId="{CD1E9654-6A40-4175-9D66-50E5A32F41CD}">
      <dgm:prSet/>
      <dgm:spPr/>
      <dgm:t>
        <a:bodyPr/>
        <a:lstStyle/>
        <a:p>
          <a:r>
            <a:rPr lang="en-GB"/>
            <a:t>Looking at and understanding a person's context, environment, family,systems </a:t>
          </a:r>
          <a:endParaRPr lang="en-US"/>
        </a:p>
      </dgm:t>
    </dgm:pt>
    <dgm:pt modelId="{9E34FA7B-098F-4234-81EB-38270535531E}" type="parTrans" cxnId="{2DF1AD09-AA84-429F-92AD-43C68F4AE3DB}">
      <dgm:prSet/>
      <dgm:spPr/>
      <dgm:t>
        <a:bodyPr/>
        <a:lstStyle/>
        <a:p>
          <a:endParaRPr lang="en-US"/>
        </a:p>
      </dgm:t>
    </dgm:pt>
    <dgm:pt modelId="{D410FEFA-E262-48EA-AB44-18E5645885A5}" type="sibTrans" cxnId="{2DF1AD09-AA84-429F-92AD-43C68F4AE3DB}">
      <dgm:prSet/>
      <dgm:spPr/>
      <dgm:t>
        <a:bodyPr/>
        <a:lstStyle/>
        <a:p>
          <a:endParaRPr lang="en-US"/>
        </a:p>
      </dgm:t>
    </dgm:pt>
    <dgm:pt modelId="{A4A8171F-D057-4B98-AA3B-521CDA5DA327}">
      <dgm:prSet/>
      <dgm:spPr/>
      <dgm:t>
        <a:bodyPr/>
        <a:lstStyle/>
        <a:p>
          <a:r>
            <a:rPr lang="en-GB"/>
            <a:t>Interconnectedness </a:t>
          </a:r>
          <a:endParaRPr lang="en-US"/>
        </a:p>
      </dgm:t>
    </dgm:pt>
    <dgm:pt modelId="{573C2939-29FD-4EA3-9CA1-E3F2C7166E70}" type="parTrans" cxnId="{226875B9-DDE6-44BC-BCE0-99A3723BA9B6}">
      <dgm:prSet/>
      <dgm:spPr/>
      <dgm:t>
        <a:bodyPr/>
        <a:lstStyle/>
        <a:p>
          <a:endParaRPr lang="en-US"/>
        </a:p>
      </dgm:t>
    </dgm:pt>
    <dgm:pt modelId="{F9F442F5-E541-4BC4-B9E0-4EB32D9D3BD8}" type="sibTrans" cxnId="{226875B9-DDE6-44BC-BCE0-99A3723BA9B6}">
      <dgm:prSet/>
      <dgm:spPr/>
      <dgm:t>
        <a:bodyPr/>
        <a:lstStyle/>
        <a:p>
          <a:endParaRPr lang="en-US"/>
        </a:p>
      </dgm:t>
    </dgm:pt>
    <dgm:pt modelId="{EA03B068-B1FD-457A-8D65-426813DA5619}" type="pres">
      <dgm:prSet presAssocID="{3FE71391-2168-4B3F-A1E8-3C90F9CEEA20}" presName="vert0" presStyleCnt="0">
        <dgm:presLayoutVars>
          <dgm:dir/>
          <dgm:animOne val="branch"/>
          <dgm:animLvl val="lvl"/>
        </dgm:presLayoutVars>
      </dgm:prSet>
      <dgm:spPr/>
    </dgm:pt>
    <dgm:pt modelId="{36AFE715-1302-438E-AFE5-D63126F82079}" type="pres">
      <dgm:prSet presAssocID="{5584CB50-C646-4B9D-A964-679E824650AF}" presName="thickLine" presStyleLbl="alignNode1" presStyleIdx="0" presStyleCnt="3"/>
      <dgm:spPr/>
    </dgm:pt>
    <dgm:pt modelId="{12A58043-79DD-4F1B-A519-694F604EBA50}" type="pres">
      <dgm:prSet presAssocID="{5584CB50-C646-4B9D-A964-679E824650AF}" presName="horz1" presStyleCnt="0"/>
      <dgm:spPr/>
    </dgm:pt>
    <dgm:pt modelId="{96F4362C-86B3-4354-A481-72EE98A2B105}" type="pres">
      <dgm:prSet presAssocID="{5584CB50-C646-4B9D-A964-679E824650AF}" presName="tx1" presStyleLbl="revTx" presStyleIdx="0" presStyleCnt="3"/>
      <dgm:spPr/>
    </dgm:pt>
    <dgm:pt modelId="{C2740CAD-95A9-437B-A694-1834AD8DE20A}" type="pres">
      <dgm:prSet presAssocID="{5584CB50-C646-4B9D-A964-679E824650AF}" presName="vert1" presStyleCnt="0"/>
      <dgm:spPr/>
    </dgm:pt>
    <dgm:pt modelId="{EA2C585C-5DDE-4523-9BEC-F3557523C070}" type="pres">
      <dgm:prSet presAssocID="{CD1E9654-6A40-4175-9D66-50E5A32F41CD}" presName="thickLine" presStyleLbl="alignNode1" presStyleIdx="1" presStyleCnt="3"/>
      <dgm:spPr/>
    </dgm:pt>
    <dgm:pt modelId="{95A8D691-45D1-471F-ACEB-5246060CA59E}" type="pres">
      <dgm:prSet presAssocID="{CD1E9654-6A40-4175-9D66-50E5A32F41CD}" presName="horz1" presStyleCnt="0"/>
      <dgm:spPr/>
    </dgm:pt>
    <dgm:pt modelId="{B858AD6E-2E93-4F40-BB79-73417E90740E}" type="pres">
      <dgm:prSet presAssocID="{CD1E9654-6A40-4175-9D66-50E5A32F41CD}" presName="tx1" presStyleLbl="revTx" presStyleIdx="1" presStyleCnt="3"/>
      <dgm:spPr/>
    </dgm:pt>
    <dgm:pt modelId="{18DC5DDE-5F3B-4218-B85E-B442DD2A402E}" type="pres">
      <dgm:prSet presAssocID="{CD1E9654-6A40-4175-9D66-50E5A32F41CD}" presName="vert1" presStyleCnt="0"/>
      <dgm:spPr/>
    </dgm:pt>
    <dgm:pt modelId="{BE91F60B-FCCE-4D3E-8F54-EEE1E38033FF}" type="pres">
      <dgm:prSet presAssocID="{A4A8171F-D057-4B98-AA3B-521CDA5DA327}" presName="thickLine" presStyleLbl="alignNode1" presStyleIdx="2" presStyleCnt="3"/>
      <dgm:spPr/>
    </dgm:pt>
    <dgm:pt modelId="{E2802AD1-CA9D-4012-8810-032EB0BE2877}" type="pres">
      <dgm:prSet presAssocID="{A4A8171F-D057-4B98-AA3B-521CDA5DA327}" presName="horz1" presStyleCnt="0"/>
      <dgm:spPr/>
    </dgm:pt>
    <dgm:pt modelId="{D9C33106-5413-4630-B9E4-455237E6BAAD}" type="pres">
      <dgm:prSet presAssocID="{A4A8171F-D057-4B98-AA3B-521CDA5DA327}" presName="tx1" presStyleLbl="revTx" presStyleIdx="2" presStyleCnt="3"/>
      <dgm:spPr/>
    </dgm:pt>
    <dgm:pt modelId="{FB92F611-D39F-4EA6-8A41-BC0FA7C8895C}" type="pres">
      <dgm:prSet presAssocID="{A4A8171F-D057-4B98-AA3B-521CDA5DA327}" presName="vert1" presStyleCnt="0"/>
      <dgm:spPr/>
    </dgm:pt>
  </dgm:ptLst>
  <dgm:cxnLst>
    <dgm:cxn modelId="{2DF1AD09-AA84-429F-92AD-43C68F4AE3DB}" srcId="{3FE71391-2168-4B3F-A1E8-3C90F9CEEA20}" destId="{CD1E9654-6A40-4175-9D66-50E5A32F41CD}" srcOrd="1" destOrd="0" parTransId="{9E34FA7B-098F-4234-81EB-38270535531E}" sibTransId="{D410FEFA-E262-48EA-AB44-18E5645885A5}"/>
    <dgm:cxn modelId="{9A606773-872F-47F1-A5A4-8E7601171BCA}" type="presOf" srcId="{CD1E9654-6A40-4175-9D66-50E5A32F41CD}" destId="{B858AD6E-2E93-4F40-BB79-73417E90740E}" srcOrd="0" destOrd="0" presId="urn:microsoft.com/office/officeart/2008/layout/LinedList"/>
    <dgm:cxn modelId="{357FC159-745C-4ADC-B760-C291202C340F}" srcId="{3FE71391-2168-4B3F-A1E8-3C90F9CEEA20}" destId="{5584CB50-C646-4B9D-A964-679E824650AF}" srcOrd="0" destOrd="0" parTransId="{A08E68B2-C207-4FAD-8992-E966991B2788}" sibTransId="{D6688286-CACB-4125-B3A7-43AD7B903A5F}"/>
    <dgm:cxn modelId="{226875B9-DDE6-44BC-BCE0-99A3723BA9B6}" srcId="{3FE71391-2168-4B3F-A1E8-3C90F9CEEA20}" destId="{A4A8171F-D057-4B98-AA3B-521CDA5DA327}" srcOrd="2" destOrd="0" parTransId="{573C2939-29FD-4EA3-9CA1-E3F2C7166E70}" sibTransId="{F9F442F5-E541-4BC4-B9E0-4EB32D9D3BD8}"/>
    <dgm:cxn modelId="{92F156CC-B84B-4540-B68E-2236B8827D21}" type="presOf" srcId="{A4A8171F-D057-4B98-AA3B-521CDA5DA327}" destId="{D9C33106-5413-4630-B9E4-455237E6BAAD}" srcOrd="0" destOrd="0" presId="urn:microsoft.com/office/officeart/2008/layout/LinedList"/>
    <dgm:cxn modelId="{155C92DD-A828-47E2-BEDC-A94FA18DA9F8}" type="presOf" srcId="{3FE71391-2168-4B3F-A1E8-3C90F9CEEA20}" destId="{EA03B068-B1FD-457A-8D65-426813DA5619}" srcOrd="0" destOrd="0" presId="urn:microsoft.com/office/officeart/2008/layout/LinedList"/>
    <dgm:cxn modelId="{4CB4C1F3-865E-404C-9376-60382BF3C0AA}" type="presOf" srcId="{5584CB50-C646-4B9D-A964-679E824650AF}" destId="{96F4362C-86B3-4354-A481-72EE98A2B105}" srcOrd="0" destOrd="0" presId="urn:microsoft.com/office/officeart/2008/layout/LinedList"/>
    <dgm:cxn modelId="{B9B9B2BD-551E-44E7-B601-61F0A2E00B61}" type="presParOf" srcId="{EA03B068-B1FD-457A-8D65-426813DA5619}" destId="{36AFE715-1302-438E-AFE5-D63126F82079}" srcOrd="0" destOrd="0" presId="urn:microsoft.com/office/officeart/2008/layout/LinedList"/>
    <dgm:cxn modelId="{051A372A-4E7A-49EE-BA6F-58FAD977EF02}" type="presParOf" srcId="{EA03B068-B1FD-457A-8D65-426813DA5619}" destId="{12A58043-79DD-4F1B-A519-694F604EBA50}" srcOrd="1" destOrd="0" presId="urn:microsoft.com/office/officeart/2008/layout/LinedList"/>
    <dgm:cxn modelId="{22BFFC40-359A-40B6-A034-CD6DDAE06762}" type="presParOf" srcId="{12A58043-79DD-4F1B-A519-694F604EBA50}" destId="{96F4362C-86B3-4354-A481-72EE98A2B105}" srcOrd="0" destOrd="0" presId="urn:microsoft.com/office/officeart/2008/layout/LinedList"/>
    <dgm:cxn modelId="{2FFC762A-F83E-470E-8534-16E74F65C36C}" type="presParOf" srcId="{12A58043-79DD-4F1B-A519-694F604EBA50}" destId="{C2740CAD-95A9-437B-A694-1834AD8DE20A}" srcOrd="1" destOrd="0" presId="urn:microsoft.com/office/officeart/2008/layout/LinedList"/>
    <dgm:cxn modelId="{F032740F-31D2-4849-B654-C98BCCA699F8}" type="presParOf" srcId="{EA03B068-B1FD-457A-8D65-426813DA5619}" destId="{EA2C585C-5DDE-4523-9BEC-F3557523C070}" srcOrd="2" destOrd="0" presId="urn:microsoft.com/office/officeart/2008/layout/LinedList"/>
    <dgm:cxn modelId="{D109BF3F-0A3D-4B71-8A26-F704C1A9E931}" type="presParOf" srcId="{EA03B068-B1FD-457A-8D65-426813DA5619}" destId="{95A8D691-45D1-471F-ACEB-5246060CA59E}" srcOrd="3" destOrd="0" presId="urn:microsoft.com/office/officeart/2008/layout/LinedList"/>
    <dgm:cxn modelId="{FDE563E8-CD73-4546-8376-2FD9D221339D}" type="presParOf" srcId="{95A8D691-45D1-471F-ACEB-5246060CA59E}" destId="{B858AD6E-2E93-4F40-BB79-73417E90740E}" srcOrd="0" destOrd="0" presId="urn:microsoft.com/office/officeart/2008/layout/LinedList"/>
    <dgm:cxn modelId="{929AF3BA-6C42-413C-B348-9BC94750033C}" type="presParOf" srcId="{95A8D691-45D1-471F-ACEB-5246060CA59E}" destId="{18DC5DDE-5F3B-4218-B85E-B442DD2A402E}" srcOrd="1" destOrd="0" presId="urn:microsoft.com/office/officeart/2008/layout/LinedList"/>
    <dgm:cxn modelId="{4F8D8B82-B8BF-440B-B089-0A6E0A69E7F6}" type="presParOf" srcId="{EA03B068-B1FD-457A-8D65-426813DA5619}" destId="{BE91F60B-FCCE-4D3E-8F54-EEE1E38033FF}" srcOrd="4" destOrd="0" presId="urn:microsoft.com/office/officeart/2008/layout/LinedList"/>
    <dgm:cxn modelId="{6F970540-BB6F-4253-B705-D9FE24015481}" type="presParOf" srcId="{EA03B068-B1FD-457A-8D65-426813DA5619}" destId="{E2802AD1-CA9D-4012-8810-032EB0BE2877}" srcOrd="5" destOrd="0" presId="urn:microsoft.com/office/officeart/2008/layout/LinedList"/>
    <dgm:cxn modelId="{3850367A-8BF2-469B-B58E-7DF387739AE6}" type="presParOf" srcId="{E2802AD1-CA9D-4012-8810-032EB0BE2877}" destId="{D9C33106-5413-4630-B9E4-455237E6BAAD}" srcOrd="0" destOrd="0" presId="urn:microsoft.com/office/officeart/2008/layout/LinedList"/>
    <dgm:cxn modelId="{12AAAB34-7527-44D4-A784-54A005830829}" type="presParOf" srcId="{E2802AD1-CA9D-4012-8810-032EB0BE2877}" destId="{FB92F611-D39F-4EA6-8A41-BC0FA7C889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F506BF-A882-4BA5-9D7D-0EE1FE21C6C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BC0BBD5-D613-46F8-BFD7-5AB160302077}">
      <dgm:prSet/>
      <dgm:spPr/>
      <dgm:t>
        <a:bodyPr/>
        <a:lstStyle/>
        <a:p>
          <a:r>
            <a:rPr lang="en-GB"/>
            <a:t>As individuals, we need to complete our experiences.</a:t>
          </a:r>
          <a:endParaRPr lang="en-US"/>
        </a:p>
      </dgm:t>
    </dgm:pt>
    <dgm:pt modelId="{2EFED1AB-86E0-41BC-8C2D-441A106144C7}" type="parTrans" cxnId="{5B34F4FE-433F-499C-B09C-22C4E762BD6B}">
      <dgm:prSet/>
      <dgm:spPr/>
      <dgm:t>
        <a:bodyPr/>
        <a:lstStyle/>
        <a:p>
          <a:endParaRPr lang="en-US"/>
        </a:p>
      </dgm:t>
    </dgm:pt>
    <dgm:pt modelId="{BCD9DAAE-C5D1-45F9-A7B2-594828978952}" type="sibTrans" cxnId="{5B34F4FE-433F-499C-B09C-22C4E762BD6B}">
      <dgm:prSet/>
      <dgm:spPr/>
      <dgm:t>
        <a:bodyPr/>
        <a:lstStyle/>
        <a:p>
          <a:endParaRPr lang="en-US"/>
        </a:p>
      </dgm:t>
    </dgm:pt>
    <dgm:pt modelId="{14A1167C-FC69-462A-B0F7-AFFFF7B24414}">
      <dgm:prSet/>
      <dgm:spPr/>
      <dgm:t>
        <a:bodyPr/>
        <a:lstStyle/>
        <a:p>
          <a:r>
            <a:rPr lang="en-GB"/>
            <a:t>Unfinished business/experiences will occupy our thoughts and distract us from being fully present.</a:t>
          </a:r>
          <a:endParaRPr lang="en-US"/>
        </a:p>
      </dgm:t>
    </dgm:pt>
    <dgm:pt modelId="{21270628-4BBB-4B15-94D6-5BF95BD906F7}" type="parTrans" cxnId="{014565FF-E7FE-4829-BA8B-3467855AF713}">
      <dgm:prSet/>
      <dgm:spPr/>
      <dgm:t>
        <a:bodyPr/>
        <a:lstStyle/>
        <a:p>
          <a:endParaRPr lang="en-US"/>
        </a:p>
      </dgm:t>
    </dgm:pt>
    <dgm:pt modelId="{BEA010B8-23BF-4EEF-8460-BF919F506942}" type="sibTrans" cxnId="{014565FF-E7FE-4829-BA8B-3467855AF713}">
      <dgm:prSet/>
      <dgm:spPr/>
      <dgm:t>
        <a:bodyPr/>
        <a:lstStyle/>
        <a:p>
          <a:endParaRPr lang="en-US"/>
        </a:p>
      </dgm:t>
    </dgm:pt>
    <dgm:pt modelId="{DE5EB3F8-BB6D-4AAA-9895-64917A920EE3}">
      <dgm:prSet/>
      <dgm:spPr/>
      <dgm:t>
        <a:bodyPr/>
        <a:lstStyle/>
        <a:p>
          <a:r>
            <a:rPr lang="en-GB"/>
            <a:t>Any examples?</a:t>
          </a:r>
          <a:endParaRPr lang="en-US"/>
        </a:p>
      </dgm:t>
    </dgm:pt>
    <dgm:pt modelId="{5B0A3027-8649-4C69-BE8A-48DAD29026E9}" type="parTrans" cxnId="{117AB162-1A56-4B80-9840-4D7BC52EC65A}">
      <dgm:prSet/>
      <dgm:spPr/>
      <dgm:t>
        <a:bodyPr/>
        <a:lstStyle/>
        <a:p>
          <a:endParaRPr lang="en-US"/>
        </a:p>
      </dgm:t>
    </dgm:pt>
    <dgm:pt modelId="{EF8673BB-8CB3-44E1-87CD-E216E3D4AB55}" type="sibTrans" cxnId="{117AB162-1A56-4B80-9840-4D7BC52EC65A}">
      <dgm:prSet/>
      <dgm:spPr/>
      <dgm:t>
        <a:bodyPr/>
        <a:lstStyle/>
        <a:p>
          <a:endParaRPr lang="en-US"/>
        </a:p>
      </dgm:t>
    </dgm:pt>
    <dgm:pt modelId="{42D49E7D-D7F9-448B-BFE1-186A8A6DF6A8}" type="pres">
      <dgm:prSet presAssocID="{76F506BF-A882-4BA5-9D7D-0EE1FE21C6CD}" presName="vert0" presStyleCnt="0">
        <dgm:presLayoutVars>
          <dgm:dir/>
          <dgm:animOne val="branch"/>
          <dgm:animLvl val="lvl"/>
        </dgm:presLayoutVars>
      </dgm:prSet>
      <dgm:spPr/>
    </dgm:pt>
    <dgm:pt modelId="{B80CFA49-473E-43E0-A46D-AC330291A0F5}" type="pres">
      <dgm:prSet presAssocID="{0BC0BBD5-D613-46F8-BFD7-5AB160302077}" presName="thickLine" presStyleLbl="alignNode1" presStyleIdx="0" presStyleCnt="3"/>
      <dgm:spPr/>
    </dgm:pt>
    <dgm:pt modelId="{07A22B89-B5F9-4CDD-910D-04E11A8DB6D9}" type="pres">
      <dgm:prSet presAssocID="{0BC0BBD5-D613-46F8-BFD7-5AB160302077}" presName="horz1" presStyleCnt="0"/>
      <dgm:spPr/>
    </dgm:pt>
    <dgm:pt modelId="{9509EDBA-3E58-4DEE-BBB5-A25E6A93E332}" type="pres">
      <dgm:prSet presAssocID="{0BC0BBD5-D613-46F8-BFD7-5AB160302077}" presName="tx1" presStyleLbl="revTx" presStyleIdx="0" presStyleCnt="3"/>
      <dgm:spPr/>
    </dgm:pt>
    <dgm:pt modelId="{0A397022-8C8F-4979-B764-715CA4AA101C}" type="pres">
      <dgm:prSet presAssocID="{0BC0BBD5-D613-46F8-BFD7-5AB160302077}" presName="vert1" presStyleCnt="0"/>
      <dgm:spPr/>
    </dgm:pt>
    <dgm:pt modelId="{2D139253-89F4-4415-A34C-7CA488B991D7}" type="pres">
      <dgm:prSet presAssocID="{14A1167C-FC69-462A-B0F7-AFFFF7B24414}" presName="thickLine" presStyleLbl="alignNode1" presStyleIdx="1" presStyleCnt="3"/>
      <dgm:spPr/>
    </dgm:pt>
    <dgm:pt modelId="{62B68B90-5F83-48C0-872C-4E12C2A9DA59}" type="pres">
      <dgm:prSet presAssocID="{14A1167C-FC69-462A-B0F7-AFFFF7B24414}" presName="horz1" presStyleCnt="0"/>
      <dgm:spPr/>
    </dgm:pt>
    <dgm:pt modelId="{B7DF76E5-1880-404D-974B-A6BEDF97AF2F}" type="pres">
      <dgm:prSet presAssocID="{14A1167C-FC69-462A-B0F7-AFFFF7B24414}" presName="tx1" presStyleLbl="revTx" presStyleIdx="1" presStyleCnt="3"/>
      <dgm:spPr/>
    </dgm:pt>
    <dgm:pt modelId="{F61E7B85-2ACD-4F7A-8A42-1806E6FF5F68}" type="pres">
      <dgm:prSet presAssocID="{14A1167C-FC69-462A-B0F7-AFFFF7B24414}" presName="vert1" presStyleCnt="0"/>
      <dgm:spPr/>
    </dgm:pt>
    <dgm:pt modelId="{C3CEBF66-CA4B-46DE-85B7-7FC640E58476}" type="pres">
      <dgm:prSet presAssocID="{DE5EB3F8-BB6D-4AAA-9895-64917A920EE3}" presName="thickLine" presStyleLbl="alignNode1" presStyleIdx="2" presStyleCnt="3"/>
      <dgm:spPr/>
    </dgm:pt>
    <dgm:pt modelId="{D844733B-BD60-463D-A80A-4E9E8EAF04B7}" type="pres">
      <dgm:prSet presAssocID="{DE5EB3F8-BB6D-4AAA-9895-64917A920EE3}" presName="horz1" presStyleCnt="0"/>
      <dgm:spPr/>
    </dgm:pt>
    <dgm:pt modelId="{85A26BDB-CB61-4397-BA3F-8305E4A6F6CE}" type="pres">
      <dgm:prSet presAssocID="{DE5EB3F8-BB6D-4AAA-9895-64917A920EE3}" presName="tx1" presStyleLbl="revTx" presStyleIdx="2" presStyleCnt="3"/>
      <dgm:spPr/>
    </dgm:pt>
    <dgm:pt modelId="{2CBB6806-C6C5-4E76-A95D-0111F47141F8}" type="pres">
      <dgm:prSet presAssocID="{DE5EB3F8-BB6D-4AAA-9895-64917A920EE3}" presName="vert1" presStyleCnt="0"/>
      <dgm:spPr/>
    </dgm:pt>
  </dgm:ptLst>
  <dgm:cxnLst>
    <dgm:cxn modelId="{9A6EB42F-90FC-45F2-801E-8B61962AD366}" type="presOf" srcId="{0BC0BBD5-D613-46F8-BFD7-5AB160302077}" destId="{9509EDBA-3E58-4DEE-BBB5-A25E6A93E332}" srcOrd="0" destOrd="0" presId="urn:microsoft.com/office/officeart/2008/layout/LinedList"/>
    <dgm:cxn modelId="{117AB162-1A56-4B80-9840-4D7BC52EC65A}" srcId="{76F506BF-A882-4BA5-9D7D-0EE1FE21C6CD}" destId="{DE5EB3F8-BB6D-4AAA-9895-64917A920EE3}" srcOrd="2" destOrd="0" parTransId="{5B0A3027-8649-4C69-BE8A-48DAD29026E9}" sibTransId="{EF8673BB-8CB3-44E1-87CD-E216E3D4AB55}"/>
    <dgm:cxn modelId="{4CC2ABC7-C1A8-48FA-A950-0DDCDB8BC883}" type="presOf" srcId="{76F506BF-A882-4BA5-9D7D-0EE1FE21C6CD}" destId="{42D49E7D-D7F9-448B-BFE1-186A8A6DF6A8}" srcOrd="0" destOrd="0" presId="urn:microsoft.com/office/officeart/2008/layout/LinedList"/>
    <dgm:cxn modelId="{EF2DBFD5-D7DF-4759-A037-5330BB2DE745}" type="presOf" srcId="{DE5EB3F8-BB6D-4AAA-9895-64917A920EE3}" destId="{85A26BDB-CB61-4397-BA3F-8305E4A6F6CE}" srcOrd="0" destOrd="0" presId="urn:microsoft.com/office/officeart/2008/layout/LinedList"/>
    <dgm:cxn modelId="{18AC6BDE-0EEF-4F33-925C-CED0A4F96BF9}" type="presOf" srcId="{14A1167C-FC69-462A-B0F7-AFFFF7B24414}" destId="{B7DF76E5-1880-404D-974B-A6BEDF97AF2F}" srcOrd="0" destOrd="0" presId="urn:microsoft.com/office/officeart/2008/layout/LinedList"/>
    <dgm:cxn modelId="{5B34F4FE-433F-499C-B09C-22C4E762BD6B}" srcId="{76F506BF-A882-4BA5-9D7D-0EE1FE21C6CD}" destId="{0BC0BBD5-D613-46F8-BFD7-5AB160302077}" srcOrd="0" destOrd="0" parTransId="{2EFED1AB-86E0-41BC-8C2D-441A106144C7}" sibTransId="{BCD9DAAE-C5D1-45F9-A7B2-594828978952}"/>
    <dgm:cxn modelId="{014565FF-E7FE-4829-BA8B-3467855AF713}" srcId="{76F506BF-A882-4BA5-9D7D-0EE1FE21C6CD}" destId="{14A1167C-FC69-462A-B0F7-AFFFF7B24414}" srcOrd="1" destOrd="0" parTransId="{21270628-4BBB-4B15-94D6-5BF95BD906F7}" sibTransId="{BEA010B8-23BF-4EEF-8460-BF919F506942}"/>
    <dgm:cxn modelId="{1F7AA421-D845-462C-B06C-D67120B59CA0}" type="presParOf" srcId="{42D49E7D-D7F9-448B-BFE1-186A8A6DF6A8}" destId="{B80CFA49-473E-43E0-A46D-AC330291A0F5}" srcOrd="0" destOrd="0" presId="urn:microsoft.com/office/officeart/2008/layout/LinedList"/>
    <dgm:cxn modelId="{FA6128C6-51F5-4E8C-B1D8-4294EF8A6AED}" type="presParOf" srcId="{42D49E7D-D7F9-448B-BFE1-186A8A6DF6A8}" destId="{07A22B89-B5F9-4CDD-910D-04E11A8DB6D9}" srcOrd="1" destOrd="0" presId="urn:microsoft.com/office/officeart/2008/layout/LinedList"/>
    <dgm:cxn modelId="{27B4A552-A580-403D-BF9B-790AC5208D4B}" type="presParOf" srcId="{07A22B89-B5F9-4CDD-910D-04E11A8DB6D9}" destId="{9509EDBA-3E58-4DEE-BBB5-A25E6A93E332}" srcOrd="0" destOrd="0" presId="urn:microsoft.com/office/officeart/2008/layout/LinedList"/>
    <dgm:cxn modelId="{6215EC23-3B2C-4F60-B012-EBFE89650A71}" type="presParOf" srcId="{07A22B89-B5F9-4CDD-910D-04E11A8DB6D9}" destId="{0A397022-8C8F-4979-B764-715CA4AA101C}" srcOrd="1" destOrd="0" presId="urn:microsoft.com/office/officeart/2008/layout/LinedList"/>
    <dgm:cxn modelId="{56F7B614-3BAD-428A-90F1-33114A7762A3}" type="presParOf" srcId="{42D49E7D-D7F9-448B-BFE1-186A8A6DF6A8}" destId="{2D139253-89F4-4415-A34C-7CA488B991D7}" srcOrd="2" destOrd="0" presId="urn:microsoft.com/office/officeart/2008/layout/LinedList"/>
    <dgm:cxn modelId="{7A088BCF-C4A0-438E-9BF9-C5BD940C2D95}" type="presParOf" srcId="{42D49E7D-D7F9-448B-BFE1-186A8A6DF6A8}" destId="{62B68B90-5F83-48C0-872C-4E12C2A9DA59}" srcOrd="3" destOrd="0" presId="urn:microsoft.com/office/officeart/2008/layout/LinedList"/>
    <dgm:cxn modelId="{84DBB325-E9D4-4622-9B7D-FCC40555CABF}" type="presParOf" srcId="{62B68B90-5F83-48C0-872C-4E12C2A9DA59}" destId="{B7DF76E5-1880-404D-974B-A6BEDF97AF2F}" srcOrd="0" destOrd="0" presId="urn:microsoft.com/office/officeart/2008/layout/LinedList"/>
    <dgm:cxn modelId="{BAAEBA97-B072-4F23-A031-7F984CEFDA0A}" type="presParOf" srcId="{62B68B90-5F83-48C0-872C-4E12C2A9DA59}" destId="{F61E7B85-2ACD-4F7A-8A42-1806E6FF5F68}" srcOrd="1" destOrd="0" presId="urn:microsoft.com/office/officeart/2008/layout/LinedList"/>
    <dgm:cxn modelId="{6AA1A86B-840D-4940-9BAB-55B10DFB16B4}" type="presParOf" srcId="{42D49E7D-D7F9-448B-BFE1-186A8A6DF6A8}" destId="{C3CEBF66-CA4B-46DE-85B7-7FC640E58476}" srcOrd="4" destOrd="0" presId="urn:microsoft.com/office/officeart/2008/layout/LinedList"/>
    <dgm:cxn modelId="{E91EE115-3621-4FC1-9370-3AC1716A6299}" type="presParOf" srcId="{42D49E7D-D7F9-448B-BFE1-186A8A6DF6A8}" destId="{D844733B-BD60-463D-A80A-4E9E8EAF04B7}" srcOrd="5" destOrd="0" presId="urn:microsoft.com/office/officeart/2008/layout/LinedList"/>
    <dgm:cxn modelId="{510C44DE-DD0B-46FB-A5BC-24DC29832851}" type="presParOf" srcId="{D844733B-BD60-463D-A80A-4E9E8EAF04B7}" destId="{85A26BDB-CB61-4397-BA3F-8305E4A6F6CE}" srcOrd="0" destOrd="0" presId="urn:microsoft.com/office/officeart/2008/layout/LinedList"/>
    <dgm:cxn modelId="{B385704D-1D4D-4E50-B9A6-49DDC7580465}" type="presParOf" srcId="{D844733B-BD60-463D-A80A-4E9E8EAF04B7}" destId="{2CBB6806-C6C5-4E76-A95D-0111F4714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144682-0864-412B-A8ED-C8E66CDE827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CF1052C-1E64-43F1-AD1A-755ADE26B5C0}">
      <dgm:prSet/>
      <dgm:spPr/>
      <dgm:t>
        <a:bodyPr/>
        <a:lstStyle/>
        <a:p>
          <a:r>
            <a:rPr lang="en-GB"/>
            <a:t>Like many other approaches Gestalt Therapy also contends that a healthy relationship is key to growth and health.</a:t>
          </a:r>
          <a:endParaRPr lang="en-US"/>
        </a:p>
      </dgm:t>
    </dgm:pt>
    <dgm:pt modelId="{C6EA5966-CA69-4E98-91ED-81A703C72B85}" type="parTrans" cxnId="{90F83D24-CF55-4212-9F90-AEE77583F89B}">
      <dgm:prSet/>
      <dgm:spPr/>
      <dgm:t>
        <a:bodyPr/>
        <a:lstStyle/>
        <a:p>
          <a:endParaRPr lang="en-US"/>
        </a:p>
      </dgm:t>
    </dgm:pt>
    <dgm:pt modelId="{1AAF604E-3935-46EB-A722-2D270E6859F2}" type="sibTrans" cxnId="{90F83D24-CF55-4212-9F90-AEE77583F89B}">
      <dgm:prSet/>
      <dgm:spPr/>
      <dgm:t>
        <a:bodyPr/>
        <a:lstStyle/>
        <a:p>
          <a:endParaRPr lang="en-US"/>
        </a:p>
      </dgm:t>
    </dgm:pt>
    <dgm:pt modelId="{E144B7D8-C079-4E70-8E66-FF23F1D94A83}">
      <dgm:prSet/>
      <dgm:spPr/>
      <dgm:t>
        <a:bodyPr/>
        <a:lstStyle/>
        <a:p>
          <a:r>
            <a:rPr lang="en-GB"/>
            <a:t>Acceptance by the counsellor for who the client is</a:t>
          </a:r>
          <a:endParaRPr lang="en-US"/>
        </a:p>
      </dgm:t>
    </dgm:pt>
    <dgm:pt modelId="{EB0E3A2E-A0CF-45E3-B0A5-BB60ACECEB49}" type="parTrans" cxnId="{362732A4-54B2-425E-B924-EA159B31E0B3}">
      <dgm:prSet/>
      <dgm:spPr/>
      <dgm:t>
        <a:bodyPr/>
        <a:lstStyle/>
        <a:p>
          <a:endParaRPr lang="en-US"/>
        </a:p>
      </dgm:t>
    </dgm:pt>
    <dgm:pt modelId="{107D6394-6D59-460A-84BD-7111A994E7B2}" type="sibTrans" cxnId="{362732A4-54B2-425E-B924-EA159B31E0B3}">
      <dgm:prSet/>
      <dgm:spPr/>
      <dgm:t>
        <a:bodyPr/>
        <a:lstStyle/>
        <a:p>
          <a:endParaRPr lang="en-US"/>
        </a:p>
      </dgm:t>
    </dgm:pt>
    <dgm:pt modelId="{5BD970FC-18A4-4C48-A745-7E7863733BED}">
      <dgm:prSet/>
      <dgm:spPr/>
      <dgm:t>
        <a:bodyPr/>
        <a:lstStyle/>
        <a:p>
          <a:r>
            <a:rPr lang="en-GB"/>
            <a:t>This is inviting the client to do the same for themselves</a:t>
          </a:r>
          <a:endParaRPr lang="en-US"/>
        </a:p>
      </dgm:t>
    </dgm:pt>
    <dgm:pt modelId="{6874E1CD-C43B-4073-B867-B6BA463CDF36}" type="parTrans" cxnId="{5481173B-4C7E-456F-B136-CD5E68CBAE9C}">
      <dgm:prSet/>
      <dgm:spPr/>
      <dgm:t>
        <a:bodyPr/>
        <a:lstStyle/>
        <a:p>
          <a:endParaRPr lang="en-US"/>
        </a:p>
      </dgm:t>
    </dgm:pt>
    <dgm:pt modelId="{30C9F3EA-6944-492F-91C7-48E8A48EC698}" type="sibTrans" cxnId="{5481173B-4C7E-456F-B136-CD5E68CBAE9C}">
      <dgm:prSet/>
      <dgm:spPr/>
      <dgm:t>
        <a:bodyPr/>
        <a:lstStyle/>
        <a:p>
          <a:endParaRPr lang="en-US"/>
        </a:p>
      </dgm:t>
    </dgm:pt>
    <dgm:pt modelId="{C73BD0F8-C7F4-410E-AF11-263B4A8F61BB}">
      <dgm:prSet/>
      <dgm:spPr/>
      <dgm:t>
        <a:bodyPr/>
        <a:lstStyle/>
        <a:p>
          <a:r>
            <a:rPr lang="en-GB"/>
            <a:t>The importance of the therapeutic relationship</a:t>
          </a:r>
          <a:endParaRPr lang="en-US"/>
        </a:p>
      </dgm:t>
    </dgm:pt>
    <dgm:pt modelId="{8E1656ED-15C4-4479-9E96-9E97B196A4C1}" type="parTrans" cxnId="{42D98EB7-41BE-4B1E-91EB-6F32272D4002}">
      <dgm:prSet/>
      <dgm:spPr/>
      <dgm:t>
        <a:bodyPr/>
        <a:lstStyle/>
        <a:p>
          <a:endParaRPr lang="en-US"/>
        </a:p>
      </dgm:t>
    </dgm:pt>
    <dgm:pt modelId="{95F929C5-DBDC-459A-AB15-A32A469D2501}" type="sibTrans" cxnId="{42D98EB7-41BE-4B1E-91EB-6F32272D4002}">
      <dgm:prSet/>
      <dgm:spPr/>
      <dgm:t>
        <a:bodyPr/>
        <a:lstStyle/>
        <a:p>
          <a:endParaRPr lang="en-US"/>
        </a:p>
      </dgm:t>
    </dgm:pt>
    <dgm:pt modelId="{2F53FE98-90CB-4B40-9302-4742D53E81FB}">
      <dgm:prSet/>
      <dgm:spPr/>
      <dgm:t>
        <a:bodyPr/>
        <a:lstStyle/>
        <a:p>
          <a:r>
            <a:rPr lang="en-GB"/>
            <a:t>It’s about what happens between the client and therapist, in the relationship between.</a:t>
          </a:r>
          <a:endParaRPr lang="en-US"/>
        </a:p>
      </dgm:t>
    </dgm:pt>
    <dgm:pt modelId="{D1BDC4BC-4574-4932-8897-24DD6BA65D93}" type="parTrans" cxnId="{4A264360-F040-4D43-A5F9-6DD9854158F2}">
      <dgm:prSet/>
      <dgm:spPr/>
      <dgm:t>
        <a:bodyPr/>
        <a:lstStyle/>
        <a:p>
          <a:endParaRPr lang="en-US"/>
        </a:p>
      </dgm:t>
    </dgm:pt>
    <dgm:pt modelId="{94AEE663-5529-439C-936B-4920097D4E0F}" type="sibTrans" cxnId="{4A264360-F040-4D43-A5F9-6DD9854158F2}">
      <dgm:prSet/>
      <dgm:spPr/>
      <dgm:t>
        <a:bodyPr/>
        <a:lstStyle/>
        <a:p>
          <a:endParaRPr lang="en-US"/>
        </a:p>
      </dgm:t>
    </dgm:pt>
    <dgm:pt modelId="{35BB488D-20CF-4B1A-9738-C5D702D00277}" type="pres">
      <dgm:prSet presAssocID="{71144682-0864-412B-A8ED-C8E66CDE8275}" presName="vert0" presStyleCnt="0">
        <dgm:presLayoutVars>
          <dgm:dir/>
          <dgm:animOne val="branch"/>
          <dgm:animLvl val="lvl"/>
        </dgm:presLayoutVars>
      </dgm:prSet>
      <dgm:spPr/>
    </dgm:pt>
    <dgm:pt modelId="{97EC9D9D-5134-4962-8FBE-DB8CDEE6B66F}" type="pres">
      <dgm:prSet presAssocID="{ACF1052C-1E64-43F1-AD1A-755ADE26B5C0}" presName="thickLine" presStyleLbl="alignNode1" presStyleIdx="0" presStyleCnt="5"/>
      <dgm:spPr/>
    </dgm:pt>
    <dgm:pt modelId="{F319E1E7-A3CA-4B5B-AF9C-9995108A9215}" type="pres">
      <dgm:prSet presAssocID="{ACF1052C-1E64-43F1-AD1A-755ADE26B5C0}" presName="horz1" presStyleCnt="0"/>
      <dgm:spPr/>
    </dgm:pt>
    <dgm:pt modelId="{CFF97FDE-6223-471A-96DF-8E911C20422A}" type="pres">
      <dgm:prSet presAssocID="{ACF1052C-1E64-43F1-AD1A-755ADE26B5C0}" presName="tx1" presStyleLbl="revTx" presStyleIdx="0" presStyleCnt="5"/>
      <dgm:spPr/>
    </dgm:pt>
    <dgm:pt modelId="{1C494FA7-FBB6-4604-834D-7254B7D7DD5F}" type="pres">
      <dgm:prSet presAssocID="{ACF1052C-1E64-43F1-AD1A-755ADE26B5C0}" presName="vert1" presStyleCnt="0"/>
      <dgm:spPr/>
    </dgm:pt>
    <dgm:pt modelId="{BE5834DF-F4CF-4DC0-9AA4-DDAE3ABA9C8B}" type="pres">
      <dgm:prSet presAssocID="{E144B7D8-C079-4E70-8E66-FF23F1D94A83}" presName="thickLine" presStyleLbl="alignNode1" presStyleIdx="1" presStyleCnt="5"/>
      <dgm:spPr/>
    </dgm:pt>
    <dgm:pt modelId="{8362D445-F51F-4CD4-AF8B-5BED268BD2C0}" type="pres">
      <dgm:prSet presAssocID="{E144B7D8-C079-4E70-8E66-FF23F1D94A83}" presName="horz1" presStyleCnt="0"/>
      <dgm:spPr/>
    </dgm:pt>
    <dgm:pt modelId="{4D102D99-7CA9-4FA9-A3FF-B4500498C237}" type="pres">
      <dgm:prSet presAssocID="{E144B7D8-C079-4E70-8E66-FF23F1D94A83}" presName="tx1" presStyleLbl="revTx" presStyleIdx="1" presStyleCnt="5"/>
      <dgm:spPr/>
    </dgm:pt>
    <dgm:pt modelId="{E662F3C3-2681-4448-9DA7-6F2A53A81292}" type="pres">
      <dgm:prSet presAssocID="{E144B7D8-C079-4E70-8E66-FF23F1D94A83}" presName="vert1" presStyleCnt="0"/>
      <dgm:spPr/>
    </dgm:pt>
    <dgm:pt modelId="{081E7F97-5419-4A84-B37A-CD94DC94D563}" type="pres">
      <dgm:prSet presAssocID="{5BD970FC-18A4-4C48-A745-7E7863733BED}" presName="thickLine" presStyleLbl="alignNode1" presStyleIdx="2" presStyleCnt="5"/>
      <dgm:spPr/>
    </dgm:pt>
    <dgm:pt modelId="{AC7F3313-4A05-4BDA-B6D2-9789CAAB341F}" type="pres">
      <dgm:prSet presAssocID="{5BD970FC-18A4-4C48-A745-7E7863733BED}" presName="horz1" presStyleCnt="0"/>
      <dgm:spPr/>
    </dgm:pt>
    <dgm:pt modelId="{6C400112-2344-44D3-AA8D-A03B8F011A32}" type="pres">
      <dgm:prSet presAssocID="{5BD970FC-18A4-4C48-A745-7E7863733BED}" presName="tx1" presStyleLbl="revTx" presStyleIdx="2" presStyleCnt="5"/>
      <dgm:spPr/>
    </dgm:pt>
    <dgm:pt modelId="{9DF638EB-FCD1-4967-80EA-F3B4D4CD03DD}" type="pres">
      <dgm:prSet presAssocID="{5BD970FC-18A4-4C48-A745-7E7863733BED}" presName="vert1" presStyleCnt="0"/>
      <dgm:spPr/>
    </dgm:pt>
    <dgm:pt modelId="{10CA759C-E17B-4BE2-8E6A-4ACF45304ED5}" type="pres">
      <dgm:prSet presAssocID="{C73BD0F8-C7F4-410E-AF11-263B4A8F61BB}" presName="thickLine" presStyleLbl="alignNode1" presStyleIdx="3" presStyleCnt="5"/>
      <dgm:spPr/>
    </dgm:pt>
    <dgm:pt modelId="{44967A5B-7EAE-4576-9F1D-98B5E253A7FA}" type="pres">
      <dgm:prSet presAssocID="{C73BD0F8-C7F4-410E-AF11-263B4A8F61BB}" presName="horz1" presStyleCnt="0"/>
      <dgm:spPr/>
    </dgm:pt>
    <dgm:pt modelId="{424346EA-3679-4F14-8A04-711E5352304A}" type="pres">
      <dgm:prSet presAssocID="{C73BD0F8-C7F4-410E-AF11-263B4A8F61BB}" presName="tx1" presStyleLbl="revTx" presStyleIdx="3" presStyleCnt="5"/>
      <dgm:spPr/>
    </dgm:pt>
    <dgm:pt modelId="{BAF0AEA2-2D62-4538-B38B-D7CBC92C3545}" type="pres">
      <dgm:prSet presAssocID="{C73BD0F8-C7F4-410E-AF11-263B4A8F61BB}" presName="vert1" presStyleCnt="0"/>
      <dgm:spPr/>
    </dgm:pt>
    <dgm:pt modelId="{B4C1A2E4-D4C5-4D49-9675-92C2ECD36A76}" type="pres">
      <dgm:prSet presAssocID="{2F53FE98-90CB-4B40-9302-4742D53E81FB}" presName="thickLine" presStyleLbl="alignNode1" presStyleIdx="4" presStyleCnt="5"/>
      <dgm:spPr/>
    </dgm:pt>
    <dgm:pt modelId="{A98E6B95-37A2-4482-AB54-36F702E76F84}" type="pres">
      <dgm:prSet presAssocID="{2F53FE98-90CB-4B40-9302-4742D53E81FB}" presName="horz1" presStyleCnt="0"/>
      <dgm:spPr/>
    </dgm:pt>
    <dgm:pt modelId="{3E8DA6EB-C8BB-4537-8E53-9E0004BE22FB}" type="pres">
      <dgm:prSet presAssocID="{2F53FE98-90CB-4B40-9302-4742D53E81FB}" presName="tx1" presStyleLbl="revTx" presStyleIdx="4" presStyleCnt="5"/>
      <dgm:spPr/>
    </dgm:pt>
    <dgm:pt modelId="{B25C8C79-AB37-4B14-BBBC-795572187BDA}" type="pres">
      <dgm:prSet presAssocID="{2F53FE98-90CB-4B40-9302-4742D53E81FB}" presName="vert1" presStyleCnt="0"/>
      <dgm:spPr/>
    </dgm:pt>
  </dgm:ptLst>
  <dgm:cxnLst>
    <dgm:cxn modelId="{F2906A1F-1E9A-46E8-95AD-569F8258D61C}" type="presOf" srcId="{ACF1052C-1E64-43F1-AD1A-755ADE26B5C0}" destId="{CFF97FDE-6223-471A-96DF-8E911C20422A}" srcOrd="0" destOrd="0" presId="urn:microsoft.com/office/officeart/2008/layout/LinedList"/>
    <dgm:cxn modelId="{90F83D24-CF55-4212-9F90-AEE77583F89B}" srcId="{71144682-0864-412B-A8ED-C8E66CDE8275}" destId="{ACF1052C-1E64-43F1-AD1A-755ADE26B5C0}" srcOrd="0" destOrd="0" parTransId="{C6EA5966-CA69-4E98-91ED-81A703C72B85}" sibTransId="{1AAF604E-3935-46EB-A722-2D270E6859F2}"/>
    <dgm:cxn modelId="{FE122629-00B9-4816-8C6B-9D5FC68E2B3C}" type="presOf" srcId="{C73BD0F8-C7F4-410E-AF11-263B4A8F61BB}" destId="{424346EA-3679-4F14-8A04-711E5352304A}" srcOrd="0" destOrd="0" presId="urn:microsoft.com/office/officeart/2008/layout/LinedList"/>
    <dgm:cxn modelId="{5481173B-4C7E-456F-B136-CD5E68CBAE9C}" srcId="{71144682-0864-412B-A8ED-C8E66CDE8275}" destId="{5BD970FC-18A4-4C48-A745-7E7863733BED}" srcOrd="2" destOrd="0" parTransId="{6874E1CD-C43B-4073-B867-B6BA463CDF36}" sibTransId="{30C9F3EA-6944-492F-91C7-48E8A48EC698}"/>
    <dgm:cxn modelId="{4A264360-F040-4D43-A5F9-6DD9854158F2}" srcId="{71144682-0864-412B-A8ED-C8E66CDE8275}" destId="{2F53FE98-90CB-4B40-9302-4742D53E81FB}" srcOrd="4" destOrd="0" parTransId="{D1BDC4BC-4574-4932-8897-24DD6BA65D93}" sibTransId="{94AEE663-5529-439C-936B-4920097D4E0F}"/>
    <dgm:cxn modelId="{A6DC1593-CB7F-447B-ABC9-30E496A6F832}" type="presOf" srcId="{2F53FE98-90CB-4B40-9302-4742D53E81FB}" destId="{3E8DA6EB-C8BB-4537-8E53-9E0004BE22FB}" srcOrd="0" destOrd="0" presId="urn:microsoft.com/office/officeart/2008/layout/LinedList"/>
    <dgm:cxn modelId="{BDA33C97-6380-4BBC-BDC4-A4A141906854}" type="presOf" srcId="{E144B7D8-C079-4E70-8E66-FF23F1D94A83}" destId="{4D102D99-7CA9-4FA9-A3FF-B4500498C237}" srcOrd="0" destOrd="0" presId="urn:microsoft.com/office/officeart/2008/layout/LinedList"/>
    <dgm:cxn modelId="{379C799D-C9C2-4EFF-87D5-2227BBAE7565}" type="presOf" srcId="{71144682-0864-412B-A8ED-C8E66CDE8275}" destId="{35BB488D-20CF-4B1A-9738-C5D702D00277}" srcOrd="0" destOrd="0" presId="urn:microsoft.com/office/officeart/2008/layout/LinedList"/>
    <dgm:cxn modelId="{362732A4-54B2-425E-B924-EA159B31E0B3}" srcId="{71144682-0864-412B-A8ED-C8E66CDE8275}" destId="{E144B7D8-C079-4E70-8E66-FF23F1D94A83}" srcOrd="1" destOrd="0" parTransId="{EB0E3A2E-A0CF-45E3-B0A5-BB60ACECEB49}" sibTransId="{107D6394-6D59-460A-84BD-7111A994E7B2}"/>
    <dgm:cxn modelId="{42D98EB7-41BE-4B1E-91EB-6F32272D4002}" srcId="{71144682-0864-412B-A8ED-C8E66CDE8275}" destId="{C73BD0F8-C7F4-410E-AF11-263B4A8F61BB}" srcOrd="3" destOrd="0" parTransId="{8E1656ED-15C4-4479-9E96-9E97B196A4C1}" sibTransId="{95F929C5-DBDC-459A-AB15-A32A469D2501}"/>
    <dgm:cxn modelId="{F98D80E5-B9A2-44FB-8A72-46EE2E598AC1}" type="presOf" srcId="{5BD970FC-18A4-4C48-A745-7E7863733BED}" destId="{6C400112-2344-44D3-AA8D-A03B8F011A32}" srcOrd="0" destOrd="0" presId="urn:microsoft.com/office/officeart/2008/layout/LinedList"/>
    <dgm:cxn modelId="{B83EDC12-5B2A-4DC0-A693-38233934F507}" type="presParOf" srcId="{35BB488D-20CF-4B1A-9738-C5D702D00277}" destId="{97EC9D9D-5134-4962-8FBE-DB8CDEE6B66F}" srcOrd="0" destOrd="0" presId="urn:microsoft.com/office/officeart/2008/layout/LinedList"/>
    <dgm:cxn modelId="{3C72640E-42CD-4393-B52D-59472AAE3897}" type="presParOf" srcId="{35BB488D-20CF-4B1A-9738-C5D702D00277}" destId="{F319E1E7-A3CA-4B5B-AF9C-9995108A9215}" srcOrd="1" destOrd="0" presId="urn:microsoft.com/office/officeart/2008/layout/LinedList"/>
    <dgm:cxn modelId="{4140C95E-15F3-489F-90EE-4914A4E91A24}" type="presParOf" srcId="{F319E1E7-A3CA-4B5B-AF9C-9995108A9215}" destId="{CFF97FDE-6223-471A-96DF-8E911C20422A}" srcOrd="0" destOrd="0" presId="urn:microsoft.com/office/officeart/2008/layout/LinedList"/>
    <dgm:cxn modelId="{9D4B613F-20F1-4906-90D5-1B03F5FBF06E}" type="presParOf" srcId="{F319E1E7-A3CA-4B5B-AF9C-9995108A9215}" destId="{1C494FA7-FBB6-4604-834D-7254B7D7DD5F}" srcOrd="1" destOrd="0" presId="urn:microsoft.com/office/officeart/2008/layout/LinedList"/>
    <dgm:cxn modelId="{D57617EF-D887-4682-A4A3-CC33DC1B4B27}" type="presParOf" srcId="{35BB488D-20CF-4B1A-9738-C5D702D00277}" destId="{BE5834DF-F4CF-4DC0-9AA4-DDAE3ABA9C8B}" srcOrd="2" destOrd="0" presId="urn:microsoft.com/office/officeart/2008/layout/LinedList"/>
    <dgm:cxn modelId="{D4E62458-CE4E-4D7B-9CE7-11E5EB42B662}" type="presParOf" srcId="{35BB488D-20CF-4B1A-9738-C5D702D00277}" destId="{8362D445-F51F-4CD4-AF8B-5BED268BD2C0}" srcOrd="3" destOrd="0" presId="urn:microsoft.com/office/officeart/2008/layout/LinedList"/>
    <dgm:cxn modelId="{2BE42D34-0C20-4610-BCE6-46FB3DE0C432}" type="presParOf" srcId="{8362D445-F51F-4CD4-AF8B-5BED268BD2C0}" destId="{4D102D99-7CA9-4FA9-A3FF-B4500498C237}" srcOrd="0" destOrd="0" presId="urn:microsoft.com/office/officeart/2008/layout/LinedList"/>
    <dgm:cxn modelId="{B7052F28-DEAC-46C7-B066-F57D00708FA6}" type="presParOf" srcId="{8362D445-F51F-4CD4-AF8B-5BED268BD2C0}" destId="{E662F3C3-2681-4448-9DA7-6F2A53A81292}" srcOrd="1" destOrd="0" presId="urn:microsoft.com/office/officeart/2008/layout/LinedList"/>
    <dgm:cxn modelId="{42BCE116-8876-41DE-935C-5EBBE5BDB539}" type="presParOf" srcId="{35BB488D-20CF-4B1A-9738-C5D702D00277}" destId="{081E7F97-5419-4A84-B37A-CD94DC94D563}" srcOrd="4" destOrd="0" presId="urn:microsoft.com/office/officeart/2008/layout/LinedList"/>
    <dgm:cxn modelId="{E07E83EC-8658-460C-AD73-915825980D04}" type="presParOf" srcId="{35BB488D-20CF-4B1A-9738-C5D702D00277}" destId="{AC7F3313-4A05-4BDA-B6D2-9789CAAB341F}" srcOrd="5" destOrd="0" presId="urn:microsoft.com/office/officeart/2008/layout/LinedList"/>
    <dgm:cxn modelId="{98651D46-15F5-46FC-8ABF-E540B66B5E9F}" type="presParOf" srcId="{AC7F3313-4A05-4BDA-B6D2-9789CAAB341F}" destId="{6C400112-2344-44D3-AA8D-A03B8F011A32}" srcOrd="0" destOrd="0" presId="urn:microsoft.com/office/officeart/2008/layout/LinedList"/>
    <dgm:cxn modelId="{AAC768D6-2B1C-4643-90B8-3BF00EB266DE}" type="presParOf" srcId="{AC7F3313-4A05-4BDA-B6D2-9789CAAB341F}" destId="{9DF638EB-FCD1-4967-80EA-F3B4D4CD03DD}" srcOrd="1" destOrd="0" presId="urn:microsoft.com/office/officeart/2008/layout/LinedList"/>
    <dgm:cxn modelId="{E2CDCED2-9A0D-4B9B-A9CF-94BEA496E27B}" type="presParOf" srcId="{35BB488D-20CF-4B1A-9738-C5D702D00277}" destId="{10CA759C-E17B-4BE2-8E6A-4ACF45304ED5}" srcOrd="6" destOrd="0" presId="urn:microsoft.com/office/officeart/2008/layout/LinedList"/>
    <dgm:cxn modelId="{394943CE-6BB5-40C3-AD18-657A8BDB0A00}" type="presParOf" srcId="{35BB488D-20CF-4B1A-9738-C5D702D00277}" destId="{44967A5B-7EAE-4576-9F1D-98B5E253A7FA}" srcOrd="7" destOrd="0" presId="urn:microsoft.com/office/officeart/2008/layout/LinedList"/>
    <dgm:cxn modelId="{A595BC5E-4741-47C3-A9B4-5900AFE4C033}" type="presParOf" srcId="{44967A5B-7EAE-4576-9F1D-98B5E253A7FA}" destId="{424346EA-3679-4F14-8A04-711E5352304A}" srcOrd="0" destOrd="0" presId="urn:microsoft.com/office/officeart/2008/layout/LinedList"/>
    <dgm:cxn modelId="{CBFBF929-A9A8-4DD7-A52C-BB21D038433C}" type="presParOf" srcId="{44967A5B-7EAE-4576-9F1D-98B5E253A7FA}" destId="{BAF0AEA2-2D62-4538-B38B-D7CBC92C3545}" srcOrd="1" destOrd="0" presId="urn:microsoft.com/office/officeart/2008/layout/LinedList"/>
    <dgm:cxn modelId="{B62C0B49-6B4E-478B-8555-B2E813048CE2}" type="presParOf" srcId="{35BB488D-20CF-4B1A-9738-C5D702D00277}" destId="{B4C1A2E4-D4C5-4D49-9675-92C2ECD36A76}" srcOrd="8" destOrd="0" presId="urn:microsoft.com/office/officeart/2008/layout/LinedList"/>
    <dgm:cxn modelId="{D954B396-0DCD-43D5-BC98-C5F43134AA8F}" type="presParOf" srcId="{35BB488D-20CF-4B1A-9738-C5D702D00277}" destId="{A98E6B95-37A2-4482-AB54-36F702E76F84}" srcOrd="9" destOrd="0" presId="urn:microsoft.com/office/officeart/2008/layout/LinedList"/>
    <dgm:cxn modelId="{F19A0B9C-A9D6-4844-8FDC-831C40E70619}" type="presParOf" srcId="{A98E6B95-37A2-4482-AB54-36F702E76F84}" destId="{3E8DA6EB-C8BB-4537-8E53-9E0004BE22FB}" srcOrd="0" destOrd="0" presId="urn:microsoft.com/office/officeart/2008/layout/LinedList"/>
    <dgm:cxn modelId="{5626806B-A6DE-4EBE-AFA7-DACA325AD360}" type="presParOf" srcId="{A98E6B95-37A2-4482-AB54-36F702E76F84}" destId="{B25C8C79-AB37-4B14-BBBC-795572187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8AD6A-5851-4128-A5AA-6FC0541D0219}">
      <dsp:nvSpPr>
        <dsp:cNvPr id="0" name=""/>
        <dsp:cNvSpPr/>
      </dsp:nvSpPr>
      <dsp:spPr>
        <a:xfrm>
          <a:off x="0" y="230123"/>
          <a:ext cx="6245265" cy="1630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History of Humanism and Relationship to Psychology</a:t>
          </a:r>
          <a:endParaRPr lang="en-US" sz="4100" kern="1200"/>
        </a:p>
      </dsp:txBody>
      <dsp:txXfrm>
        <a:off x="79618" y="309741"/>
        <a:ext cx="6086029" cy="1471744"/>
      </dsp:txXfrm>
    </dsp:sp>
    <dsp:sp modelId="{69CBA452-5668-4177-AB53-B23376E13BDD}">
      <dsp:nvSpPr>
        <dsp:cNvPr id="0" name=""/>
        <dsp:cNvSpPr/>
      </dsp:nvSpPr>
      <dsp:spPr>
        <a:xfrm>
          <a:off x="0" y="1979183"/>
          <a:ext cx="6245265" cy="16309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Humanistic Counselling  </a:t>
          </a:r>
          <a:endParaRPr lang="en-US" sz="4100" kern="1200" dirty="0"/>
        </a:p>
      </dsp:txBody>
      <dsp:txXfrm>
        <a:off x="79618" y="2058801"/>
        <a:ext cx="6086029" cy="1471744"/>
      </dsp:txXfrm>
    </dsp:sp>
    <dsp:sp modelId="{51E1907D-723F-4AC1-9237-DECE5AEC5E80}">
      <dsp:nvSpPr>
        <dsp:cNvPr id="0" name=""/>
        <dsp:cNvSpPr/>
      </dsp:nvSpPr>
      <dsp:spPr>
        <a:xfrm>
          <a:off x="0" y="3728243"/>
          <a:ext cx="6245265" cy="16309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Humanistic Approaches</a:t>
          </a:r>
          <a:endParaRPr lang="en-US" sz="4100" kern="1200"/>
        </a:p>
      </dsp:txBody>
      <dsp:txXfrm>
        <a:off x="79618" y="3807861"/>
        <a:ext cx="6086029" cy="147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1F1D2-D0BE-4CB3-B952-E68AFA30852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4618A-99DB-40D0-86E4-78362595F29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 1954, Humanistic Psychology gave rise after the First and Second Forces of  Psychoanalysis and Behaviorism</a:t>
          </a:r>
        </a:p>
      </dsp:txBody>
      <dsp:txXfrm>
        <a:off x="0" y="2703"/>
        <a:ext cx="6900512" cy="1843578"/>
      </dsp:txXfrm>
    </dsp:sp>
    <dsp:sp modelId="{04DB4E74-8638-4D6F-BC89-739D841DADA0}">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AAA26-7899-4CD3-B984-3A961A8D2E8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Humanistic Psychology, the Third Force, was popularized during the 1950’s and 1960’s following WWII and the Cold War.</a:t>
          </a:r>
        </a:p>
      </dsp:txBody>
      <dsp:txXfrm>
        <a:off x="0" y="1846281"/>
        <a:ext cx="6900512" cy="1843578"/>
      </dsp:txXfrm>
    </dsp:sp>
    <dsp:sp modelId="{2322C398-ADD3-4B2D-B42A-87F7E8CC6B1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AFA009-485D-456C-A654-73F7F43A360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During this time period psychologists were seeking a more optimistic and nurturing approach in response to the stresses that came with war.</a:t>
          </a: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651E6-E0B0-4394-9CEC-4160446860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8AC8A-4194-486D-9312-F2ECAA8DF52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Acknowledges that life is complex, there are no easy answers </a:t>
          </a:r>
          <a:endParaRPr lang="en-US" sz="3700" kern="1200"/>
        </a:p>
      </dsp:txBody>
      <dsp:txXfrm>
        <a:off x="0" y="2703"/>
        <a:ext cx="6900512" cy="1843578"/>
      </dsp:txXfrm>
    </dsp:sp>
    <dsp:sp modelId="{09F366AA-3867-4559-A071-01543A34A14E}">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41FD76-9789-4AE8-8690-4DE67D4B257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Focuses on connection and connected to life in all its complexities </a:t>
          </a:r>
          <a:endParaRPr lang="en-US" sz="3700" kern="1200"/>
        </a:p>
      </dsp:txBody>
      <dsp:txXfrm>
        <a:off x="0" y="1846281"/>
        <a:ext cx="6900512" cy="1843578"/>
      </dsp:txXfrm>
    </dsp:sp>
    <dsp:sp modelId="{9135D219-2647-4992-B8CE-D868712F88B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4B493-E3F1-4CB0-92E1-F9A289A8EA9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Reminds us to live in the present moment </a:t>
          </a:r>
          <a:endParaRPr lang="en-US" sz="37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A9014-E6D5-48C6-A369-22B798B69BF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95EC0-2762-4394-8702-FA9F5426CA4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Being a victim – delegating choices to others</a:t>
          </a:r>
          <a:endParaRPr lang="en-US" sz="2900" kern="1200"/>
        </a:p>
      </dsp:txBody>
      <dsp:txXfrm>
        <a:off x="0" y="675"/>
        <a:ext cx="6900512" cy="790684"/>
      </dsp:txXfrm>
    </dsp:sp>
    <dsp:sp modelId="{06A9A280-6EE7-4F1A-8AF4-0A02D9C31FFA}">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1ACBC-42CC-49B0-B749-DF4F10AF4758}">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Cynicism </a:t>
          </a:r>
          <a:endParaRPr lang="en-US" sz="2900" kern="1200"/>
        </a:p>
      </dsp:txBody>
      <dsp:txXfrm>
        <a:off x="0" y="791359"/>
        <a:ext cx="6900512" cy="790684"/>
      </dsp:txXfrm>
    </dsp:sp>
    <dsp:sp modelId="{D097D452-87E4-4D2F-9084-208B999162CA}">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2B71C-395D-4701-8737-87796112A79B}">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Fatalism </a:t>
          </a:r>
          <a:endParaRPr lang="en-US" sz="2900" kern="1200"/>
        </a:p>
      </dsp:txBody>
      <dsp:txXfrm>
        <a:off x="0" y="1582044"/>
        <a:ext cx="6900512" cy="790684"/>
      </dsp:txXfrm>
    </dsp:sp>
    <dsp:sp modelId="{0B75F396-0141-4F67-A2C7-51023B5B6677}">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DAC5D-DF05-4052-B909-A6801919CF8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Conformity </a:t>
          </a:r>
          <a:endParaRPr lang="en-US" sz="2900" kern="1200"/>
        </a:p>
      </dsp:txBody>
      <dsp:txXfrm>
        <a:off x="0" y="2372728"/>
        <a:ext cx="6900512" cy="790684"/>
      </dsp:txXfrm>
    </dsp:sp>
    <dsp:sp modelId="{3440E40B-80B5-45C6-A8AC-477F3336476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1DBCE-5588-4B3E-8923-C6FEFEBAFC06}">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Procrastinating </a:t>
          </a:r>
          <a:endParaRPr lang="en-US" sz="2900" kern="1200"/>
        </a:p>
      </dsp:txBody>
      <dsp:txXfrm>
        <a:off x="0" y="3163412"/>
        <a:ext cx="6900512" cy="790684"/>
      </dsp:txXfrm>
    </dsp:sp>
    <dsp:sp modelId="{89C07116-21A5-4A73-BFF2-A3B1E288E029}">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8030A-B2C3-41F5-98D6-DDC5481295CF}">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Rebellion</a:t>
          </a:r>
          <a:endParaRPr lang="en-US" sz="2900" kern="1200"/>
        </a:p>
      </dsp:txBody>
      <dsp:txXfrm>
        <a:off x="0" y="3954096"/>
        <a:ext cx="6900512" cy="790684"/>
      </dsp:txXfrm>
    </dsp:sp>
    <dsp:sp modelId="{A2C1CE21-4F4A-4CA1-9721-6DB5890AA08E}">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9B11-78FE-4D29-B7DE-F7BBEBEC9742}">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Trying to do it all </a:t>
          </a:r>
          <a:endParaRPr lang="en-US" sz="29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2D45-4F88-4125-A3DB-5C8C733F6CF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3CC55-671E-4C54-983A-E0063659AB26}">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developed by Fritz Perls, his wife Laura and other colleagues.</a:t>
          </a:r>
          <a:endParaRPr lang="en-US" sz="2500" kern="1200"/>
        </a:p>
      </dsp:txBody>
      <dsp:txXfrm>
        <a:off x="0" y="2703"/>
        <a:ext cx="6900512" cy="921789"/>
      </dsp:txXfrm>
    </dsp:sp>
    <dsp:sp modelId="{B8F44660-1F15-410E-865C-B31112D51C46}">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498C-EBD3-4D47-947B-B765303F8B8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was initially seen as a challenge to the traditional approaches that were available at the time.</a:t>
          </a:r>
          <a:endParaRPr lang="en-US" sz="2500" kern="1200"/>
        </a:p>
      </dsp:txBody>
      <dsp:txXfrm>
        <a:off x="0" y="924492"/>
        <a:ext cx="6900512" cy="921789"/>
      </dsp:txXfrm>
    </dsp:sp>
    <dsp:sp modelId="{8F358F3A-BF76-4BBA-9926-0FDA3372C7A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A7F8C-E0E9-4A8E-B0C3-FE7CEB7FEE0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continues to refine its ideas and concepts and develop.</a:t>
          </a:r>
          <a:endParaRPr lang="en-US" sz="2500" kern="1200"/>
        </a:p>
      </dsp:txBody>
      <dsp:txXfrm>
        <a:off x="0" y="1846281"/>
        <a:ext cx="6900512" cy="921789"/>
      </dsp:txXfrm>
    </dsp:sp>
    <dsp:sp modelId="{E2D27A88-EC24-43E4-88E0-DE632C54F2AA}">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6DBDD-2A77-4A3E-94C0-0B3F2A265E4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of the central ideas to Gestalt is the idea of ‘</a:t>
          </a:r>
          <a:r>
            <a:rPr lang="en-GB" sz="2500" i="1" kern="1200"/>
            <a:t>wholeness’.</a:t>
          </a:r>
          <a:endParaRPr lang="en-US" sz="2500" kern="1200"/>
        </a:p>
      </dsp:txBody>
      <dsp:txXfrm>
        <a:off x="0" y="2768070"/>
        <a:ext cx="6900512" cy="921789"/>
      </dsp:txXfrm>
    </dsp:sp>
    <dsp:sp modelId="{DBDC8462-A5E0-47DA-B233-A5AE990E59AB}">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84787-9038-4738-88C6-2B6D89BCB881}">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Gestalt </a:t>
          </a:r>
          <a:r>
            <a:rPr lang="en-GB" sz="2500" kern="1200"/>
            <a:t>is a German word which roughly translates from German as ‘an organised whole’ or shape</a:t>
          </a:r>
          <a:endParaRPr lang="en-US" sz="2500" kern="1200"/>
        </a:p>
      </dsp:txBody>
      <dsp:txXfrm>
        <a:off x="0" y="3689859"/>
        <a:ext cx="6900512" cy="921789"/>
      </dsp:txXfrm>
    </dsp:sp>
    <dsp:sp modelId="{9D8083FA-32AF-4215-A2A6-31CE7376AF3E}">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1E6DD-C45F-4A3C-B086-A6F1776C08E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looks at the whole sense, rather than breaking things down into individual parts.</a:t>
          </a:r>
          <a:endParaRPr lang="en-US" sz="2500" kern="1200"/>
        </a:p>
      </dsp:txBody>
      <dsp:txXfrm>
        <a:off x="0" y="4611648"/>
        <a:ext cx="6900512" cy="9217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F0E78-94D7-4D85-AC0D-EA2E3CE8FAE2}">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50E50-B7A3-4985-A583-09D9F54819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•People are neither good nor bad. We are what we are in any given moment.</a:t>
          </a:r>
          <a:endParaRPr lang="en-US" sz="3700" kern="1200"/>
        </a:p>
      </dsp:txBody>
      <dsp:txXfrm>
        <a:off x="0" y="2703"/>
        <a:ext cx="6900512" cy="1843578"/>
      </dsp:txXfrm>
    </dsp:sp>
    <dsp:sp modelId="{AF55F106-5885-4649-9C35-8C508BDE3BC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FC113-4002-4EB6-9CB3-7447C63CF9E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•Diagnosing, labelling the client will be dismissed and instead we see the individual as a person.</a:t>
          </a:r>
          <a:endParaRPr lang="en-US" sz="3700" kern="1200"/>
        </a:p>
      </dsp:txBody>
      <dsp:txXfrm>
        <a:off x="0" y="1846281"/>
        <a:ext cx="6900512" cy="1843578"/>
      </dsp:txXfrm>
    </dsp:sp>
    <dsp:sp modelId="{69392A5C-276D-4111-8C22-6F2EA627E9A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0E450-6874-43B6-A038-30688ABD53A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•As a counsellor we have a genuine interest and curiosity about the person before us.</a:t>
          </a:r>
          <a:endParaRPr lang="en-US" sz="37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FB179-8735-4956-8661-7A6D5DD1878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CAE76-C272-4600-8F6C-EB79EA524FD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away from the automatic pilot mode that we so often find ourselves in.</a:t>
          </a:r>
          <a:endParaRPr lang="en-US" sz="2700" kern="1200"/>
        </a:p>
      </dsp:txBody>
      <dsp:txXfrm>
        <a:off x="0" y="0"/>
        <a:ext cx="6900512" cy="1384035"/>
      </dsp:txXfrm>
    </dsp:sp>
    <dsp:sp modelId="{2F6D19B8-6CC6-43BA-8EAF-45193D1535F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003E3-969C-4B25-A616-C25A1656387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towards a way of being that allows us too choose different and new ways of thinking, feeling and behaving.</a:t>
          </a:r>
          <a:endParaRPr lang="en-US" sz="2700" kern="1200"/>
        </a:p>
      </dsp:txBody>
      <dsp:txXfrm>
        <a:off x="0" y="1384035"/>
        <a:ext cx="6900512" cy="1384035"/>
      </dsp:txXfrm>
    </dsp:sp>
    <dsp:sp modelId="{AFAF7D86-63E3-48FF-848B-2498F5C2941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7D4EB-A71F-4197-8B8B-9FDC600444B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do this we have to be aware of how we are thinking, feeling and behaving currently.</a:t>
          </a:r>
          <a:endParaRPr lang="en-US" sz="2700" kern="1200"/>
        </a:p>
      </dsp:txBody>
      <dsp:txXfrm>
        <a:off x="0" y="2768070"/>
        <a:ext cx="6900512" cy="1384035"/>
      </dsp:txXfrm>
    </dsp:sp>
    <dsp:sp modelId="{82BAF232-68E7-4AB7-98C7-2E3C67A6215A}">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04120-10D3-46A2-B989-2650CAD94FA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Being present in the moment.</a:t>
          </a:r>
          <a:endParaRPr lang="en-US" sz="2700" kern="1200"/>
        </a:p>
      </dsp:txBody>
      <dsp:txXfrm>
        <a:off x="0" y="4152105"/>
        <a:ext cx="6900512" cy="13840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FE715-1302-438E-AFE5-D63126F82079}">
      <dsp:nvSpPr>
        <dsp:cNvPr id="0" name=""/>
        <dsp:cNvSpPr/>
      </dsp:nvSpPr>
      <dsp:spPr>
        <a:xfrm>
          <a:off x="0" y="270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362C-86B3-4354-A481-72EE98A2B10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Holism </a:t>
          </a:r>
          <a:endParaRPr lang="en-US" sz="3700" kern="1200"/>
        </a:p>
      </dsp:txBody>
      <dsp:txXfrm>
        <a:off x="0" y="2703"/>
        <a:ext cx="6900512" cy="1843578"/>
      </dsp:txXfrm>
    </dsp:sp>
    <dsp:sp modelId="{EA2C585C-5DDE-4523-9BEC-F3557523C070}">
      <dsp:nvSpPr>
        <dsp:cNvPr id="0" name=""/>
        <dsp:cNvSpPr/>
      </dsp:nvSpPr>
      <dsp:spPr>
        <a:xfrm>
          <a:off x="0" y="18462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8AD6E-2E93-4F40-BB79-73417E90740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Looking at and understanding a person's context, environment, family,systems </a:t>
          </a:r>
          <a:endParaRPr lang="en-US" sz="3700" kern="1200"/>
        </a:p>
      </dsp:txBody>
      <dsp:txXfrm>
        <a:off x="0" y="1846281"/>
        <a:ext cx="6900512" cy="1843578"/>
      </dsp:txXfrm>
    </dsp:sp>
    <dsp:sp modelId="{BE91F60B-FCCE-4D3E-8F54-EEE1E38033FF}">
      <dsp:nvSpPr>
        <dsp:cNvPr id="0" name=""/>
        <dsp:cNvSpPr/>
      </dsp:nvSpPr>
      <dsp:spPr>
        <a:xfrm>
          <a:off x="0" y="36898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3106-5413-4630-B9E4-455237E6BAA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Interconnectedness </a:t>
          </a:r>
          <a:endParaRPr lang="en-US" sz="3700" kern="1200"/>
        </a:p>
      </dsp:txBody>
      <dsp:txXfrm>
        <a:off x="0" y="3689859"/>
        <a:ext cx="6900512" cy="18435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CFA49-473E-43E0-A46D-AC330291A0F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9EDBA-3E58-4DEE-BBB5-A25E6A93E3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As individuals, we need to complete our experiences.</a:t>
          </a:r>
          <a:endParaRPr lang="en-US" sz="3600" kern="1200"/>
        </a:p>
      </dsp:txBody>
      <dsp:txXfrm>
        <a:off x="0" y="2703"/>
        <a:ext cx="6900512" cy="1843578"/>
      </dsp:txXfrm>
    </dsp:sp>
    <dsp:sp modelId="{2D139253-89F4-4415-A34C-7CA488B991D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F76E5-1880-404D-974B-A6BEDF97AF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Unfinished business/experiences will occupy our thoughts and distract us from being fully present.</a:t>
          </a:r>
          <a:endParaRPr lang="en-US" sz="3600" kern="1200"/>
        </a:p>
      </dsp:txBody>
      <dsp:txXfrm>
        <a:off x="0" y="1846281"/>
        <a:ext cx="6900512" cy="1843578"/>
      </dsp:txXfrm>
    </dsp:sp>
    <dsp:sp modelId="{C3CEBF66-CA4B-46DE-85B7-7FC640E58476}">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26BDB-CB61-4397-BA3F-8305E4A6F6C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Any examples?</a:t>
          </a:r>
          <a:endParaRPr lang="en-US" sz="3600" kern="1200"/>
        </a:p>
      </dsp:txBody>
      <dsp:txXfrm>
        <a:off x="0" y="3689859"/>
        <a:ext cx="6900512" cy="1843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C9D9D-5134-4962-8FBE-DB8CDEE6B66F}">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97FDE-6223-471A-96DF-8E911C20422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Like many other approaches Gestalt Therapy also contends that a healthy relationship is key to growth and health.</a:t>
          </a:r>
          <a:endParaRPr lang="en-US" sz="2200" kern="1200"/>
        </a:p>
      </dsp:txBody>
      <dsp:txXfrm>
        <a:off x="0" y="675"/>
        <a:ext cx="6900512" cy="1106957"/>
      </dsp:txXfrm>
    </dsp:sp>
    <dsp:sp modelId="{BE5834DF-F4CF-4DC0-9AA4-DDAE3ABA9C8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2D99-7CA9-4FA9-A3FF-B4500498C2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Acceptance by the counsellor for who the client is</a:t>
          </a:r>
          <a:endParaRPr lang="en-US" sz="2200" kern="1200"/>
        </a:p>
      </dsp:txBody>
      <dsp:txXfrm>
        <a:off x="0" y="1107633"/>
        <a:ext cx="6900512" cy="1106957"/>
      </dsp:txXfrm>
    </dsp:sp>
    <dsp:sp modelId="{081E7F97-5419-4A84-B37A-CD94DC94D56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0112-2344-44D3-AA8D-A03B8F011A3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is inviting the client to do the same for themselves</a:t>
          </a:r>
          <a:endParaRPr lang="en-US" sz="2200" kern="1200"/>
        </a:p>
      </dsp:txBody>
      <dsp:txXfrm>
        <a:off x="0" y="2214591"/>
        <a:ext cx="6900512" cy="1106957"/>
      </dsp:txXfrm>
    </dsp:sp>
    <dsp:sp modelId="{10CA759C-E17B-4BE2-8E6A-4ACF45304ED5}">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346EA-3679-4F14-8A04-711E5352304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importance of the therapeutic relationship</a:t>
          </a:r>
          <a:endParaRPr lang="en-US" sz="2200" kern="1200"/>
        </a:p>
      </dsp:txBody>
      <dsp:txXfrm>
        <a:off x="0" y="3321549"/>
        <a:ext cx="6900512" cy="1106957"/>
      </dsp:txXfrm>
    </dsp:sp>
    <dsp:sp modelId="{B4C1A2E4-D4C5-4D49-9675-92C2ECD36A76}">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DA6EB-C8BB-4537-8E53-9E0004BE22F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about what happens between the client and therapist, in the relationship between.</a:t>
          </a:r>
          <a:endParaRPr lang="en-US" sz="22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919AF7-8B3A-449D-B68E-AF8352CEC9B5}" type="datetimeFigureOut">
              <a:rPr lang="en-GB" smtClean="0"/>
              <a:t>07/11/2023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2E704-7119-4385-AE2F-E76D420D73D0}" type="slidenum">
              <a:rPr lang="en-GB" smtClean="0"/>
              <a:t>‹#›</a:t>
            </a:fld>
            <a:endParaRPr lang="en-GB"/>
          </a:p>
        </p:txBody>
      </p:sp>
    </p:spTree>
    <p:extLst>
      <p:ext uri="{BB962C8B-B14F-4D97-AF65-F5344CB8AC3E}">
        <p14:creationId xmlns:p14="http://schemas.microsoft.com/office/powerpoint/2010/main" val="2058069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A2776765-6DB5-43AC-9B0C-7EDC92453349}" type="slidenum">
              <a:rPr lang="en-US" smtClean="0"/>
              <a:pPr/>
              <a:t>3</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6230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5</a:t>
            </a:fld>
            <a:endParaRPr lang="en-GB"/>
          </a:p>
        </p:txBody>
      </p:sp>
    </p:spTree>
    <p:extLst>
      <p:ext uri="{BB962C8B-B14F-4D97-AF65-F5344CB8AC3E}">
        <p14:creationId xmlns:p14="http://schemas.microsoft.com/office/powerpoint/2010/main" val="3284524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xml"/><Relationship Id="rId1" Type="http://schemas.openxmlformats.org/officeDocument/2006/relationships/video" Target="https://www.youtube.com/embed/GZyF0JsyreM?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589560" y="856180"/>
            <a:ext cx="4560584" cy="1128068"/>
          </a:xfrm>
        </p:spPr>
        <p:txBody>
          <a:bodyPr anchor="ctr">
            <a:normAutofit/>
          </a:bodyPr>
          <a:lstStyle/>
          <a:p>
            <a:r>
              <a:rPr lang="en-GB" sz="3700" b="1" dirty="0"/>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590719" y="2330505"/>
            <a:ext cx="4559425" cy="3979585"/>
          </a:xfrm>
        </p:spPr>
        <p:txBody>
          <a:bodyPr anchor="ctr">
            <a:normAutofit/>
          </a:bodyPr>
          <a:lstStyle/>
          <a:p>
            <a:pPr marL="0" indent="0">
              <a:buNone/>
            </a:pPr>
            <a:r>
              <a:rPr lang="en-GB" sz="2000" b="1" dirty="0"/>
              <a:t>Week 5 Humanistic Perspectives </a:t>
            </a:r>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7"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GB" sz="7400"/>
              <a:t>Aims </a:t>
            </a:r>
            <a:br>
              <a:rPr lang="en-GB" sz="7400"/>
            </a:br>
            <a:r>
              <a:rPr lang="en-GB" sz="7400"/>
              <a:t>Overview</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18556887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35000" y="640823"/>
            <a:ext cx="3418659" cy="5583148"/>
          </a:xfrm>
        </p:spPr>
        <p:txBody>
          <a:bodyPr vert="horz" lIns="91440" tIns="45720" rIns="91440" bIns="45720" rtlCol="0" anchor="ctr">
            <a:normAutofit/>
          </a:bodyPr>
          <a:lstStyle/>
          <a:p>
            <a:pPr>
              <a:defRPr/>
            </a:pPr>
            <a:r>
              <a:rPr lang="en-US" sz="3800" b="1" kern="1200">
                <a:solidFill>
                  <a:schemeClr val="tx1"/>
                </a:solidFill>
                <a:latin typeface="+mj-lt"/>
                <a:ea typeface="+mj-ea"/>
                <a:cs typeface="+mj-cs"/>
              </a:rPr>
              <a:t>History of Humanism and the relationship to Psychology</a:t>
            </a:r>
            <a:br>
              <a:rPr lang="en-US" sz="3800" b="1" kern="1200">
                <a:solidFill>
                  <a:schemeClr val="tx1"/>
                </a:solidFill>
                <a:latin typeface="+mj-lt"/>
                <a:ea typeface="+mj-ea"/>
                <a:cs typeface="+mj-cs"/>
              </a:rPr>
            </a:br>
            <a:br>
              <a:rPr lang="en-US" sz="3800" b="1" kern="1200">
                <a:solidFill>
                  <a:schemeClr val="tx1"/>
                </a:solidFill>
                <a:latin typeface="+mj-lt"/>
                <a:ea typeface="+mj-ea"/>
                <a:cs typeface="+mj-cs"/>
              </a:rPr>
            </a:br>
            <a:r>
              <a:rPr lang="en-US" sz="3800" kern="1200">
                <a:solidFill>
                  <a:schemeClr val="tx1"/>
                </a:solidFill>
                <a:latin typeface="+mj-lt"/>
                <a:ea typeface="+mj-ea"/>
                <a:cs typeface="+mj-cs"/>
              </a:rPr>
              <a:t>Carl Rogers &amp; Abraham Maslow</a:t>
            </a:r>
            <a:br>
              <a:rPr lang="en-US" sz="3800" b="1" kern="1200">
                <a:solidFill>
                  <a:schemeClr val="tx1"/>
                </a:solidFill>
                <a:latin typeface="+mj-lt"/>
                <a:ea typeface="+mj-ea"/>
                <a:cs typeface="+mj-cs"/>
              </a:rPr>
            </a:br>
            <a:r>
              <a:rPr lang="en-US" sz="3800" b="1" kern="1200">
                <a:solidFill>
                  <a:schemeClr val="tx1"/>
                </a:solidFill>
                <a:latin typeface="+mj-lt"/>
                <a:ea typeface="+mj-ea"/>
                <a:cs typeface="+mj-cs"/>
              </a:rPr>
              <a:t> </a:t>
            </a:r>
          </a:p>
        </p:txBody>
      </p:sp>
      <p:sp>
        <p:nvSpPr>
          <p:cNvPr id="410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1" name="Rectangle 3">
            <a:extLst>
              <a:ext uri="{FF2B5EF4-FFF2-40B4-BE49-F238E27FC236}">
                <a16:creationId xmlns:a16="http://schemas.microsoft.com/office/drawing/2014/main" id="{667398A1-2CF0-4D6B-9A3A-391D341F4915}"/>
              </a:ext>
            </a:extLst>
          </p:cNvPr>
          <p:cNvGraphicFramePr>
            <a:graphicFrameLocks noGrp="1"/>
          </p:cNvGraphicFramePr>
          <p:nvPr>
            <p:ph idx="1"/>
            <p:extLst>
              <p:ext uri="{D42A27DB-BD31-4B8C-83A1-F6EECF244321}">
                <p14:modId xmlns:p14="http://schemas.microsoft.com/office/powerpoint/2010/main" val="6026062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73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mn-lt"/>
              </a:rPr>
              <a:t>Defining characteristics</a:t>
            </a:r>
          </a:p>
        </p:txBody>
      </p:sp>
      <p:sp>
        <p:nvSpPr>
          <p:cNvPr id="3" name="Content Placeholder 2"/>
          <p:cNvSpPr>
            <a:spLocks noGrp="1"/>
          </p:cNvSpPr>
          <p:nvPr>
            <p:ph idx="1"/>
          </p:nvPr>
        </p:nvSpPr>
        <p:spPr>
          <a:xfrm>
            <a:off x="4810259" y="302342"/>
            <a:ext cx="6555347" cy="6268064"/>
          </a:xfrm>
        </p:spPr>
        <p:txBody>
          <a:bodyPr anchor="ctr">
            <a:normAutofit/>
          </a:bodyPr>
          <a:lstStyle/>
          <a:p>
            <a:r>
              <a:rPr lang="en-GB" sz="2400" dirty="0">
                <a:latin typeface="+mn-lt"/>
              </a:rPr>
              <a:t>View of the Human Person </a:t>
            </a:r>
          </a:p>
          <a:p>
            <a:r>
              <a:rPr lang="en-GB" sz="2400" dirty="0">
                <a:latin typeface="+mn-lt"/>
              </a:rPr>
              <a:t>Values –right, desire and ability of determining what is best. </a:t>
            </a:r>
          </a:p>
          <a:p>
            <a:r>
              <a:rPr lang="en-GB" sz="2400" dirty="0">
                <a:latin typeface="+mn-lt"/>
              </a:rPr>
              <a:t>Actualizing Tendency – maintain self and develop potential</a:t>
            </a:r>
          </a:p>
          <a:p>
            <a:r>
              <a:rPr lang="en-GB" sz="2400" dirty="0">
                <a:latin typeface="+mn-lt"/>
              </a:rPr>
              <a:t>Relational Emphasis</a:t>
            </a:r>
          </a:p>
          <a:p>
            <a:r>
              <a:rPr lang="en-GB" sz="2400" dirty="0">
                <a:latin typeface="+mn-lt"/>
              </a:rPr>
              <a:t>Phenomenology </a:t>
            </a:r>
          </a:p>
          <a:p>
            <a:r>
              <a:rPr lang="en-GB" sz="2400" i="1" dirty="0">
                <a:latin typeface="+mn-lt"/>
              </a:rPr>
              <a:t>Empathy</a:t>
            </a:r>
          </a:p>
          <a:p>
            <a:r>
              <a:rPr lang="en-GB" sz="2400" dirty="0">
                <a:latin typeface="+mn-lt"/>
              </a:rPr>
              <a:t>The Self – the ‘I’ or me of one’s existence</a:t>
            </a:r>
          </a:p>
          <a:p>
            <a:r>
              <a:rPr lang="en-GB" sz="2400" dirty="0">
                <a:latin typeface="+mn-lt"/>
              </a:rPr>
              <a:t>Emotion</a:t>
            </a:r>
          </a:p>
          <a:p>
            <a:r>
              <a:rPr lang="en-GB" sz="2400" dirty="0">
                <a:latin typeface="+mn-lt"/>
              </a:rPr>
              <a:t>Meaning</a:t>
            </a:r>
          </a:p>
          <a:p>
            <a:r>
              <a:rPr lang="en-GB" sz="2400" dirty="0">
                <a:latin typeface="+mn-lt"/>
              </a:rPr>
              <a:t>Holism – the human organism is conceives as a constantly  interconnected, indivisible whole.  Person viewed as a gestalt, a dynamic whole. Mind body are inseparable.</a:t>
            </a:r>
          </a:p>
          <a:p>
            <a:endParaRPr lang="en-GB" sz="2000"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92500" lnSpcReduction="2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a:t>
            </a:r>
          </a:p>
          <a:p>
            <a:r>
              <a:rPr lang="en-GB" sz="2400" dirty="0"/>
              <a:t>Emotion Focused Therapy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normAutofit fontScale="92500" lnSpcReduction="20000"/>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Triangle 3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0C490-842B-1DA5-365C-AF2957DA5C34}"/>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8100" kern="1200">
                <a:solidFill>
                  <a:schemeClr val="tx1"/>
                </a:solidFill>
                <a:latin typeface="+mj-lt"/>
                <a:ea typeface="+mj-ea"/>
                <a:cs typeface="+mj-cs"/>
              </a:rPr>
              <a:t>Existential Psychotherapy and Counselling </a:t>
            </a:r>
          </a:p>
        </p:txBody>
      </p:sp>
      <p:sp>
        <p:nvSpPr>
          <p:cNvPr id="3" name="Picture Placeholder 2">
            <a:extLst>
              <a:ext uri="{FF2B5EF4-FFF2-40B4-BE49-F238E27FC236}">
                <a16:creationId xmlns:a16="http://schemas.microsoft.com/office/drawing/2014/main" id="{11B4A2CC-0516-F644-6947-8B4BEBA20B6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Philosophy as well as a way of practicing </a:t>
            </a:r>
          </a:p>
        </p:txBody>
      </p:sp>
    </p:spTree>
    <p:extLst>
      <p:ext uri="{BB962C8B-B14F-4D97-AF65-F5344CB8AC3E}">
        <p14:creationId xmlns:p14="http://schemas.microsoft.com/office/powerpoint/2010/main" val="20430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D23EA-4B58-EAF8-D336-74599E113107}"/>
              </a:ext>
            </a:extLst>
          </p:cNvPr>
          <p:cNvSpPr>
            <a:spLocks noGrp="1"/>
          </p:cNvSpPr>
          <p:nvPr>
            <p:ph type="title"/>
          </p:nvPr>
        </p:nvSpPr>
        <p:spPr>
          <a:xfrm>
            <a:off x="751943" y="2290714"/>
            <a:ext cx="3616913" cy="2795160"/>
          </a:xfrm>
        </p:spPr>
        <p:txBody>
          <a:bodyPr vert="horz" lIns="91440" tIns="45720" rIns="91440" bIns="45720" rtlCol="0" anchor="b">
            <a:noAutofit/>
          </a:bodyPr>
          <a:lstStyle/>
          <a:p>
            <a:pPr algn="ctr"/>
            <a:r>
              <a:rPr lang="en-US" sz="5400" kern="1200" dirty="0">
                <a:latin typeface="+mj-lt"/>
                <a:ea typeface="+mj-ea"/>
                <a:cs typeface="+mj-cs"/>
              </a:rPr>
              <a:t>"Don't wait for the storm to pass, dance in the rain"</a:t>
            </a:r>
          </a:p>
        </p:txBody>
      </p:sp>
      <p:pic>
        <p:nvPicPr>
          <p:cNvPr id="4" name="Picture 4">
            <a:extLst>
              <a:ext uri="{FF2B5EF4-FFF2-40B4-BE49-F238E27FC236}">
                <a16:creationId xmlns:a16="http://schemas.microsoft.com/office/drawing/2014/main" id="{A0D1F3FF-A147-5774-E07B-55C35FD14A3C}"/>
              </a:ext>
            </a:extLst>
          </p:cNvPr>
          <p:cNvPicPr>
            <a:picLocks noGrp="1" noChangeAspect="1"/>
          </p:cNvPicPr>
          <p:nvPr>
            <p:ph idx="1"/>
          </p:nvPr>
        </p:nvPicPr>
        <p:blipFill>
          <a:blip r:embed="rId2"/>
          <a:stretch>
            <a:fillRect/>
          </a:stretch>
        </p:blipFill>
        <p:spPr>
          <a:xfrm>
            <a:off x="6863329" y="578738"/>
            <a:ext cx="3773492" cy="5670549"/>
          </a:xfrm>
          <a:prstGeom prst="rect">
            <a:avLst/>
          </a:prstGeom>
        </p:spPr>
      </p:pic>
    </p:spTree>
    <p:extLst>
      <p:ext uri="{BB962C8B-B14F-4D97-AF65-F5344CB8AC3E}">
        <p14:creationId xmlns:p14="http://schemas.microsoft.com/office/powerpoint/2010/main" val="203210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4DBC89ED-CC2E-D90F-7E0E-0721DED829F1}"/>
              </a:ext>
            </a:extLst>
          </p:cNvPr>
          <p:cNvSpPr>
            <a:spLocks noGrp="1"/>
          </p:cNvSpPr>
          <p:nvPr>
            <p:ph type="title"/>
          </p:nvPr>
        </p:nvSpPr>
        <p:spPr>
          <a:xfrm>
            <a:off x="660041" y="381000"/>
            <a:ext cx="2880828" cy="6009792"/>
          </a:xfrm>
        </p:spPr>
        <p:txBody>
          <a:bodyPr vert="horz" lIns="91440" tIns="45720" rIns="91440" bIns="45720" rtlCol="0" anchor="t">
            <a:normAutofit/>
          </a:bodyPr>
          <a:lstStyle/>
          <a:p>
            <a:br>
              <a:rPr lang="en-US" sz="3400" kern="1200" dirty="0">
                <a:solidFill>
                  <a:srgbClr val="FFFFFF"/>
                </a:solidFill>
                <a:latin typeface="+mj-lt"/>
                <a:ea typeface="+mj-ea"/>
                <a:cs typeface="+mj-cs"/>
              </a:rPr>
            </a:br>
            <a:r>
              <a:rPr lang="en-US" sz="3400" b="1" kern="1200" dirty="0">
                <a:solidFill>
                  <a:srgbClr val="FFFFFF"/>
                </a:solidFill>
                <a:latin typeface="+mj-lt"/>
                <a:ea typeface="+mj-ea"/>
                <a:cs typeface="+mj-cs"/>
              </a:rPr>
              <a:t>Activity - </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r>
              <a:rPr lang="en-US" sz="3400" b="1" kern="1200" dirty="0">
                <a:solidFill>
                  <a:srgbClr val="FFFFFF"/>
                </a:solidFill>
                <a:latin typeface="+mj-lt"/>
                <a:ea typeface="+mj-ea"/>
                <a:cs typeface="+mj-cs"/>
              </a:rPr>
              <a:t>What do you think of as the essence of your being?</a:t>
            </a:r>
            <a:br>
              <a:rPr lang="en-US" sz="3400" b="1" kern="1200" dirty="0">
                <a:solidFill>
                  <a:srgbClr val="FFFFFF"/>
                </a:solidFill>
                <a:latin typeface="+mj-lt"/>
                <a:ea typeface="+mj-ea"/>
                <a:cs typeface="+mj-cs"/>
              </a:rPr>
            </a:br>
            <a:br>
              <a:rPr lang="en-US" sz="3400" b="1" kern="1200" dirty="0">
                <a:solidFill>
                  <a:srgbClr val="FFFFFF"/>
                </a:solidFill>
                <a:latin typeface="+mj-lt"/>
                <a:ea typeface="+mj-ea"/>
                <a:cs typeface="+mj-cs"/>
              </a:rPr>
            </a:br>
            <a:r>
              <a:rPr lang="en-US" sz="3400" b="1" kern="1200" dirty="0">
                <a:solidFill>
                  <a:srgbClr val="FFFFFF"/>
                </a:solidFill>
                <a:latin typeface="+mj-lt"/>
                <a:ea typeface="+mj-ea"/>
                <a:cs typeface="+mj-cs"/>
              </a:rPr>
              <a:t>What makes you, you?</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r>
              <a:rPr lang="en-US" sz="3400" dirty="0">
                <a:solidFill>
                  <a:srgbClr val="FFFFFF"/>
                </a:solidFill>
              </a:rPr>
              <a:t>Mick Cooper </a:t>
            </a:r>
            <a:endParaRPr lang="en-US" sz="3400" kern="1200" dirty="0">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C42BAFAB-BD58-84E3-3285-06ADB94D508F}"/>
              </a:ext>
            </a:extLst>
          </p:cNvPr>
          <p:cNvPicPr>
            <a:picLocks noChangeAspect="1"/>
          </p:cNvPicPr>
          <p:nvPr/>
        </p:nvPicPr>
        <p:blipFill>
          <a:blip r:embed="rId2"/>
          <a:stretch>
            <a:fillRect/>
          </a:stretch>
        </p:blipFill>
        <p:spPr>
          <a:xfrm>
            <a:off x="5323813" y="467208"/>
            <a:ext cx="5582977" cy="5923584"/>
          </a:xfrm>
          <a:prstGeom prst="rect">
            <a:avLst/>
          </a:prstGeom>
        </p:spPr>
      </p:pic>
    </p:spTree>
    <p:extLst>
      <p:ext uri="{BB962C8B-B14F-4D97-AF65-F5344CB8AC3E}">
        <p14:creationId xmlns:p14="http://schemas.microsoft.com/office/powerpoint/2010/main" val="1120090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EA281-BCC8-3629-E34D-FF0BA0B8451E}"/>
              </a:ext>
            </a:extLst>
          </p:cNvPr>
          <p:cNvSpPr>
            <a:spLocks noGrp="1"/>
          </p:cNvSpPr>
          <p:nvPr>
            <p:ph type="title"/>
          </p:nvPr>
        </p:nvSpPr>
        <p:spPr>
          <a:xfrm>
            <a:off x="1137034" y="603622"/>
            <a:ext cx="5323531" cy="1330843"/>
          </a:xfrm>
        </p:spPr>
        <p:txBody>
          <a:bodyPr>
            <a:normAutofit/>
          </a:bodyPr>
          <a:lstStyle/>
          <a:p>
            <a:r>
              <a:rPr lang="en-GB" b="1" dirty="0">
                <a:cs typeface="Calibri Light"/>
              </a:rPr>
              <a:t>The diversity of existential therapy</a:t>
            </a:r>
            <a:endParaRPr lang="en-GB" b="1" dirty="0"/>
          </a:p>
        </p:txBody>
      </p:sp>
      <p:sp>
        <p:nvSpPr>
          <p:cNvPr id="3" name="Content Placeholder 2">
            <a:extLst>
              <a:ext uri="{FF2B5EF4-FFF2-40B4-BE49-F238E27FC236}">
                <a16:creationId xmlns:a16="http://schemas.microsoft.com/office/drawing/2014/main" id="{42B23364-0161-1E42-3144-EF32A9DDBFFB}"/>
              </a:ext>
            </a:extLst>
          </p:cNvPr>
          <p:cNvSpPr>
            <a:spLocks noGrp="1"/>
          </p:cNvSpPr>
          <p:nvPr>
            <p:ph idx="1"/>
          </p:nvPr>
        </p:nvSpPr>
        <p:spPr>
          <a:xfrm>
            <a:off x="1137034" y="2194103"/>
            <a:ext cx="5066885" cy="3908586"/>
          </a:xfrm>
        </p:spPr>
        <p:txBody>
          <a:bodyPr vert="horz" lIns="91440" tIns="45720" rIns="91440" bIns="45720" rtlCol="0">
            <a:normAutofit/>
          </a:bodyPr>
          <a:lstStyle/>
          <a:p>
            <a:pPr marL="0" indent="0">
              <a:buNone/>
            </a:pPr>
            <a:r>
              <a:rPr lang="en-GB" sz="2000" b="1" dirty="0">
                <a:cs typeface="Calibri"/>
              </a:rPr>
              <a:t>"Existential therapy means something to everyone, yet what it means precisely varies with the exponent" - John Norcross </a:t>
            </a:r>
          </a:p>
          <a:p>
            <a:pPr marL="0" indent="0">
              <a:buNone/>
            </a:pPr>
            <a:endParaRPr lang="en-GB" sz="2000" b="1" dirty="0">
              <a:cs typeface="Calibri"/>
            </a:endParaRPr>
          </a:p>
          <a:p>
            <a:pPr marL="0" indent="0">
              <a:buNone/>
            </a:pPr>
            <a:r>
              <a:rPr lang="en-GB" sz="2000" b="1" dirty="0">
                <a:cs typeface="Calibri"/>
              </a:rPr>
              <a:t>Yalom – finding meaning in what seems meaningless</a:t>
            </a:r>
          </a:p>
          <a:p>
            <a:pPr marL="0" indent="0">
              <a:buNone/>
            </a:pPr>
            <a:r>
              <a:rPr lang="en-GB" sz="2000" b="1" dirty="0">
                <a:cs typeface="Calibri"/>
              </a:rPr>
              <a:t>Frankl – recognising our own meaning </a:t>
            </a:r>
          </a:p>
          <a:p>
            <a:pPr marL="0" indent="0">
              <a:buNone/>
            </a:pPr>
            <a:endParaRPr lang="en-GB" sz="2000" b="1" dirty="0">
              <a:cs typeface="Calibri"/>
            </a:endParaRPr>
          </a:p>
          <a:p>
            <a:pPr marL="0" indent="0">
              <a:buNone/>
            </a:pPr>
            <a:r>
              <a:rPr lang="en-GB" sz="2000" i="1" dirty="0">
                <a:cs typeface="Calibri"/>
              </a:rPr>
              <a:t>Some believe it’s a focus on relationships, others see it as a focus on loneliness </a:t>
            </a:r>
          </a:p>
        </p:txBody>
      </p:sp>
      <p:sp>
        <p:nvSpPr>
          <p:cNvPr id="39" name="Freeform: Shape 32">
            <a:extLst>
              <a:ext uri="{FF2B5EF4-FFF2-40B4-BE49-F238E27FC236}">
                <a16:creationId xmlns:a16="http://schemas.microsoft.com/office/drawing/2014/main" id="{5C27D684-2832-41BD-AC29-838243B80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4214" y="0"/>
            <a:ext cx="5217786" cy="6858000"/>
          </a:xfrm>
          <a:custGeom>
            <a:avLst/>
            <a:gdLst>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275970 w 4897678"/>
              <a:gd name="connsiteY85" fmla="*/ 206812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413997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916267 w 4897678"/>
              <a:gd name="connsiteY39" fmla="*/ 4639226 h 6858000"/>
              <a:gd name="connsiteX40" fmla="*/ 960970 w 4897678"/>
              <a:gd name="connsiteY40" fmla="*/ 4458968 h 6858000"/>
              <a:gd name="connsiteX41" fmla="*/ 974467 w 4897678"/>
              <a:gd name="connsiteY41" fmla="*/ 4400454 h 6858000"/>
              <a:gd name="connsiteX42" fmla="*/ 1019252 w 4897678"/>
              <a:gd name="connsiteY42" fmla="*/ 4326337 h 6858000"/>
              <a:gd name="connsiteX43" fmla="*/ 1097435 w 4897678"/>
              <a:gd name="connsiteY43" fmla="*/ 4004432 h 6858000"/>
              <a:gd name="connsiteX44" fmla="*/ 1115477 w 4897678"/>
              <a:gd name="connsiteY44" fmla="*/ 3887430 h 6858000"/>
              <a:gd name="connsiteX45" fmla="*/ 1129980 w 4897678"/>
              <a:gd name="connsiteY45" fmla="*/ 3841018 h 6858000"/>
              <a:gd name="connsiteX46" fmla="*/ 1128054 w 4897678"/>
              <a:gd name="connsiteY46" fmla="*/ 3833633 h 6858000"/>
              <a:gd name="connsiteX47" fmla="*/ 1144766 w 4897678"/>
              <a:gd name="connsiteY47" fmla="*/ 3703595 h 6858000"/>
              <a:gd name="connsiteX48" fmla="*/ 1146269 w 4897678"/>
              <a:gd name="connsiteY48" fmla="*/ 3675779 h 6858000"/>
              <a:gd name="connsiteX49" fmla="*/ 1145250 w 4897678"/>
              <a:gd name="connsiteY49" fmla="*/ 3673177 h 6858000"/>
              <a:gd name="connsiteX50" fmla="*/ 1145144 w 4897678"/>
              <a:gd name="connsiteY50" fmla="*/ 3399727 h 6858000"/>
              <a:gd name="connsiteX51" fmla="*/ 1153102 w 4897678"/>
              <a:gd name="connsiteY51" fmla="*/ 3022588 h 6858000"/>
              <a:gd name="connsiteX52" fmla="*/ 1187493 w 4897678"/>
              <a:gd name="connsiteY52" fmla="*/ 2780324 h 6858000"/>
              <a:gd name="connsiteX53" fmla="*/ 1174471 w 4897678"/>
              <a:gd name="connsiteY53" fmla="*/ 2636046 h 6858000"/>
              <a:gd name="connsiteX54" fmla="*/ 1173030 w 4897678"/>
              <a:gd name="connsiteY54" fmla="*/ 2517573 h 6858000"/>
              <a:gd name="connsiteX55" fmla="*/ 1179971 w 4897678"/>
              <a:gd name="connsiteY55" fmla="*/ 2259305 h 6858000"/>
              <a:gd name="connsiteX56" fmla="*/ 1180091 w 4897678"/>
              <a:gd name="connsiteY56" fmla="*/ 2154737 h 6858000"/>
              <a:gd name="connsiteX57" fmla="*/ 1173497 w 4897678"/>
              <a:gd name="connsiteY57" fmla="*/ 2118139 h 6858000"/>
              <a:gd name="connsiteX58" fmla="*/ 1168754 w 4897678"/>
              <a:gd name="connsiteY58" fmla="*/ 2064932 h 6858000"/>
              <a:gd name="connsiteX59" fmla="*/ 1175360 w 4897678"/>
              <a:gd name="connsiteY59" fmla="*/ 2031780 h 6858000"/>
              <a:gd name="connsiteX60" fmla="*/ 1175420 w 4897678"/>
              <a:gd name="connsiteY60" fmla="*/ 2025741 h 6858000"/>
              <a:gd name="connsiteX61" fmla="*/ 1192392 w 4897678"/>
              <a:gd name="connsiteY61" fmla="*/ 1985855 h 6858000"/>
              <a:gd name="connsiteX62" fmla="*/ 1240537 w 4897678"/>
              <a:gd name="connsiteY62" fmla="*/ 1810891 h 6858000"/>
              <a:gd name="connsiteX63" fmla="*/ 1262324 w 4897678"/>
              <a:gd name="connsiteY63" fmla="*/ 1680343 h 6858000"/>
              <a:gd name="connsiteX64" fmla="*/ 1264475 w 4897678"/>
              <a:gd name="connsiteY64" fmla="*/ 1634781 h 6858000"/>
              <a:gd name="connsiteX65" fmla="*/ 1268425 w 4897678"/>
              <a:gd name="connsiteY65" fmla="*/ 1558391 h 6858000"/>
              <a:gd name="connsiteX66" fmla="*/ 1263100 w 4897678"/>
              <a:gd name="connsiteY66" fmla="*/ 1489998 h 6858000"/>
              <a:gd name="connsiteX67" fmla="*/ 1286195 w 4897678"/>
              <a:gd name="connsiteY67" fmla="*/ 1421105 h 6858000"/>
              <a:gd name="connsiteX68" fmla="*/ 1298315 w 4897678"/>
              <a:gd name="connsiteY68" fmla="*/ 1361656 h 6858000"/>
              <a:gd name="connsiteX69" fmla="*/ 1294008 w 4897678"/>
              <a:gd name="connsiteY69" fmla="*/ 1357170 h 6858000"/>
              <a:gd name="connsiteX70" fmla="*/ 1295031 w 4897678"/>
              <a:gd name="connsiteY70" fmla="*/ 1349556 h 6858000"/>
              <a:gd name="connsiteX71" fmla="*/ 1301170 w 4897678"/>
              <a:gd name="connsiteY71" fmla="*/ 1345177 h 6858000"/>
              <a:gd name="connsiteX72" fmla="*/ 1337115 w 4897678"/>
              <a:gd name="connsiteY72" fmla="*/ 1249089 h 6858000"/>
              <a:gd name="connsiteX73" fmla="*/ 1335308 w 4897678"/>
              <a:gd name="connsiteY73" fmla="*/ 1164961 h 6858000"/>
              <a:gd name="connsiteX74" fmla="*/ 1365049 w 4897678"/>
              <a:gd name="connsiteY74" fmla="*/ 1102487 h 6858000"/>
              <a:gd name="connsiteX75" fmla="*/ 1380977 w 4897678"/>
              <a:gd name="connsiteY75" fmla="*/ 1051638 h 6858000"/>
              <a:gd name="connsiteX76" fmla="*/ 1360650 w 4897678"/>
              <a:gd name="connsiteY76" fmla="*/ 950605 h 6858000"/>
              <a:gd name="connsiteX77" fmla="*/ 1321700 w 4897678"/>
              <a:gd name="connsiteY77" fmla="*/ 890133 h 6858000"/>
              <a:gd name="connsiteX78" fmla="*/ 1306943 w 4897678"/>
              <a:gd name="connsiteY78" fmla="*/ 779617 h 6858000"/>
              <a:gd name="connsiteX79" fmla="*/ 1304115 w 4897678"/>
              <a:gd name="connsiteY79" fmla="*/ 737583 h 6858000"/>
              <a:gd name="connsiteX80" fmla="*/ 1363659 w 4897678"/>
              <a:gd name="connsiteY80" fmla="*/ 600848 h 6858000"/>
              <a:gd name="connsiteX81" fmla="*/ 1357066 w 4897678"/>
              <a:gd name="connsiteY81" fmla="*/ 530653 h 6858000"/>
              <a:gd name="connsiteX82" fmla="*/ 1373630 w 4897678"/>
              <a:gd name="connsiteY82" fmla="*/ 455615 h 6858000"/>
              <a:gd name="connsiteX83" fmla="*/ 1413997 w 4897678"/>
              <a:gd name="connsiteY83" fmla="*/ 334926 h 6858000"/>
              <a:gd name="connsiteX84" fmla="*/ 1442766 w 4897678"/>
              <a:gd name="connsiteY84" fmla="*/ 236597 h 6858000"/>
              <a:gd name="connsiteX85" fmla="*/ 1470206 w 4897678"/>
              <a:gd name="connsiteY85" fmla="*/ 182099 h 6858000"/>
              <a:gd name="connsiteX86" fmla="*/ 1462879 w 4897678"/>
              <a:gd name="connsiteY86" fmla="*/ 128551 h 6858000"/>
              <a:gd name="connsiteX87" fmla="*/ 1481070 w 4897678"/>
              <a:gd name="connsiteY87" fmla="*/ 69025 h 6858000"/>
              <a:gd name="connsiteX88" fmla="*/ 1504205 w 4897678"/>
              <a:gd name="connsiteY88" fmla="*/ 42915 h 6858000"/>
              <a:gd name="connsiteX89" fmla="*/ 1553576 w 4897678"/>
              <a:gd name="connsiteY89"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779657 w 4897678"/>
              <a:gd name="connsiteY37" fmla="*/ 5057680 h 6858000"/>
              <a:gd name="connsiteX38" fmla="*/ 916267 w 4897678"/>
              <a:gd name="connsiteY38" fmla="*/ 4639226 h 6858000"/>
              <a:gd name="connsiteX39" fmla="*/ 960970 w 4897678"/>
              <a:gd name="connsiteY39" fmla="*/ 4458968 h 6858000"/>
              <a:gd name="connsiteX40" fmla="*/ 974467 w 4897678"/>
              <a:gd name="connsiteY40" fmla="*/ 4400454 h 6858000"/>
              <a:gd name="connsiteX41" fmla="*/ 1019252 w 4897678"/>
              <a:gd name="connsiteY41" fmla="*/ 4326337 h 6858000"/>
              <a:gd name="connsiteX42" fmla="*/ 1097435 w 4897678"/>
              <a:gd name="connsiteY42" fmla="*/ 4004432 h 6858000"/>
              <a:gd name="connsiteX43" fmla="*/ 1115477 w 4897678"/>
              <a:gd name="connsiteY43" fmla="*/ 3887430 h 6858000"/>
              <a:gd name="connsiteX44" fmla="*/ 1129980 w 4897678"/>
              <a:gd name="connsiteY44" fmla="*/ 3841018 h 6858000"/>
              <a:gd name="connsiteX45" fmla="*/ 1128054 w 4897678"/>
              <a:gd name="connsiteY45" fmla="*/ 3833633 h 6858000"/>
              <a:gd name="connsiteX46" fmla="*/ 1144766 w 4897678"/>
              <a:gd name="connsiteY46" fmla="*/ 3703595 h 6858000"/>
              <a:gd name="connsiteX47" fmla="*/ 1146269 w 4897678"/>
              <a:gd name="connsiteY47" fmla="*/ 3675779 h 6858000"/>
              <a:gd name="connsiteX48" fmla="*/ 1145250 w 4897678"/>
              <a:gd name="connsiteY48" fmla="*/ 3673177 h 6858000"/>
              <a:gd name="connsiteX49" fmla="*/ 1145144 w 4897678"/>
              <a:gd name="connsiteY49" fmla="*/ 3399727 h 6858000"/>
              <a:gd name="connsiteX50" fmla="*/ 1153102 w 4897678"/>
              <a:gd name="connsiteY50" fmla="*/ 3022588 h 6858000"/>
              <a:gd name="connsiteX51" fmla="*/ 1187493 w 4897678"/>
              <a:gd name="connsiteY51" fmla="*/ 2780324 h 6858000"/>
              <a:gd name="connsiteX52" fmla="*/ 1174471 w 4897678"/>
              <a:gd name="connsiteY52" fmla="*/ 2636046 h 6858000"/>
              <a:gd name="connsiteX53" fmla="*/ 1173030 w 4897678"/>
              <a:gd name="connsiteY53" fmla="*/ 2517573 h 6858000"/>
              <a:gd name="connsiteX54" fmla="*/ 1179971 w 4897678"/>
              <a:gd name="connsiteY54" fmla="*/ 2259305 h 6858000"/>
              <a:gd name="connsiteX55" fmla="*/ 1180091 w 4897678"/>
              <a:gd name="connsiteY55" fmla="*/ 2154737 h 6858000"/>
              <a:gd name="connsiteX56" fmla="*/ 1173497 w 4897678"/>
              <a:gd name="connsiteY56" fmla="*/ 2118139 h 6858000"/>
              <a:gd name="connsiteX57" fmla="*/ 1168754 w 4897678"/>
              <a:gd name="connsiteY57" fmla="*/ 2064932 h 6858000"/>
              <a:gd name="connsiteX58" fmla="*/ 1175360 w 4897678"/>
              <a:gd name="connsiteY58" fmla="*/ 2031780 h 6858000"/>
              <a:gd name="connsiteX59" fmla="*/ 1175420 w 4897678"/>
              <a:gd name="connsiteY59" fmla="*/ 2025741 h 6858000"/>
              <a:gd name="connsiteX60" fmla="*/ 1192392 w 4897678"/>
              <a:gd name="connsiteY60" fmla="*/ 1985855 h 6858000"/>
              <a:gd name="connsiteX61" fmla="*/ 1240537 w 4897678"/>
              <a:gd name="connsiteY61" fmla="*/ 1810891 h 6858000"/>
              <a:gd name="connsiteX62" fmla="*/ 1262324 w 4897678"/>
              <a:gd name="connsiteY62" fmla="*/ 1680343 h 6858000"/>
              <a:gd name="connsiteX63" fmla="*/ 1264475 w 4897678"/>
              <a:gd name="connsiteY63" fmla="*/ 1634781 h 6858000"/>
              <a:gd name="connsiteX64" fmla="*/ 1268425 w 4897678"/>
              <a:gd name="connsiteY64" fmla="*/ 1558391 h 6858000"/>
              <a:gd name="connsiteX65" fmla="*/ 1263100 w 4897678"/>
              <a:gd name="connsiteY65" fmla="*/ 1489998 h 6858000"/>
              <a:gd name="connsiteX66" fmla="*/ 1286195 w 4897678"/>
              <a:gd name="connsiteY66" fmla="*/ 1421105 h 6858000"/>
              <a:gd name="connsiteX67" fmla="*/ 1298315 w 4897678"/>
              <a:gd name="connsiteY67" fmla="*/ 1361656 h 6858000"/>
              <a:gd name="connsiteX68" fmla="*/ 1294008 w 4897678"/>
              <a:gd name="connsiteY68" fmla="*/ 1357170 h 6858000"/>
              <a:gd name="connsiteX69" fmla="*/ 1295031 w 4897678"/>
              <a:gd name="connsiteY69" fmla="*/ 1349556 h 6858000"/>
              <a:gd name="connsiteX70" fmla="*/ 1301170 w 4897678"/>
              <a:gd name="connsiteY70" fmla="*/ 1345177 h 6858000"/>
              <a:gd name="connsiteX71" fmla="*/ 1337115 w 4897678"/>
              <a:gd name="connsiteY71" fmla="*/ 1249089 h 6858000"/>
              <a:gd name="connsiteX72" fmla="*/ 1335308 w 4897678"/>
              <a:gd name="connsiteY72" fmla="*/ 1164961 h 6858000"/>
              <a:gd name="connsiteX73" fmla="*/ 1365049 w 4897678"/>
              <a:gd name="connsiteY73" fmla="*/ 1102487 h 6858000"/>
              <a:gd name="connsiteX74" fmla="*/ 1380977 w 4897678"/>
              <a:gd name="connsiteY74" fmla="*/ 1051638 h 6858000"/>
              <a:gd name="connsiteX75" fmla="*/ 1360650 w 4897678"/>
              <a:gd name="connsiteY75" fmla="*/ 950605 h 6858000"/>
              <a:gd name="connsiteX76" fmla="*/ 1321700 w 4897678"/>
              <a:gd name="connsiteY76" fmla="*/ 890133 h 6858000"/>
              <a:gd name="connsiteX77" fmla="*/ 1306943 w 4897678"/>
              <a:gd name="connsiteY77" fmla="*/ 779617 h 6858000"/>
              <a:gd name="connsiteX78" fmla="*/ 1304115 w 4897678"/>
              <a:gd name="connsiteY78" fmla="*/ 737583 h 6858000"/>
              <a:gd name="connsiteX79" fmla="*/ 1363659 w 4897678"/>
              <a:gd name="connsiteY79" fmla="*/ 600848 h 6858000"/>
              <a:gd name="connsiteX80" fmla="*/ 1357066 w 4897678"/>
              <a:gd name="connsiteY80" fmla="*/ 530653 h 6858000"/>
              <a:gd name="connsiteX81" fmla="*/ 1373630 w 4897678"/>
              <a:gd name="connsiteY81" fmla="*/ 455615 h 6858000"/>
              <a:gd name="connsiteX82" fmla="*/ 1413997 w 4897678"/>
              <a:gd name="connsiteY82" fmla="*/ 334926 h 6858000"/>
              <a:gd name="connsiteX83" fmla="*/ 1442766 w 4897678"/>
              <a:gd name="connsiteY83" fmla="*/ 236597 h 6858000"/>
              <a:gd name="connsiteX84" fmla="*/ 1470206 w 4897678"/>
              <a:gd name="connsiteY84" fmla="*/ 182099 h 6858000"/>
              <a:gd name="connsiteX85" fmla="*/ 1462879 w 4897678"/>
              <a:gd name="connsiteY85" fmla="*/ 128551 h 6858000"/>
              <a:gd name="connsiteX86" fmla="*/ 1481070 w 4897678"/>
              <a:gd name="connsiteY86" fmla="*/ 69025 h 6858000"/>
              <a:gd name="connsiteX87" fmla="*/ 1504205 w 4897678"/>
              <a:gd name="connsiteY87" fmla="*/ 42915 h 6858000"/>
              <a:gd name="connsiteX88" fmla="*/ 1553576 w 4897678"/>
              <a:gd name="connsiteY88"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604868 w 4897678"/>
              <a:gd name="connsiteY35" fmla="*/ 4966224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378745 w 4897678"/>
              <a:gd name="connsiteY29" fmla="*/ 5296204 h 6858000"/>
              <a:gd name="connsiteX30" fmla="*/ 402007 w 4897678"/>
              <a:gd name="connsiteY30" fmla="*/ 5241278 h 6858000"/>
              <a:gd name="connsiteX31" fmla="*/ 410672 w 4897678"/>
              <a:gd name="connsiteY31" fmla="*/ 5231022 h 6858000"/>
              <a:gd name="connsiteX32" fmla="*/ 442663 w 4897678"/>
              <a:gd name="connsiteY32" fmla="*/ 5192994 h 6858000"/>
              <a:gd name="connsiteX33" fmla="*/ 488625 w 4897678"/>
              <a:gd name="connsiteY33" fmla="*/ 5065268 h 6858000"/>
              <a:gd name="connsiteX34" fmla="*/ 604868 w 4897678"/>
              <a:gd name="connsiteY34" fmla="*/ 4966224 h 6858000"/>
              <a:gd name="connsiteX35" fmla="*/ 739205 w 4897678"/>
              <a:gd name="connsiteY35" fmla="*/ 4844222 h 6858000"/>
              <a:gd name="connsiteX36" fmla="*/ 916267 w 4897678"/>
              <a:gd name="connsiteY36" fmla="*/ 4639226 h 6858000"/>
              <a:gd name="connsiteX37" fmla="*/ 960970 w 4897678"/>
              <a:gd name="connsiteY37" fmla="*/ 4458968 h 6858000"/>
              <a:gd name="connsiteX38" fmla="*/ 974467 w 4897678"/>
              <a:gd name="connsiteY38" fmla="*/ 4400454 h 6858000"/>
              <a:gd name="connsiteX39" fmla="*/ 1019252 w 4897678"/>
              <a:gd name="connsiteY39" fmla="*/ 4326337 h 6858000"/>
              <a:gd name="connsiteX40" fmla="*/ 1097435 w 4897678"/>
              <a:gd name="connsiteY40" fmla="*/ 4004432 h 6858000"/>
              <a:gd name="connsiteX41" fmla="*/ 1115477 w 4897678"/>
              <a:gd name="connsiteY41" fmla="*/ 3887430 h 6858000"/>
              <a:gd name="connsiteX42" fmla="*/ 1129980 w 4897678"/>
              <a:gd name="connsiteY42" fmla="*/ 3841018 h 6858000"/>
              <a:gd name="connsiteX43" fmla="*/ 1128054 w 4897678"/>
              <a:gd name="connsiteY43" fmla="*/ 3833633 h 6858000"/>
              <a:gd name="connsiteX44" fmla="*/ 1144766 w 4897678"/>
              <a:gd name="connsiteY44" fmla="*/ 3703595 h 6858000"/>
              <a:gd name="connsiteX45" fmla="*/ 1146269 w 4897678"/>
              <a:gd name="connsiteY45" fmla="*/ 3675779 h 6858000"/>
              <a:gd name="connsiteX46" fmla="*/ 1145250 w 4897678"/>
              <a:gd name="connsiteY46" fmla="*/ 3673177 h 6858000"/>
              <a:gd name="connsiteX47" fmla="*/ 1145144 w 4897678"/>
              <a:gd name="connsiteY47" fmla="*/ 3399727 h 6858000"/>
              <a:gd name="connsiteX48" fmla="*/ 1153102 w 4897678"/>
              <a:gd name="connsiteY48" fmla="*/ 3022588 h 6858000"/>
              <a:gd name="connsiteX49" fmla="*/ 1187493 w 4897678"/>
              <a:gd name="connsiteY49" fmla="*/ 2780324 h 6858000"/>
              <a:gd name="connsiteX50" fmla="*/ 1174471 w 4897678"/>
              <a:gd name="connsiteY50" fmla="*/ 2636046 h 6858000"/>
              <a:gd name="connsiteX51" fmla="*/ 1173030 w 4897678"/>
              <a:gd name="connsiteY51" fmla="*/ 2517573 h 6858000"/>
              <a:gd name="connsiteX52" fmla="*/ 1179971 w 4897678"/>
              <a:gd name="connsiteY52" fmla="*/ 2259305 h 6858000"/>
              <a:gd name="connsiteX53" fmla="*/ 1180091 w 4897678"/>
              <a:gd name="connsiteY53" fmla="*/ 2154737 h 6858000"/>
              <a:gd name="connsiteX54" fmla="*/ 1173497 w 4897678"/>
              <a:gd name="connsiteY54" fmla="*/ 2118139 h 6858000"/>
              <a:gd name="connsiteX55" fmla="*/ 1168754 w 4897678"/>
              <a:gd name="connsiteY55" fmla="*/ 2064932 h 6858000"/>
              <a:gd name="connsiteX56" fmla="*/ 1175360 w 4897678"/>
              <a:gd name="connsiteY56" fmla="*/ 2031780 h 6858000"/>
              <a:gd name="connsiteX57" fmla="*/ 1175420 w 4897678"/>
              <a:gd name="connsiteY57" fmla="*/ 2025741 h 6858000"/>
              <a:gd name="connsiteX58" fmla="*/ 1192392 w 4897678"/>
              <a:gd name="connsiteY58" fmla="*/ 1985855 h 6858000"/>
              <a:gd name="connsiteX59" fmla="*/ 1240537 w 4897678"/>
              <a:gd name="connsiteY59" fmla="*/ 1810891 h 6858000"/>
              <a:gd name="connsiteX60" fmla="*/ 1262324 w 4897678"/>
              <a:gd name="connsiteY60" fmla="*/ 1680343 h 6858000"/>
              <a:gd name="connsiteX61" fmla="*/ 1264475 w 4897678"/>
              <a:gd name="connsiteY61" fmla="*/ 1634781 h 6858000"/>
              <a:gd name="connsiteX62" fmla="*/ 1268425 w 4897678"/>
              <a:gd name="connsiteY62" fmla="*/ 1558391 h 6858000"/>
              <a:gd name="connsiteX63" fmla="*/ 1263100 w 4897678"/>
              <a:gd name="connsiteY63" fmla="*/ 1489998 h 6858000"/>
              <a:gd name="connsiteX64" fmla="*/ 1286195 w 4897678"/>
              <a:gd name="connsiteY64" fmla="*/ 1421105 h 6858000"/>
              <a:gd name="connsiteX65" fmla="*/ 1298315 w 4897678"/>
              <a:gd name="connsiteY65" fmla="*/ 1361656 h 6858000"/>
              <a:gd name="connsiteX66" fmla="*/ 1294008 w 4897678"/>
              <a:gd name="connsiteY66" fmla="*/ 1357170 h 6858000"/>
              <a:gd name="connsiteX67" fmla="*/ 1295031 w 4897678"/>
              <a:gd name="connsiteY67" fmla="*/ 1349556 h 6858000"/>
              <a:gd name="connsiteX68" fmla="*/ 1301170 w 4897678"/>
              <a:gd name="connsiteY68" fmla="*/ 1345177 h 6858000"/>
              <a:gd name="connsiteX69" fmla="*/ 1337115 w 4897678"/>
              <a:gd name="connsiteY69" fmla="*/ 1249089 h 6858000"/>
              <a:gd name="connsiteX70" fmla="*/ 1335308 w 4897678"/>
              <a:gd name="connsiteY70" fmla="*/ 1164961 h 6858000"/>
              <a:gd name="connsiteX71" fmla="*/ 1365049 w 4897678"/>
              <a:gd name="connsiteY71" fmla="*/ 1102487 h 6858000"/>
              <a:gd name="connsiteX72" fmla="*/ 1380977 w 4897678"/>
              <a:gd name="connsiteY72" fmla="*/ 1051638 h 6858000"/>
              <a:gd name="connsiteX73" fmla="*/ 1360650 w 4897678"/>
              <a:gd name="connsiteY73" fmla="*/ 950605 h 6858000"/>
              <a:gd name="connsiteX74" fmla="*/ 1321700 w 4897678"/>
              <a:gd name="connsiteY74" fmla="*/ 890133 h 6858000"/>
              <a:gd name="connsiteX75" fmla="*/ 1306943 w 4897678"/>
              <a:gd name="connsiteY75" fmla="*/ 779617 h 6858000"/>
              <a:gd name="connsiteX76" fmla="*/ 1304115 w 4897678"/>
              <a:gd name="connsiteY76" fmla="*/ 737583 h 6858000"/>
              <a:gd name="connsiteX77" fmla="*/ 1363659 w 4897678"/>
              <a:gd name="connsiteY77" fmla="*/ 600848 h 6858000"/>
              <a:gd name="connsiteX78" fmla="*/ 1357066 w 4897678"/>
              <a:gd name="connsiteY78" fmla="*/ 530653 h 6858000"/>
              <a:gd name="connsiteX79" fmla="*/ 1373630 w 4897678"/>
              <a:gd name="connsiteY79" fmla="*/ 455615 h 6858000"/>
              <a:gd name="connsiteX80" fmla="*/ 1413997 w 4897678"/>
              <a:gd name="connsiteY80" fmla="*/ 334926 h 6858000"/>
              <a:gd name="connsiteX81" fmla="*/ 1442766 w 4897678"/>
              <a:gd name="connsiteY81" fmla="*/ 236597 h 6858000"/>
              <a:gd name="connsiteX82" fmla="*/ 1470206 w 4897678"/>
              <a:gd name="connsiteY82" fmla="*/ 182099 h 6858000"/>
              <a:gd name="connsiteX83" fmla="*/ 1462879 w 4897678"/>
              <a:gd name="connsiteY83" fmla="*/ 128551 h 6858000"/>
              <a:gd name="connsiteX84" fmla="*/ 1481070 w 4897678"/>
              <a:gd name="connsiteY84" fmla="*/ 69025 h 6858000"/>
              <a:gd name="connsiteX85" fmla="*/ 1504205 w 4897678"/>
              <a:gd name="connsiteY85" fmla="*/ 42915 h 6858000"/>
              <a:gd name="connsiteX86" fmla="*/ 1553576 w 4897678"/>
              <a:gd name="connsiteY86"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604868 w 4897678"/>
              <a:gd name="connsiteY32" fmla="*/ 4966224 h 6858000"/>
              <a:gd name="connsiteX33" fmla="*/ 739205 w 4897678"/>
              <a:gd name="connsiteY33" fmla="*/ 4844222 h 6858000"/>
              <a:gd name="connsiteX34" fmla="*/ 916267 w 4897678"/>
              <a:gd name="connsiteY34" fmla="*/ 4639226 h 6858000"/>
              <a:gd name="connsiteX35" fmla="*/ 960970 w 4897678"/>
              <a:gd name="connsiteY35" fmla="*/ 4458968 h 6858000"/>
              <a:gd name="connsiteX36" fmla="*/ 974467 w 4897678"/>
              <a:gd name="connsiteY36" fmla="*/ 4400454 h 6858000"/>
              <a:gd name="connsiteX37" fmla="*/ 1019252 w 4897678"/>
              <a:gd name="connsiteY37" fmla="*/ 4326337 h 6858000"/>
              <a:gd name="connsiteX38" fmla="*/ 1097435 w 4897678"/>
              <a:gd name="connsiteY38" fmla="*/ 4004432 h 6858000"/>
              <a:gd name="connsiteX39" fmla="*/ 1115477 w 4897678"/>
              <a:gd name="connsiteY39" fmla="*/ 3887430 h 6858000"/>
              <a:gd name="connsiteX40" fmla="*/ 1129980 w 4897678"/>
              <a:gd name="connsiteY40" fmla="*/ 3841018 h 6858000"/>
              <a:gd name="connsiteX41" fmla="*/ 1128054 w 4897678"/>
              <a:gd name="connsiteY41" fmla="*/ 3833633 h 6858000"/>
              <a:gd name="connsiteX42" fmla="*/ 1144766 w 4897678"/>
              <a:gd name="connsiteY42" fmla="*/ 3703595 h 6858000"/>
              <a:gd name="connsiteX43" fmla="*/ 1146269 w 4897678"/>
              <a:gd name="connsiteY43" fmla="*/ 3675779 h 6858000"/>
              <a:gd name="connsiteX44" fmla="*/ 1145250 w 4897678"/>
              <a:gd name="connsiteY44" fmla="*/ 3673177 h 6858000"/>
              <a:gd name="connsiteX45" fmla="*/ 1145144 w 4897678"/>
              <a:gd name="connsiteY45" fmla="*/ 3399727 h 6858000"/>
              <a:gd name="connsiteX46" fmla="*/ 1153102 w 4897678"/>
              <a:gd name="connsiteY46" fmla="*/ 3022588 h 6858000"/>
              <a:gd name="connsiteX47" fmla="*/ 1187493 w 4897678"/>
              <a:gd name="connsiteY47" fmla="*/ 2780324 h 6858000"/>
              <a:gd name="connsiteX48" fmla="*/ 1174471 w 4897678"/>
              <a:gd name="connsiteY48" fmla="*/ 2636046 h 6858000"/>
              <a:gd name="connsiteX49" fmla="*/ 1173030 w 4897678"/>
              <a:gd name="connsiteY49" fmla="*/ 2517573 h 6858000"/>
              <a:gd name="connsiteX50" fmla="*/ 1179971 w 4897678"/>
              <a:gd name="connsiteY50" fmla="*/ 2259305 h 6858000"/>
              <a:gd name="connsiteX51" fmla="*/ 1180091 w 4897678"/>
              <a:gd name="connsiteY51" fmla="*/ 2154737 h 6858000"/>
              <a:gd name="connsiteX52" fmla="*/ 1173497 w 4897678"/>
              <a:gd name="connsiteY52" fmla="*/ 2118139 h 6858000"/>
              <a:gd name="connsiteX53" fmla="*/ 1168754 w 4897678"/>
              <a:gd name="connsiteY53" fmla="*/ 2064932 h 6858000"/>
              <a:gd name="connsiteX54" fmla="*/ 1175360 w 4897678"/>
              <a:gd name="connsiteY54" fmla="*/ 2031780 h 6858000"/>
              <a:gd name="connsiteX55" fmla="*/ 1175420 w 4897678"/>
              <a:gd name="connsiteY55" fmla="*/ 2025741 h 6858000"/>
              <a:gd name="connsiteX56" fmla="*/ 1192392 w 4897678"/>
              <a:gd name="connsiteY56" fmla="*/ 1985855 h 6858000"/>
              <a:gd name="connsiteX57" fmla="*/ 1240537 w 4897678"/>
              <a:gd name="connsiteY57" fmla="*/ 1810891 h 6858000"/>
              <a:gd name="connsiteX58" fmla="*/ 1262324 w 4897678"/>
              <a:gd name="connsiteY58" fmla="*/ 1680343 h 6858000"/>
              <a:gd name="connsiteX59" fmla="*/ 1264475 w 4897678"/>
              <a:gd name="connsiteY59" fmla="*/ 1634781 h 6858000"/>
              <a:gd name="connsiteX60" fmla="*/ 1268425 w 4897678"/>
              <a:gd name="connsiteY60" fmla="*/ 1558391 h 6858000"/>
              <a:gd name="connsiteX61" fmla="*/ 1263100 w 4897678"/>
              <a:gd name="connsiteY61" fmla="*/ 1489998 h 6858000"/>
              <a:gd name="connsiteX62" fmla="*/ 1286195 w 4897678"/>
              <a:gd name="connsiteY62" fmla="*/ 1421105 h 6858000"/>
              <a:gd name="connsiteX63" fmla="*/ 1298315 w 4897678"/>
              <a:gd name="connsiteY63" fmla="*/ 1361656 h 6858000"/>
              <a:gd name="connsiteX64" fmla="*/ 1294008 w 4897678"/>
              <a:gd name="connsiteY64" fmla="*/ 1357170 h 6858000"/>
              <a:gd name="connsiteX65" fmla="*/ 1295031 w 4897678"/>
              <a:gd name="connsiteY65" fmla="*/ 1349556 h 6858000"/>
              <a:gd name="connsiteX66" fmla="*/ 1301170 w 4897678"/>
              <a:gd name="connsiteY66" fmla="*/ 1345177 h 6858000"/>
              <a:gd name="connsiteX67" fmla="*/ 1337115 w 4897678"/>
              <a:gd name="connsiteY67" fmla="*/ 1249089 h 6858000"/>
              <a:gd name="connsiteX68" fmla="*/ 1335308 w 4897678"/>
              <a:gd name="connsiteY68" fmla="*/ 1164961 h 6858000"/>
              <a:gd name="connsiteX69" fmla="*/ 1365049 w 4897678"/>
              <a:gd name="connsiteY69" fmla="*/ 1102487 h 6858000"/>
              <a:gd name="connsiteX70" fmla="*/ 1380977 w 4897678"/>
              <a:gd name="connsiteY70" fmla="*/ 1051638 h 6858000"/>
              <a:gd name="connsiteX71" fmla="*/ 1360650 w 4897678"/>
              <a:gd name="connsiteY71" fmla="*/ 950605 h 6858000"/>
              <a:gd name="connsiteX72" fmla="*/ 1321700 w 4897678"/>
              <a:gd name="connsiteY72" fmla="*/ 890133 h 6858000"/>
              <a:gd name="connsiteX73" fmla="*/ 1306943 w 4897678"/>
              <a:gd name="connsiteY73" fmla="*/ 779617 h 6858000"/>
              <a:gd name="connsiteX74" fmla="*/ 1304115 w 4897678"/>
              <a:gd name="connsiteY74" fmla="*/ 737583 h 6858000"/>
              <a:gd name="connsiteX75" fmla="*/ 1363659 w 4897678"/>
              <a:gd name="connsiteY75" fmla="*/ 600848 h 6858000"/>
              <a:gd name="connsiteX76" fmla="*/ 1357066 w 4897678"/>
              <a:gd name="connsiteY76" fmla="*/ 530653 h 6858000"/>
              <a:gd name="connsiteX77" fmla="*/ 1373630 w 4897678"/>
              <a:gd name="connsiteY77" fmla="*/ 455615 h 6858000"/>
              <a:gd name="connsiteX78" fmla="*/ 1413997 w 4897678"/>
              <a:gd name="connsiteY78" fmla="*/ 334926 h 6858000"/>
              <a:gd name="connsiteX79" fmla="*/ 1442766 w 4897678"/>
              <a:gd name="connsiteY79" fmla="*/ 236597 h 6858000"/>
              <a:gd name="connsiteX80" fmla="*/ 1470206 w 4897678"/>
              <a:gd name="connsiteY80" fmla="*/ 182099 h 6858000"/>
              <a:gd name="connsiteX81" fmla="*/ 1462879 w 4897678"/>
              <a:gd name="connsiteY81" fmla="*/ 128551 h 6858000"/>
              <a:gd name="connsiteX82" fmla="*/ 1481070 w 4897678"/>
              <a:gd name="connsiteY82" fmla="*/ 69025 h 6858000"/>
              <a:gd name="connsiteX83" fmla="*/ 1504205 w 4897678"/>
              <a:gd name="connsiteY83" fmla="*/ 42915 h 6858000"/>
              <a:gd name="connsiteX84" fmla="*/ 1553576 w 4897678"/>
              <a:gd name="connsiteY84"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52856 w 4897678"/>
              <a:gd name="connsiteY7" fmla="*/ 6696748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897678" h="6858000">
                <a:moveTo>
                  <a:pt x="1553576" y="0"/>
                </a:moveTo>
                <a:lnTo>
                  <a:pt x="4897678" y="0"/>
                </a:lnTo>
                <a:lnTo>
                  <a:pt x="4897678" y="6858000"/>
                </a:lnTo>
                <a:lnTo>
                  <a:pt x="0" y="6858000"/>
                </a:lnTo>
                <a:lnTo>
                  <a:pt x="153" y="6857440"/>
                </a:lnTo>
                <a:cubicBezTo>
                  <a:pt x="5083" y="6847546"/>
                  <a:pt x="14234" y="6832974"/>
                  <a:pt x="30867" y="6809563"/>
                </a:cubicBezTo>
                <a:cubicBezTo>
                  <a:pt x="24219" y="6797941"/>
                  <a:pt x="28810" y="6785613"/>
                  <a:pt x="42695" y="6765511"/>
                </a:cubicBezTo>
                <a:cubicBezTo>
                  <a:pt x="59269" y="6727996"/>
                  <a:pt x="20378" y="6732956"/>
                  <a:pt x="52856" y="6696748"/>
                </a:cubicBezTo>
                <a:lnTo>
                  <a:pt x="97271" y="6623770"/>
                </a:lnTo>
                <a:cubicBezTo>
                  <a:pt x="100242" y="6627814"/>
                  <a:pt x="102661" y="6576527"/>
                  <a:pt x="109528" y="6561395"/>
                </a:cubicBezTo>
                <a:cubicBezTo>
                  <a:pt x="121751" y="6529041"/>
                  <a:pt x="144143" y="6527264"/>
                  <a:pt x="134058" y="6505906"/>
                </a:cubicBezTo>
                <a:lnTo>
                  <a:pt x="130808" y="6500603"/>
                </a:lnTo>
                <a:lnTo>
                  <a:pt x="133434" y="6493382"/>
                </a:lnTo>
                <a:cubicBezTo>
                  <a:pt x="135405" y="6489789"/>
                  <a:pt x="182615" y="6458140"/>
                  <a:pt x="185390" y="6460270"/>
                </a:cubicBezTo>
                <a:cubicBezTo>
                  <a:pt x="187037" y="6425066"/>
                  <a:pt x="177989" y="6431680"/>
                  <a:pt x="195994" y="6404216"/>
                </a:cubicBezTo>
                <a:cubicBezTo>
                  <a:pt x="194733" y="6376164"/>
                  <a:pt x="248157" y="6408016"/>
                  <a:pt x="277225" y="6346762"/>
                </a:cubicBezTo>
                <a:lnTo>
                  <a:pt x="279592" y="6292076"/>
                </a:lnTo>
                <a:lnTo>
                  <a:pt x="279475" y="6223342"/>
                </a:lnTo>
                <a:lnTo>
                  <a:pt x="310206" y="6270812"/>
                </a:lnTo>
                <a:lnTo>
                  <a:pt x="321064" y="6227890"/>
                </a:lnTo>
                <a:lnTo>
                  <a:pt x="282704" y="6117636"/>
                </a:lnTo>
                <a:cubicBezTo>
                  <a:pt x="287578" y="6073252"/>
                  <a:pt x="228632" y="6103262"/>
                  <a:pt x="257561" y="6050242"/>
                </a:cubicBezTo>
                <a:cubicBezTo>
                  <a:pt x="261977" y="6008758"/>
                  <a:pt x="252117" y="5979642"/>
                  <a:pt x="266735" y="5939124"/>
                </a:cubicBezTo>
                <a:cubicBezTo>
                  <a:pt x="257326" y="5930296"/>
                  <a:pt x="254506" y="5918965"/>
                  <a:pt x="272947" y="5897456"/>
                </a:cubicBezTo>
                <a:lnTo>
                  <a:pt x="302110" y="5763866"/>
                </a:lnTo>
                <a:cubicBezTo>
                  <a:pt x="289286" y="5751252"/>
                  <a:pt x="326941" y="5730258"/>
                  <a:pt x="311387" y="5718432"/>
                </a:cubicBezTo>
                <a:cubicBezTo>
                  <a:pt x="309659" y="5692261"/>
                  <a:pt x="290822" y="5641050"/>
                  <a:pt x="291749" y="5606846"/>
                </a:cubicBezTo>
                <a:cubicBezTo>
                  <a:pt x="355141" y="5518667"/>
                  <a:pt x="362905" y="5574781"/>
                  <a:pt x="386282" y="5513206"/>
                </a:cubicBezTo>
                <a:cubicBezTo>
                  <a:pt x="400400" y="5463532"/>
                  <a:pt x="435499" y="5431641"/>
                  <a:pt x="445799" y="5395474"/>
                </a:cubicBezTo>
                <a:lnTo>
                  <a:pt x="532017" y="5284615"/>
                </a:lnTo>
                <a:lnTo>
                  <a:pt x="506013" y="5187685"/>
                </a:lnTo>
                <a:cubicBezTo>
                  <a:pt x="539823" y="5141843"/>
                  <a:pt x="550113" y="5030691"/>
                  <a:pt x="604868" y="4966224"/>
                </a:cubicBezTo>
                <a:lnTo>
                  <a:pt x="739205" y="4844222"/>
                </a:lnTo>
                <a:lnTo>
                  <a:pt x="916267" y="4639226"/>
                </a:lnTo>
                <a:cubicBezTo>
                  <a:pt x="940414" y="4565414"/>
                  <a:pt x="921973" y="4546524"/>
                  <a:pt x="960970" y="4458968"/>
                </a:cubicBezTo>
                <a:cubicBezTo>
                  <a:pt x="944678" y="4442947"/>
                  <a:pt x="969490" y="4417006"/>
                  <a:pt x="974467" y="4400454"/>
                </a:cubicBezTo>
                <a:cubicBezTo>
                  <a:pt x="982773" y="4380936"/>
                  <a:pt x="1007298" y="4366877"/>
                  <a:pt x="1019252" y="4326337"/>
                </a:cubicBezTo>
                <a:cubicBezTo>
                  <a:pt x="1036267" y="4260393"/>
                  <a:pt x="1059530" y="4136055"/>
                  <a:pt x="1097435" y="4004432"/>
                </a:cubicBezTo>
                <a:cubicBezTo>
                  <a:pt x="1106825" y="3966554"/>
                  <a:pt x="1101080" y="3928762"/>
                  <a:pt x="1115477" y="3887430"/>
                </a:cubicBezTo>
                <a:lnTo>
                  <a:pt x="1129980" y="3841018"/>
                </a:lnTo>
                <a:lnTo>
                  <a:pt x="1128054" y="3833633"/>
                </a:lnTo>
                <a:lnTo>
                  <a:pt x="1144766" y="3703595"/>
                </a:lnTo>
                <a:cubicBezTo>
                  <a:pt x="1147066" y="3696849"/>
                  <a:pt x="1148103" y="3688315"/>
                  <a:pt x="1146269" y="3675779"/>
                </a:cubicBezTo>
                <a:lnTo>
                  <a:pt x="1145250" y="3673177"/>
                </a:lnTo>
                <a:cubicBezTo>
                  <a:pt x="1145215" y="3582027"/>
                  <a:pt x="1145179" y="3490877"/>
                  <a:pt x="1145144" y="3399727"/>
                </a:cubicBezTo>
                <a:cubicBezTo>
                  <a:pt x="1147083" y="3299532"/>
                  <a:pt x="1148035" y="3137700"/>
                  <a:pt x="1153102" y="3022588"/>
                </a:cubicBezTo>
                <a:cubicBezTo>
                  <a:pt x="1180646" y="2922794"/>
                  <a:pt x="1174532" y="2884035"/>
                  <a:pt x="1187493" y="2780324"/>
                </a:cubicBezTo>
                <a:cubicBezTo>
                  <a:pt x="1158375" y="2741828"/>
                  <a:pt x="1179569" y="2688494"/>
                  <a:pt x="1174471" y="2636046"/>
                </a:cubicBezTo>
                <a:cubicBezTo>
                  <a:pt x="1166636" y="2600315"/>
                  <a:pt x="1172113" y="2580363"/>
                  <a:pt x="1173030" y="2517573"/>
                </a:cubicBezTo>
                <a:lnTo>
                  <a:pt x="1179971" y="2259305"/>
                </a:lnTo>
                <a:cubicBezTo>
                  <a:pt x="1185659" y="2235860"/>
                  <a:pt x="1188526" y="2166165"/>
                  <a:pt x="1180091" y="2154737"/>
                </a:cubicBezTo>
                <a:cubicBezTo>
                  <a:pt x="1178839" y="2140566"/>
                  <a:pt x="1182896" y="2122956"/>
                  <a:pt x="1173497" y="2118139"/>
                </a:cubicBezTo>
                <a:cubicBezTo>
                  <a:pt x="1162334" y="2109329"/>
                  <a:pt x="1182925" y="2054984"/>
                  <a:pt x="1168754" y="2064932"/>
                </a:cubicBezTo>
                <a:cubicBezTo>
                  <a:pt x="1172297" y="2055306"/>
                  <a:pt x="1174348" y="2043912"/>
                  <a:pt x="1175360" y="2031780"/>
                </a:cubicBezTo>
                <a:lnTo>
                  <a:pt x="1175420" y="2025741"/>
                </a:lnTo>
                <a:lnTo>
                  <a:pt x="1192392" y="1985855"/>
                </a:lnTo>
                <a:cubicBezTo>
                  <a:pt x="1215175" y="1923519"/>
                  <a:pt x="1226212" y="1866045"/>
                  <a:pt x="1240537" y="1810891"/>
                </a:cubicBezTo>
                <a:cubicBezTo>
                  <a:pt x="1259067" y="1728006"/>
                  <a:pt x="1217317" y="1786031"/>
                  <a:pt x="1262324" y="1680343"/>
                </a:cubicBezTo>
                <a:cubicBezTo>
                  <a:pt x="1253348" y="1670409"/>
                  <a:pt x="1255203" y="1657385"/>
                  <a:pt x="1264475" y="1634781"/>
                </a:cubicBezTo>
                <a:cubicBezTo>
                  <a:pt x="1272659" y="1594593"/>
                  <a:pt x="1244427" y="1600697"/>
                  <a:pt x="1268425" y="1558391"/>
                </a:cubicBezTo>
                <a:lnTo>
                  <a:pt x="1263100" y="1489998"/>
                </a:lnTo>
                <a:cubicBezTo>
                  <a:pt x="1266865" y="1493313"/>
                  <a:pt x="1282717" y="1437353"/>
                  <a:pt x="1286195" y="1421105"/>
                </a:cubicBezTo>
                <a:cubicBezTo>
                  <a:pt x="1291230" y="1386887"/>
                  <a:pt x="1312727" y="1380369"/>
                  <a:pt x="1298315" y="1361656"/>
                </a:cubicBezTo>
                <a:lnTo>
                  <a:pt x="1294008" y="1357170"/>
                </a:lnTo>
                <a:lnTo>
                  <a:pt x="1295031" y="1349556"/>
                </a:lnTo>
                <a:cubicBezTo>
                  <a:pt x="1296189" y="1345624"/>
                  <a:pt x="1298003" y="1343687"/>
                  <a:pt x="1301170" y="1345177"/>
                </a:cubicBezTo>
                <a:cubicBezTo>
                  <a:pt x="1295263" y="1310433"/>
                  <a:pt x="1325388" y="1279763"/>
                  <a:pt x="1337115" y="1249089"/>
                </a:cubicBezTo>
                <a:cubicBezTo>
                  <a:pt x="1329895" y="1221954"/>
                  <a:pt x="1319987" y="1231008"/>
                  <a:pt x="1335308" y="1164961"/>
                </a:cubicBezTo>
                <a:lnTo>
                  <a:pt x="1365049" y="1102487"/>
                </a:lnTo>
                <a:lnTo>
                  <a:pt x="1380977" y="1051638"/>
                </a:lnTo>
                <a:lnTo>
                  <a:pt x="1360650" y="950605"/>
                </a:lnTo>
                <a:cubicBezTo>
                  <a:pt x="1355937" y="906205"/>
                  <a:pt x="1304757" y="948105"/>
                  <a:pt x="1321700" y="890133"/>
                </a:cubicBezTo>
                <a:cubicBezTo>
                  <a:pt x="1317159" y="848662"/>
                  <a:pt x="1301312" y="822322"/>
                  <a:pt x="1306943" y="779617"/>
                </a:cubicBezTo>
                <a:cubicBezTo>
                  <a:pt x="1295866" y="773001"/>
                  <a:pt x="1365734" y="737413"/>
                  <a:pt x="1379157" y="712462"/>
                </a:cubicBezTo>
                <a:cubicBezTo>
                  <a:pt x="1379148" y="666884"/>
                  <a:pt x="1363668" y="646426"/>
                  <a:pt x="1363659" y="600848"/>
                </a:cubicBezTo>
                <a:cubicBezTo>
                  <a:pt x="1348438" y="591261"/>
                  <a:pt x="1399800" y="523813"/>
                  <a:pt x="1382080" y="515581"/>
                </a:cubicBezTo>
                <a:cubicBezTo>
                  <a:pt x="1374807" y="490382"/>
                  <a:pt x="1380026" y="489229"/>
                  <a:pt x="1373630" y="455615"/>
                </a:cubicBezTo>
                <a:cubicBezTo>
                  <a:pt x="1416738" y="355936"/>
                  <a:pt x="1404304" y="400073"/>
                  <a:pt x="1413997" y="334926"/>
                </a:cubicBezTo>
                <a:cubicBezTo>
                  <a:pt x="1426411" y="275061"/>
                  <a:pt x="1398828" y="323811"/>
                  <a:pt x="1442766" y="236597"/>
                </a:cubicBezTo>
                <a:cubicBezTo>
                  <a:pt x="1447404" y="215198"/>
                  <a:pt x="1470995" y="203409"/>
                  <a:pt x="1470206" y="182099"/>
                </a:cubicBezTo>
                <a:cubicBezTo>
                  <a:pt x="1444766" y="154163"/>
                  <a:pt x="1500097" y="157505"/>
                  <a:pt x="1502900" y="143623"/>
                </a:cubicBezTo>
                <a:cubicBezTo>
                  <a:pt x="1502294" y="125456"/>
                  <a:pt x="1501687" y="107288"/>
                  <a:pt x="1501081" y="89121"/>
                </a:cubicBezTo>
                <a:cubicBezTo>
                  <a:pt x="1511343" y="67775"/>
                  <a:pt x="1521898" y="78177"/>
                  <a:pt x="1539225" y="52964"/>
                </a:cubicBezTo>
                <a:lnTo>
                  <a:pt x="1553576"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4">
            <a:extLst>
              <a:ext uri="{FF2B5EF4-FFF2-40B4-BE49-F238E27FC236}">
                <a16:creationId xmlns:a16="http://schemas.microsoft.com/office/drawing/2014/main" id="{5ABDA325-4B50-4FFB-81B9-95576831F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8365" y="603622"/>
            <a:ext cx="4799189" cy="565993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8" name="Picture 17" descr="Colourful carved figures of humans">
            <a:extLst>
              <a:ext uri="{FF2B5EF4-FFF2-40B4-BE49-F238E27FC236}">
                <a16:creationId xmlns:a16="http://schemas.microsoft.com/office/drawing/2014/main" id="{4E579665-3B05-CE8C-88C3-AA2FE407593E}"/>
              </a:ext>
            </a:extLst>
          </p:cNvPr>
          <p:cNvPicPr>
            <a:picLocks noChangeAspect="1"/>
          </p:cNvPicPr>
          <p:nvPr/>
        </p:nvPicPr>
        <p:blipFill rotWithShape="1">
          <a:blip r:embed="rId2"/>
          <a:srcRect l="20615" r="20126" b="1"/>
          <a:stretch/>
        </p:blipFill>
        <p:spPr>
          <a:xfrm>
            <a:off x="6974214" y="755312"/>
            <a:ext cx="4447491" cy="5347376"/>
          </a:xfrm>
          <a:prstGeom prst="rect">
            <a:avLst/>
          </a:prstGeom>
        </p:spPr>
      </p:pic>
      <p:sp>
        <p:nvSpPr>
          <p:cNvPr id="37" name="Rectangle 6">
            <a:extLst>
              <a:ext uri="{FF2B5EF4-FFF2-40B4-BE49-F238E27FC236}">
                <a16:creationId xmlns:a16="http://schemas.microsoft.com/office/drawing/2014/main" id="{A0895C2A-D37E-4F06-AE58-CC875F83C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9317" y="407547"/>
            <a:ext cx="924532" cy="422479"/>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608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60EE-3488-36E5-74F6-6F1DAA437562}"/>
              </a:ext>
            </a:extLst>
          </p:cNvPr>
          <p:cNvSpPr>
            <a:spLocks noGrp="1"/>
          </p:cNvSpPr>
          <p:nvPr>
            <p:ph type="title"/>
          </p:nvPr>
        </p:nvSpPr>
        <p:spPr>
          <a:xfrm>
            <a:off x="635000" y="640823"/>
            <a:ext cx="3418659" cy="5583148"/>
          </a:xfrm>
        </p:spPr>
        <p:txBody>
          <a:bodyPr anchor="ctr">
            <a:normAutofit/>
          </a:bodyPr>
          <a:lstStyle/>
          <a:p>
            <a:r>
              <a:rPr lang="en-GB" sz="5000">
                <a:cs typeface="Calibri Light"/>
              </a:rPr>
              <a:t>Existential Philosophy...</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FA718F-CC64-CBE0-49CA-365FB08DBCEC}"/>
              </a:ext>
            </a:extLst>
          </p:cNvPr>
          <p:cNvGraphicFramePr>
            <a:graphicFrameLocks noGrp="1"/>
          </p:cNvGraphicFramePr>
          <p:nvPr>
            <p:ph idx="1"/>
            <p:extLst>
              <p:ext uri="{D42A27DB-BD31-4B8C-83A1-F6EECF244321}">
                <p14:modId xmlns:p14="http://schemas.microsoft.com/office/powerpoint/2010/main" val="31465218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594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CCCE7-2472-4DF9-DEC3-505CE8C0822D}"/>
              </a:ext>
            </a:extLst>
          </p:cNvPr>
          <p:cNvSpPr>
            <a:spLocks noGrp="1"/>
          </p:cNvSpPr>
          <p:nvPr>
            <p:ph type="title"/>
          </p:nvPr>
        </p:nvSpPr>
        <p:spPr>
          <a:xfrm>
            <a:off x="572493" y="238539"/>
            <a:ext cx="11018520" cy="1434415"/>
          </a:xfrm>
        </p:spPr>
        <p:txBody>
          <a:bodyPr anchor="b">
            <a:normAutofit/>
          </a:bodyPr>
          <a:lstStyle/>
          <a:p>
            <a:r>
              <a:rPr lang="en-GB" sz="4600" b="1" dirty="0">
                <a:cs typeface="Calibri Light"/>
              </a:rPr>
              <a:t>Existential Counselling and Psychotherapy</a:t>
            </a:r>
            <a:r>
              <a:rPr lang="en-GB" sz="4600" dirty="0">
                <a:cs typeface="Calibri Light"/>
              </a:rPr>
              <a:t>...</a:t>
            </a:r>
            <a:endParaRPr lang="en-GB" sz="4600" dirty="0"/>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3180-DF15-8DD7-5CE2-4EE0CA8C325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b="1" dirty="0">
                <a:cs typeface="Calibri"/>
              </a:rPr>
              <a:t>Goes into a person's most painful areas, it wants to recognise and celebrate what existence really is..</a:t>
            </a:r>
          </a:p>
          <a:p>
            <a:r>
              <a:rPr lang="en-GB" sz="2200" b="1" dirty="0">
                <a:cs typeface="Calibri"/>
              </a:rPr>
              <a:t>Relational depth..</a:t>
            </a:r>
          </a:p>
          <a:p>
            <a:r>
              <a:rPr lang="en-GB" sz="2200" b="1" dirty="0">
                <a:cs typeface="Calibri"/>
              </a:rPr>
              <a:t>Connection doesn't always make us happy, but it reminds us of humanity and gives us a place in the world..</a:t>
            </a:r>
          </a:p>
          <a:p>
            <a:r>
              <a:rPr lang="en-GB" sz="2200" b="1" dirty="0">
                <a:cs typeface="Calibri"/>
              </a:rPr>
              <a:t>It is not about making someone happy or taking away their symptoms. It is helping clients acknowledge, live, 'in tune with' and make the most of the actuality of their existence..</a:t>
            </a:r>
          </a:p>
          <a:p>
            <a:endParaRPr lang="en-GB" sz="2200" dirty="0">
              <a:cs typeface="Calibri"/>
            </a:endParaRPr>
          </a:p>
        </p:txBody>
      </p:sp>
      <p:pic>
        <p:nvPicPr>
          <p:cNvPr id="25" name="Picture 24" descr="One in a crowd">
            <a:extLst>
              <a:ext uri="{FF2B5EF4-FFF2-40B4-BE49-F238E27FC236}">
                <a16:creationId xmlns:a16="http://schemas.microsoft.com/office/drawing/2014/main" id="{CBA13C8F-FC8B-D3F1-E065-46E7C75CA193}"/>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416252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1E210-BE8F-29B6-C8FD-CE567311A4E8}"/>
              </a:ext>
            </a:extLst>
          </p:cNvPr>
          <p:cNvSpPr>
            <a:spLocks noGrp="1"/>
          </p:cNvSpPr>
          <p:nvPr>
            <p:ph type="title"/>
          </p:nvPr>
        </p:nvSpPr>
        <p:spPr>
          <a:xfrm>
            <a:off x="572493" y="238539"/>
            <a:ext cx="11018520" cy="1434415"/>
          </a:xfrm>
        </p:spPr>
        <p:txBody>
          <a:bodyPr anchor="b">
            <a:normAutofit/>
          </a:bodyPr>
          <a:lstStyle/>
          <a:p>
            <a:r>
              <a:rPr lang="en-GB" sz="5400"/>
              <a:t>Cont.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B4676F-1FEC-159C-6E8A-29E7D3777E09}"/>
              </a:ext>
            </a:extLst>
          </p:cNvPr>
          <p:cNvSpPr>
            <a:spLocks noGrp="1"/>
          </p:cNvSpPr>
          <p:nvPr>
            <p:ph idx="1"/>
          </p:nvPr>
        </p:nvSpPr>
        <p:spPr>
          <a:xfrm>
            <a:off x="572493" y="2071316"/>
            <a:ext cx="6713552" cy="4119172"/>
          </a:xfrm>
        </p:spPr>
        <p:txBody>
          <a:bodyPr anchor="t">
            <a:normAutofit/>
          </a:bodyPr>
          <a:lstStyle/>
          <a:p>
            <a:r>
              <a:rPr lang="en-GB" sz="2200" b="1" dirty="0">
                <a:cs typeface="Calibri"/>
              </a:rPr>
              <a:t>Accepting their concrete reality..</a:t>
            </a:r>
          </a:p>
          <a:p>
            <a:r>
              <a:rPr lang="en-GB" sz="2200" b="1" dirty="0">
                <a:cs typeface="Calibri"/>
              </a:rPr>
              <a:t>Be true to their existence..</a:t>
            </a:r>
          </a:p>
          <a:p>
            <a:r>
              <a:rPr lang="en-GB" sz="2200" b="1" dirty="0">
                <a:cs typeface="Calibri"/>
              </a:rPr>
              <a:t>Helping them reconnect to what it means to be human..</a:t>
            </a:r>
          </a:p>
          <a:p>
            <a:r>
              <a:rPr lang="en-GB" sz="2200" b="1" dirty="0">
                <a:cs typeface="Calibri"/>
              </a:rPr>
              <a:t>Being alongside other person, a relationship with a person where we recognise them as a forward moving being as opposed to a static being we can label, pathologize or diagnose..</a:t>
            </a:r>
          </a:p>
          <a:p>
            <a:r>
              <a:rPr lang="en-GB" sz="2200" b="1" dirty="0">
                <a:cs typeface="Calibri"/>
              </a:rPr>
              <a:t>Getting back to the human lived experience</a:t>
            </a:r>
          </a:p>
          <a:p>
            <a:r>
              <a:rPr lang="en-GB" sz="2200" b="1" dirty="0">
                <a:cs typeface="Calibri"/>
              </a:rPr>
              <a:t>A return to the "flesh and bone" of a person.</a:t>
            </a:r>
            <a:endParaRPr lang="en-GB" sz="2200" b="1" dirty="0"/>
          </a:p>
        </p:txBody>
      </p:sp>
      <p:pic>
        <p:nvPicPr>
          <p:cNvPr id="5" name="Picture 4" descr="One in a crowd">
            <a:extLst>
              <a:ext uri="{FF2B5EF4-FFF2-40B4-BE49-F238E27FC236}">
                <a16:creationId xmlns:a16="http://schemas.microsoft.com/office/drawing/2014/main" id="{B1E51BD3-C1E1-D6AB-1606-8CB29213F534}"/>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1982516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2D697-E24D-961E-EFE3-DCD9859D83E5}"/>
              </a:ext>
            </a:extLst>
          </p:cNvPr>
          <p:cNvSpPr>
            <a:spLocks noGrp="1"/>
          </p:cNvSpPr>
          <p:nvPr>
            <p:ph type="title"/>
          </p:nvPr>
        </p:nvSpPr>
        <p:spPr>
          <a:xfrm>
            <a:off x="572493" y="238539"/>
            <a:ext cx="11018520" cy="1434415"/>
          </a:xfrm>
        </p:spPr>
        <p:txBody>
          <a:bodyPr anchor="b">
            <a:normAutofit/>
          </a:bodyPr>
          <a:lstStyle/>
          <a:p>
            <a:r>
              <a:rPr lang="en-GB" sz="5000" b="1">
                <a:cs typeface="Calibri Light"/>
              </a:rPr>
              <a:t>Core Practices within Existential Therapy...</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DF0C-8580-8DEE-3C12-EF0DC4174A5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b="1" dirty="0">
                <a:cs typeface="Calibri"/>
              </a:rPr>
              <a:t>Active listening </a:t>
            </a:r>
          </a:p>
          <a:p>
            <a:r>
              <a:rPr lang="en-GB" sz="2000" b="1" dirty="0">
                <a:cs typeface="Calibri"/>
              </a:rPr>
              <a:t>Empathising </a:t>
            </a:r>
          </a:p>
          <a:p>
            <a:r>
              <a:rPr lang="en-GB" sz="2000" b="1" dirty="0">
                <a:cs typeface="Calibri"/>
              </a:rPr>
              <a:t>Bracketing </a:t>
            </a:r>
          </a:p>
          <a:p>
            <a:r>
              <a:rPr lang="en-GB" sz="2000" b="1" dirty="0">
                <a:cs typeface="Calibri"/>
              </a:rPr>
              <a:t>Descriptive rather an interpretive </a:t>
            </a:r>
          </a:p>
          <a:p>
            <a:r>
              <a:rPr lang="en-GB" sz="2000" b="1" dirty="0">
                <a:cs typeface="Calibri"/>
              </a:rPr>
              <a:t>Asking open ended questions </a:t>
            </a:r>
          </a:p>
          <a:p>
            <a:r>
              <a:rPr lang="en-GB" sz="2000" b="1" dirty="0">
                <a:cs typeface="Calibri"/>
              </a:rPr>
              <a:t>Non – judgemental </a:t>
            </a:r>
          </a:p>
          <a:p>
            <a:r>
              <a:rPr lang="en-GB" sz="2000" b="1" dirty="0">
                <a:cs typeface="Calibri"/>
              </a:rPr>
              <a:t>Exploring the here and now encounter </a:t>
            </a:r>
          </a:p>
          <a:p>
            <a:r>
              <a:rPr lang="en-GB" sz="2000" b="1" dirty="0">
                <a:cs typeface="Calibri"/>
              </a:rPr>
              <a:t>Using symbols and metaphors </a:t>
            </a:r>
          </a:p>
          <a:p>
            <a:r>
              <a:rPr lang="en-GB" sz="2000" b="1" dirty="0">
                <a:cs typeface="Calibri"/>
              </a:rPr>
              <a:t>Engaging in dialogue </a:t>
            </a:r>
          </a:p>
          <a:p>
            <a:r>
              <a:rPr lang="en-GB" sz="2000" b="1" dirty="0">
                <a:cs typeface="Calibri"/>
              </a:rPr>
              <a:t>Helping the clients to unpack their experience </a:t>
            </a:r>
          </a:p>
        </p:txBody>
      </p:sp>
      <p:pic>
        <p:nvPicPr>
          <p:cNvPr id="18" name="Picture 17" descr="Drawings on colourful paper">
            <a:extLst>
              <a:ext uri="{FF2B5EF4-FFF2-40B4-BE49-F238E27FC236}">
                <a16:creationId xmlns:a16="http://schemas.microsoft.com/office/drawing/2014/main" id="{250B9C6F-8A35-5DF1-E053-D4B68CF4F310}"/>
              </a:ext>
            </a:extLst>
          </p:cNvPr>
          <p:cNvPicPr>
            <a:picLocks noChangeAspect="1"/>
          </p:cNvPicPr>
          <p:nvPr/>
        </p:nvPicPr>
        <p:blipFill rotWithShape="1">
          <a:blip r:embed="rId2"/>
          <a:srcRect l="6362" r="29422" b="2"/>
          <a:stretch/>
        </p:blipFill>
        <p:spPr>
          <a:xfrm>
            <a:off x="7675658" y="2093976"/>
            <a:ext cx="3941064" cy="4096512"/>
          </a:xfrm>
          <a:prstGeom prst="rect">
            <a:avLst/>
          </a:prstGeom>
        </p:spPr>
      </p:pic>
    </p:spTree>
    <p:extLst>
      <p:ext uri="{BB962C8B-B14F-4D97-AF65-F5344CB8AC3E}">
        <p14:creationId xmlns:p14="http://schemas.microsoft.com/office/powerpoint/2010/main" val="121636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7B01-5BFD-9B0B-987B-930401C27682}"/>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dirty="0"/>
              <a:t>Martin Heidegger 1889- 1976</a:t>
            </a:r>
            <a:br>
              <a:rPr lang="en-US" sz="4100" dirty="0"/>
            </a:br>
            <a:r>
              <a:rPr lang="en-US" sz="4100" dirty="0">
                <a:cs typeface="Calibri Light"/>
              </a:rPr>
              <a:t>most influential in the UK</a:t>
            </a:r>
          </a:p>
        </p:txBody>
      </p:sp>
      <p:sp>
        <p:nvSpPr>
          <p:cNvPr id="4" name="Text Placeholder 3">
            <a:extLst>
              <a:ext uri="{FF2B5EF4-FFF2-40B4-BE49-F238E27FC236}">
                <a16:creationId xmlns:a16="http://schemas.microsoft.com/office/drawing/2014/main" id="{D2621D06-073B-20ED-B367-BC352153CEFC}"/>
              </a:ext>
            </a:extLst>
          </p:cNvPr>
          <p:cNvSpPr>
            <a:spLocks noGrp="1"/>
          </p:cNvSpPr>
          <p:nvPr>
            <p:ph type="body" sz="half" idx="2"/>
          </p:nvPr>
        </p:nvSpPr>
        <p:spPr>
          <a:xfrm>
            <a:off x="4965431" y="2438400"/>
            <a:ext cx="6586489" cy="3785419"/>
          </a:xfrm>
        </p:spPr>
        <p:txBody>
          <a:bodyPr vert="horz" lIns="91440" tIns="45720" rIns="91440" bIns="45720" rtlCol="0" anchor="t">
            <a:normAutofit/>
          </a:bodyPr>
          <a:lstStyle/>
          <a:p>
            <a:pPr indent="-228600">
              <a:buFont typeface="Arial" panose="020B0604020202020204" pitchFamily="34" charset="0"/>
              <a:buChar char="•"/>
            </a:pPr>
            <a:r>
              <a:rPr lang="en-US" sz="2000" dirty="0">
                <a:cs typeface="Calibri"/>
              </a:rPr>
              <a:t>Reminds us about the question – what is being </a:t>
            </a:r>
          </a:p>
          <a:p>
            <a:pPr indent="-228600">
              <a:buFont typeface="Arial" panose="020B0604020202020204" pitchFamily="34" charset="0"/>
              <a:buChar char="•"/>
            </a:pPr>
            <a:r>
              <a:rPr lang="en-US" sz="2000" dirty="0">
                <a:cs typeface="Calibri"/>
              </a:rPr>
              <a:t>Existence – it's like to air around us, we take it for granted without ever questioning it.</a:t>
            </a:r>
          </a:p>
          <a:p>
            <a:pPr indent="-228600">
              <a:buFont typeface="Arial" panose="020B0604020202020204" pitchFamily="34" charset="0"/>
              <a:buChar char="•"/>
            </a:pPr>
            <a:r>
              <a:rPr lang="en-US" sz="2000" dirty="0">
                <a:cs typeface="Calibri"/>
              </a:rPr>
              <a:t>Asks – what is goodness?</a:t>
            </a:r>
          </a:p>
          <a:p>
            <a:pPr indent="-228600">
              <a:buFont typeface="Arial" panose="020B0604020202020204" pitchFamily="34" charset="0"/>
              <a:buChar char="•"/>
            </a:pPr>
            <a:r>
              <a:rPr lang="en-US" sz="2000" dirty="0">
                <a:cs typeface="Calibri"/>
              </a:rPr>
              <a:t>If we want to find a way into this question, we need to understand the being of humans..</a:t>
            </a:r>
          </a:p>
          <a:p>
            <a:pPr indent="-228600">
              <a:buFont typeface="Arial" panose="020B0604020202020204" pitchFamily="34" charset="0"/>
              <a:buChar char="•"/>
            </a:pPr>
            <a:r>
              <a:rPr lang="en-US" sz="2000" dirty="0">
                <a:cs typeface="Calibri"/>
              </a:rPr>
              <a:t>We are always immersed in the world with other, everything is connected, everyone is connected</a:t>
            </a:r>
          </a:p>
          <a:p>
            <a:pPr indent="-228600">
              <a:buFont typeface="Arial" panose="020B0604020202020204" pitchFamily="34" charset="0"/>
              <a:buChar char="•"/>
            </a:pPr>
            <a:r>
              <a:rPr lang="en-US" sz="2000" dirty="0">
                <a:cs typeface="Calibri"/>
              </a:rPr>
              <a:t>There are lots of different ways of seeing something, more than one truth </a:t>
            </a:r>
          </a:p>
        </p:txBody>
      </p:sp>
      <p:pic>
        <p:nvPicPr>
          <p:cNvPr id="8" name="Picture 8" descr="A picture containing person, person, old, suit&#10;&#10;Description automatically generated">
            <a:extLst>
              <a:ext uri="{FF2B5EF4-FFF2-40B4-BE49-F238E27FC236}">
                <a16:creationId xmlns:a16="http://schemas.microsoft.com/office/drawing/2014/main" id="{7403103E-5D7E-A283-1605-07BB6A8A5791}"/>
              </a:ext>
            </a:extLst>
          </p:cNvPr>
          <p:cNvPicPr>
            <a:picLocks noGrp="1" noChangeAspect="1"/>
          </p:cNvPicPr>
          <p:nvPr>
            <p:ph type="pic" idx="1"/>
          </p:nvPr>
        </p:nvPicPr>
        <p:blipFill rotWithShape="1">
          <a:blip r:embed="rId2"/>
          <a:srcRect r="8591" b="1"/>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89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F5BC2104-B09E-1A9B-4A24-8BEF9731842E}"/>
              </a:ext>
            </a:extLst>
          </p:cNvPr>
          <p:cNvPicPr>
            <a:picLocks noGrp="1" noChangeAspect="1"/>
          </p:cNvPicPr>
          <p:nvPr>
            <p:ph type="pic" idx="1"/>
          </p:nvPr>
        </p:nvPicPr>
        <p:blipFill rotWithShape="1">
          <a:blip r:embed="rId2"/>
          <a:srcRect l="4743" r="9250" b="2"/>
          <a:stretch/>
        </p:blipFill>
        <p:spPr>
          <a:xfrm>
            <a:off x="4711764"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08DF0-28CC-109E-29C4-6A1A5CEA0B7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cs typeface="Calibri Light"/>
              </a:rPr>
              <a:t>Martin Heidegger continued..</a:t>
            </a:r>
            <a:endParaRPr lang="en-US" sz="4000" dirty="0"/>
          </a:p>
        </p:txBody>
      </p:sp>
      <p:sp>
        <p:nvSpPr>
          <p:cNvPr id="4" name="Text Placeholder 3">
            <a:extLst>
              <a:ext uri="{FF2B5EF4-FFF2-40B4-BE49-F238E27FC236}">
                <a16:creationId xmlns:a16="http://schemas.microsoft.com/office/drawing/2014/main" id="{4751F689-A3C3-9D0F-3A96-0B55C5EB57D6}"/>
              </a:ext>
            </a:extLst>
          </p:cNvPr>
          <p:cNvSpPr>
            <a:spLocks noGrp="1"/>
          </p:cNvSpPr>
          <p:nvPr>
            <p:ph type="body" sz="half" idx="2"/>
          </p:nvPr>
        </p:nvSpPr>
        <p:spPr>
          <a:xfrm>
            <a:off x="838200" y="2434201"/>
            <a:ext cx="3822189" cy="3742762"/>
          </a:xfrm>
        </p:spPr>
        <p:txBody>
          <a:bodyPr vert="horz" lIns="91440" tIns="45720" rIns="91440" bIns="45720" rtlCol="0" anchor="t">
            <a:normAutofit/>
          </a:bodyPr>
          <a:lstStyle/>
          <a:p>
            <a:r>
              <a:rPr lang="en-US" sz="2000" dirty="0">
                <a:cs typeface="Calibri"/>
              </a:rPr>
              <a:t>We are thrown into the world, running alongside other people, without questioning our position. Meanings are socially constructed..</a:t>
            </a:r>
          </a:p>
          <a:p>
            <a:r>
              <a:rPr lang="en-US" sz="2000" dirty="0">
                <a:cs typeface="Calibri"/>
              </a:rPr>
              <a:t>But..</a:t>
            </a:r>
          </a:p>
          <a:p>
            <a:r>
              <a:rPr lang="en-US" sz="2000" dirty="0">
                <a:cs typeface="Calibri"/>
              </a:rPr>
              <a:t>We can sometimes get some distance from it, some separateness from the race</a:t>
            </a:r>
          </a:p>
          <a:p>
            <a:endParaRPr lang="en-US" sz="2000" dirty="0">
              <a:cs typeface="Calibri"/>
            </a:endParaRPr>
          </a:p>
          <a:p>
            <a:r>
              <a:rPr lang="en-US" sz="2000" dirty="0">
                <a:cs typeface="Calibri"/>
              </a:rPr>
              <a:t>Having the courage to stand aside from the race..</a:t>
            </a:r>
          </a:p>
        </p:txBody>
      </p:sp>
    </p:spTree>
    <p:extLst>
      <p:ext uri="{BB962C8B-B14F-4D97-AF65-F5344CB8AC3E}">
        <p14:creationId xmlns:p14="http://schemas.microsoft.com/office/powerpoint/2010/main" val="191410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EFE6-3CBE-EC85-3360-890DB20D4E2C}"/>
              </a:ext>
            </a:extLst>
          </p:cNvPr>
          <p:cNvSpPr>
            <a:spLocks noGrp="1"/>
          </p:cNvSpPr>
          <p:nvPr>
            <p:ph type="title"/>
          </p:nvPr>
        </p:nvSpPr>
        <p:spPr>
          <a:xfrm>
            <a:off x="8045751" y="629266"/>
            <a:ext cx="3667039" cy="1676603"/>
          </a:xfrm>
        </p:spPr>
        <p:txBody>
          <a:bodyPr vert="horz" lIns="91440" tIns="45720" rIns="91440" bIns="45720" rtlCol="0" anchor="ctr">
            <a:normAutofit/>
          </a:bodyPr>
          <a:lstStyle/>
          <a:p>
            <a:r>
              <a:rPr lang="en-US" sz="4000" kern="1200">
                <a:solidFill>
                  <a:schemeClr val="tx1"/>
                </a:solidFill>
                <a:latin typeface="+mj-lt"/>
                <a:ea typeface="+mj-ea"/>
                <a:cs typeface="+mj-cs"/>
              </a:rPr>
              <a:t>The end of our journey...</a:t>
            </a:r>
          </a:p>
        </p:txBody>
      </p:sp>
      <p:sp>
        <p:nvSpPr>
          <p:cNvPr id="49" name="Rectangle 36">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BB498AC1-7FED-085D-E534-00A6B3123A2A}"/>
              </a:ext>
            </a:extLst>
          </p:cNvPr>
          <p:cNvPicPr>
            <a:picLocks noGrp="1" noChangeAspect="1"/>
          </p:cNvPicPr>
          <p:nvPr>
            <p:ph type="pic" idx="1"/>
          </p:nvPr>
        </p:nvPicPr>
        <p:blipFill rotWithShape="1">
          <a:blip r:embed="rId2"/>
          <a:srcRect l="8014" r="8014"/>
          <a:stretch/>
        </p:blipFill>
        <p:spPr>
          <a:xfrm>
            <a:off x="744142" y="1034669"/>
            <a:ext cx="6064660" cy="4788661"/>
          </a:xfrm>
          <a:prstGeom prst="rect">
            <a:avLst/>
          </a:prstGeom>
          <a:effectLst/>
        </p:spPr>
      </p:pic>
      <p:sp>
        <p:nvSpPr>
          <p:cNvPr id="4" name="Text Placeholder 3">
            <a:extLst>
              <a:ext uri="{FF2B5EF4-FFF2-40B4-BE49-F238E27FC236}">
                <a16:creationId xmlns:a16="http://schemas.microsoft.com/office/drawing/2014/main" id="{328D973A-DB6E-04C1-9E79-E26937D669F6}"/>
              </a:ext>
            </a:extLst>
          </p:cNvPr>
          <p:cNvSpPr>
            <a:spLocks noGrp="1"/>
          </p:cNvSpPr>
          <p:nvPr>
            <p:ph type="body" sz="half" idx="2"/>
          </p:nvPr>
        </p:nvSpPr>
        <p:spPr>
          <a:xfrm>
            <a:off x="8045753" y="2438401"/>
            <a:ext cx="3667036" cy="3779520"/>
          </a:xfrm>
        </p:spPr>
        <p:txBody>
          <a:bodyPr vert="horz" lIns="91440" tIns="45720" rIns="91440" bIns="45720" rtlCol="0">
            <a:normAutofit/>
          </a:bodyPr>
          <a:lstStyle/>
          <a:p>
            <a:pPr indent="-228600">
              <a:buFont typeface="Arial" panose="020B0604020202020204" pitchFamily="34" charset="0"/>
              <a:buChar char="•"/>
            </a:pPr>
            <a:r>
              <a:rPr lang="en-US" sz="1800" dirty="0"/>
              <a:t>If we can recognize our mortality, if we can think about our death, we can </a:t>
            </a:r>
            <a:r>
              <a:rPr lang="en-US" sz="1800" dirty="0" err="1"/>
              <a:t>recognise</a:t>
            </a:r>
            <a:r>
              <a:rPr lang="en-US" sz="1800" dirty="0"/>
              <a:t> our uniqueness of our own journey. No one can live our death for us. </a:t>
            </a:r>
          </a:p>
          <a:p>
            <a:pPr indent="-228600">
              <a:buFont typeface="Arial" panose="020B0604020202020204" pitchFamily="34" charset="0"/>
              <a:buChar char="•"/>
            </a:pPr>
            <a:endParaRPr lang="en-US" sz="1800" dirty="0"/>
          </a:p>
          <a:p>
            <a:pPr indent="-228600">
              <a:buFont typeface="Arial" panose="020B0604020202020204" pitchFamily="34" charset="0"/>
              <a:buChar char="•"/>
            </a:pPr>
            <a:r>
              <a:rPr lang="en-US" sz="1800" dirty="0"/>
              <a:t>We can then ask ourselves, what do I want my own journey to be? Within my lostness, what life do I want to have...</a:t>
            </a: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spTree>
    <p:extLst>
      <p:ext uri="{BB962C8B-B14F-4D97-AF65-F5344CB8AC3E}">
        <p14:creationId xmlns:p14="http://schemas.microsoft.com/office/powerpoint/2010/main" val="3026478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3A282-CA7C-21F0-9650-CB89B65D7CDC}"/>
              </a:ext>
            </a:extLst>
          </p:cNvPr>
          <p:cNvSpPr>
            <a:spLocks noGrp="1"/>
          </p:cNvSpPr>
          <p:nvPr>
            <p:ph type="title"/>
          </p:nvPr>
        </p:nvSpPr>
        <p:spPr>
          <a:xfrm>
            <a:off x="838200" y="365125"/>
            <a:ext cx="10515600" cy="1325563"/>
          </a:xfrm>
        </p:spPr>
        <p:txBody>
          <a:bodyPr>
            <a:normAutofit/>
          </a:bodyPr>
          <a:lstStyle/>
          <a:p>
            <a:r>
              <a:rPr lang="en-GB" sz="5400">
                <a:cs typeface="Calibri Light"/>
              </a:rPr>
              <a:t>Pause for reflection...Being as free..</a:t>
            </a:r>
            <a:endParaRPr lang="en-GB" sz="5400"/>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7D761F12-6D67-85AE-4187-9DA29BA6BC7B}"/>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lgn="ctr">
              <a:buNone/>
            </a:pPr>
            <a:r>
              <a:rPr lang="en-GB" sz="5400" dirty="0">
                <a:cs typeface="Calibri"/>
              </a:rPr>
              <a:t>"Man does not exist first to be free subsequently; there is no difference between the being of a man and his being free" </a:t>
            </a:r>
            <a:r>
              <a:rPr lang="en-GB" sz="5400">
                <a:cs typeface="Calibri"/>
              </a:rPr>
              <a:t>- Sartre</a:t>
            </a:r>
            <a:endParaRPr lang="en-US" sz="5400" dirty="0"/>
          </a:p>
        </p:txBody>
      </p:sp>
    </p:spTree>
    <p:extLst>
      <p:ext uri="{BB962C8B-B14F-4D97-AF65-F5344CB8AC3E}">
        <p14:creationId xmlns:p14="http://schemas.microsoft.com/office/powerpoint/2010/main" val="1453826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A2CFD-39F3-3544-B280-3CBBC45B7F44}"/>
              </a:ext>
            </a:extLst>
          </p:cNvPr>
          <p:cNvSpPr>
            <a:spLocks noGrp="1"/>
          </p:cNvSpPr>
          <p:nvPr>
            <p:ph type="title"/>
          </p:nvPr>
        </p:nvSpPr>
        <p:spPr>
          <a:xfrm>
            <a:off x="635000" y="640823"/>
            <a:ext cx="3418659" cy="5583148"/>
          </a:xfrm>
        </p:spPr>
        <p:txBody>
          <a:bodyPr anchor="ctr">
            <a:normAutofit/>
          </a:bodyPr>
          <a:lstStyle/>
          <a:p>
            <a:r>
              <a:rPr lang="en-GB" sz="5400" dirty="0">
                <a:cs typeface="Calibri Light"/>
              </a:rPr>
              <a:t>The denial of freedom, of choices...</a:t>
            </a:r>
            <a:endParaRPr lang="en-GB" sz="5400" dirty="0"/>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F61E9CF9-2BD5-C24C-6B10-9182C576E63D}"/>
              </a:ext>
            </a:extLst>
          </p:cNvPr>
          <p:cNvGraphicFramePr>
            <a:graphicFrameLocks noGrp="1"/>
          </p:cNvGraphicFramePr>
          <p:nvPr>
            <p:ph idx="1"/>
            <p:extLst>
              <p:ext uri="{D42A27DB-BD31-4B8C-83A1-F6EECF244321}">
                <p14:modId xmlns:p14="http://schemas.microsoft.com/office/powerpoint/2010/main" val="26518656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21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8B15E4-F791-B724-88C9-CAC9BDDA00A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Pause for reflection...</a:t>
            </a:r>
            <a:endParaRPr lang="en-GB" sz="4800">
              <a:solidFill>
                <a:schemeClr val="bg1"/>
              </a:solidFill>
            </a:endParaRPr>
          </a:p>
        </p:txBody>
      </p:sp>
      <p:sp>
        <p:nvSpPr>
          <p:cNvPr id="38" name="Content Placeholder 2">
            <a:extLst>
              <a:ext uri="{FF2B5EF4-FFF2-40B4-BE49-F238E27FC236}">
                <a16:creationId xmlns:a16="http://schemas.microsoft.com/office/drawing/2014/main" id="{EDE9413C-9310-F29B-17C4-FF6B522AC267}"/>
              </a:ext>
            </a:extLst>
          </p:cNvPr>
          <p:cNvSpPr>
            <a:spLocks noGrp="1"/>
          </p:cNvSpPr>
          <p:nvPr>
            <p:ph idx="1"/>
          </p:nvPr>
        </p:nvSpPr>
        <p:spPr>
          <a:xfrm>
            <a:off x="6464410" y="347557"/>
            <a:ext cx="5622169" cy="5833787"/>
          </a:xfrm>
        </p:spPr>
        <p:txBody>
          <a:bodyPr vert="horz" lIns="91440" tIns="45720" rIns="91440" bIns="45720" rtlCol="0" anchor="ctr">
            <a:normAutofit/>
          </a:bodyPr>
          <a:lstStyle/>
          <a:p>
            <a:pPr marL="0" indent="0">
              <a:buNone/>
            </a:pPr>
            <a:r>
              <a:rPr lang="en-GB" dirty="0">
                <a:solidFill>
                  <a:schemeClr val="tx2"/>
                </a:solidFill>
                <a:cs typeface="Calibri"/>
              </a:rPr>
              <a:t>What is your relationship with freedom and choice? </a:t>
            </a:r>
            <a:endParaRPr lang="en-US">
              <a:solidFill>
                <a:schemeClr val="tx2"/>
              </a:solidFill>
              <a:cs typeface="Calibri"/>
            </a:endParaRPr>
          </a:p>
          <a:p>
            <a:pPr marL="0" indent="0">
              <a:buNone/>
            </a:pPr>
            <a:endParaRPr lang="en-GB" dirty="0">
              <a:solidFill>
                <a:schemeClr val="tx2"/>
              </a:solidFill>
              <a:cs typeface="Calibri"/>
            </a:endParaRPr>
          </a:p>
          <a:p>
            <a:r>
              <a:rPr lang="en-GB" dirty="0">
                <a:solidFill>
                  <a:schemeClr val="tx2"/>
                </a:solidFill>
                <a:cs typeface="Calibri"/>
              </a:rPr>
              <a:t>How easy do you find it to own your own responsibility and choices? </a:t>
            </a:r>
          </a:p>
          <a:p>
            <a:r>
              <a:rPr lang="en-GB" dirty="0">
                <a:solidFill>
                  <a:schemeClr val="tx2"/>
                </a:solidFill>
                <a:cs typeface="Calibri"/>
              </a:rPr>
              <a:t>What strategies might you use to deny them?</a:t>
            </a:r>
          </a:p>
          <a:p>
            <a:r>
              <a:rPr lang="en-GB" dirty="0">
                <a:solidFill>
                  <a:schemeClr val="tx2"/>
                </a:solidFill>
                <a:cs typeface="Calibri"/>
              </a:rPr>
              <a:t>How could you grasp your freedom more fully?</a:t>
            </a:r>
          </a:p>
          <a:p>
            <a:endParaRPr lang="en-GB" dirty="0">
              <a:solidFill>
                <a:schemeClr val="tx2"/>
              </a:solidFill>
              <a:cs typeface="Calibri"/>
            </a:endParaRPr>
          </a:p>
          <a:p>
            <a:endParaRPr lang="en-GB" dirty="0">
              <a:solidFill>
                <a:schemeClr val="tx2"/>
              </a:solidFill>
              <a:cs typeface="Calibri"/>
            </a:endParaRPr>
          </a:p>
          <a:p>
            <a:pPr marL="0" indent="0">
              <a:buNone/>
            </a:pPr>
            <a:r>
              <a:rPr lang="en-GB" dirty="0">
                <a:solidFill>
                  <a:schemeClr val="tx2"/>
                </a:solidFill>
                <a:cs typeface="Calibri"/>
              </a:rPr>
              <a:t>- Mick Cooper exercise</a:t>
            </a:r>
          </a:p>
        </p:txBody>
      </p:sp>
    </p:spTree>
    <p:extLst>
      <p:ext uri="{BB962C8B-B14F-4D97-AF65-F5344CB8AC3E}">
        <p14:creationId xmlns:p14="http://schemas.microsoft.com/office/powerpoint/2010/main" val="55304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A7AAE42-149A-306B-DE4C-4EF3B6023A31}"/>
              </a:ext>
            </a:extLst>
          </p:cNvPr>
          <p:cNvPicPr>
            <a:picLocks noGrp="1" noChangeAspect="1"/>
          </p:cNvPicPr>
          <p:nvPr>
            <p:ph idx="1"/>
          </p:nvPr>
        </p:nvPicPr>
        <p:blipFill rotWithShape="1">
          <a:blip r:embed="rId2"/>
          <a:srcRect b="15730"/>
          <a:stretch/>
        </p:blipFill>
        <p:spPr>
          <a:xfrm>
            <a:off x="20" y="10"/>
            <a:ext cx="12191980" cy="6857990"/>
          </a:xfrm>
          <a:prstGeom prst="rect">
            <a:avLst/>
          </a:prstGeom>
        </p:spPr>
      </p:pic>
      <p:sp>
        <p:nvSpPr>
          <p:cNvPr id="14"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79EE-CB59-C526-63FA-8C37211DE91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Gestalt Psychotherapy </a:t>
            </a:r>
          </a:p>
        </p:txBody>
      </p:sp>
      <p:cxnSp>
        <p:nvCxnSpPr>
          <p:cNvPr id="15"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103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6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graphical user interface&#10;&#10;Description automatically generated">
            <a:extLst>
              <a:ext uri="{FF2B5EF4-FFF2-40B4-BE49-F238E27FC236}">
                <a16:creationId xmlns:a16="http://schemas.microsoft.com/office/drawing/2014/main" id="{AB77B092-F225-4AAC-A48E-90E30F37C349}"/>
              </a:ext>
            </a:extLst>
          </p:cNvPr>
          <p:cNvPicPr>
            <a:picLocks noChangeAspect="1"/>
          </p:cNvPicPr>
          <p:nvPr/>
        </p:nvPicPr>
        <p:blipFill rotWithShape="1">
          <a:blip r:embed="rId2"/>
          <a:stretch/>
        </p:blipFill>
        <p:spPr>
          <a:xfrm>
            <a:off x="1143941" y="643467"/>
            <a:ext cx="9904117" cy="5571066"/>
          </a:xfrm>
          <a:prstGeom prst="rect">
            <a:avLst/>
          </a:prstGeom>
        </p:spPr>
      </p:pic>
    </p:spTree>
    <p:extLst>
      <p:ext uri="{BB962C8B-B14F-4D97-AF65-F5344CB8AC3E}">
        <p14:creationId xmlns:p14="http://schemas.microsoft.com/office/powerpoint/2010/main" val="107144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3B9C-6C29-36E7-041C-C564ED5127C2}"/>
              </a:ext>
            </a:extLst>
          </p:cNvPr>
          <p:cNvSpPr>
            <a:spLocks noGrp="1"/>
          </p:cNvSpPr>
          <p:nvPr>
            <p:ph type="title"/>
          </p:nvPr>
        </p:nvSpPr>
        <p:spPr>
          <a:xfrm>
            <a:off x="635000" y="640823"/>
            <a:ext cx="3418659" cy="5583148"/>
          </a:xfrm>
        </p:spPr>
        <p:txBody>
          <a:bodyPr anchor="ctr">
            <a:normAutofit/>
          </a:bodyPr>
          <a:lstStyle/>
          <a:p>
            <a:r>
              <a:rPr lang="en-GB" sz="5400">
                <a:cs typeface="Calibri Light"/>
              </a:rPr>
              <a:t>Brief History</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93A6B0-DCAD-27CE-5181-A9A7F8DCE86D}"/>
              </a:ext>
            </a:extLst>
          </p:cNvPr>
          <p:cNvGraphicFramePr>
            <a:graphicFrameLocks noGrp="1"/>
          </p:cNvGraphicFramePr>
          <p:nvPr>
            <p:ph idx="1"/>
            <p:extLst>
              <p:ext uri="{D42A27DB-BD31-4B8C-83A1-F6EECF244321}">
                <p14:modId xmlns:p14="http://schemas.microsoft.com/office/powerpoint/2010/main" val="46456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156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diagram, application&#10;&#10;Description automatically generated">
            <a:extLst>
              <a:ext uri="{FF2B5EF4-FFF2-40B4-BE49-F238E27FC236}">
                <a16:creationId xmlns:a16="http://schemas.microsoft.com/office/drawing/2014/main" id="{FD7C3BC8-2725-BC73-5876-4ACA56FF868B}"/>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576573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a16="http://schemas.microsoft.com/office/drawing/2014/main" id="{BCDBECF9-8903-7AC1-C7DF-BBF6488C7F41}"/>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484565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A3579-BA58-5746-B629-5FA0F4BB4C07}"/>
              </a:ext>
            </a:extLst>
          </p:cNvPr>
          <p:cNvSpPr>
            <a:spLocks noGrp="1"/>
          </p:cNvSpPr>
          <p:nvPr>
            <p:ph type="title"/>
          </p:nvPr>
        </p:nvSpPr>
        <p:spPr>
          <a:xfrm>
            <a:off x="640080" y="325369"/>
            <a:ext cx="4368602" cy="1956841"/>
          </a:xfrm>
        </p:spPr>
        <p:txBody>
          <a:bodyPr anchor="b">
            <a:normAutofit/>
          </a:bodyPr>
          <a:lstStyle/>
          <a:p>
            <a:r>
              <a:rPr lang="en-GB" sz="5400">
                <a:cs typeface="Calibri Light"/>
              </a:rPr>
              <a:t>Holism</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CA5271-110A-0CF4-CF67-079289D7CC6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endParaRPr lang="en-GB" sz="2200">
              <a:cs typeface="Calibri" panose="020F0502020204030204"/>
            </a:endParaRPr>
          </a:p>
          <a:p>
            <a:endParaRPr lang="en-GB" sz="2200">
              <a:cs typeface="Calibri" panose="020F0502020204030204"/>
            </a:endParaRPr>
          </a:p>
        </p:txBody>
      </p:sp>
      <p:pic>
        <p:nvPicPr>
          <p:cNvPr id="15" name="Picture 4">
            <a:extLst>
              <a:ext uri="{FF2B5EF4-FFF2-40B4-BE49-F238E27FC236}">
                <a16:creationId xmlns:a16="http://schemas.microsoft.com/office/drawing/2014/main" id="{A608B7AB-3F68-5C12-F07E-3A7118095EB8}"/>
              </a:ext>
            </a:extLst>
          </p:cNvPr>
          <p:cNvPicPr>
            <a:picLocks noChangeAspect="1"/>
          </p:cNvPicPr>
          <p:nvPr/>
        </p:nvPicPr>
        <p:blipFill rotWithShape="1">
          <a:blip r:embed="rId2"/>
          <a:srcRect l="14357" r="32748" b="62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7803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7992-8C5C-81D2-01EF-92074273F697}"/>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human value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9CBA78-7EC4-D117-300B-937A1388CBB1}"/>
              </a:ext>
            </a:extLst>
          </p:cNvPr>
          <p:cNvGraphicFramePr>
            <a:graphicFrameLocks noGrp="1"/>
          </p:cNvGraphicFramePr>
          <p:nvPr>
            <p:ph idx="1"/>
            <p:extLst>
              <p:ext uri="{D42A27DB-BD31-4B8C-83A1-F6EECF244321}">
                <p14:modId xmlns:p14="http://schemas.microsoft.com/office/powerpoint/2010/main" val="18001612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522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Self Awareness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extLst>
              <p:ext uri="{D42A27DB-BD31-4B8C-83A1-F6EECF244321}">
                <p14:modId xmlns:p14="http://schemas.microsoft.com/office/powerpoint/2010/main" val="25873349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74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Text&#10;&#10;Description automatically generated">
            <a:extLst>
              <a:ext uri="{FF2B5EF4-FFF2-40B4-BE49-F238E27FC236}">
                <a16:creationId xmlns:a16="http://schemas.microsoft.com/office/drawing/2014/main" id="{218AF032-02F6-5DF1-30C7-BBE890023D55}"/>
              </a:ext>
            </a:extLst>
          </p:cNvPr>
          <p:cNvPicPr>
            <a:picLocks noChangeAspect="1"/>
          </p:cNvPicPr>
          <p:nvPr/>
        </p:nvPicPr>
        <p:blipFill>
          <a:blip r:embed="rId2"/>
          <a:stretch>
            <a:fillRect/>
          </a:stretch>
        </p:blipFill>
        <p:spPr>
          <a:xfrm>
            <a:off x="5040731" y="643469"/>
            <a:ext cx="6382381" cy="5571062"/>
          </a:xfrm>
          <a:prstGeom prst="rect">
            <a:avLst/>
          </a:prstGeom>
        </p:spPr>
      </p:pic>
      <p:sp>
        <p:nvSpPr>
          <p:cNvPr id="4" name="Text Placeholder 3">
            <a:extLst>
              <a:ext uri="{FF2B5EF4-FFF2-40B4-BE49-F238E27FC236}">
                <a16:creationId xmlns:a16="http://schemas.microsoft.com/office/drawing/2014/main" id="{73EF8676-7840-04E3-095D-FCD7A8865FF8}"/>
              </a:ext>
            </a:extLst>
          </p:cNvPr>
          <p:cNvSpPr>
            <a:spLocks noGrp="1"/>
          </p:cNvSpPr>
          <p:nvPr>
            <p:ph type="body" sz="half" idx="4294967295"/>
          </p:nvPr>
        </p:nvSpPr>
        <p:spPr>
          <a:xfrm>
            <a:off x="697606" y="1520780"/>
            <a:ext cx="3932238" cy="3811588"/>
          </a:xfrm>
        </p:spPr>
        <p:txBody>
          <a:bodyPr vert="horz" lIns="91440" tIns="45720" rIns="91440" bIns="45720" rtlCol="0" anchor="t">
            <a:noAutofit/>
          </a:bodyPr>
          <a:lstStyle/>
          <a:p>
            <a:pPr marL="0" indent="0">
              <a:buNone/>
            </a:pPr>
            <a:r>
              <a:rPr lang="en-GB" sz="3600" dirty="0">
                <a:cs typeface="Calibri"/>
              </a:rPr>
              <a:t>Awareness </a:t>
            </a:r>
            <a:endParaRPr lang="en-US" sz="3600">
              <a:cs typeface="Calibri"/>
            </a:endParaRPr>
          </a:p>
          <a:p>
            <a:endParaRPr lang="en-GB" sz="3600" dirty="0">
              <a:cs typeface="Calibri"/>
            </a:endParaRPr>
          </a:p>
          <a:p>
            <a:pPr marL="0" indent="0">
              <a:buNone/>
            </a:pPr>
            <a:r>
              <a:rPr lang="en-GB" sz="3600" dirty="0">
                <a:cs typeface="Calibri"/>
              </a:rPr>
              <a:t>Dialogue </a:t>
            </a:r>
          </a:p>
          <a:p>
            <a:endParaRPr lang="en-GB" sz="3600" dirty="0">
              <a:cs typeface="Calibri"/>
            </a:endParaRPr>
          </a:p>
          <a:p>
            <a:pPr marL="0" indent="0">
              <a:buNone/>
            </a:pPr>
            <a:r>
              <a:rPr lang="en-GB" sz="3600" dirty="0">
                <a:cs typeface="Calibri"/>
              </a:rPr>
              <a:t>Field </a:t>
            </a:r>
          </a:p>
          <a:p>
            <a:endParaRPr lang="en-GB" sz="3600" dirty="0">
              <a:cs typeface="Calibri"/>
            </a:endParaRPr>
          </a:p>
          <a:p>
            <a:pPr marL="0" indent="0">
              <a:buNone/>
            </a:pPr>
            <a:r>
              <a:rPr lang="en-GB" sz="3600" dirty="0">
                <a:cs typeface="Calibri"/>
              </a:rPr>
              <a:t>Experiment </a:t>
            </a:r>
          </a:p>
        </p:txBody>
      </p:sp>
    </p:spTree>
    <p:extLst>
      <p:ext uri="{BB962C8B-B14F-4D97-AF65-F5344CB8AC3E}">
        <p14:creationId xmlns:p14="http://schemas.microsoft.com/office/powerpoint/2010/main" val="4005934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0C02-EB05-2FAF-7356-0B533DF77C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Awareness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3DD69BD-BDCE-32CC-2FAD-6DAC7E24EA9C}"/>
              </a:ext>
            </a:extLst>
          </p:cNvPr>
          <p:cNvSpPr>
            <a:spLocks noGrp="1"/>
          </p:cNvSpPr>
          <p:nvPr>
            <p:ph type="body" sz="half" idx="2"/>
          </p:nvPr>
        </p:nvSpPr>
        <p:spPr>
          <a:xfrm>
            <a:off x="210784" y="2550928"/>
            <a:ext cx="4930461" cy="4211455"/>
          </a:xfrm>
        </p:spPr>
        <p:txBody>
          <a:bodyPr vert="horz" lIns="91440" tIns="45720" rIns="91440" bIns="45720" rtlCol="0" anchor="t">
            <a:noAutofit/>
          </a:bodyPr>
          <a:lstStyle/>
          <a:p>
            <a:pPr indent="-228600">
              <a:buFont typeface="Arial" panose="020B0604020202020204" pitchFamily="34" charset="0"/>
              <a:buChar char="•"/>
            </a:pPr>
            <a:endParaRPr lang="en-US" sz="1000"/>
          </a:p>
          <a:p>
            <a:pPr indent="-228600">
              <a:buFont typeface="Arial" panose="020B0604020202020204" pitchFamily="34" charset="0"/>
              <a:buChar char="•"/>
            </a:pPr>
            <a:r>
              <a:rPr lang="en-US" sz="1400" dirty="0"/>
              <a:t>Present moment awareness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Bringing things from the past and the future into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Our feelings exist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We experience aliveness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It's in the present that we make and can make choices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What are you aware of now? </a:t>
            </a:r>
            <a:endParaRPr lang="en-US" sz="1100" dirty="0">
              <a:cs typeface="Calibri"/>
            </a:endParaRPr>
          </a:p>
        </p:txBody>
      </p:sp>
      <p:pic>
        <p:nvPicPr>
          <p:cNvPr id="8" name="Picture 8">
            <a:extLst>
              <a:ext uri="{FF2B5EF4-FFF2-40B4-BE49-F238E27FC236}">
                <a16:creationId xmlns:a16="http://schemas.microsoft.com/office/drawing/2014/main" id="{59EEA1A3-2016-11F1-E014-2E4C8B6E7263}"/>
              </a:ext>
            </a:extLst>
          </p:cNvPr>
          <p:cNvPicPr>
            <a:picLocks noGrp="1" noChangeAspect="1"/>
          </p:cNvPicPr>
          <p:nvPr>
            <p:ph type="pic" idx="1"/>
          </p:nvPr>
        </p:nvPicPr>
        <p:blipFill rotWithShape="1">
          <a:blip r:embed="rId2"/>
          <a:srcRect l="24919" r="249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8889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2A21-8CFF-91CD-6BD3-4245908C27A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Dialogue </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24FE73-DD81-6D69-A4E9-82EAB8ABD2A3}"/>
              </a:ext>
            </a:extLst>
          </p:cNvPr>
          <p:cNvSpPr>
            <a:spLocks noGrp="1"/>
          </p:cNvSpPr>
          <p:nvPr>
            <p:ph type="body" sz="half" idx="2"/>
          </p:nvPr>
        </p:nvSpPr>
        <p:spPr>
          <a:xfrm>
            <a:off x="630936" y="2807208"/>
            <a:ext cx="3429000" cy="3410712"/>
          </a:xfrm>
        </p:spPr>
        <p:txBody>
          <a:bodyPr vert="horz" lIns="91440" tIns="45720" rIns="91440" bIns="45720" rtlCol="0" anchor="t">
            <a:normAutofit fontScale="92500" lnSpcReduction="20000"/>
          </a:bodyPr>
          <a:lstStyle/>
          <a:p>
            <a:pPr indent="-228600">
              <a:buFont typeface="Arial" panose="020B0604020202020204" pitchFamily="34" charset="0"/>
              <a:buChar char="•"/>
            </a:pPr>
            <a:endParaRPr lang="en-US" sz="1200"/>
          </a:p>
          <a:p>
            <a:pPr indent="-228600">
              <a:buFont typeface="Arial" panose="020B0604020202020204" pitchFamily="34" charset="0"/>
              <a:buChar char="•"/>
            </a:pPr>
            <a:r>
              <a:rPr lang="en-US" dirty="0"/>
              <a:t>An exchange between two people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Not client and expert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Both are learning in the process together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I-Thou relationship (Martin Buber)</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Meaningful contact between 2 people which builds the therapeutic relationship, the key agent to change </a:t>
            </a:r>
            <a:endParaRPr lang="en-US" sz="1400" dirty="0">
              <a:cs typeface="Calibri"/>
            </a:endParaRPr>
          </a:p>
          <a:p>
            <a:pPr indent="-228600">
              <a:buFont typeface="Arial" panose="020B0604020202020204" pitchFamily="34" charset="0"/>
              <a:buChar char="•"/>
            </a:pPr>
            <a:endParaRPr lang="en-US" sz="1200"/>
          </a:p>
          <a:p>
            <a:pPr indent="-228600">
              <a:buFont typeface="Arial" panose="020B0604020202020204" pitchFamily="34" charset="0"/>
              <a:buChar char="•"/>
            </a:pPr>
            <a:endParaRPr lang="en-US" sz="1200"/>
          </a:p>
        </p:txBody>
      </p:sp>
      <p:pic>
        <p:nvPicPr>
          <p:cNvPr id="5" name="Picture 5" descr="A picture containing text&#10;&#10;Description automatically generated">
            <a:extLst>
              <a:ext uri="{FF2B5EF4-FFF2-40B4-BE49-F238E27FC236}">
                <a16:creationId xmlns:a16="http://schemas.microsoft.com/office/drawing/2014/main" id="{450A1D04-B3B3-D7E5-BF8F-AED965AF97F1}"/>
              </a:ext>
            </a:extLst>
          </p:cNvPr>
          <p:cNvPicPr>
            <a:picLocks noGrp="1" noChangeAspect="1"/>
          </p:cNvPicPr>
          <p:nvPr>
            <p:ph type="pic" idx="1"/>
          </p:nvPr>
        </p:nvPicPr>
        <p:blipFill rotWithShape="1">
          <a:blip r:embed="rId2"/>
          <a:srcRect l="7862" r="7862"/>
          <a:stretch/>
        </p:blipFill>
        <p:spPr>
          <a:xfrm>
            <a:off x="4654296" y="703365"/>
            <a:ext cx="6903720" cy="5451270"/>
          </a:xfrm>
          <a:prstGeom prst="rect">
            <a:avLst/>
          </a:prstGeom>
        </p:spPr>
      </p:pic>
    </p:spTree>
    <p:extLst>
      <p:ext uri="{BB962C8B-B14F-4D97-AF65-F5344CB8AC3E}">
        <p14:creationId xmlns:p14="http://schemas.microsoft.com/office/powerpoint/2010/main" val="487574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455DE-8FC9-D666-CFBD-474DE2B59E2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Field Theory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C510D259-A919-273D-8692-3D2BA41CBA5B}"/>
              </a:ext>
            </a:extLst>
          </p:cNvPr>
          <p:cNvGraphicFramePr/>
          <p:nvPr>
            <p:extLst>
              <p:ext uri="{D42A27DB-BD31-4B8C-83A1-F6EECF244321}">
                <p14:modId xmlns:p14="http://schemas.microsoft.com/office/powerpoint/2010/main" val="35420003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50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7232B-BF9B-C7FC-DAC2-8DBCF7BEAC5D}"/>
              </a:ext>
            </a:extLst>
          </p:cNvPr>
          <p:cNvSpPr>
            <a:spLocks noGrp="1"/>
          </p:cNvSpPr>
          <p:nvPr>
            <p:ph type="title"/>
          </p:nvPr>
        </p:nvSpPr>
        <p:spPr>
          <a:xfrm>
            <a:off x="635000" y="640823"/>
            <a:ext cx="3418659" cy="5583148"/>
          </a:xfrm>
        </p:spPr>
        <p:txBody>
          <a:bodyPr anchor="ctr">
            <a:normAutofit/>
          </a:bodyPr>
          <a:lstStyle/>
          <a:p>
            <a:r>
              <a:rPr lang="en-GB" sz="5000">
                <a:cs typeface="Calibri Light"/>
              </a:rPr>
              <a:t>Principles of Completion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7A4BDC7-CA37-CCAE-2CD3-5F1C3A87DE38}"/>
              </a:ext>
            </a:extLst>
          </p:cNvPr>
          <p:cNvGraphicFramePr>
            <a:graphicFrameLocks noGrp="1"/>
          </p:cNvGraphicFramePr>
          <p:nvPr>
            <p:ph idx="1"/>
            <p:extLst>
              <p:ext uri="{D42A27DB-BD31-4B8C-83A1-F6EECF244321}">
                <p14:modId xmlns:p14="http://schemas.microsoft.com/office/powerpoint/2010/main" val="13028886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98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99F3-4979-A050-C842-92E937AB2B44}"/>
              </a:ext>
            </a:extLst>
          </p:cNvPr>
          <p:cNvSpPr>
            <a:spLocks noGrp="1"/>
          </p:cNvSpPr>
          <p:nvPr>
            <p:ph type="title"/>
          </p:nvPr>
        </p:nvSpPr>
        <p:spPr>
          <a:xfrm>
            <a:off x="635000" y="640823"/>
            <a:ext cx="3418659" cy="5583148"/>
          </a:xfrm>
        </p:spPr>
        <p:txBody>
          <a:bodyPr anchor="ctr">
            <a:normAutofit/>
          </a:bodyPr>
          <a:lstStyle/>
          <a:p>
            <a:r>
              <a:rPr lang="en-GB" sz="5000">
                <a:cs typeface="Calibri Light"/>
              </a:rPr>
              <a:t>The Therapeutic Relationship</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E9222E-C809-13AE-0F31-C18162573482}"/>
              </a:ext>
            </a:extLst>
          </p:cNvPr>
          <p:cNvGraphicFramePr>
            <a:graphicFrameLocks noGrp="1"/>
          </p:cNvGraphicFramePr>
          <p:nvPr>
            <p:ph idx="1"/>
            <p:extLst>
              <p:ext uri="{D42A27DB-BD31-4B8C-83A1-F6EECF244321}">
                <p14:modId xmlns:p14="http://schemas.microsoft.com/office/powerpoint/2010/main" val="20395003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45791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1D54D-2D4E-C9D7-FC72-B42E197DBCC2}"/>
              </a:ext>
            </a:extLst>
          </p:cNvPr>
          <p:cNvSpPr>
            <a:spLocks noGrp="1"/>
          </p:cNvSpPr>
          <p:nvPr>
            <p:ph type="ctrTitle"/>
          </p:nvPr>
        </p:nvSpPr>
        <p:spPr>
          <a:xfrm>
            <a:off x="1113810" y="2960716"/>
            <a:ext cx="4036334" cy="2387600"/>
          </a:xfrm>
        </p:spPr>
        <p:txBody>
          <a:bodyPr anchor="t">
            <a:normAutofit/>
          </a:bodyPr>
          <a:lstStyle/>
          <a:p>
            <a:pPr algn="l"/>
            <a:r>
              <a:rPr lang="en-GB" sz="5400">
                <a:cs typeface="Calibri Light"/>
              </a:rPr>
              <a:t>The Gestalt Cycle of Awareness </a:t>
            </a:r>
            <a:endParaRPr lang="en-GB" sz="5400"/>
          </a:p>
        </p:txBody>
      </p:sp>
      <p:sp>
        <p:nvSpPr>
          <p:cNvPr id="3" name="Picture Placeholder 2">
            <a:extLst>
              <a:ext uri="{FF2B5EF4-FFF2-40B4-BE49-F238E27FC236}">
                <a16:creationId xmlns:a16="http://schemas.microsoft.com/office/drawing/2014/main" id="{040BD6AD-F3A9-FE19-D295-21B1F89290BD}"/>
              </a:ext>
            </a:extLst>
          </p:cNvPr>
          <p:cNvSpPr>
            <a:spLocks noGrp="1"/>
          </p:cNvSpPr>
          <p:nvPr>
            <p:ph type="subTitle" idx="1"/>
          </p:nvPr>
        </p:nvSpPr>
        <p:spPr>
          <a:xfrm>
            <a:off x="1113809" y="953037"/>
            <a:ext cx="4036333" cy="1709849"/>
          </a:xfrm>
        </p:spPr>
        <p:txBody>
          <a:bodyPr vert="horz" lIns="91440" tIns="45720" rIns="91440" bIns="45720" rtlCol="0" anchor="b">
            <a:normAutofit/>
          </a:bodyPr>
          <a:lstStyle/>
          <a:p>
            <a:pPr algn="l"/>
            <a:r>
              <a:rPr lang="en-GB" sz="2000">
                <a:cs typeface="Calibri"/>
              </a:rPr>
              <a:t>You Tube Video Link - </a:t>
            </a:r>
            <a:endParaRPr lang="en-GB" sz="200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Gestalt Cycle">
            <a:hlinkClick r:id="" action="ppaction://media"/>
            <a:extLst>
              <a:ext uri="{FF2B5EF4-FFF2-40B4-BE49-F238E27FC236}">
                <a16:creationId xmlns:a16="http://schemas.microsoft.com/office/drawing/2014/main" id="{84221D4D-4DE4-36FA-282C-BBFDE7A64205}"/>
              </a:ext>
            </a:extLst>
          </p:cNvPr>
          <p:cNvPicPr>
            <a:picLocks noRot="1" noChangeAspect="1"/>
          </p:cNvPicPr>
          <p:nvPr>
            <a:videoFile r:link="rId1"/>
          </p:nvPr>
        </p:nvPicPr>
        <p:blipFill>
          <a:blip r:embed="rId3"/>
          <a:stretch>
            <a:fillRect/>
          </a:stretch>
        </p:blipFill>
        <p:spPr>
          <a:xfrm>
            <a:off x="5922492" y="1323623"/>
            <a:ext cx="5536001" cy="4152000"/>
          </a:xfrm>
          <a:prstGeom prst="rect">
            <a:avLst/>
          </a:prstGeom>
        </p:spPr>
      </p:pic>
    </p:spTree>
    <p:extLst>
      <p:ext uri="{BB962C8B-B14F-4D97-AF65-F5344CB8AC3E}">
        <p14:creationId xmlns:p14="http://schemas.microsoft.com/office/powerpoint/2010/main" val="1675631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C3730-B551-BC1F-42AB-5905F8B099A6}"/>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Pause for reflection...</a:t>
            </a:r>
          </a:p>
        </p:txBody>
      </p:sp>
    </p:spTree>
    <p:extLst>
      <p:ext uri="{BB962C8B-B14F-4D97-AF65-F5344CB8AC3E}">
        <p14:creationId xmlns:p14="http://schemas.microsoft.com/office/powerpoint/2010/main" val="87243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DB890-6141-C44B-CEA5-87072B704A2E}"/>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Any questions and feedback?</a:t>
            </a:r>
          </a:p>
        </p:txBody>
      </p:sp>
      <p:pic>
        <p:nvPicPr>
          <p:cNvPr id="4" name="Picture 3" descr="Wood human figure">
            <a:extLst>
              <a:ext uri="{FF2B5EF4-FFF2-40B4-BE49-F238E27FC236}">
                <a16:creationId xmlns:a16="http://schemas.microsoft.com/office/drawing/2014/main" id="{F78FC42B-8BAA-3695-B9ED-481952ACE811}"/>
              </a:ext>
            </a:extLst>
          </p:cNvPr>
          <p:cNvPicPr>
            <a:picLocks noChangeAspect="1"/>
          </p:cNvPicPr>
          <p:nvPr/>
        </p:nvPicPr>
        <p:blipFill rotWithShape="1">
          <a:blip r:embed="rId2"/>
          <a:srcRect l="2066" r="52670"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56294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1396</Words>
  <Application>Microsoft Office PowerPoint</Application>
  <PresentationFormat>Widescreen</PresentationFormat>
  <Paragraphs>176</Paragraphs>
  <Slides>36</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Counselling Skills and Approaches ECPS5019</vt:lpstr>
      <vt:lpstr>Aims  Overview</vt:lpstr>
      <vt:lpstr>History of Humanism and the relationship to Psychology  Carl Rogers &amp; Abraham Maslow  </vt:lpstr>
      <vt:lpstr>Defining characteristics</vt:lpstr>
      <vt:lpstr>Introduction to the school of Humanistic Counselling</vt:lpstr>
      <vt:lpstr>Existential Psychotherapy and Counselling </vt:lpstr>
      <vt:lpstr>"Don't wait for the storm to pass, dance in the rain"</vt:lpstr>
      <vt:lpstr> Activity -   What do you think of as the essence of your being?  What makes you, you?  Mick Cooper </vt:lpstr>
      <vt:lpstr>The diversity of existential therapy</vt:lpstr>
      <vt:lpstr>Existential Philosophy...</vt:lpstr>
      <vt:lpstr>Existential Counselling and Psychotherapy...</vt:lpstr>
      <vt:lpstr>Cont. </vt:lpstr>
      <vt:lpstr>Core Practices within Existential Therapy...</vt:lpstr>
      <vt:lpstr>Martin Heidegger 1889- 1976 most influential in the UK</vt:lpstr>
      <vt:lpstr>Martin Heidegger continued..</vt:lpstr>
      <vt:lpstr>The end of our journey...</vt:lpstr>
      <vt:lpstr>Pause for reflection...Being as free..</vt:lpstr>
      <vt:lpstr>The denial of freedom, of choices...</vt:lpstr>
      <vt:lpstr>Pause for reflection...</vt:lpstr>
      <vt:lpstr>Gestalt Psychotherapy </vt:lpstr>
      <vt:lpstr>PowerPoint Presentation</vt:lpstr>
      <vt:lpstr>Brief History</vt:lpstr>
      <vt:lpstr>PowerPoint Presentation</vt:lpstr>
      <vt:lpstr>PowerPoint Presentation</vt:lpstr>
      <vt:lpstr>Holism</vt:lpstr>
      <vt:lpstr>Principle of human value </vt:lpstr>
      <vt:lpstr>Principle of Self Awareness </vt:lpstr>
      <vt:lpstr>PowerPoint Presentation</vt:lpstr>
      <vt:lpstr>Awareness </vt:lpstr>
      <vt:lpstr>Dialogue </vt:lpstr>
      <vt:lpstr>Field Theory </vt:lpstr>
      <vt:lpstr>Principles of Completion </vt:lpstr>
      <vt:lpstr>The Therapeutic Relationship</vt:lpstr>
      <vt:lpstr>The Gestalt Cycle of Awareness </vt:lpstr>
      <vt:lpstr>Pause for reflection...</vt:lpstr>
      <vt:lpstr>Any questions and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Groff</dc:creator>
  <cp:lastModifiedBy>Ruth Groff</cp:lastModifiedBy>
  <cp:revision>589</cp:revision>
  <dcterms:created xsi:type="dcterms:W3CDTF">2022-11-04T11:31:14Z</dcterms:created>
  <dcterms:modified xsi:type="dcterms:W3CDTF">2023-11-07T12:25:55Z</dcterms:modified>
</cp:coreProperties>
</file>