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0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34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499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5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810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717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04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356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49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2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769D0-5562-47C6-820E-539C00A62AE7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F088E-3116-4D33-AAE3-35FD133E2A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1128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B29B3-FA73-8134-83B8-6E304D5EAE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14604"/>
            <a:ext cx="3551853" cy="407747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Foreign languages &amp; cultural awareness Italian – </a:t>
            </a:r>
            <a:r>
              <a:rPr lang="en-GB" sz="4000" dirty="0" err="1"/>
              <a:t>Italiano</a:t>
            </a:r>
            <a:r>
              <a:rPr lang="en-GB" sz="4000" dirty="0"/>
              <a:t> BMIH5003</a:t>
            </a:r>
            <a:br>
              <a:rPr lang="en-GB" sz="4400" dirty="0"/>
            </a:br>
            <a:br>
              <a:rPr lang="en-GB" sz="4400" dirty="0"/>
            </a:br>
            <a:r>
              <a:rPr lang="en-GB" sz="2400" dirty="0"/>
              <a:t>INTRODUCTION VIDEO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4DCEC-08F1-750E-51D8-87D3FF8BA4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66726"/>
            <a:ext cx="3551853" cy="1726163"/>
          </a:xfrm>
        </p:spPr>
        <p:txBody>
          <a:bodyPr>
            <a:normAutofit fontScale="92500"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Natalia </a:t>
            </a:r>
            <a:r>
              <a:rPr lang="en-GB" sz="2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Mirosnicova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 Number: 2129102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FBA21C-AC6E-4BA1-B07F-54850947F8AE}"/>
              </a:ext>
            </a:extLst>
          </p:cNvPr>
          <p:cNvSpPr txBox="1"/>
          <p:nvPr/>
        </p:nvSpPr>
        <p:spPr>
          <a:xfrm>
            <a:off x="6472337" y="1407090"/>
            <a:ext cx="45844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DB6D0998-62F4-C5A9-FB9D-573C8E5393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9502" y="242595"/>
            <a:ext cx="5290457" cy="585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83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051"/>
    </mc:Choice>
    <mc:Fallback>
      <p:transition spd="slow" advTm="46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Words>23</Words>
  <Application>Microsoft Office PowerPoint</Application>
  <PresentationFormat>Widescreen</PresentationFormat>
  <Paragraphs>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Foreign languages &amp; cultural awareness Italian – Italiano BMIH5003  INTRODUCTION VIDEO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Italian – Italiano BMIH5003  INTRODUCTION VIDEO </dc:title>
  <dc:creator>natalia.mirosnicova@outlook.com</dc:creator>
  <cp:lastModifiedBy>natalia.mirosnicova@outlook.com</cp:lastModifiedBy>
  <cp:revision>2</cp:revision>
  <dcterms:created xsi:type="dcterms:W3CDTF">2023-05-16T09:19:57Z</dcterms:created>
  <dcterms:modified xsi:type="dcterms:W3CDTF">2023-05-16T09:43:30Z</dcterms:modified>
</cp:coreProperties>
</file>