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1" r:id="rId5"/>
    <p:sldId id="264" r:id="rId6"/>
    <p:sldId id="270" r:id="rId7"/>
    <p:sldId id="265" r:id="rId8"/>
    <p:sldId id="266" r:id="rId9"/>
    <p:sldId id="267" r:id="rId10"/>
    <p:sldId id="268" r:id="rId11"/>
    <p:sldId id="269" r:id="rId12"/>
    <p:sldId id="262" r:id="rId13"/>
    <p:sldId id="263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D93EB6F-42BD-43D5-9C3E-33EF7EEBA665}" v="18" dt="2023-05-22T09:55:07.25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7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reya Ashton" userId="a74b1ea3-ea8d-491d-a1dd-c8a177204365" providerId="ADAL" clId="{F93E94DB-B722-48A4-8D5D-660F89669851}"/>
    <pc:docChg chg="undo custSel addSld delSld modSld">
      <pc:chgData name="Freya Ashton" userId="a74b1ea3-ea8d-491d-a1dd-c8a177204365" providerId="ADAL" clId="{F93E94DB-B722-48A4-8D5D-660F89669851}" dt="2023-01-30T14:37:11.164" v="357" actId="26606"/>
      <pc:docMkLst>
        <pc:docMk/>
      </pc:docMkLst>
      <pc:sldChg chg="addSp delSp modSp mod setBg setClrOvrMap">
        <pc:chgData name="Freya Ashton" userId="a74b1ea3-ea8d-491d-a1dd-c8a177204365" providerId="ADAL" clId="{F93E94DB-B722-48A4-8D5D-660F89669851}" dt="2023-01-30T14:35:43.599" v="347" actId="27614"/>
        <pc:sldMkLst>
          <pc:docMk/>
          <pc:sldMk cId="2274164152" sldId="256"/>
        </pc:sldMkLst>
        <pc:spChg chg="mod">
          <ac:chgData name="Freya Ashton" userId="a74b1ea3-ea8d-491d-a1dd-c8a177204365" providerId="ADAL" clId="{F93E94DB-B722-48A4-8D5D-660F89669851}" dt="2023-01-30T14:35:33.082" v="346" actId="26606"/>
          <ac:spMkLst>
            <pc:docMk/>
            <pc:sldMk cId="2274164152" sldId="256"/>
            <ac:spMk id="2" creationId="{9B6ECCD0-BA99-4D35-AAE0-F52DE84DB22F}"/>
          </ac:spMkLst>
        </pc:spChg>
        <pc:spChg chg="mod">
          <ac:chgData name="Freya Ashton" userId="a74b1ea3-ea8d-491d-a1dd-c8a177204365" providerId="ADAL" clId="{F93E94DB-B722-48A4-8D5D-660F89669851}" dt="2023-01-30T14:35:33.082" v="346" actId="26606"/>
          <ac:spMkLst>
            <pc:docMk/>
            <pc:sldMk cId="2274164152" sldId="256"/>
            <ac:spMk id="3" creationId="{AB43018D-1D37-484B-88A5-5ACF6F08FDFD}"/>
          </ac:spMkLst>
        </pc:spChg>
        <pc:spChg chg="add del">
          <ac:chgData name="Freya Ashton" userId="a74b1ea3-ea8d-491d-a1dd-c8a177204365" providerId="ADAL" clId="{F93E94DB-B722-48A4-8D5D-660F89669851}" dt="2023-01-30T14:35:33.080" v="345" actId="26606"/>
          <ac:spMkLst>
            <pc:docMk/>
            <pc:sldMk cId="2274164152" sldId="256"/>
            <ac:spMk id="8" creationId="{1E8DBE92-2331-4285-8226-D398190D3E38}"/>
          </ac:spMkLst>
        </pc:spChg>
        <pc:spChg chg="add del">
          <ac:chgData name="Freya Ashton" userId="a74b1ea3-ea8d-491d-a1dd-c8a177204365" providerId="ADAL" clId="{F93E94DB-B722-48A4-8D5D-660F89669851}" dt="2023-01-30T14:35:15.535" v="341" actId="26606"/>
          <ac:spMkLst>
            <pc:docMk/>
            <pc:sldMk cId="2274164152" sldId="256"/>
            <ac:spMk id="9" creationId="{1E437638-E86C-41B1-BC86-6F186CB35AA8}"/>
          </ac:spMkLst>
        </pc:spChg>
        <pc:spChg chg="add del">
          <ac:chgData name="Freya Ashton" userId="a74b1ea3-ea8d-491d-a1dd-c8a177204365" providerId="ADAL" clId="{F93E94DB-B722-48A4-8D5D-660F89669851}" dt="2023-01-30T14:35:33.080" v="345" actId="26606"/>
          <ac:spMkLst>
            <pc:docMk/>
            <pc:sldMk cId="2274164152" sldId="256"/>
            <ac:spMk id="10" creationId="{AD6F6937-3B5A-4391-9F37-58A571B362A9}"/>
          </ac:spMkLst>
        </pc:spChg>
        <pc:spChg chg="add del">
          <ac:chgData name="Freya Ashton" userId="a74b1ea3-ea8d-491d-a1dd-c8a177204365" providerId="ADAL" clId="{F93E94DB-B722-48A4-8D5D-660F89669851}" dt="2023-01-30T14:35:23.652" v="343" actId="26606"/>
          <ac:spMkLst>
            <pc:docMk/>
            <pc:sldMk cId="2274164152" sldId="256"/>
            <ac:spMk id="11" creationId="{FFE50961-0F1B-484C-85BC-4BD16B9FF90E}"/>
          </ac:spMkLst>
        </pc:spChg>
        <pc:spChg chg="add del">
          <ac:chgData name="Freya Ashton" userId="a74b1ea3-ea8d-491d-a1dd-c8a177204365" providerId="ADAL" clId="{F93E94DB-B722-48A4-8D5D-660F89669851}" dt="2023-01-30T14:35:33.080" v="345" actId="26606"/>
          <ac:spMkLst>
            <pc:docMk/>
            <pc:sldMk cId="2274164152" sldId="256"/>
            <ac:spMk id="14" creationId="{C962AC3C-FEB4-4C6A-8CA6-D570CD0098A9}"/>
          </ac:spMkLst>
        </pc:spChg>
        <pc:spChg chg="add">
          <ac:chgData name="Freya Ashton" userId="a74b1ea3-ea8d-491d-a1dd-c8a177204365" providerId="ADAL" clId="{F93E94DB-B722-48A4-8D5D-660F89669851}" dt="2023-01-30T14:35:33.082" v="346" actId="26606"/>
          <ac:spMkLst>
            <pc:docMk/>
            <pc:sldMk cId="2274164152" sldId="256"/>
            <ac:spMk id="16" creationId="{C6EDEBB9-8437-4875-ABEA-0AEDE2C90D72}"/>
          </ac:spMkLst>
        </pc:spChg>
        <pc:picChg chg="add del">
          <ac:chgData name="Freya Ashton" userId="a74b1ea3-ea8d-491d-a1dd-c8a177204365" providerId="ADAL" clId="{F93E94DB-B722-48A4-8D5D-660F89669851}" dt="2023-01-30T14:35:15.535" v="341" actId="26606"/>
          <ac:picMkLst>
            <pc:docMk/>
            <pc:sldMk cId="2274164152" sldId="256"/>
            <ac:picMk id="5" creationId="{0A7B1D75-84D7-FE8B-B2BD-79E46ACF0F36}"/>
          </ac:picMkLst>
        </pc:picChg>
        <pc:picChg chg="add del">
          <ac:chgData name="Freya Ashton" userId="a74b1ea3-ea8d-491d-a1dd-c8a177204365" providerId="ADAL" clId="{F93E94DB-B722-48A4-8D5D-660F89669851}" dt="2023-01-30T14:35:23.652" v="343" actId="26606"/>
          <ac:picMkLst>
            <pc:docMk/>
            <pc:sldMk cId="2274164152" sldId="256"/>
            <ac:picMk id="12" creationId="{2F146605-5949-1C6D-04E8-2362E8EC95B5}"/>
          </ac:picMkLst>
        </pc:picChg>
        <pc:picChg chg="add mod">
          <ac:chgData name="Freya Ashton" userId="a74b1ea3-ea8d-491d-a1dd-c8a177204365" providerId="ADAL" clId="{F93E94DB-B722-48A4-8D5D-660F89669851}" dt="2023-01-30T14:35:43.599" v="347" actId="27614"/>
          <ac:picMkLst>
            <pc:docMk/>
            <pc:sldMk cId="2274164152" sldId="256"/>
            <ac:picMk id="17" creationId="{6C977AB2-404D-DA1C-8757-35C516E0DBCC}"/>
          </ac:picMkLst>
        </pc:picChg>
      </pc:sldChg>
      <pc:sldChg chg="addSp modSp mod">
        <pc:chgData name="Freya Ashton" userId="a74b1ea3-ea8d-491d-a1dd-c8a177204365" providerId="ADAL" clId="{F93E94DB-B722-48A4-8D5D-660F89669851}" dt="2023-01-30T13:23:18.878" v="242" actId="404"/>
        <pc:sldMkLst>
          <pc:docMk/>
          <pc:sldMk cId="2412121487" sldId="257"/>
        </pc:sldMkLst>
        <pc:spChg chg="add mod">
          <ac:chgData name="Freya Ashton" userId="a74b1ea3-ea8d-491d-a1dd-c8a177204365" providerId="ADAL" clId="{F93E94DB-B722-48A4-8D5D-660F89669851}" dt="2023-01-30T13:23:18.878" v="242" actId="404"/>
          <ac:spMkLst>
            <pc:docMk/>
            <pc:sldMk cId="2412121487" sldId="257"/>
            <ac:spMk id="7" creationId="{AA63150A-D8F4-4D5D-B723-AA4BDA5101BA}"/>
          </ac:spMkLst>
        </pc:spChg>
        <pc:spChg chg="add mod">
          <ac:chgData name="Freya Ashton" userId="a74b1ea3-ea8d-491d-a1dd-c8a177204365" providerId="ADAL" clId="{F93E94DB-B722-48A4-8D5D-660F89669851}" dt="2023-01-30T13:23:06.195" v="239" actId="14100"/>
          <ac:spMkLst>
            <pc:docMk/>
            <pc:sldMk cId="2412121487" sldId="257"/>
            <ac:spMk id="10" creationId="{31A6370F-0A0D-4624-9174-3C9B183A1544}"/>
          </ac:spMkLst>
        </pc:spChg>
      </pc:sldChg>
      <pc:sldChg chg="addSp modSp mod">
        <pc:chgData name="Freya Ashton" userId="a74b1ea3-ea8d-491d-a1dd-c8a177204365" providerId="ADAL" clId="{F93E94DB-B722-48A4-8D5D-660F89669851}" dt="2023-01-30T13:26:26.830" v="274" actId="1076"/>
        <pc:sldMkLst>
          <pc:docMk/>
          <pc:sldMk cId="1320714971" sldId="258"/>
        </pc:sldMkLst>
        <pc:spChg chg="add mod">
          <ac:chgData name="Freya Ashton" userId="a74b1ea3-ea8d-491d-a1dd-c8a177204365" providerId="ADAL" clId="{F93E94DB-B722-48A4-8D5D-660F89669851}" dt="2023-01-30T13:24:42.322" v="260" actId="14100"/>
          <ac:spMkLst>
            <pc:docMk/>
            <pc:sldMk cId="1320714971" sldId="258"/>
            <ac:spMk id="15" creationId="{50E3760B-9D39-481D-85B1-6898F71910C8}"/>
          </ac:spMkLst>
        </pc:spChg>
        <pc:spChg chg="add mod">
          <ac:chgData name="Freya Ashton" userId="a74b1ea3-ea8d-491d-a1dd-c8a177204365" providerId="ADAL" clId="{F93E94DB-B722-48A4-8D5D-660F89669851}" dt="2023-01-30T13:26:26.830" v="274" actId="1076"/>
          <ac:spMkLst>
            <pc:docMk/>
            <pc:sldMk cId="1320714971" sldId="258"/>
            <ac:spMk id="16" creationId="{C3BAEE2D-0AA0-4A5C-9F6D-702F4A2A8C00}"/>
          </ac:spMkLst>
        </pc:spChg>
      </pc:sldChg>
      <pc:sldChg chg="modSp del mod">
        <pc:chgData name="Freya Ashton" userId="a74b1ea3-ea8d-491d-a1dd-c8a177204365" providerId="ADAL" clId="{F93E94DB-B722-48A4-8D5D-660F89669851}" dt="2023-01-30T13:38:40.357" v="339" actId="2696"/>
        <pc:sldMkLst>
          <pc:docMk/>
          <pc:sldMk cId="2690785426" sldId="259"/>
        </pc:sldMkLst>
        <pc:picChg chg="mod">
          <ac:chgData name="Freya Ashton" userId="a74b1ea3-ea8d-491d-a1dd-c8a177204365" providerId="ADAL" clId="{F93E94DB-B722-48A4-8D5D-660F89669851}" dt="2023-01-30T13:03:22.698" v="147" actId="1076"/>
          <ac:picMkLst>
            <pc:docMk/>
            <pc:sldMk cId="2690785426" sldId="259"/>
            <ac:picMk id="6" creationId="{B88D4252-D9CB-4A6C-B908-B88CBA8C8EB1}"/>
          </ac:picMkLst>
        </pc:picChg>
      </pc:sldChg>
      <pc:sldChg chg="addSp modSp mod">
        <pc:chgData name="Freya Ashton" userId="a74b1ea3-ea8d-491d-a1dd-c8a177204365" providerId="ADAL" clId="{F93E94DB-B722-48A4-8D5D-660F89669851}" dt="2023-01-30T13:35:01.500" v="280" actId="207"/>
        <pc:sldMkLst>
          <pc:docMk/>
          <pc:sldMk cId="2858934575" sldId="261"/>
        </pc:sldMkLst>
        <pc:spChg chg="mod">
          <ac:chgData name="Freya Ashton" userId="a74b1ea3-ea8d-491d-a1dd-c8a177204365" providerId="ADAL" clId="{F93E94DB-B722-48A4-8D5D-660F89669851}" dt="2023-01-30T12:58:37.210" v="146" actId="14100"/>
          <ac:spMkLst>
            <pc:docMk/>
            <pc:sldMk cId="2858934575" sldId="261"/>
            <ac:spMk id="6" creationId="{73FF4CED-E7EB-4C31-9380-5584BD9691EA}"/>
          </ac:spMkLst>
        </pc:spChg>
        <pc:spChg chg="add mod">
          <ac:chgData name="Freya Ashton" userId="a74b1ea3-ea8d-491d-a1dd-c8a177204365" providerId="ADAL" clId="{F93E94DB-B722-48A4-8D5D-660F89669851}" dt="2023-01-30T13:35:01.500" v="280" actId="207"/>
          <ac:spMkLst>
            <pc:docMk/>
            <pc:sldMk cId="2858934575" sldId="261"/>
            <ac:spMk id="9" creationId="{653B938A-E92B-4DD3-B9A1-8C159F0560A9}"/>
          </ac:spMkLst>
        </pc:spChg>
      </pc:sldChg>
      <pc:sldChg chg="addSp delSp modSp mod chgLayout">
        <pc:chgData name="Freya Ashton" userId="a74b1ea3-ea8d-491d-a1dd-c8a177204365" providerId="ADAL" clId="{F93E94DB-B722-48A4-8D5D-660F89669851}" dt="2023-01-30T14:36:46.013" v="356" actId="20577"/>
        <pc:sldMkLst>
          <pc:docMk/>
          <pc:sldMk cId="2687615986" sldId="262"/>
        </pc:sldMkLst>
        <pc:spChg chg="mod ord">
          <ac:chgData name="Freya Ashton" userId="a74b1ea3-ea8d-491d-a1dd-c8a177204365" providerId="ADAL" clId="{F93E94DB-B722-48A4-8D5D-660F89669851}" dt="2023-01-30T13:11:25.824" v="179" actId="1035"/>
          <ac:spMkLst>
            <pc:docMk/>
            <pc:sldMk cId="2687615986" sldId="262"/>
            <ac:spMk id="2" creationId="{D98FAC47-9126-4F8D-B116-F99C68C5804B}"/>
          </ac:spMkLst>
        </pc:spChg>
        <pc:spChg chg="add del">
          <ac:chgData name="Freya Ashton" userId="a74b1ea3-ea8d-491d-a1dd-c8a177204365" providerId="ADAL" clId="{F93E94DB-B722-48A4-8D5D-660F89669851}" dt="2023-01-30T13:06:30.499" v="148" actId="478"/>
          <ac:spMkLst>
            <pc:docMk/>
            <pc:sldMk cId="2687615986" sldId="262"/>
            <ac:spMk id="3" creationId="{E7F7B41C-E03B-45FB-9238-F4421F9E0081}"/>
          </ac:spMkLst>
        </pc:spChg>
        <pc:spChg chg="add del mod ord">
          <ac:chgData name="Freya Ashton" userId="a74b1ea3-ea8d-491d-a1dd-c8a177204365" providerId="ADAL" clId="{F93E94DB-B722-48A4-8D5D-660F89669851}" dt="2023-01-30T12:53:12.834" v="1" actId="700"/>
          <ac:spMkLst>
            <pc:docMk/>
            <pc:sldMk cId="2687615986" sldId="262"/>
            <ac:spMk id="5" creationId="{E86C62D2-EDF3-4153-93B1-75C032EE3C8C}"/>
          </ac:spMkLst>
        </pc:spChg>
        <pc:spChg chg="add mod">
          <ac:chgData name="Freya Ashton" userId="a74b1ea3-ea8d-491d-a1dd-c8a177204365" providerId="ADAL" clId="{F93E94DB-B722-48A4-8D5D-660F89669851}" dt="2023-01-30T14:36:46.013" v="356" actId="20577"/>
          <ac:spMkLst>
            <pc:docMk/>
            <pc:sldMk cId="2687615986" sldId="262"/>
            <ac:spMk id="6" creationId="{D969FB0B-6B21-4E3C-9B89-A2577EA55107}"/>
          </ac:spMkLst>
        </pc:spChg>
        <pc:spChg chg="add del">
          <ac:chgData name="Freya Ashton" userId="a74b1ea3-ea8d-491d-a1dd-c8a177204365" providerId="ADAL" clId="{F93E94DB-B722-48A4-8D5D-660F89669851}" dt="2023-01-30T13:07:08.926" v="154"/>
          <ac:spMkLst>
            <pc:docMk/>
            <pc:sldMk cId="2687615986" sldId="262"/>
            <ac:spMk id="7" creationId="{1FDC6AFF-18E7-4783-98E0-E5527D9DCA5A}"/>
          </ac:spMkLst>
        </pc:spChg>
      </pc:sldChg>
      <pc:sldChg chg="addSp delSp modSp new mod setBg">
        <pc:chgData name="Freya Ashton" userId="a74b1ea3-ea8d-491d-a1dd-c8a177204365" providerId="ADAL" clId="{F93E94DB-B722-48A4-8D5D-660F89669851}" dt="2023-01-30T14:37:11.164" v="357" actId="26606"/>
        <pc:sldMkLst>
          <pc:docMk/>
          <pc:sldMk cId="2084352325" sldId="263"/>
        </pc:sldMkLst>
        <pc:spChg chg="mod">
          <ac:chgData name="Freya Ashton" userId="a74b1ea3-ea8d-491d-a1dd-c8a177204365" providerId="ADAL" clId="{F93E94DB-B722-48A4-8D5D-660F89669851}" dt="2023-01-30T14:37:11.164" v="357" actId="26606"/>
          <ac:spMkLst>
            <pc:docMk/>
            <pc:sldMk cId="2084352325" sldId="263"/>
            <ac:spMk id="2" creationId="{4F06A02B-CAC6-49EA-815B-1BC580C8D9A7}"/>
          </ac:spMkLst>
        </pc:spChg>
        <pc:spChg chg="del mod">
          <ac:chgData name="Freya Ashton" userId="a74b1ea3-ea8d-491d-a1dd-c8a177204365" providerId="ADAL" clId="{F93E94DB-B722-48A4-8D5D-660F89669851}" dt="2023-01-30T12:53:34.097" v="18" actId="478"/>
          <ac:spMkLst>
            <pc:docMk/>
            <pc:sldMk cId="2084352325" sldId="263"/>
            <ac:spMk id="3" creationId="{412E4A9E-3833-4BBB-B516-A3A96584125F}"/>
          </ac:spMkLst>
        </pc:spChg>
        <pc:spChg chg="add">
          <ac:chgData name="Freya Ashton" userId="a74b1ea3-ea8d-491d-a1dd-c8a177204365" providerId="ADAL" clId="{F93E94DB-B722-48A4-8D5D-660F89669851}" dt="2023-01-30T14:37:11.164" v="357" actId="26606"/>
          <ac:spMkLst>
            <pc:docMk/>
            <pc:sldMk cId="2084352325" sldId="263"/>
            <ac:spMk id="7" creationId="{1E8DBE92-2331-4285-8226-D398190D3E38}"/>
          </ac:spMkLst>
        </pc:spChg>
        <pc:spChg chg="add">
          <ac:chgData name="Freya Ashton" userId="a74b1ea3-ea8d-491d-a1dd-c8a177204365" providerId="ADAL" clId="{F93E94DB-B722-48A4-8D5D-660F89669851}" dt="2023-01-30T14:37:11.164" v="357" actId="26606"/>
          <ac:spMkLst>
            <pc:docMk/>
            <pc:sldMk cId="2084352325" sldId="263"/>
            <ac:spMk id="9" creationId="{AD6F6937-3B5A-4391-9F37-58A571B362A9}"/>
          </ac:spMkLst>
        </pc:spChg>
        <pc:spChg chg="add">
          <ac:chgData name="Freya Ashton" userId="a74b1ea3-ea8d-491d-a1dd-c8a177204365" providerId="ADAL" clId="{F93E94DB-B722-48A4-8D5D-660F89669851}" dt="2023-01-30T14:37:11.164" v="357" actId="26606"/>
          <ac:spMkLst>
            <pc:docMk/>
            <pc:sldMk cId="2084352325" sldId="263"/>
            <ac:spMk id="11" creationId="{C962AC3C-FEB4-4C6A-8CA6-D570CD0098A9}"/>
          </ac:spMkLst>
        </pc:spChg>
      </pc:sldChg>
      <pc:sldChg chg="addSp modSp new mod">
        <pc:chgData name="Freya Ashton" userId="a74b1ea3-ea8d-491d-a1dd-c8a177204365" providerId="ADAL" clId="{F93E94DB-B722-48A4-8D5D-660F89669851}" dt="2023-01-30T13:38:24.675" v="338" actId="1035"/>
        <pc:sldMkLst>
          <pc:docMk/>
          <pc:sldMk cId="897296898" sldId="264"/>
        </pc:sldMkLst>
        <pc:picChg chg="add mod">
          <ac:chgData name="Freya Ashton" userId="a74b1ea3-ea8d-491d-a1dd-c8a177204365" providerId="ADAL" clId="{F93E94DB-B722-48A4-8D5D-660F89669851}" dt="2023-01-30T13:36:34.301" v="285" actId="1076"/>
          <ac:picMkLst>
            <pc:docMk/>
            <pc:sldMk cId="897296898" sldId="264"/>
            <ac:picMk id="3" creationId="{684D2FB6-B31B-4C16-BA00-6C3956EC90A8}"/>
          </ac:picMkLst>
        </pc:picChg>
        <pc:picChg chg="add mod">
          <ac:chgData name="Freya Ashton" userId="a74b1ea3-ea8d-491d-a1dd-c8a177204365" providerId="ADAL" clId="{F93E94DB-B722-48A4-8D5D-660F89669851}" dt="2023-01-30T13:38:19.745" v="335" actId="1038"/>
          <ac:picMkLst>
            <pc:docMk/>
            <pc:sldMk cId="897296898" sldId="264"/>
            <ac:picMk id="5" creationId="{C37AA6E2-5A81-4745-9206-1CB107D94151}"/>
          </ac:picMkLst>
        </pc:picChg>
        <pc:picChg chg="add mod">
          <ac:chgData name="Freya Ashton" userId="a74b1ea3-ea8d-491d-a1dd-c8a177204365" providerId="ADAL" clId="{F93E94DB-B722-48A4-8D5D-660F89669851}" dt="2023-01-30T13:38:24.675" v="338" actId="1035"/>
          <ac:picMkLst>
            <pc:docMk/>
            <pc:sldMk cId="897296898" sldId="264"/>
            <ac:picMk id="7" creationId="{737B4F82-AC6F-4F3B-8E03-378204806F9D}"/>
          </ac:picMkLst>
        </pc:picChg>
      </pc:sldChg>
    </pc:docChg>
  </pc:docChgLst>
  <pc:docChgLst>
    <pc:chgData name="Ashton, Freya" userId="a74b1ea3-ea8d-491d-a1dd-c8a177204365" providerId="ADAL" clId="{5D93EB6F-42BD-43D5-9C3E-33EF7EEBA665}"/>
    <pc:docChg chg="undo custSel addSld delSld modSld">
      <pc:chgData name="Ashton, Freya" userId="a74b1ea3-ea8d-491d-a1dd-c8a177204365" providerId="ADAL" clId="{5D93EB6F-42BD-43D5-9C3E-33EF7EEBA665}" dt="2023-05-22T10:34:44.398" v="1102" actId="20577"/>
      <pc:docMkLst>
        <pc:docMk/>
      </pc:docMkLst>
      <pc:sldChg chg="modSp mod">
        <pc:chgData name="Ashton, Freya" userId="a74b1ea3-ea8d-491d-a1dd-c8a177204365" providerId="ADAL" clId="{5D93EB6F-42BD-43D5-9C3E-33EF7EEBA665}" dt="2023-05-21T19:25:19.649" v="11" actId="20577"/>
        <pc:sldMkLst>
          <pc:docMk/>
          <pc:sldMk cId="2274164152" sldId="256"/>
        </pc:sldMkLst>
        <pc:spChg chg="mod">
          <ac:chgData name="Ashton, Freya" userId="a74b1ea3-ea8d-491d-a1dd-c8a177204365" providerId="ADAL" clId="{5D93EB6F-42BD-43D5-9C3E-33EF7EEBA665}" dt="2023-05-21T19:25:19.649" v="11" actId="20577"/>
          <ac:spMkLst>
            <pc:docMk/>
            <pc:sldMk cId="2274164152" sldId="256"/>
            <ac:spMk id="2" creationId="{9B6ECCD0-BA99-4D35-AAE0-F52DE84DB22F}"/>
          </ac:spMkLst>
        </pc:spChg>
      </pc:sldChg>
      <pc:sldChg chg="modSp mod">
        <pc:chgData name="Ashton, Freya" userId="a74b1ea3-ea8d-491d-a1dd-c8a177204365" providerId="ADAL" clId="{5D93EB6F-42BD-43D5-9C3E-33EF7EEBA665}" dt="2023-05-22T05:37:34.322" v="315" actId="20577"/>
        <pc:sldMkLst>
          <pc:docMk/>
          <pc:sldMk cId="1320714971" sldId="258"/>
        </pc:sldMkLst>
        <pc:spChg chg="mod">
          <ac:chgData name="Ashton, Freya" userId="a74b1ea3-ea8d-491d-a1dd-c8a177204365" providerId="ADAL" clId="{5D93EB6F-42BD-43D5-9C3E-33EF7EEBA665}" dt="2023-05-22T05:37:34.322" v="315" actId="20577"/>
          <ac:spMkLst>
            <pc:docMk/>
            <pc:sldMk cId="1320714971" sldId="258"/>
            <ac:spMk id="14" creationId="{1F26A717-4506-4E87-A68F-9932F481FEE0}"/>
          </ac:spMkLst>
        </pc:spChg>
      </pc:sldChg>
      <pc:sldChg chg="del">
        <pc:chgData name="Ashton, Freya" userId="a74b1ea3-ea8d-491d-a1dd-c8a177204365" providerId="ADAL" clId="{5D93EB6F-42BD-43D5-9C3E-33EF7EEBA665}" dt="2023-05-21T19:29:13.683" v="13" actId="2696"/>
        <pc:sldMkLst>
          <pc:docMk/>
          <pc:sldMk cId="1096859602" sldId="260"/>
        </pc:sldMkLst>
      </pc:sldChg>
      <pc:sldChg chg="modSp mod">
        <pc:chgData name="Ashton, Freya" userId="a74b1ea3-ea8d-491d-a1dd-c8a177204365" providerId="ADAL" clId="{5D93EB6F-42BD-43D5-9C3E-33EF7EEBA665}" dt="2023-05-22T05:41:26.860" v="390" actId="20577"/>
        <pc:sldMkLst>
          <pc:docMk/>
          <pc:sldMk cId="2858934575" sldId="261"/>
        </pc:sldMkLst>
        <pc:spChg chg="mod">
          <ac:chgData name="Ashton, Freya" userId="a74b1ea3-ea8d-491d-a1dd-c8a177204365" providerId="ADAL" clId="{5D93EB6F-42BD-43D5-9C3E-33EF7EEBA665}" dt="2023-05-22T05:41:26.860" v="390" actId="20577"/>
          <ac:spMkLst>
            <pc:docMk/>
            <pc:sldMk cId="2858934575" sldId="261"/>
            <ac:spMk id="6" creationId="{73FF4CED-E7EB-4C31-9380-5584BD9691EA}"/>
          </ac:spMkLst>
        </pc:spChg>
      </pc:sldChg>
      <pc:sldChg chg="addSp delSp modSp mod">
        <pc:chgData name="Ashton, Freya" userId="a74b1ea3-ea8d-491d-a1dd-c8a177204365" providerId="ADAL" clId="{5D93EB6F-42BD-43D5-9C3E-33EF7EEBA665}" dt="2023-05-22T09:55:33.357" v="1033" actId="20577"/>
        <pc:sldMkLst>
          <pc:docMk/>
          <pc:sldMk cId="2687615986" sldId="262"/>
        </pc:sldMkLst>
        <pc:spChg chg="add del">
          <ac:chgData name="Ashton, Freya" userId="a74b1ea3-ea8d-491d-a1dd-c8a177204365" providerId="ADAL" clId="{5D93EB6F-42BD-43D5-9C3E-33EF7EEBA665}" dt="2023-05-22T09:53:56.165" v="1020"/>
          <ac:spMkLst>
            <pc:docMk/>
            <pc:sldMk cId="2687615986" sldId="262"/>
            <ac:spMk id="3" creationId="{E2D8B98A-5AEA-382D-8E20-990AEA816900}"/>
          </ac:spMkLst>
        </pc:spChg>
        <pc:spChg chg="add del">
          <ac:chgData name="Ashton, Freya" userId="a74b1ea3-ea8d-491d-a1dd-c8a177204365" providerId="ADAL" clId="{5D93EB6F-42BD-43D5-9C3E-33EF7EEBA665}" dt="2023-05-22T09:54:12.232" v="1023"/>
          <ac:spMkLst>
            <pc:docMk/>
            <pc:sldMk cId="2687615986" sldId="262"/>
            <ac:spMk id="4" creationId="{7546A967-3D28-3925-CC0C-974EB22A098D}"/>
          </ac:spMkLst>
        </pc:spChg>
        <pc:spChg chg="mod">
          <ac:chgData name="Ashton, Freya" userId="a74b1ea3-ea8d-491d-a1dd-c8a177204365" providerId="ADAL" clId="{5D93EB6F-42BD-43D5-9C3E-33EF7EEBA665}" dt="2023-05-22T09:55:33.357" v="1033" actId="20577"/>
          <ac:spMkLst>
            <pc:docMk/>
            <pc:sldMk cId="2687615986" sldId="262"/>
            <ac:spMk id="6" creationId="{D969FB0B-6B21-4E3C-9B89-A2577EA55107}"/>
          </ac:spMkLst>
        </pc:spChg>
      </pc:sldChg>
      <pc:sldChg chg="del">
        <pc:chgData name="Ashton, Freya" userId="a74b1ea3-ea8d-491d-a1dd-c8a177204365" providerId="ADAL" clId="{5D93EB6F-42BD-43D5-9C3E-33EF7EEBA665}" dt="2023-05-21T19:29:03.858" v="12" actId="2696"/>
        <pc:sldMkLst>
          <pc:docMk/>
          <pc:sldMk cId="897296898" sldId="264"/>
        </pc:sldMkLst>
      </pc:sldChg>
      <pc:sldChg chg="addSp delSp modSp new mod setBg addAnim delAnim setClrOvrMap">
        <pc:chgData name="Ashton, Freya" userId="a74b1ea3-ea8d-491d-a1dd-c8a177204365" providerId="ADAL" clId="{5D93EB6F-42BD-43D5-9C3E-33EF7EEBA665}" dt="2023-05-22T09:42:16.742" v="1004" actId="1037"/>
        <pc:sldMkLst>
          <pc:docMk/>
          <pc:sldMk cId="1634627261" sldId="264"/>
        </pc:sldMkLst>
        <pc:spChg chg="mod">
          <ac:chgData name="Ashton, Freya" userId="a74b1ea3-ea8d-491d-a1dd-c8a177204365" providerId="ADAL" clId="{5D93EB6F-42BD-43D5-9C3E-33EF7EEBA665}" dt="2023-05-22T09:40:53.864" v="915" actId="26606"/>
          <ac:spMkLst>
            <pc:docMk/>
            <pc:sldMk cId="1634627261" sldId="264"/>
            <ac:spMk id="2" creationId="{FB6B4D9E-8AD1-35F0-4D05-3717F5DF8BD7}"/>
          </ac:spMkLst>
        </pc:spChg>
        <pc:spChg chg="del">
          <ac:chgData name="Ashton, Freya" userId="a74b1ea3-ea8d-491d-a1dd-c8a177204365" providerId="ADAL" clId="{5D93EB6F-42BD-43D5-9C3E-33EF7EEBA665}" dt="2023-05-22T05:57:37.325" v="417" actId="478"/>
          <ac:spMkLst>
            <pc:docMk/>
            <pc:sldMk cId="1634627261" sldId="264"/>
            <ac:spMk id="3" creationId="{3C64FE01-92FD-5FD7-92EB-48D900CC67E5}"/>
          </ac:spMkLst>
        </pc:spChg>
        <pc:spChg chg="del mod">
          <ac:chgData name="Ashton, Freya" userId="a74b1ea3-ea8d-491d-a1dd-c8a177204365" providerId="ADAL" clId="{5D93EB6F-42BD-43D5-9C3E-33EF7EEBA665}" dt="2023-05-22T05:56:17.500" v="416"/>
          <ac:spMkLst>
            <pc:docMk/>
            <pc:sldMk cId="1634627261" sldId="264"/>
            <ac:spMk id="4" creationId="{B8E325BF-EAEC-E443-5A72-658D0EC7CD32}"/>
          </ac:spMkLst>
        </pc:spChg>
        <pc:spChg chg="del">
          <ac:chgData name="Ashton, Freya" userId="a74b1ea3-ea8d-491d-a1dd-c8a177204365" providerId="ADAL" clId="{5D93EB6F-42BD-43D5-9C3E-33EF7EEBA665}" dt="2023-05-22T08:51:19.486" v="856" actId="478"/>
          <ac:spMkLst>
            <pc:docMk/>
            <pc:sldMk cId="1634627261" sldId="264"/>
            <ac:spMk id="5" creationId="{13F2688A-A482-593C-4545-E4F1B6670ED5}"/>
          </ac:spMkLst>
        </pc:spChg>
        <pc:spChg chg="del">
          <ac:chgData name="Ashton, Freya" userId="a74b1ea3-ea8d-491d-a1dd-c8a177204365" providerId="ADAL" clId="{5D93EB6F-42BD-43D5-9C3E-33EF7EEBA665}" dt="2023-05-22T08:51:20.812" v="857" actId="478"/>
          <ac:spMkLst>
            <pc:docMk/>
            <pc:sldMk cId="1634627261" sldId="264"/>
            <ac:spMk id="6" creationId="{A8A71A0E-F813-6259-F0CC-CF7FBA8C2BA6}"/>
          </ac:spMkLst>
        </pc:spChg>
        <pc:spChg chg="add del mod">
          <ac:chgData name="Ashton, Freya" userId="a74b1ea3-ea8d-491d-a1dd-c8a177204365" providerId="ADAL" clId="{5D93EB6F-42BD-43D5-9C3E-33EF7EEBA665}" dt="2023-05-22T08:51:22.806" v="858" actId="478"/>
          <ac:spMkLst>
            <pc:docMk/>
            <pc:sldMk cId="1634627261" sldId="264"/>
            <ac:spMk id="8" creationId="{98135896-7855-E6FA-807F-44C07AE63EFF}"/>
          </ac:spMkLst>
        </pc:spChg>
        <pc:spChg chg="add del mod">
          <ac:chgData name="Ashton, Freya" userId="a74b1ea3-ea8d-491d-a1dd-c8a177204365" providerId="ADAL" clId="{5D93EB6F-42BD-43D5-9C3E-33EF7EEBA665}" dt="2023-05-22T08:51:16.800" v="855" actId="478"/>
          <ac:spMkLst>
            <pc:docMk/>
            <pc:sldMk cId="1634627261" sldId="264"/>
            <ac:spMk id="10" creationId="{37A2454C-7FB1-FD2F-F918-3D48528E1986}"/>
          </ac:spMkLst>
        </pc:spChg>
        <pc:spChg chg="add">
          <ac:chgData name="Ashton, Freya" userId="a74b1ea3-ea8d-491d-a1dd-c8a177204365" providerId="ADAL" clId="{5D93EB6F-42BD-43D5-9C3E-33EF7EEBA665}" dt="2023-05-22T09:40:53.864" v="915" actId="26606"/>
          <ac:spMkLst>
            <pc:docMk/>
            <pc:sldMk cId="1634627261" sldId="264"/>
            <ac:spMk id="14" creationId="{D87AB319-64C0-4E2D-B1CD-0A970301BEEA}"/>
          </ac:spMkLst>
        </pc:spChg>
        <pc:spChg chg="add">
          <ac:chgData name="Ashton, Freya" userId="a74b1ea3-ea8d-491d-a1dd-c8a177204365" providerId="ADAL" clId="{5D93EB6F-42BD-43D5-9C3E-33EF7EEBA665}" dt="2023-05-22T09:40:53.864" v="915" actId="26606"/>
          <ac:spMkLst>
            <pc:docMk/>
            <pc:sldMk cId="1634627261" sldId="264"/>
            <ac:spMk id="15" creationId="{F6E18020-7141-40C0-98B9-58BE04886983}"/>
          </ac:spMkLst>
        </pc:spChg>
        <pc:spChg chg="add del">
          <ac:chgData name="Ashton, Freya" userId="a74b1ea3-ea8d-491d-a1dd-c8a177204365" providerId="ADAL" clId="{5D93EB6F-42BD-43D5-9C3E-33EF7EEBA665}" dt="2023-05-22T09:40:37.612" v="914" actId="26606"/>
          <ac:spMkLst>
            <pc:docMk/>
            <pc:sldMk cId="1634627261" sldId="264"/>
            <ac:spMk id="17" creationId="{CD333CBE-B699-4E3B-9F45-C045F773434F}"/>
          </ac:spMkLst>
        </pc:spChg>
        <pc:spChg chg="add del">
          <ac:chgData name="Ashton, Freya" userId="a74b1ea3-ea8d-491d-a1dd-c8a177204365" providerId="ADAL" clId="{5D93EB6F-42BD-43D5-9C3E-33EF7EEBA665}" dt="2023-05-22T09:40:37.612" v="914" actId="26606"/>
          <ac:spMkLst>
            <pc:docMk/>
            <pc:sldMk cId="1634627261" sldId="264"/>
            <ac:spMk id="19" creationId="{1E437638-E86C-41B1-BC86-6F186CB35AA8}"/>
          </ac:spMkLst>
        </pc:spChg>
        <pc:spChg chg="add del">
          <ac:chgData name="Ashton, Freya" userId="a74b1ea3-ea8d-491d-a1dd-c8a177204365" providerId="ADAL" clId="{5D93EB6F-42BD-43D5-9C3E-33EF7EEBA665}" dt="2023-05-22T09:40:29.686" v="906" actId="26606"/>
          <ac:spMkLst>
            <pc:docMk/>
            <pc:sldMk cId="1634627261" sldId="264"/>
            <ac:spMk id="24" creationId="{CD333CBE-B699-4E3B-9F45-C045F773434F}"/>
          </ac:spMkLst>
        </pc:spChg>
        <pc:spChg chg="add del">
          <ac:chgData name="Ashton, Freya" userId="a74b1ea3-ea8d-491d-a1dd-c8a177204365" providerId="ADAL" clId="{5D93EB6F-42BD-43D5-9C3E-33EF7EEBA665}" dt="2023-05-22T09:40:29.686" v="906" actId="26606"/>
          <ac:spMkLst>
            <pc:docMk/>
            <pc:sldMk cId="1634627261" sldId="264"/>
            <ac:spMk id="26" creationId="{1E437638-E86C-41B1-BC86-6F186CB35AA8}"/>
          </ac:spMkLst>
        </pc:spChg>
        <pc:spChg chg="add del">
          <ac:chgData name="Ashton, Freya" userId="a74b1ea3-ea8d-491d-a1dd-c8a177204365" providerId="ADAL" clId="{5D93EB6F-42BD-43D5-9C3E-33EF7EEBA665}" dt="2023-05-22T09:40:30.572" v="908" actId="26606"/>
          <ac:spMkLst>
            <pc:docMk/>
            <pc:sldMk cId="1634627261" sldId="264"/>
            <ac:spMk id="28" creationId="{D87AB319-64C0-4E2D-B1CD-0A970301BEEA}"/>
          </ac:spMkLst>
        </pc:spChg>
        <pc:spChg chg="add del">
          <ac:chgData name="Ashton, Freya" userId="a74b1ea3-ea8d-491d-a1dd-c8a177204365" providerId="ADAL" clId="{5D93EB6F-42BD-43D5-9C3E-33EF7EEBA665}" dt="2023-05-22T09:40:30.572" v="908" actId="26606"/>
          <ac:spMkLst>
            <pc:docMk/>
            <pc:sldMk cId="1634627261" sldId="264"/>
            <ac:spMk id="29" creationId="{F6E18020-7141-40C0-98B9-58BE04886983}"/>
          </ac:spMkLst>
        </pc:spChg>
        <pc:spChg chg="add del">
          <ac:chgData name="Ashton, Freya" userId="a74b1ea3-ea8d-491d-a1dd-c8a177204365" providerId="ADAL" clId="{5D93EB6F-42BD-43D5-9C3E-33EF7EEBA665}" dt="2023-05-22T09:40:31.373" v="910" actId="26606"/>
          <ac:spMkLst>
            <pc:docMk/>
            <pc:sldMk cId="1634627261" sldId="264"/>
            <ac:spMk id="31" creationId="{CD333CBE-B699-4E3B-9F45-C045F773434F}"/>
          </ac:spMkLst>
        </pc:spChg>
        <pc:spChg chg="add del">
          <ac:chgData name="Ashton, Freya" userId="a74b1ea3-ea8d-491d-a1dd-c8a177204365" providerId="ADAL" clId="{5D93EB6F-42BD-43D5-9C3E-33EF7EEBA665}" dt="2023-05-22T09:40:31.373" v="910" actId="26606"/>
          <ac:spMkLst>
            <pc:docMk/>
            <pc:sldMk cId="1634627261" sldId="264"/>
            <ac:spMk id="32" creationId="{1E437638-E86C-41B1-BC86-6F186CB35AA8}"/>
          </ac:spMkLst>
        </pc:spChg>
        <pc:spChg chg="add del">
          <ac:chgData name="Ashton, Freya" userId="a74b1ea3-ea8d-491d-a1dd-c8a177204365" providerId="ADAL" clId="{5D93EB6F-42BD-43D5-9C3E-33EF7EEBA665}" dt="2023-05-22T09:40:36.432" v="912" actId="26606"/>
          <ac:spMkLst>
            <pc:docMk/>
            <pc:sldMk cId="1634627261" sldId="264"/>
            <ac:spMk id="34" creationId="{D87AB319-64C0-4E2D-B1CD-0A970301BEEA}"/>
          </ac:spMkLst>
        </pc:spChg>
        <pc:spChg chg="add del">
          <ac:chgData name="Ashton, Freya" userId="a74b1ea3-ea8d-491d-a1dd-c8a177204365" providerId="ADAL" clId="{5D93EB6F-42BD-43D5-9C3E-33EF7EEBA665}" dt="2023-05-22T09:40:36.432" v="912" actId="26606"/>
          <ac:spMkLst>
            <pc:docMk/>
            <pc:sldMk cId="1634627261" sldId="264"/>
            <ac:spMk id="35" creationId="{F6E18020-7141-40C0-98B9-58BE04886983}"/>
          </ac:spMkLst>
        </pc:spChg>
        <pc:picChg chg="add del mod">
          <ac:chgData name="Ashton, Freya" userId="a74b1ea3-ea8d-491d-a1dd-c8a177204365" providerId="ADAL" clId="{5D93EB6F-42BD-43D5-9C3E-33EF7EEBA665}" dt="2023-05-22T08:51:13.088" v="853" actId="478"/>
          <ac:picMkLst>
            <pc:docMk/>
            <pc:sldMk cId="1634627261" sldId="264"/>
            <ac:picMk id="7" creationId="{D46ED3EC-549E-BBD9-A14C-2CE80CFB869B}"/>
          </ac:picMkLst>
        </pc:picChg>
        <pc:picChg chg="add del mod">
          <ac:chgData name="Ashton, Freya" userId="a74b1ea3-ea8d-491d-a1dd-c8a177204365" providerId="ADAL" clId="{5D93EB6F-42BD-43D5-9C3E-33EF7EEBA665}" dt="2023-05-22T09:42:06.072" v="918" actId="478"/>
          <ac:picMkLst>
            <pc:docMk/>
            <pc:sldMk cId="1634627261" sldId="264"/>
            <ac:picMk id="12" creationId="{6D521983-A29A-127B-0736-8BC680C0945D}"/>
          </ac:picMkLst>
        </pc:picChg>
        <pc:picChg chg="add mod">
          <ac:chgData name="Ashton, Freya" userId="a74b1ea3-ea8d-491d-a1dd-c8a177204365" providerId="ADAL" clId="{5D93EB6F-42BD-43D5-9C3E-33EF7EEBA665}" dt="2023-05-22T09:42:16.742" v="1004" actId="1037"/>
          <ac:picMkLst>
            <pc:docMk/>
            <pc:sldMk cId="1634627261" sldId="264"/>
            <ac:picMk id="16" creationId="{65695DF9-04E6-21AB-D4C6-858CC3F9D0F2}"/>
          </ac:picMkLst>
        </pc:picChg>
      </pc:sldChg>
      <pc:sldChg chg="new del">
        <pc:chgData name="Ashton, Freya" userId="a74b1ea3-ea8d-491d-a1dd-c8a177204365" providerId="ADAL" clId="{5D93EB6F-42BD-43D5-9C3E-33EF7EEBA665}" dt="2023-05-22T05:58:56.597" v="445" actId="680"/>
        <pc:sldMkLst>
          <pc:docMk/>
          <pc:sldMk cId="2332887529" sldId="265"/>
        </pc:sldMkLst>
      </pc:sldChg>
      <pc:sldChg chg="addSp delSp modSp new mod">
        <pc:chgData name="Ashton, Freya" userId="a74b1ea3-ea8d-491d-a1dd-c8a177204365" providerId="ADAL" clId="{5D93EB6F-42BD-43D5-9C3E-33EF7EEBA665}" dt="2023-05-22T07:44:04.824" v="812" actId="404"/>
        <pc:sldMkLst>
          <pc:docMk/>
          <pc:sldMk cId="3257172123" sldId="265"/>
        </pc:sldMkLst>
        <pc:spChg chg="mod">
          <ac:chgData name="Ashton, Freya" userId="a74b1ea3-ea8d-491d-a1dd-c8a177204365" providerId="ADAL" clId="{5D93EB6F-42BD-43D5-9C3E-33EF7EEBA665}" dt="2023-05-22T06:20:32.017" v="484" actId="1076"/>
          <ac:spMkLst>
            <pc:docMk/>
            <pc:sldMk cId="3257172123" sldId="265"/>
            <ac:spMk id="2" creationId="{644CB4A0-8408-CCB8-B296-C8B2C1950022}"/>
          </ac:spMkLst>
        </pc:spChg>
        <pc:spChg chg="del">
          <ac:chgData name="Ashton, Freya" userId="a74b1ea3-ea8d-491d-a1dd-c8a177204365" providerId="ADAL" clId="{5D93EB6F-42BD-43D5-9C3E-33EF7EEBA665}" dt="2023-05-22T06:20:10.899" v="475" actId="478"/>
          <ac:spMkLst>
            <pc:docMk/>
            <pc:sldMk cId="3257172123" sldId="265"/>
            <ac:spMk id="3" creationId="{F91302A4-04A6-30D1-2685-66DA8F0646E0}"/>
          </ac:spMkLst>
        </pc:spChg>
        <pc:spChg chg="del">
          <ac:chgData name="Ashton, Freya" userId="a74b1ea3-ea8d-491d-a1dd-c8a177204365" providerId="ADAL" clId="{5D93EB6F-42BD-43D5-9C3E-33EF7EEBA665}" dt="2023-05-22T06:20:12.219" v="476" actId="478"/>
          <ac:spMkLst>
            <pc:docMk/>
            <pc:sldMk cId="3257172123" sldId="265"/>
            <ac:spMk id="4" creationId="{689CB2BD-CED8-AA31-79B3-DCD871820BE0}"/>
          </ac:spMkLst>
        </pc:spChg>
        <pc:spChg chg="add mod">
          <ac:chgData name="Ashton, Freya" userId="a74b1ea3-ea8d-491d-a1dd-c8a177204365" providerId="ADAL" clId="{5D93EB6F-42BD-43D5-9C3E-33EF7EEBA665}" dt="2023-05-22T07:44:04.824" v="812" actId="404"/>
          <ac:spMkLst>
            <pc:docMk/>
            <pc:sldMk cId="3257172123" sldId="265"/>
            <ac:spMk id="7" creationId="{8A97D139-5A09-C471-A07B-75A56111F934}"/>
          </ac:spMkLst>
        </pc:spChg>
        <pc:picChg chg="add mod">
          <ac:chgData name="Ashton, Freya" userId="a74b1ea3-ea8d-491d-a1dd-c8a177204365" providerId="ADAL" clId="{5D93EB6F-42BD-43D5-9C3E-33EF7EEBA665}" dt="2023-05-22T06:20:34.758" v="485" actId="1076"/>
          <ac:picMkLst>
            <pc:docMk/>
            <pc:sldMk cId="3257172123" sldId="265"/>
            <ac:picMk id="6" creationId="{E7C0F43A-E0AD-3F0F-C11B-5477CFB5C9D0}"/>
          </ac:picMkLst>
        </pc:picChg>
      </pc:sldChg>
      <pc:sldChg chg="addSp delSp modSp add mod">
        <pc:chgData name="Ashton, Freya" userId="a74b1ea3-ea8d-491d-a1dd-c8a177204365" providerId="ADAL" clId="{5D93EB6F-42BD-43D5-9C3E-33EF7EEBA665}" dt="2023-05-22T09:50:53.981" v="1006" actId="1076"/>
        <pc:sldMkLst>
          <pc:docMk/>
          <pc:sldMk cId="489976737" sldId="266"/>
        </pc:sldMkLst>
        <pc:spChg chg="del">
          <ac:chgData name="Ashton, Freya" userId="a74b1ea3-ea8d-491d-a1dd-c8a177204365" providerId="ADAL" clId="{5D93EB6F-42BD-43D5-9C3E-33EF7EEBA665}" dt="2023-05-22T06:26:26.851" v="486" actId="22"/>
          <ac:spMkLst>
            <pc:docMk/>
            <pc:sldMk cId="489976737" sldId="266"/>
            <ac:spMk id="3" creationId="{F91302A4-04A6-30D1-2685-66DA8F0646E0}"/>
          </ac:spMkLst>
        </pc:spChg>
        <pc:spChg chg="del">
          <ac:chgData name="Ashton, Freya" userId="a74b1ea3-ea8d-491d-a1dd-c8a177204365" providerId="ADAL" clId="{5D93EB6F-42BD-43D5-9C3E-33EF7EEBA665}" dt="2023-05-22T06:27:06.099" v="537" actId="478"/>
          <ac:spMkLst>
            <pc:docMk/>
            <pc:sldMk cId="489976737" sldId="266"/>
            <ac:spMk id="4" creationId="{689CB2BD-CED8-AA31-79B3-DCD871820BE0}"/>
          </ac:spMkLst>
        </pc:spChg>
        <pc:spChg chg="add mod">
          <ac:chgData name="Ashton, Freya" userId="a74b1ea3-ea8d-491d-a1dd-c8a177204365" providerId="ADAL" clId="{5D93EB6F-42BD-43D5-9C3E-33EF7EEBA665}" dt="2023-05-22T06:27:02.981" v="536" actId="404"/>
          <ac:spMkLst>
            <pc:docMk/>
            <pc:sldMk cId="489976737" sldId="266"/>
            <ac:spMk id="7" creationId="{BA4536C7-0F27-6832-BB79-E9E2A416C697}"/>
          </ac:spMkLst>
        </pc:spChg>
        <pc:spChg chg="add mod">
          <ac:chgData name="Ashton, Freya" userId="a74b1ea3-ea8d-491d-a1dd-c8a177204365" providerId="ADAL" clId="{5D93EB6F-42BD-43D5-9C3E-33EF7EEBA665}" dt="2023-05-22T06:27:25.167" v="545" actId="1076"/>
          <ac:spMkLst>
            <pc:docMk/>
            <pc:sldMk cId="489976737" sldId="266"/>
            <ac:spMk id="8" creationId="{295D3D1B-ED2D-0C2E-6D45-9F30460436F0}"/>
          </ac:spMkLst>
        </pc:spChg>
        <pc:spChg chg="add mod">
          <ac:chgData name="Ashton, Freya" userId="a74b1ea3-ea8d-491d-a1dd-c8a177204365" providerId="ADAL" clId="{5D93EB6F-42BD-43D5-9C3E-33EF7EEBA665}" dt="2023-05-22T09:50:53.981" v="1006" actId="1076"/>
          <ac:spMkLst>
            <pc:docMk/>
            <pc:sldMk cId="489976737" sldId="266"/>
            <ac:spMk id="15" creationId="{CC270066-E283-B9BD-C9FB-2428946699E6}"/>
          </ac:spMkLst>
        </pc:spChg>
        <pc:picChg chg="add mod ord">
          <ac:chgData name="Ashton, Freya" userId="a74b1ea3-ea8d-491d-a1dd-c8a177204365" providerId="ADAL" clId="{5D93EB6F-42BD-43D5-9C3E-33EF7EEBA665}" dt="2023-05-22T06:26:35.274" v="489" actId="1076"/>
          <ac:picMkLst>
            <pc:docMk/>
            <pc:sldMk cId="489976737" sldId="266"/>
            <ac:picMk id="6" creationId="{0FF2ED07-7E95-AADD-C20E-A1DE7BE44DC0}"/>
          </ac:picMkLst>
        </pc:picChg>
        <pc:picChg chg="add mod">
          <ac:chgData name="Ashton, Freya" userId="a74b1ea3-ea8d-491d-a1dd-c8a177204365" providerId="ADAL" clId="{5D93EB6F-42BD-43D5-9C3E-33EF7EEBA665}" dt="2023-05-22T06:28:16.366" v="554" actId="1076"/>
          <ac:picMkLst>
            <pc:docMk/>
            <pc:sldMk cId="489976737" sldId="266"/>
            <ac:picMk id="10" creationId="{6E25B9D4-1F71-DB0C-DBEF-936125DE9CB8}"/>
          </ac:picMkLst>
        </pc:picChg>
        <pc:picChg chg="add mod">
          <ac:chgData name="Ashton, Freya" userId="a74b1ea3-ea8d-491d-a1dd-c8a177204365" providerId="ADAL" clId="{5D93EB6F-42BD-43D5-9C3E-33EF7EEBA665}" dt="2023-05-22T06:28:56.389" v="561" actId="1076"/>
          <ac:picMkLst>
            <pc:docMk/>
            <pc:sldMk cId="489976737" sldId="266"/>
            <ac:picMk id="12" creationId="{0C561A0A-2367-64DF-5F25-7C9DBF9A871E}"/>
          </ac:picMkLst>
        </pc:picChg>
        <pc:picChg chg="add mod">
          <ac:chgData name="Ashton, Freya" userId="a74b1ea3-ea8d-491d-a1dd-c8a177204365" providerId="ADAL" clId="{5D93EB6F-42BD-43D5-9C3E-33EF7EEBA665}" dt="2023-05-22T06:29:32.930" v="566" actId="14100"/>
          <ac:picMkLst>
            <pc:docMk/>
            <pc:sldMk cId="489976737" sldId="266"/>
            <ac:picMk id="14" creationId="{A210AEC5-3B83-1421-23F2-DEB45EE91CE8}"/>
          </ac:picMkLst>
        </pc:picChg>
      </pc:sldChg>
      <pc:sldChg chg="addSp delSp modSp add mod">
        <pc:chgData name="Ashton, Freya" userId="a74b1ea3-ea8d-491d-a1dd-c8a177204365" providerId="ADAL" clId="{5D93EB6F-42BD-43D5-9C3E-33EF7EEBA665}" dt="2023-05-22T09:50:58.538" v="1008" actId="1076"/>
        <pc:sldMkLst>
          <pc:docMk/>
          <pc:sldMk cId="529703591" sldId="267"/>
        </pc:sldMkLst>
        <pc:spChg chg="add del mod">
          <ac:chgData name="Ashton, Freya" userId="a74b1ea3-ea8d-491d-a1dd-c8a177204365" providerId="ADAL" clId="{5D93EB6F-42BD-43D5-9C3E-33EF7EEBA665}" dt="2023-05-22T06:30:03.941" v="569" actId="22"/>
          <ac:spMkLst>
            <pc:docMk/>
            <pc:sldMk cId="529703591" sldId="267"/>
            <ac:spMk id="4" creationId="{AB18A6D6-04DD-AEB7-758B-FD815B110894}"/>
          </ac:spMkLst>
        </pc:spChg>
        <pc:spChg chg="add mod">
          <ac:chgData name="Ashton, Freya" userId="a74b1ea3-ea8d-491d-a1dd-c8a177204365" providerId="ADAL" clId="{5D93EB6F-42BD-43D5-9C3E-33EF7EEBA665}" dt="2023-05-22T09:50:58.538" v="1008" actId="1076"/>
          <ac:spMkLst>
            <pc:docMk/>
            <pc:sldMk cId="529703591" sldId="267"/>
            <ac:spMk id="21" creationId="{EA1B759E-8D5C-836D-1374-B90112B7DDA0}"/>
          </ac:spMkLst>
        </pc:spChg>
        <pc:picChg chg="del">
          <ac:chgData name="Ashton, Freya" userId="a74b1ea3-ea8d-491d-a1dd-c8a177204365" providerId="ADAL" clId="{5D93EB6F-42BD-43D5-9C3E-33EF7EEBA665}" dt="2023-05-22T06:30:02.101" v="568" actId="478"/>
          <ac:picMkLst>
            <pc:docMk/>
            <pc:sldMk cId="529703591" sldId="267"/>
            <ac:picMk id="6" creationId="{0FF2ED07-7E95-AADD-C20E-A1DE7BE44DC0}"/>
          </ac:picMkLst>
        </pc:picChg>
        <pc:picChg chg="add mod ord">
          <ac:chgData name="Ashton, Freya" userId="a74b1ea3-ea8d-491d-a1dd-c8a177204365" providerId="ADAL" clId="{5D93EB6F-42BD-43D5-9C3E-33EF7EEBA665}" dt="2023-05-22T06:30:06.452" v="570" actId="1076"/>
          <ac:picMkLst>
            <pc:docMk/>
            <pc:sldMk cId="529703591" sldId="267"/>
            <ac:picMk id="9" creationId="{29F5368D-A7AF-7837-065D-9EA05142CB21}"/>
          </ac:picMkLst>
        </pc:picChg>
        <pc:picChg chg="del">
          <ac:chgData name="Ashton, Freya" userId="a74b1ea3-ea8d-491d-a1dd-c8a177204365" providerId="ADAL" clId="{5D93EB6F-42BD-43D5-9C3E-33EF7EEBA665}" dt="2023-05-22T06:30:37.587" v="574" actId="478"/>
          <ac:picMkLst>
            <pc:docMk/>
            <pc:sldMk cId="529703591" sldId="267"/>
            <ac:picMk id="10" creationId="{6E25B9D4-1F71-DB0C-DBEF-936125DE9CB8}"/>
          </ac:picMkLst>
        </pc:picChg>
        <pc:picChg chg="del">
          <ac:chgData name="Ashton, Freya" userId="a74b1ea3-ea8d-491d-a1dd-c8a177204365" providerId="ADAL" clId="{5D93EB6F-42BD-43D5-9C3E-33EF7EEBA665}" dt="2023-05-22T06:30:50.375" v="579" actId="478"/>
          <ac:picMkLst>
            <pc:docMk/>
            <pc:sldMk cId="529703591" sldId="267"/>
            <ac:picMk id="12" creationId="{0C561A0A-2367-64DF-5F25-7C9DBF9A871E}"/>
          </ac:picMkLst>
        </pc:picChg>
        <pc:picChg chg="add del mod">
          <ac:chgData name="Ashton, Freya" userId="a74b1ea3-ea8d-491d-a1dd-c8a177204365" providerId="ADAL" clId="{5D93EB6F-42BD-43D5-9C3E-33EF7EEBA665}" dt="2023-05-22T06:30:34.580" v="573" actId="478"/>
          <ac:picMkLst>
            <pc:docMk/>
            <pc:sldMk cId="529703591" sldId="267"/>
            <ac:picMk id="13" creationId="{0195357D-607B-CD56-BC1C-AD5ED776142D}"/>
          </ac:picMkLst>
        </pc:picChg>
        <pc:picChg chg="del">
          <ac:chgData name="Ashton, Freya" userId="a74b1ea3-ea8d-491d-a1dd-c8a177204365" providerId="ADAL" clId="{5D93EB6F-42BD-43D5-9C3E-33EF7EEBA665}" dt="2023-05-22T06:30:51.879" v="580" actId="478"/>
          <ac:picMkLst>
            <pc:docMk/>
            <pc:sldMk cId="529703591" sldId="267"/>
            <ac:picMk id="14" creationId="{A210AEC5-3B83-1421-23F2-DEB45EE91CE8}"/>
          </ac:picMkLst>
        </pc:picChg>
        <pc:picChg chg="add mod">
          <ac:chgData name="Ashton, Freya" userId="a74b1ea3-ea8d-491d-a1dd-c8a177204365" providerId="ADAL" clId="{5D93EB6F-42BD-43D5-9C3E-33EF7EEBA665}" dt="2023-05-22T06:30:48.108" v="578" actId="1076"/>
          <ac:picMkLst>
            <pc:docMk/>
            <pc:sldMk cId="529703591" sldId="267"/>
            <ac:picMk id="16" creationId="{9BBD9086-00D4-77DC-05C2-84E944677C7A}"/>
          </ac:picMkLst>
        </pc:picChg>
        <pc:picChg chg="add mod">
          <ac:chgData name="Ashton, Freya" userId="a74b1ea3-ea8d-491d-a1dd-c8a177204365" providerId="ADAL" clId="{5D93EB6F-42BD-43D5-9C3E-33EF7EEBA665}" dt="2023-05-22T06:31:27.924" v="586" actId="14100"/>
          <ac:picMkLst>
            <pc:docMk/>
            <pc:sldMk cId="529703591" sldId="267"/>
            <ac:picMk id="18" creationId="{628835A2-F1CB-DC12-9233-921A08BE0DF2}"/>
          </ac:picMkLst>
        </pc:picChg>
        <pc:picChg chg="add mod">
          <ac:chgData name="Ashton, Freya" userId="a74b1ea3-ea8d-491d-a1dd-c8a177204365" providerId="ADAL" clId="{5D93EB6F-42BD-43D5-9C3E-33EF7EEBA665}" dt="2023-05-22T06:32:09.108" v="591" actId="14100"/>
          <ac:picMkLst>
            <pc:docMk/>
            <pc:sldMk cId="529703591" sldId="267"/>
            <ac:picMk id="20" creationId="{078C6EC5-6DAD-EA00-2DBA-AE4635B96894}"/>
          </ac:picMkLst>
        </pc:picChg>
      </pc:sldChg>
      <pc:sldChg chg="addSp delSp modSp add mod">
        <pc:chgData name="Ashton, Freya" userId="a74b1ea3-ea8d-491d-a1dd-c8a177204365" providerId="ADAL" clId="{5D93EB6F-42BD-43D5-9C3E-33EF7EEBA665}" dt="2023-05-22T09:51:33.442" v="1018" actId="403"/>
        <pc:sldMkLst>
          <pc:docMk/>
          <pc:sldMk cId="2091131522" sldId="268"/>
        </pc:sldMkLst>
        <pc:spChg chg="add del mod">
          <ac:chgData name="Ashton, Freya" userId="a74b1ea3-ea8d-491d-a1dd-c8a177204365" providerId="ADAL" clId="{5D93EB6F-42BD-43D5-9C3E-33EF7EEBA665}" dt="2023-05-22T06:33:21.434" v="598" actId="22"/>
          <ac:spMkLst>
            <pc:docMk/>
            <pc:sldMk cId="2091131522" sldId="268"/>
            <ac:spMk id="4" creationId="{87495F0E-F392-81E7-37AC-814F90859634}"/>
          </ac:spMkLst>
        </pc:spChg>
        <pc:spChg chg="add mod">
          <ac:chgData name="Ashton, Freya" userId="a74b1ea3-ea8d-491d-a1dd-c8a177204365" providerId="ADAL" clId="{5D93EB6F-42BD-43D5-9C3E-33EF7EEBA665}" dt="2023-05-22T06:44:06.616" v="801" actId="5793"/>
          <ac:spMkLst>
            <pc:docMk/>
            <pc:sldMk cId="2091131522" sldId="268"/>
            <ac:spMk id="12" creationId="{1700019C-0215-B15B-3805-99FD4A435C0C}"/>
          </ac:spMkLst>
        </pc:spChg>
        <pc:spChg chg="add mod">
          <ac:chgData name="Ashton, Freya" userId="a74b1ea3-ea8d-491d-a1dd-c8a177204365" providerId="ADAL" clId="{5D93EB6F-42BD-43D5-9C3E-33EF7EEBA665}" dt="2023-05-22T09:51:33.442" v="1018" actId="403"/>
          <ac:spMkLst>
            <pc:docMk/>
            <pc:sldMk cId="2091131522" sldId="268"/>
            <ac:spMk id="13" creationId="{4EE33FD2-3430-DA11-E09A-E85F2353A083}"/>
          </ac:spMkLst>
        </pc:spChg>
        <pc:picChg chg="add mod ord">
          <ac:chgData name="Ashton, Freya" userId="a74b1ea3-ea8d-491d-a1dd-c8a177204365" providerId="ADAL" clId="{5D93EB6F-42BD-43D5-9C3E-33EF7EEBA665}" dt="2023-05-22T06:33:25.348" v="599" actId="1076"/>
          <ac:picMkLst>
            <pc:docMk/>
            <pc:sldMk cId="2091131522" sldId="268"/>
            <ac:picMk id="6" creationId="{7CBCBC3F-C934-AC47-4B21-21D073F967F3}"/>
          </ac:picMkLst>
        </pc:picChg>
        <pc:picChg chg="del mod">
          <ac:chgData name="Ashton, Freya" userId="a74b1ea3-ea8d-491d-a1dd-c8a177204365" providerId="ADAL" clId="{5D93EB6F-42BD-43D5-9C3E-33EF7EEBA665}" dt="2023-05-22T06:32:54.277" v="595" actId="478"/>
          <ac:picMkLst>
            <pc:docMk/>
            <pc:sldMk cId="2091131522" sldId="268"/>
            <ac:picMk id="9" creationId="{29F5368D-A7AF-7837-065D-9EA05142CB21}"/>
          </ac:picMkLst>
        </pc:picChg>
        <pc:picChg chg="add mod">
          <ac:chgData name="Ashton, Freya" userId="a74b1ea3-ea8d-491d-a1dd-c8a177204365" providerId="ADAL" clId="{5D93EB6F-42BD-43D5-9C3E-33EF7EEBA665}" dt="2023-05-22T06:34:12.660" v="608" actId="1076"/>
          <ac:picMkLst>
            <pc:docMk/>
            <pc:sldMk cId="2091131522" sldId="268"/>
            <ac:picMk id="11" creationId="{01B4C523-5158-EFC9-DF6D-25F56C22188A}"/>
          </ac:picMkLst>
        </pc:picChg>
        <pc:picChg chg="del">
          <ac:chgData name="Ashton, Freya" userId="a74b1ea3-ea8d-491d-a1dd-c8a177204365" providerId="ADAL" clId="{5D93EB6F-42BD-43D5-9C3E-33EF7EEBA665}" dt="2023-05-22T06:32:55.449" v="596" actId="478"/>
          <ac:picMkLst>
            <pc:docMk/>
            <pc:sldMk cId="2091131522" sldId="268"/>
            <ac:picMk id="16" creationId="{9BBD9086-00D4-77DC-05C2-84E944677C7A}"/>
          </ac:picMkLst>
        </pc:picChg>
        <pc:picChg chg="del">
          <ac:chgData name="Ashton, Freya" userId="a74b1ea3-ea8d-491d-a1dd-c8a177204365" providerId="ADAL" clId="{5D93EB6F-42BD-43D5-9C3E-33EF7EEBA665}" dt="2023-05-22T06:32:53.289" v="593" actId="478"/>
          <ac:picMkLst>
            <pc:docMk/>
            <pc:sldMk cId="2091131522" sldId="268"/>
            <ac:picMk id="18" creationId="{628835A2-F1CB-DC12-9233-921A08BE0DF2}"/>
          </ac:picMkLst>
        </pc:picChg>
        <pc:picChg chg="del">
          <ac:chgData name="Ashton, Freya" userId="a74b1ea3-ea8d-491d-a1dd-c8a177204365" providerId="ADAL" clId="{5D93EB6F-42BD-43D5-9C3E-33EF7EEBA665}" dt="2023-05-22T06:32:56.034" v="597" actId="478"/>
          <ac:picMkLst>
            <pc:docMk/>
            <pc:sldMk cId="2091131522" sldId="268"/>
            <ac:picMk id="20" creationId="{078C6EC5-6DAD-EA00-2DBA-AE4635B96894}"/>
          </ac:picMkLst>
        </pc:picChg>
      </pc:sldChg>
      <pc:sldChg chg="addSp delSp modSp new mod">
        <pc:chgData name="Ashton, Freya" userId="a74b1ea3-ea8d-491d-a1dd-c8a177204365" providerId="ADAL" clId="{5D93EB6F-42BD-43D5-9C3E-33EF7EEBA665}" dt="2023-05-22T08:19:11.602" v="842" actId="1076"/>
        <pc:sldMkLst>
          <pc:docMk/>
          <pc:sldMk cId="89654482" sldId="269"/>
        </pc:sldMkLst>
        <pc:spChg chg="mod">
          <ac:chgData name="Ashton, Freya" userId="a74b1ea3-ea8d-491d-a1dd-c8a177204365" providerId="ADAL" clId="{5D93EB6F-42BD-43D5-9C3E-33EF7EEBA665}" dt="2023-05-22T07:56:04.716" v="827" actId="20577"/>
          <ac:spMkLst>
            <pc:docMk/>
            <pc:sldMk cId="89654482" sldId="269"/>
            <ac:spMk id="2" creationId="{3D4E53C6-B025-E7F7-880C-8B80D5BF5947}"/>
          </ac:spMkLst>
        </pc:spChg>
        <pc:spChg chg="del">
          <ac:chgData name="Ashton, Freya" userId="a74b1ea3-ea8d-491d-a1dd-c8a177204365" providerId="ADAL" clId="{5D93EB6F-42BD-43D5-9C3E-33EF7EEBA665}" dt="2023-05-22T08:05:23.175" v="828"/>
          <ac:spMkLst>
            <pc:docMk/>
            <pc:sldMk cId="89654482" sldId="269"/>
            <ac:spMk id="3" creationId="{D0DFF41D-C10E-5073-FD9C-F72792CA3105}"/>
          </ac:spMkLst>
        </pc:spChg>
        <pc:spChg chg="del">
          <ac:chgData name="Ashton, Freya" userId="a74b1ea3-ea8d-491d-a1dd-c8a177204365" providerId="ADAL" clId="{5D93EB6F-42BD-43D5-9C3E-33EF7EEBA665}" dt="2023-05-22T08:07:18.860" v="829"/>
          <ac:spMkLst>
            <pc:docMk/>
            <pc:sldMk cId="89654482" sldId="269"/>
            <ac:spMk id="4" creationId="{A0575B9B-DE86-1845-4261-078415DC0988}"/>
          </ac:spMkLst>
        </pc:spChg>
        <pc:spChg chg="add del mod">
          <ac:chgData name="Ashton, Freya" userId="a74b1ea3-ea8d-491d-a1dd-c8a177204365" providerId="ADAL" clId="{5D93EB6F-42BD-43D5-9C3E-33EF7EEBA665}" dt="2023-05-22T08:18:39.636" v="832" actId="478"/>
          <ac:spMkLst>
            <pc:docMk/>
            <pc:sldMk cId="89654482" sldId="269"/>
            <ac:spMk id="6" creationId="{FD969785-1103-93A9-6179-4445E4F84912}"/>
          </ac:spMkLst>
        </pc:spChg>
        <pc:spChg chg="add mod">
          <ac:chgData name="Ashton, Freya" userId="a74b1ea3-ea8d-491d-a1dd-c8a177204365" providerId="ADAL" clId="{5D93EB6F-42BD-43D5-9C3E-33EF7EEBA665}" dt="2023-05-22T08:19:11.602" v="842" actId="1076"/>
          <ac:spMkLst>
            <pc:docMk/>
            <pc:sldMk cId="89654482" sldId="269"/>
            <ac:spMk id="7" creationId="{F13F2BBF-749F-D6CC-69D2-48D88261C716}"/>
          </ac:spMkLst>
        </pc:spChg>
        <pc:picChg chg="add mod">
          <ac:chgData name="Ashton, Freya" userId="a74b1ea3-ea8d-491d-a1dd-c8a177204365" providerId="ADAL" clId="{5D93EB6F-42BD-43D5-9C3E-33EF7EEBA665}" dt="2023-05-22T08:19:09.273" v="841" actId="14100"/>
          <ac:picMkLst>
            <pc:docMk/>
            <pc:sldMk cId="89654482" sldId="269"/>
            <ac:picMk id="5" creationId="{96390894-4635-CE67-49AA-D54AE4490C04}"/>
          </ac:picMkLst>
        </pc:picChg>
        <pc:picChg chg="add del mod">
          <ac:chgData name="Ashton, Freya" userId="a74b1ea3-ea8d-491d-a1dd-c8a177204365" providerId="ADAL" clId="{5D93EB6F-42BD-43D5-9C3E-33EF7EEBA665}" dt="2023-05-22T08:18:28.913" v="830" actId="478"/>
          <ac:picMkLst>
            <pc:docMk/>
            <pc:sldMk cId="89654482" sldId="269"/>
            <ac:picMk id="1026" creationId="{F1BC4370-2F95-0DC6-7599-4BF34789F40C}"/>
          </ac:picMkLst>
        </pc:picChg>
      </pc:sldChg>
      <pc:sldChg chg="addSp delSp modSp add mod setBg">
        <pc:chgData name="Ashton, Freya" userId="a74b1ea3-ea8d-491d-a1dd-c8a177204365" providerId="ADAL" clId="{5D93EB6F-42BD-43D5-9C3E-33EF7EEBA665}" dt="2023-05-22T10:34:44.398" v="1102" actId="20577"/>
        <pc:sldMkLst>
          <pc:docMk/>
          <pc:sldMk cId="1163754569" sldId="270"/>
        </pc:sldMkLst>
        <pc:spChg chg="mod">
          <ac:chgData name="Ashton, Freya" userId="a74b1ea3-ea8d-491d-a1dd-c8a177204365" providerId="ADAL" clId="{5D93EB6F-42BD-43D5-9C3E-33EF7EEBA665}" dt="2023-05-22T10:34:44.398" v="1102" actId="20577"/>
          <ac:spMkLst>
            <pc:docMk/>
            <pc:sldMk cId="1163754569" sldId="270"/>
            <ac:spMk id="2" creationId="{FB6B4D9E-8AD1-35F0-4D05-3717F5DF8BD7}"/>
          </ac:spMkLst>
        </pc:spChg>
        <pc:spChg chg="del">
          <ac:chgData name="Ashton, Freya" userId="a74b1ea3-ea8d-491d-a1dd-c8a177204365" providerId="ADAL" clId="{5D93EB6F-42BD-43D5-9C3E-33EF7EEBA665}" dt="2023-05-22T08:55:28.856" v="860" actId="478"/>
          <ac:spMkLst>
            <pc:docMk/>
            <pc:sldMk cId="1163754569" sldId="270"/>
            <ac:spMk id="5" creationId="{13F2688A-A482-593C-4545-E4F1B6670ED5}"/>
          </ac:spMkLst>
        </pc:spChg>
        <pc:spChg chg="del">
          <ac:chgData name="Ashton, Freya" userId="a74b1ea3-ea8d-491d-a1dd-c8a177204365" providerId="ADAL" clId="{5D93EB6F-42BD-43D5-9C3E-33EF7EEBA665}" dt="2023-05-22T08:55:23.254" v="859" actId="22"/>
          <ac:spMkLst>
            <pc:docMk/>
            <pc:sldMk cId="1163754569" sldId="270"/>
            <ac:spMk id="6" creationId="{A8A71A0E-F813-6259-F0CC-CF7FBA8C2BA6}"/>
          </ac:spMkLst>
        </pc:spChg>
        <pc:spChg chg="mod">
          <ac:chgData name="Ashton, Freya" userId="a74b1ea3-ea8d-491d-a1dd-c8a177204365" providerId="ADAL" clId="{5D93EB6F-42BD-43D5-9C3E-33EF7EEBA665}" dt="2023-05-22T09:14:02.326" v="899" actId="1076"/>
          <ac:spMkLst>
            <pc:docMk/>
            <pc:sldMk cId="1163754569" sldId="270"/>
            <ac:spMk id="8" creationId="{98135896-7855-E6FA-807F-44C07AE63EFF}"/>
          </ac:spMkLst>
        </pc:spChg>
        <pc:spChg chg="add del">
          <ac:chgData name="Ashton, Freya" userId="a74b1ea3-ea8d-491d-a1dd-c8a177204365" providerId="ADAL" clId="{5D93EB6F-42BD-43D5-9C3E-33EF7EEBA665}" dt="2023-05-22T09:00:56.763" v="868" actId="26606"/>
          <ac:spMkLst>
            <pc:docMk/>
            <pc:sldMk cId="1163754569" sldId="270"/>
            <ac:spMk id="13" creationId="{67218665-EA77-40EC-8172-4F17E2DEDB3D}"/>
          </ac:spMkLst>
        </pc:spChg>
        <pc:spChg chg="add">
          <ac:chgData name="Ashton, Freya" userId="a74b1ea3-ea8d-491d-a1dd-c8a177204365" providerId="ADAL" clId="{5D93EB6F-42BD-43D5-9C3E-33EF7EEBA665}" dt="2023-05-22T09:00:56.765" v="869" actId="26606"/>
          <ac:spMkLst>
            <pc:docMk/>
            <pc:sldMk cId="1163754569" sldId="270"/>
            <ac:spMk id="15" creationId="{788D80A3-503A-400A-9D7F-99EC3CE0654D}"/>
          </ac:spMkLst>
        </pc:spChg>
        <pc:picChg chg="add mod ord modCrop">
          <ac:chgData name="Ashton, Freya" userId="a74b1ea3-ea8d-491d-a1dd-c8a177204365" providerId="ADAL" clId="{5D93EB6F-42BD-43D5-9C3E-33EF7EEBA665}" dt="2023-05-22T09:13:59.757" v="898" actId="1076"/>
          <ac:picMkLst>
            <pc:docMk/>
            <pc:sldMk cId="1163754569" sldId="270"/>
            <ac:picMk id="4" creationId="{6EA382EF-CC64-82D2-55F5-893FABCF282F}"/>
          </ac:picMkLst>
        </pc:picChg>
        <pc:picChg chg="mod modCrop">
          <ac:chgData name="Ashton, Freya" userId="a74b1ea3-ea8d-491d-a1dd-c8a177204365" providerId="ADAL" clId="{5D93EB6F-42BD-43D5-9C3E-33EF7EEBA665}" dt="2023-05-22T09:14:04.293" v="900" actId="1076"/>
          <ac:picMkLst>
            <pc:docMk/>
            <pc:sldMk cId="1163754569" sldId="270"/>
            <ac:picMk id="7" creationId="{D46ED3EC-549E-BBD9-A14C-2CE80CFB869B}"/>
          </ac:picMkLst>
        </pc:picChg>
        <pc:picChg chg="add mod modCrop">
          <ac:chgData name="Ashton, Freya" userId="a74b1ea3-ea8d-491d-a1dd-c8a177204365" providerId="ADAL" clId="{5D93EB6F-42BD-43D5-9C3E-33EF7EEBA665}" dt="2023-05-22T09:13:56.254" v="897" actId="1076"/>
          <ac:picMkLst>
            <pc:docMk/>
            <pc:sldMk cId="1163754569" sldId="270"/>
            <ac:picMk id="10" creationId="{DA41A7CB-4D86-DD67-AE4F-3013D95BB3A4}"/>
          </ac:picMkLst>
        </pc:picChg>
      </pc:sldChg>
    </pc:docChg>
  </pc:docChgLst>
  <pc:docChgLst>
    <pc:chgData name="Ashton, Freya" userId="a74b1ea3-ea8d-491d-a1dd-c8a177204365" providerId="ADAL" clId="{F93E94DB-B722-48A4-8D5D-660F89669851}"/>
    <pc:docChg chg="undo custSel modSld">
      <pc:chgData name="Ashton, Freya" userId="a74b1ea3-ea8d-491d-a1dd-c8a177204365" providerId="ADAL" clId="{F93E94DB-B722-48A4-8D5D-660F89669851}" dt="2023-02-02T12:10:51.061" v="233" actId="1038"/>
      <pc:docMkLst>
        <pc:docMk/>
      </pc:docMkLst>
      <pc:sldChg chg="addSp delSp modSp mod setBg">
        <pc:chgData name="Ashton, Freya" userId="a74b1ea3-ea8d-491d-a1dd-c8a177204365" providerId="ADAL" clId="{F93E94DB-B722-48A4-8D5D-660F89669851}" dt="2023-02-02T12:10:51.061" v="233" actId="1038"/>
        <pc:sldMkLst>
          <pc:docMk/>
          <pc:sldMk cId="1096859602" sldId="260"/>
        </pc:sldMkLst>
        <pc:spChg chg="mod">
          <ac:chgData name="Ashton, Freya" userId="a74b1ea3-ea8d-491d-a1dd-c8a177204365" providerId="ADAL" clId="{F93E94DB-B722-48A4-8D5D-660F89669851}" dt="2023-02-02T11:21:01.515" v="60" actId="26606"/>
          <ac:spMkLst>
            <pc:docMk/>
            <pc:sldMk cId="1096859602" sldId="260"/>
            <ac:spMk id="2" creationId="{257DACFB-439A-4DCF-91FD-442727498D15}"/>
          </ac:spMkLst>
        </pc:spChg>
        <pc:spChg chg="add del">
          <ac:chgData name="Ashton, Freya" userId="a74b1ea3-ea8d-491d-a1dd-c8a177204365" providerId="ADAL" clId="{F93E94DB-B722-48A4-8D5D-660F89669851}" dt="2023-02-02T10:55:33.901" v="22" actId="478"/>
          <ac:spMkLst>
            <pc:docMk/>
            <pc:sldMk cId="1096859602" sldId="260"/>
            <ac:spMk id="3" creationId="{B2EC6DC2-8413-416B-8B38-9A4FA2947520}"/>
          </ac:spMkLst>
        </pc:spChg>
        <pc:spChg chg="add del">
          <ac:chgData name="Ashton, Freya" userId="a74b1ea3-ea8d-491d-a1dd-c8a177204365" providerId="ADAL" clId="{F93E94DB-B722-48A4-8D5D-660F89669851}" dt="2023-02-02T10:55:45.133" v="24" actId="478"/>
          <ac:spMkLst>
            <pc:docMk/>
            <pc:sldMk cId="1096859602" sldId="260"/>
            <ac:spMk id="4" creationId="{191D3A62-374D-4AE1-ACF5-6D594BA18903}"/>
          </ac:spMkLst>
        </pc:spChg>
        <pc:spChg chg="add mod">
          <ac:chgData name="Ashton, Freya" userId="a74b1ea3-ea8d-491d-a1dd-c8a177204365" providerId="ADAL" clId="{F93E94DB-B722-48A4-8D5D-660F89669851}" dt="2023-02-02T12:10:40.534" v="204" actId="1037"/>
          <ac:spMkLst>
            <pc:docMk/>
            <pc:sldMk cId="1096859602" sldId="260"/>
            <ac:spMk id="10" creationId="{57074C79-B040-42FB-87C7-F4D48D87182D}"/>
          </ac:spMkLst>
        </pc:spChg>
        <pc:spChg chg="add del">
          <ac:chgData name="Ashton, Freya" userId="a74b1ea3-ea8d-491d-a1dd-c8a177204365" providerId="ADAL" clId="{F93E94DB-B722-48A4-8D5D-660F89669851}" dt="2023-02-02T11:21:17.167" v="62" actId="26606"/>
          <ac:spMkLst>
            <pc:docMk/>
            <pc:sldMk cId="1096859602" sldId="260"/>
            <ac:spMk id="14" creationId="{485B976C-17EF-415B-B03C-BAF9443B9DDB}"/>
          </ac:spMkLst>
        </pc:spChg>
        <pc:spChg chg="add del">
          <ac:chgData name="Ashton, Freya" userId="a74b1ea3-ea8d-491d-a1dd-c8a177204365" providerId="ADAL" clId="{F93E94DB-B722-48A4-8D5D-660F89669851}" dt="2023-02-02T11:21:17.167" v="62" actId="26606"/>
          <ac:spMkLst>
            <pc:docMk/>
            <pc:sldMk cId="1096859602" sldId="260"/>
            <ac:spMk id="16" creationId="{0FCF240B-952B-40E0-A969-924B20B668B8}"/>
          </ac:spMkLst>
        </pc:spChg>
        <pc:spChg chg="add mod">
          <ac:chgData name="Ashton, Freya" userId="a74b1ea3-ea8d-491d-a1dd-c8a177204365" providerId="ADAL" clId="{F93E94DB-B722-48A4-8D5D-660F89669851}" dt="2023-02-02T12:10:35.571" v="195" actId="1037"/>
          <ac:spMkLst>
            <pc:docMk/>
            <pc:sldMk cId="1096859602" sldId="260"/>
            <ac:spMk id="17" creationId="{23B13E98-732B-474F-8D56-AE3470C7B1E7}"/>
          </ac:spMkLst>
        </pc:spChg>
        <pc:spChg chg="add mod">
          <ac:chgData name="Ashton, Freya" userId="a74b1ea3-ea8d-491d-a1dd-c8a177204365" providerId="ADAL" clId="{F93E94DB-B722-48A4-8D5D-660F89669851}" dt="2023-02-02T12:10:48.468" v="229" actId="1038"/>
          <ac:spMkLst>
            <pc:docMk/>
            <pc:sldMk cId="1096859602" sldId="260"/>
            <ac:spMk id="18" creationId="{0A5936F8-F21D-4C72-BAB8-610D945EAF5B}"/>
          </ac:spMkLst>
        </pc:spChg>
        <pc:spChg chg="add mod">
          <ac:chgData name="Ashton, Freya" userId="a74b1ea3-ea8d-491d-a1dd-c8a177204365" providerId="ADAL" clId="{F93E94DB-B722-48A4-8D5D-660F89669851}" dt="2023-02-02T12:10:51.061" v="233" actId="1038"/>
          <ac:spMkLst>
            <pc:docMk/>
            <pc:sldMk cId="1096859602" sldId="260"/>
            <ac:spMk id="19" creationId="{D58FDBB5-3033-42AA-860C-94BE87D3C4BB}"/>
          </ac:spMkLst>
        </pc:spChg>
        <pc:spChg chg="add">
          <ac:chgData name="Ashton, Freya" userId="a74b1ea3-ea8d-491d-a1dd-c8a177204365" providerId="ADAL" clId="{F93E94DB-B722-48A4-8D5D-660F89669851}" dt="2023-02-02T11:21:17.167" v="62" actId="26606"/>
          <ac:spMkLst>
            <pc:docMk/>
            <pc:sldMk cId="1096859602" sldId="260"/>
            <ac:spMk id="21" creationId="{485B976C-17EF-415B-B03C-BAF9443B9DDB}"/>
          </ac:spMkLst>
        </pc:spChg>
        <pc:spChg chg="add">
          <ac:chgData name="Ashton, Freya" userId="a74b1ea3-ea8d-491d-a1dd-c8a177204365" providerId="ADAL" clId="{F93E94DB-B722-48A4-8D5D-660F89669851}" dt="2023-02-02T11:21:17.167" v="62" actId="26606"/>
          <ac:spMkLst>
            <pc:docMk/>
            <pc:sldMk cId="1096859602" sldId="260"/>
            <ac:spMk id="23" creationId="{0FCF240B-952B-40E0-A969-924B20B668B8}"/>
          </ac:spMkLst>
        </pc:spChg>
        <pc:picChg chg="add mod ord modCrop">
          <ac:chgData name="Ashton, Freya" userId="a74b1ea3-ea8d-491d-a1dd-c8a177204365" providerId="ADAL" clId="{F93E94DB-B722-48A4-8D5D-660F89669851}" dt="2023-02-02T12:09:48.802" v="133" actId="1038"/>
          <ac:picMkLst>
            <pc:docMk/>
            <pc:sldMk cId="1096859602" sldId="260"/>
            <ac:picMk id="5" creationId="{14EE54CF-D8AB-4A75-B273-242373CC6A35}"/>
          </ac:picMkLst>
        </pc:picChg>
        <pc:picChg chg="add del mod">
          <ac:chgData name="Ashton, Freya" userId="a74b1ea3-ea8d-491d-a1dd-c8a177204365" providerId="ADAL" clId="{F93E94DB-B722-48A4-8D5D-660F89669851}" dt="2023-02-02T11:11:37.341" v="42" actId="478"/>
          <ac:picMkLst>
            <pc:docMk/>
            <pc:sldMk cId="1096859602" sldId="260"/>
            <ac:picMk id="6" creationId="{89D479F1-5A91-4158-989B-70BE096F4288}"/>
          </ac:picMkLst>
        </pc:picChg>
        <pc:picChg chg="add mod ord">
          <ac:chgData name="Ashton, Freya" userId="a74b1ea3-ea8d-491d-a1dd-c8a177204365" providerId="ADAL" clId="{F93E94DB-B722-48A4-8D5D-660F89669851}" dt="2023-02-02T12:10:23.845" v="163" actId="1037"/>
          <ac:picMkLst>
            <pc:docMk/>
            <pc:sldMk cId="1096859602" sldId="260"/>
            <ac:picMk id="7" creationId="{93C500DB-7FBA-435A-AB54-DA3AE8F6A0FA}"/>
          </ac:picMkLst>
        </pc:picChg>
        <pc:picChg chg="add mod">
          <ac:chgData name="Ashton, Freya" userId="a74b1ea3-ea8d-491d-a1dd-c8a177204365" providerId="ADAL" clId="{F93E94DB-B722-48A4-8D5D-660F89669851}" dt="2023-02-02T12:10:18.235" v="145" actId="1037"/>
          <ac:picMkLst>
            <pc:docMk/>
            <pc:sldMk cId="1096859602" sldId="260"/>
            <ac:picMk id="8" creationId="{6C493E37-E204-4A85-8DDB-C4641DE1AF9D}"/>
          </ac:picMkLst>
        </pc:picChg>
        <pc:picChg chg="add mod modCrop">
          <ac:chgData name="Ashton, Freya" userId="a74b1ea3-ea8d-491d-a1dd-c8a177204365" providerId="ADAL" clId="{F93E94DB-B722-48A4-8D5D-660F89669851}" dt="2023-02-02T12:10:27.942" v="172" actId="1037"/>
          <ac:picMkLst>
            <pc:docMk/>
            <pc:sldMk cId="1096859602" sldId="260"/>
            <ac:picMk id="9" creationId="{2F0419AA-E7A3-45B8-B475-0BE5B48D3D8F}"/>
          </ac:picMkLst>
        </pc:picChg>
        <pc:picChg chg="add del mod">
          <ac:chgData name="Ashton, Freya" userId="a74b1ea3-ea8d-491d-a1dd-c8a177204365" providerId="ADAL" clId="{F93E94DB-B722-48A4-8D5D-660F89669851}" dt="2023-02-02T10:55:23.517" v="20" actId="478"/>
          <ac:picMkLst>
            <pc:docMk/>
            <pc:sldMk cId="1096859602" sldId="260"/>
            <ac:picMk id="1026" creationId="{96A4900F-B6C6-4E60-A6DF-8D96F1680016}"/>
          </ac:picMkLst>
        </pc:picChg>
      </pc:sldChg>
      <pc:sldChg chg="modSp mod">
        <pc:chgData name="Ashton, Freya" userId="a74b1ea3-ea8d-491d-a1dd-c8a177204365" providerId="ADAL" clId="{F93E94DB-B722-48A4-8D5D-660F89669851}" dt="2023-02-02T11:25:15.771" v="117" actId="403"/>
        <pc:sldMkLst>
          <pc:docMk/>
          <pc:sldMk cId="2687615986" sldId="262"/>
        </pc:sldMkLst>
        <pc:spChg chg="mod">
          <ac:chgData name="Ashton, Freya" userId="a74b1ea3-ea8d-491d-a1dd-c8a177204365" providerId="ADAL" clId="{F93E94DB-B722-48A4-8D5D-660F89669851}" dt="2023-02-02T11:25:15.771" v="117" actId="403"/>
          <ac:spMkLst>
            <pc:docMk/>
            <pc:sldMk cId="2687615986" sldId="262"/>
            <ac:spMk id="6" creationId="{D969FB0B-6B21-4E3C-9B89-A2577EA55107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800" spc="-12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5856E78C-778D-4071-80F3-65F92C5E2426}" type="datetimeFigureOut">
              <a:rPr lang="en-GB" smtClean="0"/>
              <a:t>21/05/2023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BE60C151-41EE-4D30-A398-0C7D1E4BBB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75987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6E78C-778D-4071-80F3-65F92C5E2426}" type="datetimeFigureOut">
              <a:rPr lang="en-GB" smtClean="0"/>
              <a:t>21/05/2023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0C151-41EE-4D30-A398-0C7D1E4BBB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59534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767419"/>
            <a:ext cx="10780776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800" b="0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4204209"/>
            <a:ext cx="9226296" cy="1645920"/>
          </a:xfrm>
        </p:spPr>
        <p:txBody>
          <a:bodyPr anchor="t">
            <a:normAutofit/>
          </a:bodyPr>
          <a:lstStyle>
            <a:lvl1pPr marL="0" indent="0">
              <a:buNone/>
              <a:defRPr sz="32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6E78C-778D-4071-80F3-65F92C5E2426}" type="datetimeFigureOut">
              <a:rPr lang="en-GB" smtClean="0"/>
              <a:t>21/05/2023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0C151-41EE-4D30-A398-0C7D1E4BBB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90989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6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1330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6E78C-778D-4071-80F3-65F92C5E2426}" type="datetimeFigureOut">
              <a:rPr lang="en-GB" smtClean="0"/>
              <a:t>21/05/2023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0C151-41EE-4D30-A398-0C7D1E4BBB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46757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40467"/>
            <a:ext cx="4663440" cy="723400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6656" y="2753084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07608" y="2038435"/>
            <a:ext cx="4663440" cy="722376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07608" y="2750990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6E78C-778D-4071-80F3-65F92C5E2426}" type="datetimeFigureOut">
              <a:rPr lang="en-GB" smtClean="0"/>
              <a:t>21/05/2023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0C151-41EE-4D30-A398-0C7D1E4BBB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42916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6E78C-778D-4071-80F3-65F92C5E2426}" type="datetimeFigureOut">
              <a:rPr lang="en-GB" smtClean="0"/>
              <a:t>21/05/2023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0C151-41EE-4D30-A398-0C7D1E4BBB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98505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6E78C-778D-4071-80F3-65F92C5E2426}" type="datetimeFigureOut">
              <a:rPr lang="en-GB" smtClean="0"/>
              <a:t>21/05/2023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0C151-41EE-4D30-A398-0C7D1E4BBB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70733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00" y="0"/>
            <a:ext cx="457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8261404" y="542282"/>
            <a:ext cx="338328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40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762000"/>
            <a:ext cx="60960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75982" y="2511813"/>
            <a:ext cx="339852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6E78C-778D-4071-80F3-65F92C5E2426}" type="datetimeFigureOut">
              <a:rPr lang="en-GB" smtClean="0"/>
              <a:t>21/05/2023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BE60C151-41EE-4D30-A398-0C7D1E4BBB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38032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24" y="5418667"/>
            <a:ext cx="10780776" cy="613283"/>
          </a:xfrm>
        </p:spPr>
        <p:txBody>
          <a:bodyPr anchor="b">
            <a:normAutofit/>
          </a:bodyPr>
          <a:lstStyle>
            <a:lvl1pPr>
              <a:defRPr sz="32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2192000" cy="5330952"/>
          </a:xfrm>
          <a:solidFill>
            <a:schemeClr val="accent1">
              <a:lumMod val="40000"/>
              <a:lumOff val="60000"/>
            </a:schemeClr>
          </a:solid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656" y="5909735"/>
            <a:ext cx="9229344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4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5856E78C-778D-4071-80F3-65F92C5E2426}" type="datetimeFigureOut">
              <a:rPr lang="en-GB" smtClean="0"/>
              <a:t>21/05/2023</a:t>
            </a:fld>
            <a:endParaRPr lang="en-GB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BE60C151-41EE-4D30-A398-0C7D1E4BBB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093474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6E78C-778D-4071-80F3-65F92C5E2426}" type="datetimeFigureOut">
              <a:rPr lang="en-GB" smtClean="0"/>
              <a:t>21/05/2023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0C151-41EE-4D30-A398-0C7D1E4BBB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46674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43950" y="695325"/>
            <a:ext cx="2628900" cy="48006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1525" y="714375"/>
            <a:ext cx="7734300" cy="54006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6E78C-778D-4071-80F3-65F92C5E2426}" type="datetimeFigureOut">
              <a:rPr lang="en-GB" smtClean="0"/>
              <a:t>21/05/2023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60C151-41EE-4D30-A398-0C7D1E4BBB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78484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11680"/>
            <a:ext cx="10753725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5856E78C-778D-4071-80F3-65F92C5E2426}" type="datetimeFigureOut">
              <a:rPr lang="en-GB" smtClean="0"/>
              <a:t>21/05/2023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 cap="all" baseline="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300" b="0">
                <a:ln>
                  <a:noFill/>
                </a:ln>
                <a:solidFill>
                  <a:schemeClr val="accent1">
                    <a:alpha val="25000"/>
                  </a:schemeClr>
                </a:solidFill>
                <a:latin typeface="+mj-lt"/>
              </a:defRPr>
            </a:lvl1pPr>
          </a:lstStyle>
          <a:p>
            <a:fld id="{BE60C151-41EE-4D30-A398-0C7D1E4BBBCE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20EDC8A-925A-471A-BE49-9ECA097BB50D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ftr"/>
              </p:ext>
            </p:extLst>
          </p:nvPr>
        </p:nvSpPr>
        <p:spPr>
          <a:xfrm>
            <a:off x="0" y="6736080"/>
            <a:ext cx="803275" cy="12192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l"/>
            <a:r>
              <a:rPr lang="en-GB" sz="8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Sensitivity: general</a:t>
            </a:r>
          </a:p>
        </p:txBody>
      </p:sp>
    </p:spTree>
    <p:extLst>
      <p:ext uri="{BB962C8B-B14F-4D97-AF65-F5344CB8AC3E}">
        <p14:creationId xmlns:p14="http://schemas.microsoft.com/office/powerpoint/2010/main" val="2240666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5400" kern="1200" spc="-12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47472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8">
            <a:extLst>
              <a:ext uri="{FF2B5EF4-FFF2-40B4-BE49-F238E27FC236}">
                <a16:creationId xmlns:a16="http://schemas.microsoft.com/office/drawing/2014/main" id="{C6EDEBB9-8437-4875-ABEA-0AEDE2C90D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0287" y="0"/>
            <a:ext cx="12202287" cy="6858000"/>
          </a:xfrm>
          <a:prstGeom prst="rect">
            <a:avLst/>
          </a:prstGeom>
          <a:solidFill>
            <a:srgbClr val="0D366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6ECCD0-BA99-4D35-AAE0-F52DE84DB2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33038" y="770467"/>
            <a:ext cx="3740270" cy="3352800"/>
          </a:xfrm>
        </p:spPr>
        <p:txBody>
          <a:bodyPr>
            <a:normAutofit/>
          </a:bodyPr>
          <a:lstStyle/>
          <a:p>
            <a:r>
              <a:rPr lang="en-GB" sz="5400" dirty="0"/>
              <a:t>Sea Level Rise – Campaign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43018D-1D37-484B-88A5-5ACF6F08FD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33038" y="4206876"/>
            <a:ext cx="3660084" cy="1645920"/>
          </a:xfrm>
        </p:spPr>
        <p:txBody>
          <a:bodyPr>
            <a:normAutofit/>
          </a:bodyPr>
          <a:lstStyle/>
          <a:p>
            <a:r>
              <a:rPr lang="en-GB" sz="1800">
                <a:solidFill>
                  <a:srgbClr val="FFFFFF"/>
                </a:solidFill>
              </a:rPr>
              <a:t>Freya Ashton </a:t>
            </a:r>
          </a:p>
          <a:p>
            <a:r>
              <a:rPr lang="en-GB" sz="1800">
                <a:solidFill>
                  <a:srgbClr val="FFFFFF"/>
                </a:solidFill>
              </a:rPr>
              <a:t>2220614</a:t>
            </a:r>
          </a:p>
        </p:txBody>
      </p:sp>
      <p:pic>
        <p:nvPicPr>
          <p:cNvPr id="17" name="Picture 4" descr="A wave in the ocean&#10;&#10;Description automatically generated with low confidence">
            <a:extLst>
              <a:ext uri="{FF2B5EF4-FFF2-40B4-BE49-F238E27FC236}">
                <a16:creationId xmlns:a16="http://schemas.microsoft.com/office/drawing/2014/main" id="{6C977AB2-404D-DA1C-8757-35C516E0DBC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055"/>
          <a:stretch/>
        </p:blipFill>
        <p:spPr>
          <a:xfrm>
            <a:off x="-10287" y="10"/>
            <a:ext cx="755226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41641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712C8716-F84C-46D5-985C-2076A73458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5465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CF7E09-1E1E-4D01-9EE8-A2E361BD05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5" y="499533"/>
            <a:ext cx="6657975" cy="165819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What is sea level rise?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80C38E-4E4F-42EF-BA06-5AD1D152DCF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6657" y="2157730"/>
            <a:ext cx="6638543" cy="371868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200" dirty="0">
                <a:solidFill>
                  <a:srgbClr val="FFFFFF"/>
                </a:solidFill>
              </a:rPr>
              <a:t>An increase in GHGE is  causing an increase in global warming </a:t>
            </a:r>
          </a:p>
          <a:p>
            <a:endParaRPr lang="en-US" sz="2200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US" sz="2200" dirty="0">
                <a:solidFill>
                  <a:srgbClr val="FFFFFF"/>
                </a:solidFill>
              </a:rPr>
              <a:t>Because of this the oceans are warming and expanding </a:t>
            </a:r>
          </a:p>
          <a:p>
            <a:endParaRPr lang="en-US" sz="2200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US" sz="2200" dirty="0">
                <a:solidFill>
                  <a:srgbClr val="FFFFFF"/>
                </a:solidFill>
              </a:rPr>
              <a:t>Surface ice is melting rapidly </a:t>
            </a:r>
          </a:p>
          <a:p>
            <a:endParaRPr lang="en-US" sz="2200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US" sz="2200" dirty="0">
                <a:solidFill>
                  <a:srgbClr val="FFFFFF"/>
                </a:solidFill>
              </a:rPr>
              <a:t>Albedo affect is causing a negative feedback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2AABEFD-D737-4E9B-A997-1C1507F523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2944" y="0"/>
            <a:ext cx="4639056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7">
            <a:extLst>
              <a:ext uri="{FF2B5EF4-FFF2-40B4-BE49-F238E27FC236}">
                <a16:creationId xmlns:a16="http://schemas.microsoft.com/office/drawing/2014/main" id="{A8CFC0D6-F4CC-4CE7-8384-BCA8D99E8C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80314" y="1171316"/>
            <a:ext cx="3384317" cy="1810609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1EF99B3-6D64-4FC6-913D-92005EF6076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8180504" y="3643533"/>
            <a:ext cx="3383936" cy="227569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A63150A-D8F4-4D5D-B723-AA4BDA5101BA}"/>
              </a:ext>
            </a:extLst>
          </p:cNvPr>
          <p:cNvSpPr txBox="1"/>
          <p:nvPr/>
        </p:nvSpPr>
        <p:spPr>
          <a:xfrm>
            <a:off x="10553700" y="3060578"/>
            <a:ext cx="124777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</a:rPr>
              <a:t>(NASA, 2023)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1A6370F-0A0D-4624-9174-3C9B183A1544}"/>
              </a:ext>
            </a:extLst>
          </p:cNvPr>
          <p:cNvSpPr txBox="1"/>
          <p:nvPr/>
        </p:nvSpPr>
        <p:spPr>
          <a:xfrm>
            <a:off x="10553700" y="6043571"/>
            <a:ext cx="11811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bg1"/>
                </a:solidFill>
              </a:rPr>
              <a:t>(</a:t>
            </a:r>
            <a:r>
              <a:rPr lang="en-GB" sz="1000" dirty="0">
                <a:solidFill>
                  <a:schemeClr val="bg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British Geological Survey</a:t>
            </a:r>
            <a:r>
              <a:rPr lang="en-GB" sz="1000" dirty="0">
                <a:solidFill>
                  <a:schemeClr val="bg1"/>
                </a:solidFill>
              </a:rPr>
              <a:t>, 2023)</a:t>
            </a:r>
          </a:p>
        </p:txBody>
      </p:sp>
    </p:spTree>
    <p:extLst>
      <p:ext uri="{BB962C8B-B14F-4D97-AF65-F5344CB8AC3E}">
        <p14:creationId xmlns:p14="http://schemas.microsoft.com/office/powerpoint/2010/main" val="24121214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738E525B-CC61-44CA-83E8-6CC4CB86E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E514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2CA3291E-6546-4E68-A359-F2440142071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124" r="6128"/>
          <a:stretch/>
        </p:blipFill>
        <p:spPr>
          <a:xfrm>
            <a:off x="20" y="3579"/>
            <a:ext cx="6014565" cy="6854421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96EEF187-8434-4B76-BE40-006EEBB263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14585" cy="6858000"/>
          </a:xfrm>
          <a:prstGeom prst="rect">
            <a:avLst/>
          </a:prstGeom>
          <a:solidFill>
            <a:schemeClr val="bg1">
              <a:lumMod val="95000"/>
              <a:lumOff val="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CF7E09-1E1E-4D01-9EE8-A2E361BD05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1543" y="1480782"/>
            <a:ext cx="3971498" cy="38964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Why is this an issue?</a:t>
            </a:r>
          </a:p>
        </p:txBody>
      </p:sp>
      <p:pic>
        <p:nvPicPr>
          <p:cNvPr id="12" name="Content Placeholder 11">
            <a:extLst>
              <a:ext uri="{FF2B5EF4-FFF2-40B4-BE49-F238E27FC236}">
                <a16:creationId xmlns:a16="http://schemas.microsoft.com/office/drawing/2014/main" id="{7FAC98BF-AA40-437F-8225-4E775CAAA96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/>
          <a:srcRect r="-3" b="22603"/>
          <a:stretch/>
        </p:blipFill>
        <p:spPr>
          <a:xfrm>
            <a:off x="6883401" y="803191"/>
            <a:ext cx="4516920" cy="2385915"/>
          </a:xfrm>
          <a:prstGeom prst="rect">
            <a:avLst/>
          </a:prstGeom>
        </p:spPr>
      </p:pic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1F26A717-4506-4E87-A68F-9932F481FE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83401" y="3676052"/>
            <a:ext cx="4516920" cy="2375756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r>
              <a:rPr lang="en-US" sz="2000" dirty="0"/>
              <a:t>Sea level rise is a global issue and has many severe impacts on coastal communities.</a:t>
            </a:r>
          </a:p>
          <a:p>
            <a:pPr marL="0" indent="0">
              <a:buNone/>
            </a:pPr>
            <a:r>
              <a:rPr lang="en-US" sz="2000" dirty="0"/>
              <a:t>These may include: </a:t>
            </a:r>
          </a:p>
          <a:p>
            <a:pPr>
              <a:buFontTx/>
              <a:buChar char="-"/>
            </a:pPr>
            <a:r>
              <a:rPr lang="en-US" sz="2000" dirty="0"/>
              <a:t> Flooding </a:t>
            </a:r>
          </a:p>
          <a:p>
            <a:pPr>
              <a:buFontTx/>
              <a:buChar char="-"/>
            </a:pPr>
            <a:r>
              <a:rPr lang="en-US" sz="2000" dirty="0"/>
              <a:t> Local worry and distress</a:t>
            </a:r>
          </a:p>
          <a:p>
            <a:pPr>
              <a:buFontTx/>
              <a:buChar char="-"/>
            </a:pPr>
            <a:r>
              <a:rPr lang="en-US" sz="2000" dirty="0"/>
              <a:t> Economic impacts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0E3760B-9D39-481D-85B1-6898F71910C8}"/>
              </a:ext>
            </a:extLst>
          </p:cNvPr>
          <p:cNvSpPr txBox="1"/>
          <p:nvPr/>
        </p:nvSpPr>
        <p:spPr>
          <a:xfrm>
            <a:off x="10248901" y="3267075"/>
            <a:ext cx="147637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(Climate Central, 2021)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3BAEE2D-0AA0-4A5C-9F6D-702F4A2A8C00}"/>
              </a:ext>
            </a:extLst>
          </p:cNvPr>
          <p:cNvSpPr txBox="1"/>
          <p:nvPr/>
        </p:nvSpPr>
        <p:spPr>
          <a:xfrm>
            <a:off x="4615317" y="6312639"/>
            <a:ext cx="15621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(Millen, 2021)</a:t>
            </a:r>
          </a:p>
        </p:txBody>
      </p:sp>
    </p:spTree>
    <p:extLst>
      <p:ext uri="{BB962C8B-B14F-4D97-AF65-F5344CB8AC3E}">
        <p14:creationId xmlns:p14="http://schemas.microsoft.com/office/powerpoint/2010/main" val="13207149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D6EA1A26-163F-4F15-91F4-F2C51AC9C1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5992" y="0"/>
            <a:ext cx="4636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9CB187-6A81-4B11-ABF7-A622E50521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3212" y="499533"/>
            <a:ext cx="3401568" cy="192024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What can we do about it?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8C035C10-D8FE-40BB-9468-C21BA2799DA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t="12775" r="2" b="10462"/>
          <a:stretch/>
        </p:blipFill>
        <p:spPr>
          <a:xfrm>
            <a:off x="633999" y="640080"/>
            <a:ext cx="6278529" cy="5588101"/>
          </a:xfrm>
          <a:prstGeom prst="rect">
            <a:avLst/>
          </a:pr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3FF4CED-E7EB-4C31-9380-5584BD9691E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173212" y="2581275"/>
            <a:ext cx="3401568" cy="319659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- Encourage sea defenses in built up urban areas </a:t>
            </a:r>
          </a:p>
          <a:p>
            <a:r>
              <a:rPr lang="en-US" sz="2000" dirty="0">
                <a:solidFill>
                  <a:schemeClr val="bg1"/>
                </a:solidFill>
              </a:rPr>
              <a:t>- Help encourage a healthy change of mindset to these mitigations</a:t>
            </a:r>
          </a:p>
          <a:p>
            <a:r>
              <a:rPr lang="en-US" sz="2000" dirty="0">
                <a:solidFill>
                  <a:schemeClr val="bg1"/>
                </a:solidFill>
              </a:rPr>
              <a:t>- Mitigations such as the ‘Blue Eden Project’ need to be supported and implemented </a:t>
            </a:r>
          </a:p>
          <a:p>
            <a:endParaRPr lang="en-US" sz="2000" dirty="0">
              <a:solidFill>
                <a:schemeClr val="bg1"/>
              </a:solidFill>
            </a:endParaRPr>
          </a:p>
          <a:p>
            <a:endParaRPr lang="en-US" sz="1800" dirty="0">
              <a:solidFill>
                <a:schemeClr val="bg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53B938A-E92B-4DD3-B9A1-8C159F0560A9}"/>
              </a:ext>
            </a:extLst>
          </p:cNvPr>
          <p:cNvSpPr txBox="1"/>
          <p:nvPr/>
        </p:nvSpPr>
        <p:spPr>
          <a:xfrm>
            <a:off x="5412761" y="6327419"/>
            <a:ext cx="182149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accent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(Swansea Council, 2021)</a:t>
            </a:r>
            <a:endParaRPr lang="en-GB" sz="10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89345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6">
            <a:extLst>
              <a:ext uri="{FF2B5EF4-FFF2-40B4-BE49-F238E27FC236}">
                <a16:creationId xmlns:a16="http://schemas.microsoft.com/office/drawing/2014/main" id="{D87AB319-64C0-4E2D-B1CD-0A970301BE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8">
            <a:extLst>
              <a:ext uri="{FF2B5EF4-FFF2-40B4-BE49-F238E27FC236}">
                <a16:creationId xmlns:a16="http://schemas.microsoft.com/office/drawing/2014/main" id="{F6E18020-7141-40C0-98B9-58BE048869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44C3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6B4D9E-8AD1-35F0-4D05-3717F5DF8B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0089" y="619431"/>
            <a:ext cx="6263149" cy="3869205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80000"/>
              </a:lnSpc>
            </a:pPr>
            <a:r>
              <a:rPr lang="en-US" sz="8800">
                <a:solidFill>
                  <a:srgbClr val="FFFFFF"/>
                </a:solidFill>
              </a:rPr>
              <a:t>How will this be done?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65695DF9-04E6-21AB-D4C6-858CC3F9D0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32" y="0"/>
            <a:ext cx="484306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46272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2">
            <a:extLst>
              <a:ext uri="{FF2B5EF4-FFF2-40B4-BE49-F238E27FC236}">
                <a16:creationId xmlns:a16="http://schemas.microsoft.com/office/drawing/2014/main" id="{788D80A3-503A-400A-9D7F-99EC3CE065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72000"/>
            <a:ext cx="12192000" cy="2286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6B4D9E-8AD1-35F0-4D05-3717F5DF8B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4" y="4772508"/>
            <a:ext cx="10772775" cy="165819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Further spreading </a:t>
            </a:r>
            <a:r>
              <a:rPr lang="en-US">
                <a:solidFill>
                  <a:srgbClr val="FFFFFF"/>
                </a:solidFill>
              </a:rPr>
              <a:t>the message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D46ED3EC-549E-BBD9-A14C-2CE80CFB869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12531" t="15323" r="11858" b="10607"/>
          <a:stretch/>
        </p:blipFill>
        <p:spPr>
          <a:xfrm>
            <a:off x="290236" y="1181565"/>
            <a:ext cx="2625309" cy="2571804"/>
          </a:xfrm>
          <a:prstGeom prst="rect">
            <a:avLst/>
          </a:prstGeo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EA382EF-CC64-82D2-55F5-893FABCF282F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 rotWithShape="1">
          <a:blip r:embed="rId3"/>
          <a:srcRect b="2775"/>
          <a:stretch/>
        </p:blipFill>
        <p:spPr>
          <a:xfrm>
            <a:off x="3422109" y="1285987"/>
            <a:ext cx="3216377" cy="2143013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8135896-7855-E6FA-807F-44C07AE63EFF}"/>
              </a:ext>
            </a:extLst>
          </p:cNvPr>
          <p:cNvSpPr txBox="1"/>
          <p:nvPr/>
        </p:nvSpPr>
        <p:spPr>
          <a:xfrm>
            <a:off x="2104431" y="3874902"/>
            <a:ext cx="1317678" cy="2215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384048">
              <a:spcAft>
                <a:spcPts val="600"/>
              </a:spcAft>
            </a:pPr>
            <a:r>
              <a:rPr lang="en-GB" sz="84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(Lloyd, 2021)</a:t>
            </a:r>
            <a:endParaRPr lang="en-GB" sz="1000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A41A7CB-4D86-DD67-AE4F-3013D95BB3A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6750" r="5270"/>
          <a:stretch/>
        </p:blipFill>
        <p:spPr>
          <a:xfrm>
            <a:off x="7056582" y="1181565"/>
            <a:ext cx="4845182" cy="26933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37545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4CB4A0-8408-CCB8-B296-C8B2C19500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678" y="10539"/>
            <a:ext cx="10772775" cy="1658198"/>
          </a:xfrm>
        </p:spPr>
        <p:txBody>
          <a:bodyPr/>
          <a:lstStyle/>
          <a:p>
            <a:r>
              <a:rPr lang="en-GB" dirty="0"/>
              <a:t>Questionnaire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7C0F43A-E0AD-3F0F-C11B-5477CFB5C9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7781" y="1354701"/>
            <a:ext cx="9356437" cy="483936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A97D139-5A09-C471-A07B-75A56111F934}"/>
              </a:ext>
            </a:extLst>
          </p:cNvPr>
          <p:cNvSpPr txBox="1"/>
          <p:nvPr/>
        </p:nvSpPr>
        <p:spPr>
          <a:xfrm>
            <a:off x="9622172" y="6293463"/>
            <a:ext cx="135062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(Ashton, 2023)</a:t>
            </a:r>
            <a:endParaRPr lang="en-GB" sz="11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71721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4CB4A0-8408-CCB8-B296-C8B2C19500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Questionnaire Results 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0FF2ED07-7E95-AADD-C20E-A1DE7BE44DC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657224" y="2259331"/>
            <a:ext cx="4664075" cy="1507400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A4536C7-0F27-6832-BB79-E9E2A416C697}"/>
              </a:ext>
            </a:extLst>
          </p:cNvPr>
          <p:cNvSpPr txBox="1"/>
          <p:nvPr/>
        </p:nvSpPr>
        <p:spPr>
          <a:xfrm>
            <a:off x="657224" y="1791855"/>
            <a:ext cx="375775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Questionnaire prior to reviewing the poster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95D3D1B-ED2D-0C2E-6D45-9F30460436F0}"/>
              </a:ext>
            </a:extLst>
          </p:cNvPr>
          <p:cNvSpPr txBox="1"/>
          <p:nvPr/>
        </p:nvSpPr>
        <p:spPr>
          <a:xfrm>
            <a:off x="6403937" y="1791855"/>
            <a:ext cx="375775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Questionnaire after reviewing the poster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E25B9D4-1F71-DB0C-DBEF-936125DE9C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2157731"/>
            <a:ext cx="5211662" cy="160258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C561A0A-2367-64DF-5F25-7C9DBF9A871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7224" y="3921020"/>
            <a:ext cx="4664075" cy="163421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A210AEC5-3B83-1421-23F2-DEB45EE91CE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43611" y="3845828"/>
            <a:ext cx="5235059" cy="1709407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CC270066-E283-B9BD-C9FB-2428946699E6}"/>
              </a:ext>
            </a:extLst>
          </p:cNvPr>
          <p:cNvSpPr txBox="1"/>
          <p:nvPr/>
        </p:nvSpPr>
        <p:spPr>
          <a:xfrm>
            <a:off x="9395670" y="6016626"/>
            <a:ext cx="135062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(Ashton, 2023)</a:t>
            </a:r>
            <a:endParaRPr lang="en-GB" sz="11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99767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4CB4A0-8408-CCB8-B296-C8B2C19500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Questionnaire Results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A4536C7-0F27-6832-BB79-E9E2A416C697}"/>
              </a:ext>
            </a:extLst>
          </p:cNvPr>
          <p:cNvSpPr txBox="1"/>
          <p:nvPr/>
        </p:nvSpPr>
        <p:spPr>
          <a:xfrm>
            <a:off x="657224" y="1791855"/>
            <a:ext cx="375775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Questionnaire prior to reviewing the poster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95D3D1B-ED2D-0C2E-6D45-9F30460436F0}"/>
              </a:ext>
            </a:extLst>
          </p:cNvPr>
          <p:cNvSpPr txBox="1"/>
          <p:nvPr/>
        </p:nvSpPr>
        <p:spPr>
          <a:xfrm>
            <a:off x="6403937" y="1791855"/>
            <a:ext cx="375775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Questionnaire after reviewing the poster 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29F5368D-A7AF-7837-065D-9EA05142CB2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657224" y="2094756"/>
            <a:ext cx="4664075" cy="1580050"/>
          </a:xfr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9BBD9086-00D4-77DC-05C2-84E944677C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32003" y="2040815"/>
            <a:ext cx="5346667" cy="1805013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28835A2-F1CB-DC12-9233-921A08BE0DF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7225" y="3845828"/>
            <a:ext cx="4538808" cy="1489570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078C6EC5-6DAD-EA00-2DBA-AE4635B9689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07299" y="3917453"/>
            <a:ext cx="5371371" cy="1825842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EA1B759E-8D5C-836D-1374-B90112B7DDA0}"/>
              </a:ext>
            </a:extLst>
          </p:cNvPr>
          <p:cNvSpPr txBox="1"/>
          <p:nvPr/>
        </p:nvSpPr>
        <p:spPr>
          <a:xfrm>
            <a:off x="9638950" y="5999848"/>
            <a:ext cx="135062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(Ashton, 2023)</a:t>
            </a:r>
            <a:endParaRPr lang="en-GB" sz="11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97035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4CB4A0-8408-CCB8-B296-C8B2C19500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Questionnaire Results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A4536C7-0F27-6832-BB79-E9E2A416C697}"/>
              </a:ext>
            </a:extLst>
          </p:cNvPr>
          <p:cNvSpPr txBox="1"/>
          <p:nvPr/>
        </p:nvSpPr>
        <p:spPr>
          <a:xfrm>
            <a:off x="657224" y="1791855"/>
            <a:ext cx="375775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Questionnaire prior to reviewing the poster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95D3D1B-ED2D-0C2E-6D45-9F30460436F0}"/>
              </a:ext>
            </a:extLst>
          </p:cNvPr>
          <p:cNvSpPr txBox="1"/>
          <p:nvPr/>
        </p:nvSpPr>
        <p:spPr>
          <a:xfrm>
            <a:off x="6403937" y="1791855"/>
            <a:ext cx="375775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Questionnaire after reviewing the poster 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CBCBC3F-C934-AC47-4B21-21D073F967F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657224" y="2338289"/>
            <a:ext cx="4664075" cy="1443642"/>
          </a:xfr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1B4C523-5158-EFC9-DF6D-25F56C2218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65131" y="2338289"/>
            <a:ext cx="5375450" cy="164527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1700019C-0215-B15B-3805-99FD4A435C0C}"/>
              </a:ext>
            </a:extLst>
          </p:cNvPr>
          <p:cNvSpPr txBox="1"/>
          <p:nvPr/>
        </p:nvSpPr>
        <p:spPr>
          <a:xfrm>
            <a:off x="796954" y="4456989"/>
            <a:ext cx="1034362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results from the questionnaire show:</a:t>
            </a:r>
          </a:p>
          <a:p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A more positive mindset toward sea defence 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An increased knowledge of the socio-economic impacts of sea level rise </a:t>
            </a:r>
          </a:p>
          <a:p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EE33FD2-3430-DA11-E09A-E85F2353A083}"/>
              </a:ext>
            </a:extLst>
          </p:cNvPr>
          <p:cNvSpPr txBox="1"/>
          <p:nvPr/>
        </p:nvSpPr>
        <p:spPr>
          <a:xfrm>
            <a:off x="9580228" y="4179990"/>
            <a:ext cx="1350628" cy="5309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(Ashton, </a:t>
            </a:r>
            <a:r>
              <a:rPr lang="en-GB" sz="900" b="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2023</a:t>
            </a:r>
            <a:r>
              <a:rPr lang="en-GB" sz="1050" b="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endParaRPr lang="en-GB" sz="11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11315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E53C6-B025-E7F7-880C-8B80D5BF59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Moving Forward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6390894-4635-CE67-49AA-D54AE4490C0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62001" y="2068366"/>
            <a:ext cx="5955162" cy="197512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13F2BBF-749F-D6CC-69D2-48D88261C716}"/>
              </a:ext>
            </a:extLst>
          </p:cNvPr>
          <p:cNvSpPr txBox="1"/>
          <p:nvPr/>
        </p:nvSpPr>
        <p:spPr>
          <a:xfrm>
            <a:off x="5058972" y="4278385"/>
            <a:ext cx="1658191" cy="260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100" b="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(UWTSD, 2023)</a:t>
            </a:r>
            <a:endParaRPr lang="en-GB" sz="11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6544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8FAC47-9126-4F8D-B116-F99C68C580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24" y="5637742"/>
            <a:ext cx="10780776" cy="1125008"/>
          </a:xfrm>
        </p:spPr>
        <p:txBody>
          <a:bodyPr>
            <a:normAutofit/>
          </a:bodyPr>
          <a:lstStyle/>
          <a:p>
            <a:r>
              <a:rPr lang="en-GB" sz="6600" dirty="0"/>
              <a:t>References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969FB0B-6B21-4E3C-9B89-A2577EA55107}"/>
              </a:ext>
            </a:extLst>
          </p:cNvPr>
          <p:cNvSpPr txBox="1"/>
          <p:nvPr/>
        </p:nvSpPr>
        <p:spPr>
          <a:xfrm>
            <a:off x="0" y="0"/>
            <a:ext cx="12192000" cy="4938083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Ashton, F. (2023). </a:t>
            </a:r>
            <a:r>
              <a:rPr lang="en-GB" sz="18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Microsoft Office Forms</a:t>
            </a:r>
            <a:r>
              <a:rPr lang="en-GB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05 15, 2023, from https://forms.office.com/Pages/ResponsePage.aspx?id=Mta7RAT-10KTPiZJ3NImSaMeS6eN6h1Jod3IoXcgQ2VUMk1JSERIWlhRQzJXWlJWMEFHMEVDRkhIUS4u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British Geological Survey. (2023). The greenhouse effect.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Climate Central. (2021). </a:t>
            </a:r>
            <a:r>
              <a:rPr lang="en-GB" sz="18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Land Below 5.0 Meters of Water</a:t>
            </a:r>
            <a:r>
              <a:rPr lang="en-GB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01 28, 2023, from https://coastal.climatecentral.org/map/12/-3.9121/51.615/?theme=water_level&amp;map_type=water_level_above_mhhw&amp;basemap=roadmap&amp;contiguous=true&amp;elevation_model=best_available&amp;refresh=true&amp;water_level=5.0&amp;water_unit=m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Lloyd, M. (2021). The unique benefits of yammer . </a:t>
            </a:r>
            <a:r>
              <a:rPr lang="en-GB" sz="18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Content Cloud </a:t>
            </a:r>
            <a:r>
              <a:rPr lang="en-GB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Millen, R. (2021). </a:t>
            </a:r>
            <a:r>
              <a:rPr lang="en-GB" sz="18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Huge landslide causes biggest rockfall in 60 years on West Country coast.</a:t>
            </a:r>
            <a:r>
              <a:rPr lang="en-GB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Dorset: Somerset Live.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NASA. (2023). </a:t>
            </a:r>
            <a:r>
              <a:rPr lang="en-GB" sz="18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Global Climate Change Vital Signs of the Planet</a:t>
            </a:r>
            <a:r>
              <a:rPr lang="en-GB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01 28, 2023, from https://climate.nasa.gov/vital-signs/sea-level/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Swansea Council. (2021). </a:t>
            </a:r>
            <a:r>
              <a:rPr lang="en-GB" sz="18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£1.7 billion Blue Eden project announced for Swansea.</a:t>
            </a:r>
            <a:r>
              <a:rPr lang="en-GB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Swansea : GOSS.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UWTSD. (2023). </a:t>
            </a:r>
            <a:r>
              <a:rPr lang="en-GB" sz="18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UWTSD Home </a:t>
            </a:r>
            <a:r>
              <a:rPr lang="en-GB" sz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05 15, 2023, from https://www.uwtsd.ac.uk/</a:t>
            </a:r>
          </a:p>
        </p:txBody>
      </p:sp>
    </p:spTree>
    <p:extLst>
      <p:ext uri="{BB962C8B-B14F-4D97-AF65-F5344CB8AC3E}">
        <p14:creationId xmlns:p14="http://schemas.microsoft.com/office/powerpoint/2010/main" val="26876159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1E8DBE92-2331-4285-8226-D398190D3E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06A02B-CAC6-49EA-815B-1BC580C8D9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66261" y="1067403"/>
            <a:ext cx="5830468" cy="4723194"/>
          </a:xfrm>
        </p:spPr>
        <p:txBody>
          <a:bodyPr anchor="ctr">
            <a:normAutofit/>
          </a:bodyPr>
          <a:lstStyle/>
          <a:p>
            <a:r>
              <a:rPr lang="en-GB" sz="7200"/>
              <a:t>Questions?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D6F6937-3B5A-4391-9F37-58A571B36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8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962AC3C-FEB4-4C6A-8CA6-D570CD009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43467" cy="68580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4352325"/>
      </p:ext>
    </p:extLst>
  </p:cSld>
  <p:clrMapOvr>
    <a:masterClrMapping/>
  </p:clrMapOvr>
</p:sld>
</file>

<file path=ppt/theme/theme1.xml><?xml version="1.0" encoding="utf-8"?>
<a:theme xmlns:a="http://schemas.openxmlformats.org/drawingml/2006/main" name="Metropolitan">
  <a:themeElements>
    <a:clrScheme name="Custom 1">
      <a:dk1>
        <a:sysClr val="windowText" lastClr="000000"/>
      </a:dk1>
      <a:lt1>
        <a:sysClr val="window" lastClr="FFFFFF"/>
      </a:lt1>
      <a:dk2>
        <a:srgbClr val="162F33"/>
      </a:dk2>
      <a:lt2>
        <a:srgbClr val="EAF0E0"/>
      </a:lt2>
      <a:accent1>
        <a:srgbClr val="50B4C8"/>
      </a:accent1>
      <a:accent2>
        <a:srgbClr val="A8B97F"/>
      </a:accent2>
      <a:accent3>
        <a:srgbClr val="9B9256"/>
      </a:accent3>
      <a:accent4>
        <a:srgbClr val="657689"/>
      </a:accent4>
      <a:accent5>
        <a:srgbClr val="7A855D"/>
      </a:accent5>
      <a:accent6>
        <a:srgbClr val="84AC9D"/>
      </a:accent6>
      <a:hlink>
        <a:srgbClr val="2370CD"/>
      </a:hlink>
      <a:folHlink>
        <a:srgbClr val="877589"/>
      </a:folHlink>
    </a:clrScheme>
    <a:fontScheme name="Metropolitan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tropolitan" id="{4C5440D6-04D2-4954-96CF-F251137069B2}" vid="{79CFCA13-9412-4290-BB4B-85112F88857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TM03457491[[fn=Metropolitan]]</Template>
  <TotalTime>0</TotalTime>
  <Words>512</Words>
  <Application>Microsoft Office PowerPoint</Application>
  <PresentationFormat>Widescreen</PresentationFormat>
  <Paragraphs>60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Metropolitan</vt:lpstr>
      <vt:lpstr>Sea Level Rise – Campaign </vt:lpstr>
      <vt:lpstr>What is sea level rise?</vt:lpstr>
      <vt:lpstr>Why is this an issue?</vt:lpstr>
      <vt:lpstr>What can we do about it?</vt:lpstr>
      <vt:lpstr>How will this be done?</vt:lpstr>
      <vt:lpstr>Further spreading the message</vt:lpstr>
      <vt:lpstr>Questionnaire</vt:lpstr>
      <vt:lpstr>Questionnaire Results </vt:lpstr>
      <vt:lpstr>Questionnaire Results </vt:lpstr>
      <vt:lpstr>Questionnaire Results </vt:lpstr>
      <vt:lpstr>Moving Forward </vt:lpstr>
      <vt:lpstr>References </vt:lpstr>
      <vt:lpstr>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Sea Level Rise – Vlog </dc:title>
  <dc:creator>Freya Ashton</dc:creator>
  <cp:lastModifiedBy>Ashton, Freya</cp:lastModifiedBy>
  <cp:revision>1</cp:revision>
  <dcterms:created xsi:type="dcterms:W3CDTF">2023-01-30T11:03:48Z</dcterms:created>
  <dcterms:modified xsi:type="dcterms:W3CDTF">2023-05-22T10:34:52Z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73aa366c-74b9-492b-a1b9-5472c41e7d31_Enabled">
    <vt:lpwstr>true</vt:lpwstr>
  </property>
  <property fmtid="{D5CDD505-2E9C-101B-9397-08002B2CF9AE}" pid="3" name="MSIP_Label_73aa366c-74b9-492b-a1b9-5472c41e7d31_SetDate">
    <vt:lpwstr>2023-01-30T11:03:48Z</vt:lpwstr>
  </property>
  <property fmtid="{D5CDD505-2E9C-101B-9397-08002B2CF9AE}" pid="4" name="MSIP_Label_73aa366c-74b9-492b-a1b9-5472c41e7d31_Method">
    <vt:lpwstr>Standard</vt:lpwstr>
  </property>
  <property fmtid="{D5CDD505-2E9C-101B-9397-08002B2CF9AE}" pid="5" name="MSIP_Label_73aa366c-74b9-492b-a1b9-5472c41e7d31_Name">
    <vt:lpwstr>73aa366c-74b9-492b-a1b9-5472c41e7d31</vt:lpwstr>
  </property>
  <property fmtid="{D5CDD505-2E9C-101B-9397-08002B2CF9AE}" pid="6" name="MSIP_Label_73aa366c-74b9-492b-a1b9-5472c41e7d31_SiteId">
    <vt:lpwstr>44bbd632-fe04-42d7-933e-2649dcd22649</vt:lpwstr>
  </property>
  <property fmtid="{D5CDD505-2E9C-101B-9397-08002B2CF9AE}" pid="7" name="MSIP_Label_73aa366c-74b9-492b-a1b9-5472c41e7d31_ActionId">
    <vt:lpwstr>450a7906-ccda-49f2-87cc-b9b26f87bd88</vt:lpwstr>
  </property>
  <property fmtid="{D5CDD505-2E9C-101B-9397-08002B2CF9AE}" pid="8" name="MSIP_Label_73aa366c-74b9-492b-a1b9-5472c41e7d31_ContentBits">
    <vt:lpwstr>2</vt:lpwstr>
  </property>
  <property fmtid="{D5CDD505-2E9C-101B-9397-08002B2CF9AE}" pid="9" name="ClassificationContentMarkingFooterLocations">
    <vt:lpwstr>Office Theme:8</vt:lpwstr>
  </property>
  <property fmtid="{D5CDD505-2E9C-101B-9397-08002B2CF9AE}" pid="10" name="ClassificationContentMarkingFooterText">
    <vt:lpwstr>Sensitivity: general</vt:lpwstr>
  </property>
</Properties>
</file>