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82" r:id="rId4"/>
    <p:sldId id="267" r:id="rId5"/>
    <p:sldId id="266" r:id="rId6"/>
    <p:sldId id="278" r:id="rId7"/>
    <p:sldId id="265" r:id="rId8"/>
    <p:sldId id="264" r:id="rId9"/>
    <p:sldId id="263" r:id="rId10"/>
    <p:sldId id="269" r:id="rId11"/>
    <p:sldId id="270" r:id="rId12"/>
    <p:sldId id="268" r:id="rId13"/>
    <p:sldId id="262" r:id="rId14"/>
    <p:sldId id="261" r:id="rId15"/>
    <p:sldId id="260" r:id="rId16"/>
    <p:sldId id="279" r:id="rId17"/>
    <p:sldId id="259" r:id="rId18"/>
    <p:sldId id="258" r:id="rId19"/>
    <p:sldId id="280" r:id="rId20"/>
    <p:sldId id="271" r:id="rId21"/>
    <p:sldId id="272" r:id="rId22"/>
    <p:sldId id="281" r:id="rId23"/>
    <p:sldId id="273" r:id="rId24"/>
    <p:sldId id="274" r:id="rId25"/>
    <p:sldId id="275" r:id="rId26"/>
    <p:sldId id="276" r:id="rId27"/>
    <p:sldId id="277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F3E3A3-62E4-4B97-B6ED-CDA27B80F565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C70866-BE0E-474B-B761-4F123B0FF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16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BF9F-B5B8-4B6F-9095-7947CBAD054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FC744-7FFC-4D66-8BC8-FD6CFA35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624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BF9F-B5B8-4B6F-9095-7947CBAD054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FC744-7FFC-4D66-8BC8-FD6CFA35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852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BF9F-B5B8-4B6F-9095-7947CBAD054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FC744-7FFC-4D66-8BC8-FD6CFA35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926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BF9F-B5B8-4B6F-9095-7947CBAD054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FC744-7FFC-4D66-8BC8-FD6CFA35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879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BF9F-B5B8-4B6F-9095-7947CBAD054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FC744-7FFC-4D66-8BC8-FD6CFA35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886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BF9F-B5B8-4B6F-9095-7947CBAD054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FC744-7FFC-4D66-8BC8-FD6CFA35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131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BF9F-B5B8-4B6F-9095-7947CBAD054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FC744-7FFC-4D66-8BC8-FD6CFA35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282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BF9F-B5B8-4B6F-9095-7947CBAD054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FC744-7FFC-4D66-8BC8-FD6CFA35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10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BF9F-B5B8-4B6F-9095-7947CBAD054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FC744-7FFC-4D66-8BC8-FD6CFA35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847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BF9F-B5B8-4B6F-9095-7947CBAD054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FC744-7FFC-4D66-8BC8-FD6CFA35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503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BF9F-B5B8-4B6F-9095-7947CBAD054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FC744-7FFC-4D66-8BC8-FD6CFA35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205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DEBF9F-B5B8-4B6F-9095-7947CBAD0542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AFC744-7FFC-4D66-8BC8-FD6CFA35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534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p9viCdZlyk&amp;index=8&amp;list=PLscgo0iK06mxGJtuEiM0TLyAYkj9JT8hs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xH2flwhLAo&amp;list=PLscgo0iK06mxGJtuEiM0TLyAYkj9JT8hs&amp;index=7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hizz-kidz.org.uk/" TargetMode="External"/><Relationship Id="rId2" Type="http://schemas.openxmlformats.org/officeDocument/2006/relationships/hyperlink" Target="mailto:j.simonson@whizz-kidz.org.uk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5531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7183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83968" y="1700808"/>
            <a:ext cx="4320480" cy="34563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4283968" y="2924944"/>
            <a:ext cx="3672408" cy="34563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4499992" y="2714144"/>
            <a:ext cx="36724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Independence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Social inclusion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Employability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Health and Wellbeing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4648588" y="1988840"/>
            <a:ext cx="179562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u="sng" cap="none" spc="0" dirty="0" smtClean="0">
                <a:ln w="12700">
                  <a:solidFill>
                    <a:sysClr val="windowText" lastClr="000000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Outcomes:</a:t>
            </a:r>
            <a:endParaRPr lang="en-US" sz="2800" u="sng" cap="none" spc="0" dirty="0">
              <a:ln w="12700">
                <a:solidFill>
                  <a:sysClr val="windowText" lastClr="000000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13310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9648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653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19672" y="2708920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2"/>
              </a:rPr>
              <a:t>https://www.youtube.com/watch?v=gp9viCdZlyk&amp;index=8&amp;list=PLscgo0iK06mxGJtuEiM0TLyAYkj9JT8hs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989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1608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81694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356" y="196232"/>
            <a:ext cx="4571358" cy="6465535"/>
          </a:xfrm>
          <a:prstGeom prst="rect">
            <a:avLst/>
          </a:prstGeom>
        </p:spPr>
      </p:pic>
      <p:pic>
        <p:nvPicPr>
          <p:cNvPr id="1026" name="Picture 2" descr="C:\Users\Jayne Simonson\Pictures\flyers\2019 planner\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614" y="188639"/>
            <a:ext cx="4571403" cy="646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295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3436" y="0"/>
            <a:ext cx="48488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32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0"/>
            <a:ext cx="48488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975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6528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785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0055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08230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691680" y="2996952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2"/>
              </a:rPr>
              <a:t>https://www.youtube.com/watch?v=AxH2flwhLAo&amp;list=PLscgo0iK06mxGJtuEiM0TLyAYkj9JT8hs&amp;index=7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19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0570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6434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028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56168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67632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8025" y="0"/>
            <a:ext cx="48479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7122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826254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461928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65630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10000" b="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11299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49657" y="332656"/>
            <a:ext cx="7880107" cy="579389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u="sng" cap="none" spc="0" dirty="0" smtClean="0">
                <a:ln w="18415" cmpd="sng">
                  <a:solidFill>
                    <a:srgbClr val="00800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Contact info:</a:t>
            </a:r>
          </a:p>
          <a:p>
            <a:pPr algn="ctr"/>
            <a:endParaRPr lang="en-US" sz="1050" b="0" cap="none" spc="0" dirty="0" smtClean="0">
              <a:ln w="18415" cmpd="sng">
                <a:solidFill>
                  <a:srgbClr val="008000"/>
                </a:solidFill>
                <a:prstDash val="solid"/>
              </a:ln>
              <a:solidFill>
                <a:srgbClr val="008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r>
              <a:rPr lang="en-US" sz="5400" dirty="0" smtClean="0">
                <a:ln w="18415" cmpd="sng">
                  <a:solidFill>
                    <a:srgbClr val="00800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Jayne Simonson</a:t>
            </a:r>
          </a:p>
          <a:p>
            <a:pPr algn="ctr"/>
            <a:r>
              <a:rPr lang="en-US" sz="3200" b="0" i="1" cap="none" spc="0" dirty="0" smtClean="0">
                <a:ln w="18415" cmpd="sng">
                  <a:solidFill>
                    <a:srgbClr val="00800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Service Delivery Manager</a:t>
            </a:r>
          </a:p>
          <a:p>
            <a:pPr algn="ctr"/>
            <a:r>
              <a:rPr lang="en-US" sz="3200" b="0" i="1" cap="none" spc="0" dirty="0" smtClean="0">
                <a:ln w="18415" cmpd="sng">
                  <a:solidFill>
                    <a:srgbClr val="00800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Whizz-</a:t>
            </a:r>
            <a:r>
              <a:rPr lang="en-US" sz="3200" b="0" i="1" cap="none" spc="0" dirty="0" err="1" smtClean="0">
                <a:ln w="18415" cmpd="sng">
                  <a:solidFill>
                    <a:srgbClr val="00800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Kidz</a:t>
            </a:r>
            <a:r>
              <a:rPr lang="en-US" sz="3200" b="0" i="1" cap="none" spc="0" dirty="0" smtClean="0">
                <a:ln w="18415" cmpd="sng">
                  <a:solidFill>
                    <a:srgbClr val="00800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Wales</a:t>
            </a:r>
          </a:p>
          <a:p>
            <a:pPr algn="ctr"/>
            <a:endParaRPr lang="en-US" sz="3200" dirty="0">
              <a:ln w="18415" cmpd="sng">
                <a:solidFill>
                  <a:srgbClr val="008000"/>
                </a:solidFill>
                <a:prstDash val="solid"/>
              </a:ln>
              <a:solidFill>
                <a:srgbClr val="008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r>
              <a:rPr lang="en-US" sz="4000" b="0" cap="none" spc="0" dirty="0" smtClean="0">
                <a:ln w="18415" cmpd="sng">
                  <a:solidFill>
                    <a:srgbClr val="00800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Phone: 07867128154</a:t>
            </a:r>
          </a:p>
          <a:p>
            <a:pPr algn="ctr"/>
            <a:r>
              <a:rPr lang="en-US" sz="4000" dirty="0" smtClean="0">
                <a:ln w="18415" cmpd="sng">
                  <a:solidFill>
                    <a:srgbClr val="00800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Email: </a:t>
            </a:r>
            <a:r>
              <a:rPr lang="en-US" sz="4000" dirty="0" smtClean="0">
                <a:ln w="18415" cmpd="sng">
                  <a:solidFill>
                    <a:srgbClr val="00800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/>
              </a:rPr>
              <a:t>j.simonson@whizz-kidz.org.uk</a:t>
            </a:r>
            <a:endParaRPr lang="en-US" sz="4000" dirty="0" smtClean="0">
              <a:ln w="18415" cmpd="sng">
                <a:solidFill>
                  <a:srgbClr val="008000"/>
                </a:solidFill>
                <a:prstDash val="solid"/>
              </a:ln>
              <a:solidFill>
                <a:srgbClr val="008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endParaRPr lang="en-US" sz="3200" b="0" cap="none" spc="0" dirty="0">
              <a:ln w="18415" cmpd="sng">
                <a:solidFill>
                  <a:srgbClr val="008000"/>
                </a:solidFill>
                <a:prstDash val="solid"/>
              </a:ln>
              <a:solidFill>
                <a:srgbClr val="008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r>
              <a:rPr lang="en-US" sz="3200" dirty="0" smtClean="0">
                <a:ln w="18415" cmpd="sng">
                  <a:solidFill>
                    <a:srgbClr val="00800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More info at: </a:t>
            </a:r>
            <a:r>
              <a:rPr lang="en-US" sz="3200" dirty="0" smtClean="0">
                <a:ln w="18415" cmpd="sng">
                  <a:solidFill>
                    <a:srgbClr val="00800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3"/>
              </a:rPr>
              <a:t>www.whizz-kidz.org.uk</a:t>
            </a:r>
            <a:r>
              <a:rPr lang="en-US" sz="3200" dirty="0" smtClean="0">
                <a:ln w="18415" cmpd="sng">
                  <a:solidFill>
                    <a:srgbClr val="008000"/>
                  </a:solidFill>
                  <a:prstDash val="solid"/>
                </a:ln>
                <a:solidFill>
                  <a:srgbClr val="008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endParaRPr lang="en-US" sz="3200" b="0" cap="none" spc="0" dirty="0">
              <a:ln w="18415" cmpd="sng">
                <a:solidFill>
                  <a:srgbClr val="008000"/>
                </a:solidFill>
                <a:prstDash val="solid"/>
              </a:ln>
              <a:solidFill>
                <a:srgbClr val="008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25631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2804</TotalTime>
  <Words>37</Words>
  <Application>Microsoft Office PowerPoint</Application>
  <PresentationFormat>On-screen Show (4:3)</PresentationFormat>
  <Paragraphs>18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Simonson</dc:creator>
  <cp:lastModifiedBy>Jayne Simonson</cp:lastModifiedBy>
  <cp:revision>7</cp:revision>
  <dcterms:created xsi:type="dcterms:W3CDTF">2019-02-07T20:29:55Z</dcterms:created>
  <dcterms:modified xsi:type="dcterms:W3CDTF">2019-02-20T16:15:23Z</dcterms:modified>
</cp:coreProperties>
</file>