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5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333C1A-7BED-1593-60DF-75E367A8ABDF}" v="203" dt="2025-12-10T10:31:45.0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 Carpovici (2242930)" userId="S::2242930@student.uwtsd.ac.uk::e0daaf92-199e-4909-9d5e-61380aa8e12c" providerId="AD" clId="Web-{08333C1A-7BED-1593-60DF-75E367A8ABDF}"/>
    <pc:docChg chg="mod addSld modSld sldOrd addMainMaster delMainMaster">
      <pc:chgData name="Ioan Carpovici (2242930)" userId="S::2242930@student.uwtsd.ac.uk::e0daaf92-199e-4909-9d5e-61380aa8e12c" providerId="AD" clId="Web-{08333C1A-7BED-1593-60DF-75E367A8ABDF}" dt="2025-12-10T10:31:59.567" v="204"/>
      <pc:docMkLst>
        <pc:docMk/>
      </pc:docMkLst>
      <pc:sldChg chg="addSp modSp mod setBg modClrScheme setClrOvrMap chgLayout">
        <pc:chgData name="Ioan Carpovici (2242930)" userId="S::2242930@student.uwtsd.ac.uk::e0daaf92-199e-4909-9d5e-61380aa8e12c" providerId="AD" clId="Web-{08333C1A-7BED-1593-60DF-75E367A8ABDF}" dt="2025-12-10T10:29:38.296" v="173"/>
        <pc:sldMkLst>
          <pc:docMk/>
          <pc:sldMk cId="0" sldId="256"/>
        </pc:sldMkLst>
        <pc:spChg chg="mod ord">
          <ac:chgData name="Ioan Carpovici (2242930)" userId="S::2242930@student.uwtsd.ac.uk::e0daaf92-199e-4909-9d5e-61380aa8e12c" providerId="AD" clId="Web-{08333C1A-7BED-1593-60DF-75E367A8ABDF}" dt="2025-12-10T10:29:38.296" v="173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Ioan Carpovici (2242930)" userId="S::2242930@student.uwtsd.ac.uk::e0daaf92-199e-4909-9d5e-61380aa8e12c" providerId="AD" clId="Web-{08333C1A-7BED-1593-60DF-75E367A8ABDF}" dt="2025-12-10T10:29:38.296" v="173"/>
          <ac:spMkLst>
            <pc:docMk/>
            <pc:sldMk cId="0" sldId="256"/>
            <ac:spMk id="3" creationId="{00000000-0000-0000-0000-000000000000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29:38.296" v="173"/>
          <ac:spMkLst>
            <pc:docMk/>
            <pc:sldMk cId="0" sldId="256"/>
            <ac:spMk id="9" creationId="{3BCB5F6A-9EB0-40B0-9D13-3023E9A20508}"/>
          </ac:spMkLst>
        </pc:spChg>
        <pc:picChg chg="add">
          <ac:chgData name="Ioan Carpovici (2242930)" userId="S::2242930@student.uwtsd.ac.uk::e0daaf92-199e-4909-9d5e-61380aa8e12c" providerId="AD" clId="Web-{08333C1A-7BED-1593-60DF-75E367A8ABDF}" dt="2025-12-10T10:29:38.296" v="173"/>
          <ac:picMkLst>
            <pc:docMk/>
            <pc:sldMk cId="0" sldId="256"/>
            <ac:picMk id="5" creationId="{A584345E-AB8D-2080-AB8D-399F7746F9C3}"/>
          </ac:picMkLst>
        </pc:picChg>
      </pc:sldChg>
      <pc:sldChg chg="addSp modSp mod setBg modClrScheme setClrOvrMap chgLayout">
        <pc:chgData name="Ioan Carpovici (2242930)" userId="S::2242930@student.uwtsd.ac.uk::e0daaf92-199e-4909-9d5e-61380aa8e12c" providerId="AD" clId="Web-{08333C1A-7BED-1593-60DF-75E367A8ABDF}" dt="2025-12-10T10:29:42.999" v="174"/>
        <pc:sldMkLst>
          <pc:docMk/>
          <pc:sldMk cId="0" sldId="257"/>
        </pc:sldMkLst>
        <pc:spChg chg="mod ord">
          <ac:chgData name="Ioan Carpovici (2242930)" userId="S::2242930@student.uwtsd.ac.uk::e0daaf92-199e-4909-9d5e-61380aa8e12c" providerId="AD" clId="Web-{08333C1A-7BED-1593-60DF-75E367A8ABDF}" dt="2025-12-10T10:29:42.999" v="174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Ioan Carpovici (2242930)" userId="S::2242930@student.uwtsd.ac.uk::e0daaf92-199e-4909-9d5e-61380aa8e12c" providerId="AD" clId="Web-{08333C1A-7BED-1593-60DF-75E367A8ABDF}" dt="2025-12-10T10:29:42.999" v="174"/>
          <ac:spMkLst>
            <pc:docMk/>
            <pc:sldMk cId="0" sldId="257"/>
            <ac:spMk id="3" creationId="{00000000-0000-0000-0000-000000000000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29:42.999" v="174"/>
          <ac:spMkLst>
            <pc:docMk/>
            <pc:sldMk cId="0" sldId="257"/>
            <ac:spMk id="9" creationId="{3BCB5F6A-9EB0-40B0-9D13-3023E9A20508}"/>
          </ac:spMkLst>
        </pc:spChg>
        <pc:picChg chg="add">
          <ac:chgData name="Ioan Carpovici (2242930)" userId="S::2242930@student.uwtsd.ac.uk::e0daaf92-199e-4909-9d5e-61380aa8e12c" providerId="AD" clId="Web-{08333C1A-7BED-1593-60DF-75E367A8ABDF}" dt="2025-12-10T10:29:42.999" v="174"/>
          <ac:picMkLst>
            <pc:docMk/>
            <pc:sldMk cId="0" sldId="257"/>
            <ac:picMk id="5" creationId="{AA69AEE8-881A-F794-4348-33282887DB59}"/>
          </ac:picMkLst>
        </pc:picChg>
      </pc:sldChg>
      <pc:sldChg chg="addSp delSp modSp mod setBg modClrScheme chgLayout">
        <pc:chgData name="Ioan Carpovici (2242930)" userId="S::2242930@student.uwtsd.ac.uk::e0daaf92-199e-4909-9d5e-61380aa8e12c" providerId="AD" clId="Web-{08333C1A-7BED-1593-60DF-75E367A8ABDF}" dt="2025-12-10T10:29:49.375" v="175"/>
        <pc:sldMkLst>
          <pc:docMk/>
          <pc:sldMk cId="0" sldId="258"/>
        </pc:sldMkLst>
        <pc:spChg chg="mod ord">
          <ac:chgData name="Ioan Carpovici (2242930)" userId="S::2242930@student.uwtsd.ac.uk::e0daaf92-199e-4909-9d5e-61380aa8e12c" providerId="AD" clId="Web-{08333C1A-7BED-1593-60DF-75E367A8ABDF}" dt="2025-12-10T10:29:49.375" v="175"/>
          <ac:spMkLst>
            <pc:docMk/>
            <pc:sldMk cId="0" sldId="258"/>
            <ac:spMk id="2" creationId="{00000000-0000-0000-0000-000000000000}"/>
          </ac:spMkLst>
        </pc:spChg>
        <pc:spChg chg="del mod ord">
          <ac:chgData name="Ioan Carpovici (2242930)" userId="S::2242930@student.uwtsd.ac.uk::e0daaf92-199e-4909-9d5e-61380aa8e12c" providerId="AD" clId="Web-{08333C1A-7BED-1593-60DF-75E367A8ABDF}" dt="2025-12-10T10:29:49.375" v="175"/>
          <ac:spMkLst>
            <pc:docMk/>
            <pc:sldMk cId="0" sldId="258"/>
            <ac:spMk id="3" creationId="{00000000-0000-0000-0000-000000000000}"/>
          </ac:spMkLst>
        </pc:spChg>
        <pc:graphicFrameChg chg="add">
          <ac:chgData name="Ioan Carpovici (2242930)" userId="S::2242930@student.uwtsd.ac.uk::e0daaf92-199e-4909-9d5e-61380aa8e12c" providerId="AD" clId="Web-{08333C1A-7BED-1593-60DF-75E367A8ABDF}" dt="2025-12-10T10:29:49.375" v="175"/>
          <ac:graphicFrameMkLst>
            <pc:docMk/>
            <pc:sldMk cId="0" sldId="258"/>
            <ac:graphicFrameMk id="5" creationId="{646A5B62-192C-256F-FCFE-E03F2BDF4C6E}"/>
          </ac:graphicFrameMkLst>
        </pc:graphicFrameChg>
      </pc:sldChg>
      <pc:sldChg chg="addSp delSp modSp mod setBg modClrScheme chgLayout">
        <pc:chgData name="Ioan Carpovici (2242930)" userId="S::2242930@student.uwtsd.ac.uk::e0daaf92-199e-4909-9d5e-61380aa8e12c" providerId="AD" clId="Web-{08333C1A-7BED-1593-60DF-75E367A8ABDF}" dt="2025-12-10T10:29:59.782" v="176"/>
        <pc:sldMkLst>
          <pc:docMk/>
          <pc:sldMk cId="0" sldId="259"/>
        </pc:sldMkLst>
        <pc:spChg chg="mod ord">
          <ac:chgData name="Ioan Carpovici (2242930)" userId="S::2242930@student.uwtsd.ac.uk::e0daaf92-199e-4909-9d5e-61380aa8e12c" providerId="AD" clId="Web-{08333C1A-7BED-1593-60DF-75E367A8ABDF}" dt="2025-12-10T10:29:59.782" v="176"/>
          <ac:spMkLst>
            <pc:docMk/>
            <pc:sldMk cId="0" sldId="259"/>
            <ac:spMk id="2" creationId="{00000000-0000-0000-0000-000000000000}"/>
          </ac:spMkLst>
        </pc:spChg>
        <pc:spChg chg="del mod ord">
          <ac:chgData name="Ioan Carpovici (2242930)" userId="S::2242930@student.uwtsd.ac.uk::e0daaf92-199e-4909-9d5e-61380aa8e12c" providerId="AD" clId="Web-{08333C1A-7BED-1593-60DF-75E367A8ABDF}" dt="2025-12-10T10:29:59.782" v="176"/>
          <ac:spMkLst>
            <pc:docMk/>
            <pc:sldMk cId="0" sldId="259"/>
            <ac:spMk id="3" creationId="{00000000-0000-0000-0000-000000000000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29:59.782" v="176"/>
          <ac:spMkLst>
            <pc:docMk/>
            <pc:sldMk cId="0" sldId="259"/>
            <ac:spMk id="9" creationId="{9F4444CE-BC8D-4D61-B303-4C05614E62AB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29:59.782" v="176"/>
          <ac:spMkLst>
            <pc:docMk/>
            <pc:sldMk cId="0" sldId="259"/>
            <ac:spMk id="11" creationId="{73772B81-181F-48B7-8826-4D9686D15DF5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29:59.782" v="176"/>
          <ac:spMkLst>
            <pc:docMk/>
            <pc:sldMk cId="0" sldId="259"/>
            <ac:spMk id="13" creationId="{B2205F6E-03C6-4E92-877C-E2482F6599AA}"/>
          </ac:spMkLst>
        </pc:spChg>
        <pc:graphicFrameChg chg="add">
          <ac:chgData name="Ioan Carpovici (2242930)" userId="S::2242930@student.uwtsd.ac.uk::e0daaf92-199e-4909-9d5e-61380aa8e12c" providerId="AD" clId="Web-{08333C1A-7BED-1593-60DF-75E367A8ABDF}" dt="2025-12-10T10:29:59.782" v="176"/>
          <ac:graphicFrameMkLst>
            <pc:docMk/>
            <pc:sldMk cId="0" sldId="259"/>
            <ac:graphicFrameMk id="5" creationId="{D39CBC82-ECD4-B0CA-A7E4-D53C77075BC0}"/>
          </ac:graphicFrameMkLst>
        </pc:graphicFrameChg>
      </pc:sldChg>
      <pc:sldChg chg="addSp delSp modSp mod modClrScheme chgLayout">
        <pc:chgData name="Ioan Carpovici (2242930)" userId="S::2242930@student.uwtsd.ac.uk::e0daaf92-199e-4909-9d5e-61380aa8e12c" providerId="AD" clId="Web-{08333C1A-7BED-1593-60DF-75E367A8ABDF}" dt="2025-12-10T10:30:06.657" v="177"/>
        <pc:sldMkLst>
          <pc:docMk/>
          <pc:sldMk cId="0" sldId="260"/>
        </pc:sldMkLst>
        <pc:spChg chg="mod ord">
          <ac:chgData name="Ioan Carpovici (2242930)" userId="S::2242930@student.uwtsd.ac.uk::e0daaf92-199e-4909-9d5e-61380aa8e12c" providerId="AD" clId="Web-{08333C1A-7BED-1593-60DF-75E367A8ABDF}" dt="2025-12-10T10:20:19.691" v="14"/>
          <ac:spMkLst>
            <pc:docMk/>
            <pc:sldMk cId="0" sldId="260"/>
            <ac:spMk id="2" creationId="{00000000-0000-0000-0000-000000000000}"/>
          </ac:spMkLst>
        </pc:spChg>
        <pc:spChg chg="del mod ord">
          <ac:chgData name="Ioan Carpovici (2242930)" userId="S::2242930@student.uwtsd.ac.uk::e0daaf92-199e-4909-9d5e-61380aa8e12c" providerId="AD" clId="Web-{08333C1A-7BED-1593-60DF-75E367A8ABDF}" dt="2025-12-10T10:30:06.657" v="177"/>
          <ac:spMkLst>
            <pc:docMk/>
            <pc:sldMk cId="0" sldId="260"/>
            <ac:spMk id="3" creationId="{00000000-0000-0000-0000-000000000000}"/>
          </ac:spMkLst>
        </pc:spChg>
        <pc:graphicFrameChg chg="add">
          <ac:chgData name="Ioan Carpovici (2242930)" userId="S::2242930@student.uwtsd.ac.uk::e0daaf92-199e-4909-9d5e-61380aa8e12c" providerId="AD" clId="Web-{08333C1A-7BED-1593-60DF-75E367A8ABDF}" dt="2025-12-10T10:30:06.657" v="177"/>
          <ac:graphicFrameMkLst>
            <pc:docMk/>
            <pc:sldMk cId="0" sldId="260"/>
            <ac:graphicFrameMk id="5" creationId="{EDC04674-60D2-2118-3905-33D0FFB453E2}"/>
          </ac:graphicFrameMkLst>
        </pc:graphicFrameChg>
      </pc:sldChg>
      <pc:sldChg chg="addSp modSp mod setBg modClrScheme chgLayout">
        <pc:chgData name="Ioan Carpovici (2242930)" userId="S::2242930@student.uwtsd.ac.uk::e0daaf92-199e-4909-9d5e-61380aa8e12c" providerId="AD" clId="Web-{08333C1A-7BED-1593-60DF-75E367A8ABDF}" dt="2025-12-10T10:30:18.532" v="178"/>
        <pc:sldMkLst>
          <pc:docMk/>
          <pc:sldMk cId="0" sldId="261"/>
        </pc:sldMkLst>
        <pc:spChg chg="mod ord">
          <ac:chgData name="Ioan Carpovici (2242930)" userId="S::2242930@student.uwtsd.ac.uk::e0daaf92-199e-4909-9d5e-61380aa8e12c" providerId="AD" clId="Web-{08333C1A-7BED-1593-60DF-75E367A8ABDF}" dt="2025-12-10T10:30:18.532" v="178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Ioan Carpovici (2242930)" userId="S::2242930@student.uwtsd.ac.uk::e0daaf92-199e-4909-9d5e-61380aa8e12c" providerId="AD" clId="Web-{08333C1A-7BED-1593-60DF-75E367A8ABDF}" dt="2025-12-10T10:30:18.532" v="178"/>
          <ac:spMkLst>
            <pc:docMk/>
            <pc:sldMk cId="0" sldId="261"/>
            <ac:spMk id="3" creationId="{00000000-0000-0000-0000-000000000000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0:18.532" v="178"/>
          <ac:spMkLst>
            <pc:docMk/>
            <pc:sldMk cId="0" sldId="261"/>
            <ac:spMk id="13" creationId="{3F088236-D655-4F88-B238-E16762358025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0:18.532" v="178"/>
          <ac:spMkLst>
            <pc:docMk/>
            <pc:sldMk cId="0" sldId="261"/>
            <ac:spMk id="15" creationId="{3DAC0C92-199E-475C-9390-119A9B027276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0:18.532" v="178"/>
          <ac:spMkLst>
            <pc:docMk/>
            <pc:sldMk cId="0" sldId="261"/>
            <ac:spMk id="17" creationId="{C4CFB339-0ED8-4FE2-9EF1-6D1375B8499B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0:18.532" v="178"/>
          <ac:spMkLst>
            <pc:docMk/>
            <pc:sldMk cId="0" sldId="261"/>
            <ac:spMk id="19" creationId="{31896C80-2069-4431-9C19-83B913734490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0:18.532" v="178"/>
          <ac:spMkLst>
            <pc:docMk/>
            <pc:sldMk cId="0" sldId="261"/>
            <ac:spMk id="21" creationId="{BF120A21-0841-4823-B0C4-28AEBCEF9B78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0:18.532" v="178"/>
          <ac:spMkLst>
            <pc:docMk/>
            <pc:sldMk cId="0" sldId="261"/>
            <ac:spMk id="23" creationId="{DBB05BAE-BBD3-4289-899F-A6851503C6B0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0:18.532" v="178"/>
          <ac:spMkLst>
            <pc:docMk/>
            <pc:sldMk cId="0" sldId="261"/>
            <ac:spMk id="25" creationId="{9874D11C-36F5-4BBE-A490-019A54E953B0}"/>
          </ac:spMkLst>
        </pc:spChg>
        <pc:picChg chg="add">
          <ac:chgData name="Ioan Carpovici (2242930)" userId="S::2242930@student.uwtsd.ac.uk::e0daaf92-199e-4909-9d5e-61380aa8e12c" providerId="AD" clId="Web-{08333C1A-7BED-1593-60DF-75E367A8ABDF}" dt="2025-12-10T10:30:18.532" v="178"/>
          <ac:picMkLst>
            <pc:docMk/>
            <pc:sldMk cId="0" sldId="261"/>
            <ac:picMk id="5" creationId="{F65647D4-7DFE-773B-4C1E-207BDCBDD87A}"/>
          </ac:picMkLst>
        </pc:picChg>
      </pc:sldChg>
      <pc:sldChg chg="addSp delSp modSp mod setBg modClrScheme setClrOvrMap chgLayout">
        <pc:chgData name="Ioan Carpovici (2242930)" userId="S::2242930@student.uwtsd.ac.uk::e0daaf92-199e-4909-9d5e-61380aa8e12c" providerId="AD" clId="Web-{08333C1A-7BED-1593-60DF-75E367A8ABDF}" dt="2025-12-10T10:31:24.535" v="201" actId="20577"/>
        <pc:sldMkLst>
          <pc:docMk/>
          <pc:sldMk cId="0" sldId="262"/>
        </pc:sldMkLst>
        <pc:spChg chg="mod ord">
          <ac:chgData name="Ioan Carpovici (2242930)" userId="S::2242930@student.uwtsd.ac.uk::e0daaf92-199e-4909-9d5e-61380aa8e12c" providerId="AD" clId="Web-{08333C1A-7BED-1593-60DF-75E367A8ABDF}" dt="2025-12-10T10:31:12.503" v="196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Ioan Carpovici (2242930)" userId="S::2242930@student.uwtsd.ac.uk::e0daaf92-199e-4909-9d5e-61380aa8e12c" providerId="AD" clId="Web-{08333C1A-7BED-1593-60DF-75E367A8ABDF}" dt="2025-12-10T10:31:24.535" v="201" actId="20577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0:31.517" v="180"/>
          <ac:spMkLst>
            <pc:docMk/>
            <pc:sldMk cId="0" sldId="262"/>
            <ac:spMk id="20" creationId="{0ADFFC45-3DC9-4433-926F-043E879D9DFC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0:42.549" v="184"/>
          <ac:spMkLst>
            <pc:docMk/>
            <pc:sldMk cId="0" sldId="262"/>
            <ac:spMk id="26" creationId="{1177F295-741F-4EFF-B0CA-BE69295ADA07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0:31.517" v="180"/>
          <ac:spMkLst>
            <pc:docMk/>
            <pc:sldMk cId="0" sldId="262"/>
            <ac:spMk id="31" creationId="{69370F01-B8C9-4CE4-824C-92B2792E6ED0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0:40.158" v="182"/>
          <ac:spMkLst>
            <pc:docMk/>
            <pc:sldMk cId="0" sldId="262"/>
            <ac:spMk id="34" creationId="{27577DEC-D9A5-404D-9789-702F4319BEC8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0:42.549" v="184"/>
          <ac:spMkLst>
            <pc:docMk/>
            <pc:sldMk cId="0" sldId="262"/>
            <ac:spMk id="39" creationId="{DD6BC9EB-F181-48AB-BCA2-3D1DB20D2D87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0:42.549" v="184"/>
          <ac:spMkLst>
            <pc:docMk/>
            <pc:sldMk cId="0" sldId="262"/>
            <ac:spMk id="40" creationId="{D33AAA80-39DC-4020-9BFF-0718F35C7661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0:59.800" v="192"/>
          <ac:spMkLst>
            <pc:docMk/>
            <pc:sldMk cId="0" sldId="262"/>
            <ac:spMk id="43" creationId="{27577DEC-D9A5-404D-9789-702F4319BEC8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1:12.503" v="196"/>
          <ac:spMkLst>
            <pc:docMk/>
            <pc:sldMk cId="0" sldId="262"/>
            <ac:spMk id="52" creationId="{E80B86A7-A1EC-475B-9166-88902B033A38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1:12.503" v="196"/>
          <ac:spMkLst>
            <pc:docMk/>
            <pc:sldMk cId="0" sldId="262"/>
            <ac:spMk id="54" creationId="{C2C29CB1-9F74-4879-A6AF-AEA67B6F1F4D}"/>
          </ac:spMkLst>
        </pc:spChg>
        <pc:spChg chg="add del">
          <ac:chgData name="Ioan Carpovici (2242930)" userId="S::2242930@student.uwtsd.ac.uk::e0daaf92-199e-4909-9d5e-61380aa8e12c" providerId="AD" clId="Web-{08333C1A-7BED-1593-60DF-75E367A8ABDF}" dt="2025-12-10T10:31:12.503" v="196"/>
          <ac:spMkLst>
            <pc:docMk/>
            <pc:sldMk cId="0" sldId="262"/>
            <ac:spMk id="56" creationId="{7E2C7115-5336-410C-AD71-0F0952A2E5A7}"/>
          </ac:spMkLst>
        </pc:spChg>
        <pc:grpChg chg="add del">
          <ac:chgData name="Ioan Carpovici (2242930)" userId="S::2242930@student.uwtsd.ac.uk::e0daaf92-199e-4909-9d5e-61380aa8e12c" providerId="AD" clId="Web-{08333C1A-7BED-1593-60DF-75E367A8ABDF}" dt="2025-12-10T10:30:31.517" v="180"/>
          <ac:grpSpMkLst>
            <pc:docMk/>
            <pc:sldMk cId="0" sldId="262"/>
            <ac:grpSpMk id="8" creationId="{28460BD8-AE3F-4AC9-9D0B-717052AA5D3A}"/>
          </ac:grpSpMkLst>
        </pc:grpChg>
        <pc:grpChg chg="add del">
          <ac:chgData name="Ioan Carpovici (2242930)" userId="S::2242930@student.uwtsd.ac.uk::e0daaf92-199e-4909-9d5e-61380aa8e12c" providerId="AD" clId="Web-{08333C1A-7BED-1593-60DF-75E367A8ABDF}" dt="2025-12-10T10:30:31.517" v="180"/>
          <ac:grpSpMkLst>
            <pc:docMk/>
            <pc:sldMk cId="0" sldId="262"/>
            <ac:grpSpMk id="22" creationId="{B5F26A87-0610-435F-AA13-BD658385C9D9}"/>
          </ac:grpSpMkLst>
        </pc:grpChg>
        <pc:grpChg chg="add del">
          <ac:chgData name="Ioan Carpovici (2242930)" userId="S::2242930@student.uwtsd.ac.uk::e0daaf92-199e-4909-9d5e-61380aa8e12c" providerId="AD" clId="Web-{08333C1A-7BED-1593-60DF-75E367A8ABDF}" dt="2025-12-10T10:30:40.158" v="182"/>
          <ac:grpSpMkLst>
            <pc:docMk/>
            <pc:sldMk cId="0" sldId="262"/>
            <ac:grpSpMk id="33" creationId="{28460BD8-AE3F-4AC9-9D0B-717052AA5D3A}"/>
          </ac:grpSpMkLst>
        </pc:grpChg>
        <pc:grpChg chg="add del">
          <ac:chgData name="Ioan Carpovici (2242930)" userId="S::2242930@student.uwtsd.ac.uk::e0daaf92-199e-4909-9d5e-61380aa8e12c" providerId="AD" clId="Web-{08333C1A-7BED-1593-60DF-75E367A8ABDF}" dt="2025-12-10T10:30:40.158" v="182"/>
          <ac:grpSpMkLst>
            <pc:docMk/>
            <pc:sldMk cId="0" sldId="262"/>
            <ac:grpSpMk id="35" creationId="{CEEA9366-CEA8-4F23-B065-4337F0D836FE}"/>
          </ac:grpSpMkLst>
        </pc:grpChg>
        <pc:grpChg chg="add del">
          <ac:chgData name="Ioan Carpovici (2242930)" userId="S::2242930@student.uwtsd.ac.uk::e0daaf92-199e-4909-9d5e-61380aa8e12c" providerId="AD" clId="Web-{08333C1A-7BED-1593-60DF-75E367A8ABDF}" dt="2025-12-10T10:30:42.549" v="184"/>
          <ac:grpSpMkLst>
            <pc:docMk/>
            <pc:sldMk cId="0" sldId="262"/>
            <ac:grpSpMk id="38" creationId="{28460BD8-AE3F-4AC9-9D0B-717052AA5D3A}"/>
          </ac:grpSpMkLst>
        </pc:grpChg>
        <pc:grpChg chg="add del">
          <ac:chgData name="Ioan Carpovici (2242930)" userId="S::2242930@student.uwtsd.ac.uk::e0daaf92-199e-4909-9d5e-61380aa8e12c" providerId="AD" clId="Web-{08333C1A-7BED-1593-60DF-75E367A8ABDF}" dt="2025-12-10T10:30:59.800" v="192"/>
          <ac:grpSpMkLst>
            <pc:docMk/>
            <pc:sldMk cId="0" sldId="262"/>
            <ac:grpSpMk id="42" creationId="{28460BD8-AE3F-4AC9-9D0B-717052AA5D3A}"/>
          </ac:grpSpMkLst>
        </pc:grpChg>
        <pc:grpChg chg="add del">
          <ac:chgData name="Ioan Carpovici (2242930)" userId="S::2242930@student.uwtsd.ac.uk::e0daaf92-199e-4909-9d5e-61380aa8e12c" providerId="AD" clId="Web-{08333C1A-7BED-1593-60DF-75E367A8ABDF}" dt="2025-12-10T10:30:59.800" v="192"/>
          <ac:grpSpMkLst>
            <pc:docMk/>
            <pc:sldMk cId="0" sldId="262"/>
            <ac:grpSpMk id="44" creationId="{CEEA9366-CEA8-4F23-B065-4337F0D836FE}"/>
          </ac:grpSpMkLst>
        </pc:grpChg>
        <pc:cxnChg chg="add del">
          <ac:chgData name="Ioan Carpovici (2242930)" userId="S::2242930@student.uwtsd.ac.uk::e0daaf92-199e-4909-9d5e-61380aa8e12c" providerId="AD" clId="Web-{08333C1A-7BED-1593-60DF-75E367A8ABDF}" dt="2025-12-10T10:30:42.549" v="184"/>
          <ac:cxnSpMkLst>
            <pc:docMk/>
            <pc:sldMk cId="0" sldId="262"/>
            <ac:cxnSpMk id="24" creationId="{C9C5D90B-7EE3-4D26-AB7D-A5A3A6E11203}"/>
          </ac:cxnSpMkLst>
        </pc:cxnChg>
        <pc:cxnChg chg="add">
          <ac:chgData name="Ioan Carpovici (2242930)" userId="S::2242930@student.uwtsd.ac.uk::e0daaf92-199e-4909-9d5e-61380aa8e12c" providerId="AD" clId="Web-{08333C1A-7BED-1593-60DF-75E367A8ABDF}" dt="2025-12-10T10:31:12.503" v="196"/>
          <ac:cxnSpMkLst>
            <pc:docMk/>
            <pc:sldMk cId="0" sldId="262"/>
            <ac:cxnSpMk id="61" creationId="{0B5F7E3B-C5F1-40E0-A491-558BAFBC1127}"/>
          </ac:cxnSpMkLst>
        </pc:cxnChg>
      </pc:sldChg>
      <pc:sldChg chg="addSp delSp modSp mod setBg modClrScheme chgLayout">
        <pc:chgData name="Ioan Carpovici (2242930)" userId="S::2242930@student.uwtsd.ac.uk::e0daaf92-199e-4909-9d5e-61380aa8e12c" providerId="AD" clId="Web-{08333C1A-7BED-1593-60DF-75E367A8ABDF}" dt="2025-12-10T10:31:30.738" v="202"/>
        <pc:sldMkLst>
          <pc:docMk/>
          <pc:sldMk cId="0" sldId="263"/>
        </pc:sldMkLst>
        <pc:spChg chg="mod ord">
          <ac:chgData name="Ioan Carpovici (2242930)" userId="S::2242930@student.uwtsd.ac.uk::e0daaf92-199e-4909-9d5e-61380aa8e12c" providerId="AD" clId="Web-{08333C1A-7BED-1593-60DF-75E367A8ABDF}" dt="2025-12-10T10:31:30.738" v="202"/>
          <ac:spMkLst>
            <pc:docMk/>
            <pc:sldMk cId="0" sldId="263"/>
            <ac:spMk id="2" creationId="{00000000-0000-0000-0000-000000000000}"/>
          </ac:spMkLst>
        </pc:spChg>
        <pc:spChg chg="del mod ord">
          <ac:chgData name="Ioan Carpovici (2242930)" userId="S::2242930@student.uwtsd.ac.uk::e0daaf92-199e-4909-9d5e-61380aa8e12c" providerId="AD" clId="Web-{08333C1A-7BED-1593-60DF-75E367A8ABDF}" dt="2025-12-10T10:31:30.738" v="202"/>
          <ac:spMkLst>
            <pc:docMk/>
            <pc:sldMk cId="0" sldId="263"/>
            <ac:spMk id="3" creationId="{00000000-0000-0000-0000-000000000000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30.738" v="202"/>
          <ac:spMkLst>
            <pc:docMk/>
            <pc:sldMk cId="0" sldId="263"/>
            <ac:spMk id="9" creationId="{9F4444CE-BC8D-4D61-B303-4C05614E62AB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30.738" v="202"/>
          <ac:spMkLst>
            <pc:docMk/>
            <pc:sldMk cId="0" sldId="263"/>
            <ac:spMk id="11" creationId="{73772B81-181F-48B7-8826-4D9686D15DF5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30.738" v="202"/>
          <ac:spMkLst>
            <pc:docMk/>
            <pc:sldMk cId="0" sldId="263"/>
            <ac:spMk id="13" creationId="{B2205F6E-03C6-4E92-877C-E2482F6599AA}"/>
          </ac:spMkLst>
        </pc:spChg>
        <pc:graphicFrameChg chg="add">
          <ac:chgData name="Ioan Carpovici (2242930)" userId="S::2242930@student.uwtsd.ac.uk::e0daaf92-199e-4909-9d5e-61380aa8e12c" providerId="AD" clId="Web-{08333C1A-7BED-1593-60DF-75E367A8ABDF}" dt="2025-12-10T10:31:30.738" v="202"/>
          <ac:graphicFrameMkLst>
            <pc:docMk/>
            <pc:sldMk cId="0" sldId="263"/>
            <ac:graphicFrameMk id="5" creationId="{D2B67ADC-E2A3-BA75-B057-6837B7FA95A7}"/>
          </ac:graphicFrameMkLst>
        </pc:graphicFrameChg>
      </pc:sldChg>
      <pc:sldChg chg="addSp modSp mod setBg modClrScheme chgLayout">
        <pc:chgData name="Ioan Carpovici (2242930)" userId="S::2242930@student.uwtsd.ac.uk::e0daaf92-199e-4909-9d5e-61380aa8e12c" providerId="AD" clId="Web-{08333C1A-7BED-1593-60DF-75E367A8ABDF}" dt="2025-12-10T10:31:49.067" v="203"/>
        <pc:sldMkLst>
          <pc:docMk/>
          <pc:sldMk cId="0" sldId="264"/>
        </pc:sldMkLst>
        <pc:spChg chg="mod ord">
          <ac:chgData name="Ioan Carpovici (2242930)" userId="S::2242930@student.uwtsd.ac.uk::e0daaf92-199e-4909-9d5e-61380aa8e12c" providerId="AD" clId="Web-{08333C1A-7BED-1593-60DF-75E367A8ABDF}" dt="2025-12-10T10:31:49.067" v="203"/>
          <ac:spMkLst>
            <pc:docMk/>
            <pc:sldMk cId="0" sldId="264"/>
            <ac:spMk id="2" creationId="{00000000-0000-0000-0000-000000000000}"/>
          </ac:spMkLst>
        </pc:spChg>
        <pc:spChg chg="mod ord">
          <ac:chgData name="Ioan Carpovici (2242930)" userId="S::2242930@student.uwtsd.ac.uk::e0daaf92-199e-4909-9d5e-61380aa8e12c" providerId="AD" clId="Web-{08333C1A-7BED-1593-60DF-75E367A8ABDF}" dt="2025-12-10T10:31:49.067" v="203"/>
          <ac:spMkLst>
            <pc:docMk/>
            <pc:sldMk cId="0" sldId="264"/>
            <ac:spMk id="3" creationId="{00000000-0000-0000-0000-000000000000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49.067" v="203"/>
          <ac:spMkLst>
            <pc:docMk/>
            <pc:sldMk cId="0" sldId="264"/>
            <ac:spMk id="20" creationId="{2783C067-F8BF-4755-B516-8A0CD74CF60C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49.067" v="203"/>
          <ac:spMkLst>
            <pc:docMk/>
            <pc:sldMk cId="0" sldId="264"/>
            <ac:spMk id="22" creationId="{2ED796EC-E7FF-46DB-B912-FB08BF12AA6E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49.067" v="203"/>
          <ac:spMkLst>
            <pc:docMk/>
            <pc:sldMk cId="0" sldId="264"/>
            <ac:spMk id="24" creationId="{549A2DAB-B431-487D-95AD-BB0FECB49E57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49.067" v="203"/>
          <ac:spMkLst>
            <pc:docMk/>
            <pc:sldMk cId="0" sldId="264"/>
            <ac:spMk id="26" creationId="{0819F787-32B4-46A8-BC57-C6571BCEE243}"/>
          </ac:spMkLst>
        </pc:spChg>
        <pc:grpChg chg="add">
          <ac:chgData name="Ioan Carpovici (2242930)" userId="S::2242930@student.uwtsd.ac.uk::e0daaf92-199e-4909-9d5e-61380aa8e12c" providerId="AD" clId="Web-{08333C1A-7BED-1593-60DF-75E367A8ABDF}" dt="2025-12-10T10:31:49.067" v="203"/>
          <ac:grpSpMkLst>
            <pc:docMk/>
            <pc:sldMk cId="0" sldId="264"/>
            <ac:grpSpMk id="8" creationId="{28460BD8-AE3F-4AC9-9D0B-717052AA5D3A}"/>
          </ac:grpSpMkLst>
        </pc:grpChg>
        <pc:cxnChg chg="add">
          <ac:chgData name="Ioan Carpovici (2242930)" userId="S::2242930@student.uwtsd.ac.uk::e0daaf92-199e-4909-9d5e-61380aa8e12c" providerId="AD" clId="Web-{08333C1A-7BED-1593-60DF-75E367A8ABDF}" dt="2025-12-10T10:31:49.067" v="203"/>
          <ac:cxnSpMkLst>
            <pc:docMk/>
            <pc:sldMk cId="0" sldId="264"/>
            <ac:cxnSpMk id="28" creationId="{C5ECDEE1-7093-418F-9CF5-24EEB115C1C1}"/>
          </ac:cxnSpMkLst>
        </pc:cxnChg>
        <pc:cxnChg chg="add">
          <ac:chgData name="Ioan Carpovici (2242930)" userId="S::2242930@student.uwtsd.ac.uk::e0daaf92-199e-4909-9d5e-61380aa8e12c" providerId="AD" clId="Web-{08333C1A-7BED-1593-60DF-75E367A8ABDF}" dt="2025-12-10T10:31:49.067" v="203"/>
          <ac:cxnSpMkLst>
            <pc:docMk/>
            <pc:sldMk cId="0" sldId="264"/>
            <ac:cxnSpMk id="30" creationId="{045062AF-EB11-4651-BC4A-4DA21768DE8E}"/>
          </ac:cxnSpMkLst>
        </pc:cxnChg>
      </pc:sldChg>
      <pc:sldChg chg="addSp delSp modSp new mod ord setBg modClrScheme chgLayout">
        <pc:chgData name="Ioan Carpovici (2242930)" userId="S::2242930@student.uwtsd.ac.uk::e0daaf92-199e-4909-9d5e-61380aa8e12c" providerId="AD" clId="Web-{08333C1A-7BED-1593-60DF-75E367A8ABDF}" dt="2025-12-10T10:31:59.567" v="204"/>
        <pc:sldMkLst>
          <pc:docMk/>
          <pc:sldMk cId="1269615660" sldId="265"/>
        </pc:sldMkLst>
        <pc:spChg chg="del mod ord">
          <ac:chgData name="Ioan Carpovici (2242930)" userId="S::2242930@student.uwtsd.ac.uk::e0daaf92-199e-4909-9d5e-61380aa8e12c" providerId="AD" clId="Web-{08333C1A-7BED-1593-60DF-75E367A8ABDF}" dt="2025-12-10T10:20:28.847" v="15"/>
          <ac:spMkLst>
            <pc:docMk/>
            <pc:sldMk cId="1269615660" sldId="265"/>
            <ac:spMk id="2" creationId="{F3C57CA4-A632-F571-0D05-EB61BDE93D86}"/>
          </ac:spMkLst>
        </pc:spChg>
        <pc:spChg chg="mod ord">
          <ac:chgData name="Ioan Carpovici (2242930)" userId="S::2242930@student.uwtsd.ac.uk::e0daaf92-199e-4909-9d5e-61380aa8e12c" providerId="AD" clId="Web-{08333C1A-7BED-1593-60DF-75E367A8ABDF}" dt="2025-12-10T10:31:59.567" v="204"/>
          <ac:spMkLst>
            <pc:docMk/>
            <pc:sldMk cId="1269615660" sldId="265"/>
            <ac:spMk id="3" creationId="{819F675C-A6EC-C913-20E6-84F7CBBF9F17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59.567" v="204"/>
          <ac:spMkLst>
            <pc:docMk/>
            <pc:sldMk cId="1269615660" sldId="265"/>
            <ac:spMk id="8" creationId="{E80B86A7-A1EC-475B-9166-88902B033A38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59.567" v="204"/>
          <ac:spMkLst>
            <pc:docMk/>
            <pc:sldMk cId="1269615660" sldId="265"/>
            <ac:spMk id="10" creationId="{C2C29CB1-9F74-4879-A6AF-AEA67B6F1F4D}"/>
          </ac:spMkLst>
        </pc:spChg>
        <pc:spChg chg="add">
          <ac:chgData name="Ioan Carpovici (2242930)" userId="S::2242930@student.uwtsd.ac.uk::e0daaf92-199e-4909-9d5e-61380aa8e12c" providerId="AD" clId="Web-{08333C1A-7BED-1593-60DF-75E367A8ABDF}" dt="2025-12-10T10:31:59.567" v="204"/>
          <ac:spMkLst>
            <pc:docMk/>
            <pc:sldMk cId="1269615660" sldId="265"/>
            <ac:spMk id="12" creationId="{7E2C7115-5336-410C-AD71-0F0952A2E5A7}"/>
          </ac:spMkLst>
        </pc:spChg>
      </pc:sldChg>
      <pc:sldMasterChg chg="del delSldLayout">
        <pc:chgData name="Ioan Carpovici (2242930)" userId="S::2242930@student.uwtsd.ac.uk::e0daaf92-199e-4909-9d5e-61380aa8e12c" providerId="AD" clId="Web-{08333C1A-7BED-1593-60DF-75E367A8ABDF}" dt="2025-12-10T10:18:13.644" v="0"/>
        <pc:sldMasterMkLst>
          <pc:docMk/>
          <pc:sldMasterMk cId="2209977519" sldId="2147483648"/>
        </pc:sldMasterMkLst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3168075583" sldId="2147483649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2614314258" sldId="2147483650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960648375" sldId="2147483651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2782244947" sldId="2147483652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990158736" sldId="2147483653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727027711" sldId="2147483654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1212999818" sldId="2147483655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1840726560" sldId="2147483656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3889236939" sldId="2147483657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2910927964" sldId="2147483658"/>
          </pc:sldLayoutMkLst>
        </pc:sldLayoutChg>
        <pc:sldLayoutChg chg="del">
          <pc:chgData name="Ioan Carpovici (2242930)" userId="S::2242930@student.uwtsd.ac.uk::e0daaf92-199e-4909-9d5e-61380aa8e12c" providerId="AD" clId="Web-{08333C1A-7BED-1593-60DF-75E367A8ABDF}" dt="2025-12-10T10:18:13.644" v="0"/>
          <pc:sldLayoutMkLst>
            <pc:docMk/>
            <pc:sldMasterMk cId="2209977519" sldId="2147483648"/>
            <pc:sldLayoutMk cId="3612223792" sldId="2147483659"/>
          </pc:sldLayoutMkLst>
        </pc:sldLayoutChg>
      </pc:sldMasterChg>
      <pc:sldMasterChg chg="add del addSldLayout delSldLayout modSldLayout">
        <pc:chgData name="Ioan Carpovici (2242930)" userId="S::2242930@student.uwtsd.ac.uk::e0daaf92-199e-4909-9d5e-61380aa8e12c" providerId="AD" clId="Web-{08333C1A-7BED-1593-60DF-75E367A8ABDF}" dt="2025-12-10T10:18:19.675" v="1"/>
        <pc:sldMasterMkLst>
          <pc:docMk/>
          <pc:sldMasterMk cId="562325139" sldId="2147483660"/>
        </pc:sldMasterMkLst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3385409600" sldId="2147483661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4022666711" sldId="2147483662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2311567759" sldId="2147483663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840681177" sldId="2147483664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371693484" sldId="2147483665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1738194681" sldId="2147483666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3940498126" sldId="2147483667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335487514" sldId="2147483668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3024434801" sldId="2147483669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586744340" sldId="2147483670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1539688038" sldId="2147483671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3843083331" sldId="2147483672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506237453" sldId="2147483673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3565032969" sldId="2147483674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838304325" sldId="2147483675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19.675" v="1"/>
          <pc:sldLayoutMkLst>
            <pc:docMk/>
            <pc:sldMasterMk cId="562325139" sldId="2147483660"/>
            <pc:sldLayoutMk cId="2427343249" sldId="2147483676"/>
          </pc:sldLayoutMkLst>
        </pc:sldLayoutChg>
      </pc:sldMasterChg>
      <pc:sldMasterChg chg="add del addSldLayout delSldLayout modSldLayout">
        <pc:chgData name="Ioan Carpovici (2242930)" userId="S::2242930@student.uwtsd.ac.uk::e0daaf92-199e-4909-9d5e-61380aa8e12c" providerId="AD" clId="Web-{08333C1A-7BED-1593-60DF-75E367A8ABDF}" dt="2025-12-10T10:18:24.550" v="2"/>
        <pc:sldMasterMkLst>
          <pc:docMk/>
          <pc:sldMasterMk cId="3797643967" sldId="2147483677"/>
        </pc:sldMasterMkLst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543360373" sldId="2147483678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2128359178" sldId="2147483679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476106305" sldId="2147483680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2593278857" sldId="2147483681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1003644652" sldId="2147483682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1517917382" sldId="2147483683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1484286671" sldId="2147483684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1927201326" sldId="2147483685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787486229" sldId="2147483686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3999306454" sldId="2147483687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4.550" v="2"/>
          <pc:sldLayoutMkLst>
            <pc:docMk/>
            <pc:sldMasterMk cId="3797643967" sldId="2147483677"/>
            <pc:sldLayoutMk cId="2492207990" sldId="2147483688"/>
          </pc:sldLayoutMkLst>
        </pc:sldLayoutChg>
      </pc:sldMasterChg>
      <pc:sldMasterChg chg="add del addSldLayout delSldLayout modSldLayout">
        <pc:chgData name="Ioan Carpovici (2242930)" userId="S::2242930@student.uwtsd.ac.uk::e0daaf92-199e-4909-9d5e-61380aa8e12c" providerId="AD" clId="Web-{08333C1A-7BED-1593-60DF-75E367A8ABDF}" dt="2025-12-10T10:18:26.503" v="3"/>
        <pc:sldMasterMkLst>
          <pc:docMk/>
          <pc:sldMasterMk cId="459180098" sldId="2147483689"/>
        </pc:sldMasterMkLst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713306118" sldId="2147483690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372902407" sldId="2147483691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1705060863" sldId="2147483692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3170250650" sldId="2147483693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3702709522" sldId="2147483694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573627060" sldId="2147483695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1536623737" sldId="2147483696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2401511483" sldId="2147483697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1175552016" sldId="2147483698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4112900450" sldId="2147483699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18:26.503" v="3"/>
          <pc:sldLayoutMkLst>
            <pc:docMk/>
            <pc:sldMasterMk cId="459180098" sldId="2147483689"/>
            <pc:sldLayoutMk cId="1479427177" sldId="2147483700"/>
          </pc:sldLayoutMkLst>
        </pc:sldLayoutChg>
      </pc:sldMasterChg>
      <pc:sldMasterChg chg="add del addSldLayout delSldLayout modSldLayout">
        <pc:chgData name="Ioan Carpovici (2242930)" userId="S::2242930@student.uwtsd.ac.uk::e0daaf92-199e-4909-9d5e-61380aa8e12c" providerId="AD" clId="Web-{08333C1A-7BED-1593-60DF-75E367A8ABDF}" dt="2025-12-10T10:20:17.566" v="13"/>
        <pc:sldMasterMkLst>
          <pc:docMk/>
          <pc:sldMasterMk cId="1370767132" sldId="2147483701"/>
        </pc:sldMasterMkLst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2449176612" sldId="2147483702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395040389" sldId="2147483703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1486010290" sldId="2147483704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3205579280" sldId="2147483705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3534360489" sldId="2147483706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3346529064" sldId="2147483707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2450511427" sldId="2147483708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1419454765" sldId="2147483709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4081095563" sldId="2147483710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3871148048" sldId="2147483711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2252064531" sldId="2147483712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99031909" sldId="2147483713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757825305" sldId="2147483714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876663421" sldId="2147483715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1553280443" sldId="2147483716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7.566" v="13"/>
          <pc:sldLayoutMkLst>
            <pc:docMk/>
            <pc:sldMasterMk cId="1370767132" sldId="2147483701"/>
            <pc:sldLayoutMk cId="4256845669" sldId="2147483717"/>
          </pc:sldLayoutMkLst>
        </pc:sldLayoutChg>
      </pc:sldMasterChg>
      <pc:sldMasterChg chg="add del addSldLayout delSldLayout modSldLayout">
        <pc:chgData name="Ioan Carpovici (2242930)" userId="S::2242930@student.uwtsd.ac.uk::e0daaf92-199e-4909-9d5e-61380aa8e12c" providerId="AD" clId="Web-{08333C1A-7BED-1593-60DF-75E367A8ABDF}" dt="2025-12-10T10:20:19.691" v="14"/>
        <pc:sldMasterMkLst>
          <pc:docMk/>
          <pc:sldMasterMk cId="2899224213" sldId="2147483718"/>
        </pc:sldMasterMkLst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3078108560" sldId="2147483719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3699271160" sldId="2147483720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1320353538" sldId="2147483721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2919790945" sldId="2147483722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506515694" sldId="2147483723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4257325942" sldId="2147483724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944554558" sldId="2147483725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101580466" sldId="2147483726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2965796249" sldId="2147483727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1278597242" sldId="2147483728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2277390490" sldId="2147483729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2309310247" sldId="2147483730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3575861761" sldId="2147483731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3971427163" sldId="2147483732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2509506637" sldId="2147483733"/>
          </pc:sldLayoutMkLst>
        </pc:sldLayoutChg>
        <pc:sldLayoutChg chg="add del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2899224213" sldId="2147483718"/>
            <pc:sldLayoutMk cId="2963196294" sldId="2147483734"/>
          </pc:sldLayoutMkLst>
        </pc:sldLayoutChg>
      </pc:sldMasterChg>
      <pc:sldMasterChg chg="add addSldLayout modSldLayout">
        <pc:chgData name="Ioan Carpovici (2242930)" userId="S::2242930@student.uwtsd.ac.uk::e0daaf92-199e-4909-9d5e-61380aa8e12c" providerId="AD" clId="Web-{08333C1A-7BED-1593-60DF-75E367A8ABDF}" dt="2025-12-10T10:20:19.691" v="14"/>
        <pc:sldMasterMkLst>
          <pc:docMk/>
          <pc:sldMasterMk cId="3112336998" sldId="2147483735"/>
        </pc:sldMasterMkLst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3512043195" sldId="2147483736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1347508363" sldId="2147483737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604399437" sldId="2147483738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1066388769" sldId="2147483739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1312778274" sldId="2147483740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1191241270" sldId="2147483741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2240457199" sldId="2147483742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3680348653" sldId="2147483743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1031572606" sldId="2147483744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159215353" sldId="2147483745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3622316828" sldId="2147483746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2453504048" sldId="2147483747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3483582223" sldId="2147483748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633167263" sldId="2147483749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2785456760" sldId="2147483750"/>
          </pc:sldLayoutMkLst>
        </pc:sldLayoutChg>
        <pc:sldLayoutChg chg="add mod replId">
          <pc:chgData name="Ioan Carpovici (2242930)" userId="S::2242930@student.uwtsd.ac.uk::e0daaf92-199e-4909-9d5e-61380aa8e12c" providerId="AD" clId="Web-{08333C1A-7BED-1593-60DF-75E367A8ABDF}" dt="2025-12-10T10:20:19.691" v="14"/>
          <pc:sldLayoutMkLst>
            <pc:docMk/>
            <pc:sldMasterMk cId="3112336998" sldId="2147483735"/>
            <pc:sldLayoutMk cId="258891184" sldId="214748375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5760C3-AAB1-407B-834F-93F63184FE0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5188F6B-4FBF-4DC6-AD7B-4D1D173ED188}">
      <dgm:prSet/>
      <dgm:spPr/>
      <dgm:t>
        <a:bodyPr/>
        <a:lstStyle/>
        <a:p>
          <a:pPr>
            <a:defRPr cap="all"/>
          </a:pPr>
          <a:r>
            <a:rPr lang="en-US"/>
            <a:t>Products: Reusable cups, bottles, accessories.</a:t>
          </a:r>
        </a:p>
      </dgm:t>
    </dgm:pt>
    <dgm:pt modelId="{8506BCDC-97C8-4319-A10F-F187440BB199}" type="parTrans" cxnId="{C71D0885-7DF5-4A69-98D0-90895DF7CD45}">
      <dgm:prSet/>
      <dgm:spPr/>
      <dgm:t>
        <a:bodyPr/>
        <a:lstStyle/>
        <a:p>
          <a:endParaRPr lang="en-US"/>
        </a:p>
      </dgm:t>
    </dgm:pt>
    <dgm:pt modelId="{FE2ACD5C-E1AB-4CE1-BB32-FB7D6818A642}" type="sibTrans" cxnId="{C71D0885-7DF5-4A69-98D0-90895DF7CD45}">
      <dgm:prSet/>
      <dgm:spPr/>
      <dgm:t>
        <a:bodyPr/>
        <a:lstStyle/>
        <a:p>
          <a:endParaRPr lang="en-US"/>
        </a:p>
      </dgm:t>
    </dgm:pt>
    <dgm:pt modelId="{77457859-7CA8-4B95-A6B2-36BC721D3BE3}">
      <dgm:prSet/>
      <dgm:spPr/>
      <dgm:t>
        <a:bodyPr/>
        <a:lstStyle/>
        <a:p>
          <a:pPr>
            <a:defRPr cap="all"/>
          </a:pPr>
          <a:r>
            <a:rPr lang="en-US"/>
            <a:t>USP: Sustainable materials + customisation + tree‑planting initiative.</a:t>
          </a:r>
        </a:p>
      </dgm:t>
    </dgm:pt>
    <dgm:pt modelId="{E9E20276-90C7-4F7D-82FE-AAA6C3D4AFAC}" type="parTrans" cxnId="{2B47F0F1-B97D-4349-93BF-F6D8B9EE6DF8}">
      <dgm:prSet/>
      <dgm:spPr/>
      <dgm:t>
        <a:bodyPr/>
        <a:lstStyle/>
        <a:p>
          <a:endParaRPr lang="en-US"/>
        </a:p>
      </dgm:t>
    </dgm:pt>
    <dgm:pt modelId="{6BD6683A-491C-4A0A-B3FB-FE528CDA30F1}" type="sibTrans" cxnId="{2B47F0F1-B97D-4349-93BF-F6D8B9EE6DF8}">
      <dgm:prSet/>
      <dgm:spPr/>
      <dgm:t>
        <a:bodyPr/>
        <a:lstStyle/>
        <a:p>
          <a:endParaRPr lang="en-US"/>
        </a:p>
      </dgm:t>
    </dgm:pt>
    <dgm:pt modelId="{1CE44F6F-1BC6-47BB-BBF6-0FE0198AC509}" type="pres">
      <dgm:prSet presAssocID="{D35760C3-AAB1-407B-834F-93F63184FE03}" presName="root" presStyleCnt="0">
        <dgm:presLayoutVars>
          <dgm:dir/>
          <dgm:resizeHandles val="exact"/>
        </dgm:presLayoutVars>
      </dgm:prSet>
      <dgm:spPr/>
    </dgm:pt>
    <dgm:pt modelId="{6565B976-ED63-4F17-A1D5-67C5D003C742}" type="pres">
      <dgm:prSet presAssocID="{55188F6B-4FBF-4DC6-AD7B-4D1D173ED188}" presName="compNode" presStyleCnt="0"/>
      <dgm:spPr/>
    </dgm:pt>
    <dgm:pt modelId="{2981256F-DA5C-45E6-A10B-8524436627BC}" type="pres">
      <dgm:prSet presAssocID="{55188F6B-4FBF-4DC6-AD7B-4D1D173ED188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EC36BCF3-E14E-4F41-8C01-87CAF236A0BC}" type="pres">
      <dgm:prSet presAssocID="{55188F6B-4FBF-4DC6-AD7B-4D1D173ED18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ttens"/>
        </a:ext>
      </dgm:extLst>
    </dgm:pt>
    <dgm:pt modelId="{0E47A86A-30A8-4049-A6C4-99F2DE4A60F9}" type="pres">
      <dgm:prSet presAssocID="{55188F6B-4FBF-4DC6-AD7B-4D1D173ED188}" presName="spaceRect" presStyleCnt="0"/>
      <dgm:spPr/>
    </dgm:pt>
    <dgm:pt modelId="{26DBE804-8C6B-436A-9F7F-A25B810D1BDB}" type="pres">
      <dgm:prSet presAssocID="{55188F6B-4FBF-4DC6-AD7B-4D1D173ED188}" presName="textRect" presStyleLbl="revTx" presStyleIdx="0" presStyleCnt="2">
        <dgm:presLayoutVars>
          <dgm:chMax val="1"/>
          <dgm:chPref val="1"/>
        </dgm:presLayoutVars>
      </dgm:prSet>
      <dgm:spPr/>
    </dgm:pt>
    <dgm:pt modelId="{95812DA3-BE4D-4380-BEEA-EE35085B87E6}" type="pres">
      <dgm:prSet presAssocID="{FE2ACD5C-E1AB-4CE1-BB32-FB7D6818A642}" presName="sibTrans" presStyleCnt="0"/>
      <dgm:spPr/>
    </dgm:pt>
    <dgm:pt modelId="{09ED5A3D-980B-4D40-B923-772E0F1C91E4}" type="pres">
      <dgm:prSet presAssocID="{77457859-7CA8-4B95-A6B2-36BC721D3BE3}" presName="compNode" presStyleCnt="0"/>
      <dgm:spPr/>
    </dgm:pt>
    <dgm:pt modelId="{5ABF962C-7A4A-4297-84C5-6604A4810109}" type="pres">
      <dgm:prSet presAssocID="{77457859-7CA8-4B95-A6B2-36BC721D3BE3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4C17467D-EC83-4FF5-97EB-5BC470326D52}" type="pres">
      <dgm:prSet presAssocID="{77457859-7CA8-4B95-A6B2-36BC721D3BE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24ABC202-3839-4342-B0D6-C147F16EC4BA}" type="pres">
      <dgm:prSet presAssocID="{77457859-7CA8-4B95-A6B2-36BC721D3BE3}" presName="spaceRect" presStyleCnt="0"/>
      <dgm:spPr/>
    </dgm:pt>
    <dgm:pt modelId="{23967338-C9F3-4B37-9F70-3F24AE46F76C}" type="pres">
      <dgm:prSet presAssocID="{77457859-7CA8-4B95-A6B2-36BC721D3BE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F377515-C745-403A-9086-91461A62A1EF}" type="presOf" srcId="{77457859-7CA8-4B95-A6B2-36BC721D3BE3}" destId="{23967338-C9F3-4B37-9F70-3F24AE46F76C}" srcOrd="0" destOrd="0" presId="urn:microsoft.com/office/officeart/2018/5/layout/IconLeafLabelList"/>
    <dgm:cxn modelId="{E6DE3970-03C0-4C71-843D-836BC8EE4023}" type="presOf" srcId="{55188F6B-4FBF-4DC6-AD7B-4D1D173ED188}" destId="{26DBE804-8C6B-436A-9F7F-A25B810D1BDB}" srcOrd="0" destOrd="0" presId="urn:microsoft.com/office/officeart/2018/5/layout/IconLeafLabelList"/>
    <dgm:cxn modelId="{C71D0885-7DF5-4A69-98D0-90895DF7CD45}" srcId="{D35760C3-AAB1-407B-834F-93F63184FE03}" destId="{55188F6B-4FBF-4DC6-AD7B-4D1D173ED188}" srcOrd="0" destOrd="0" parTransId="{8506BCDC-97C8-4319-A10F-F187440BB199}" sibTransId="{FE2ACD5C-E1AB-4CE1-BB32-FB7D6818A642}"/>
    <dgm:cxn modelId="{8EF2C18A-FB12-4105-816D-4844971DB5F3}" type="presOf" srcId="{D35760C3-AAB1-407B-834F-93F63184FE03}" destId="{1CE44F6F-1BC6-47BB-BBF6-0FE0198AC509}" srcOrd="0" destOrd="0" presId="urn:microsoft.com/office/officeart/2018/5/layout/IconLeafLabelList"/>
    <dgm:cxn modelId="{2B47F0F1-B97D-4349-93BF-F6D8B9EE6DF8}" srcId="{D35760C3-AAB1-407B-834F-93F63184FE03}" destId="{77457859-7CA8-4B95-A6B2-36BC721D3BE3}" srcOrd="1" destOrd="0" parTransId="{E9E20276-90C7-4F7D-82FE-AAA6C3D4AFAC}" sibTransId="{6BD6683A-491C-4A0A-B3FB-FE528CDA30F1}"/>
    <dgm:cxn modelId="{A5F55ACB-9B48-49B3-959B-946334787573}" type="presParOf" srcId="{1CE44F6F-1BC6-47BB-BBF6-0FE0198AC509}" destId="{6565B976-ED63-4F17-A1D5-67C5D003C742}" srcOrd="0" destOrd="0" presId="urn:microsoft.com/office/officeart/2018/5/layout/IconLeafLabelList"/>
    <dgm:cxn modelId="{B24FC875-5114-4BBF-A15E-2CFC79DF792D}" type="presParOf" srcId="{6565B976-ED63-4F17-A1D5-67C5D003C742}" destId="{2981256F-DA5C-45E6-A10B-8524436627BC}" srcOrd="0" destOrd="0" presId="urn:microsoft.com/office/officeart/2018/5/layout/IconLeafLabelList"/>
    <dgm:cxn modelId="{E174A8AA-2592-4E63-A066-DA60E401832E}" type="presParOf" srcId="{6565B976-ED63-4F17-A1D5-67C5D003C742}" destId="{EC36BCF3-E14E-4F41-8C01-87CAF236A0BC}" srcOrd="1" destOrd="0" presId="urn:microsoft.com/office/officeart/2018/5/layout/IconLeafLabelList"/>
    <dgm:cxn modelId="{2824E99A-334A-4995-9DDF-B14341C11DAE}" type="presParOf" srcId="{6565B976-ED63-4F17-A1D5-67C5D003C742}" destId="{0E47A86A-30A8-4049-A6C4-99F2DE4A60F9}" srcOrd="2" destOrd="0" presId="urn:microsoft.com/office/officeart/2018/5/layout/IconLeafLabelList"/>
    <dgm:cxn modelId="{6C64EC2C-4F16-48A6-AD0B-061AE8E81974}" type="presParOf" srcId="{6565B976-ED63-4F17-A1D5-67C5D003C742}" destId="{26DBE804-8C6B-436A-9F7F-A25B810D1BDB}" srcOrd="3" destOrd="0" presId="urn:microsoft.com/office/officeart/2018/5/layout/IconLeafLabelList"/>
    <dgm:cxn modelId="{91DEF3A9-6351-41C8-9E53-A5FCD2F55A5F}" type="presParOf" srcId="{1CE44F6F-1BC6-47BB-BBF6-0FE0198AC509}" destId="{95812DA3-BE4D-4380-BEEA-EE35085B87E6}" srcOrd="1" destOrd="0" presId="urn:microsoft.com/office/officeart/2018/5/layout/IconLeafLabelList"/>
    <dgm:cxn modelId="{AFB3E5EE-5505-420D-8FBA-2E6DA4FEC31E}" type="presParOf" srcId="{1CE44F6F-1BC6-47BB-BBF6-0FE0198AC509}" destId="{09ED5A3D-980B-4D40-B923-772E0F1C91E4}" srcOrd="2" destOrd="0" presId="urn:microsoft.com/office/officeart/2018/5/layout/IconLeafLabelList"/>
    <dgm:cxn modelId="{4F5C32D3-B506-4753-A8C4-62F0D5BC9D5C}" type="presParOf" srcId="{09ED5A3D-980B-4D40-B923-772E0F1C91E4}" destId="{5ABF962C-7A4A-4297-84C5-6604A4810109}" srcOrd="0" destOrd="0" presId="urn:microsoft.com/office/officeart/2018/5/layout/IconLeafLabelList"/>
    <dgm:cxn modelId="{2A8D3E4D-C101-417D-B0CB-11BE484465ED}" type="presParOf" srcId="{09ED5A3D-980B-4D40-B923-772E0F1C91E4}" destId="{4C17467D-EC83-4FF5-97EB-5BC470326D52}" srcOrd="1" destOrd="0" presId="urn:microsoft.com/office/officeart/2018/5/layout/IconLeafLabelList"/>
    <dgm:cxn modelId="{F99CF7DB-8DA1-4E33-94D6-14ABC1859C69}" type="presParOf" srcId="{09ED5A3D-980B-4D40-B923-772E0F1C91E4}" destId="{24ABC202-3839-4342-B0D6-C147F16EC4BA}" srcOrd="2" destOrd="0" presId="urn:microsoft.com/office/officeart/2018/5/layout/IconLeafLabelList"/>
    <dgm:cxn modelId="{9634D534-3ED3-4431-94AE-38BFBE757DC1}" type="presParOf" srcId="{09ED5A3D-980B-4D40-B923-772E0F1C91E4}" destId="{23967338-C9F3-4B37-9F70-3F24AE46F76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8AE6B9-C55F-427C-BCC5-B032D800E39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CFD83DB-39FA-4D98-A42A-4F413075F389}">
      <dgm:prSet/>
      <dgm:spPr/>
      <dgm:t>
        <a:bodyPr/>
        <a:lstStyle/>
        <a:p>
          <a:r>
            <a:rPr lang="en-US"/>
            <a:t>Short-term: Launch online, £50k revenue, partnerships.</a:t>
          </a:r>
        </a:p>
      </dgm:t>
    </dgm:pt>
    <dgm:pt modelId="{CEF5E6A7-0C35-45C3-8A32-D59C9DA4B524}" type="parTrans" cxnId="{767FA46F-8BF2-4829-9A19-BD092ADE396B}">
      <dgm:prSet/>
      <dgm:spPr/>
      <dgm:t>
        <a:bodyPr/>
        <a:lstStyle/>
        <a:p>
          <a:endParaRPr lang="en-US"/>
        </a:p>
      </dgm:t>
    </dgm:pt>
    <dgm:pt modelId="{E336992C-7350-41E6-AB72-54BFF86DD6A9}" type="sibTrans" cxnId="{767FA46F-8BF2-4829-9A19-BD092ADE396B}">
      <dgm:prSet/>
      <dgm:spPr/>
      <dgm:t>
        <a:bodyPr/>
        <a:lstStyle/>
        <a:p>
          <a:endParaRPr lang="en-US"/>
        </a:p>
      </dgm:t>
    </dgm:pt>
    <dgm:pt modelId="{78F9EE6D-1249-4C77-81EE-ADD012A6F0ED}">
      <dgm:prSet/>
      <dgm:spPr/>
      <dgm:t>
        <a:bodyPr/>
        <a:lstStyle/>
        <a:p>
          <a:r>
            <a:rPr lang="en-US"/>
            <a:t>Long-term: National expansion, £250k revenue, carbon-neutral operations.</a:t>
          </a:r>
        </a:p>
      </dgm:t>
    </dgm:pt>
    <dgm:pt modelId="{5FD51E09-3B6B-49F3-B701-4AFA81AAC971}" type="parTrans" cxnId="{578AC203-6EF3-439D-A978-402F540A8179}">
      <dgm:prSet/>
      <dgm:spPr/>
      <dgm:t>
        <a:bodyPr/>
        <a:lstStyle/>
        <a:p>
          <a:endParaRPr lang="en-US"/>
        </a:p>
      </dgm:t>
    </dgm:pt>
    <dgm:pt modelId="{A0EE53B9-2C50-4FBB-86A9-7AA6B0FAA35E}" type="sibTrans" cxnId="{578AC203-6EF3-439D-A978-402F540A8179}">
      <dgm:prSet/>
      <dgm:spPr/>
      <dgm:t>
        <a:bodyPr/>
        <a:lstStyle/>
        <a:p>
          <a:endParaRPr lang="en-US"/>
        </a:p>
      </dgm:t>
    </dgm:pt>
    <dgm:pt modelId="{00F1094D-3FC7-462C-B74A-38ABF55E8CE8}" type="pres">
      <dgm:prSet presAssocID="{458AE6B9-C55F-427C-BCC5-B032D800E39B}" presName="outerComposite" presStyleCnt="0">
        <dgm:presLayoutVars>
          <dgm:chMax val="5"/>
          <dgm:dir/>
          <dgm:resizeHandles val="exact"/>
        </dgm:presLayoutVars>
      </dgm:prSet>
      <dgm:spPr/>
    </dgm:pt>
    <dgm:pt modelId="{E8BCE443-65A1-4D71-AA7C-2FB52C4D2C36}" type="pres">
      <dgm:prSet presAssocID="{458AE6B9-C55F-427C-BCC5-B032D800E39B}" presName="dummyMaxCanvas" presStyleCnt="0">
        <dgm:presLayoutVars/>
      </dgm:prSet>
      <dgm:spPr/>
    </dgm:pt>
    <dgm:pt modelId="{82ED441C-2389-49D2-8C9C-6A5398B7C0FD}" type="pres">
      <dgm:prSet presAssocID="{458AE6B9-C55F-427C-BCC5-B032D800E39B}" presName="TwoNodes_1" presStyleLbl="node1" presStyleIdx="0" presStyleCnt="2">
        <dgm:presLayoutVars>
          <dgm:bulletEnabled val="1"/>
        </dgm:presLayoutVars>
      </dgm:prSet>
      <dgm:spPr/>
    </dgm:pt>
    <dgm:pt modelId="{F4682FAF-4B0A-4318-B8F6-3128B36DF033}" type="pres">
      <dgm:prSet presAssocID="{458AE6B9-C55F-427C-BCC5-B032D800E39B}" presName="TwoNodes_2" presStyleLbl="node1" presStyleIdx="1" presStyleCnt="2">
        <dgm:presLayoutVars>
          <dgm:bulletEnabled val="1"/>
        </dgm:presLayoutVars>
      </dgm:prSet>
      <dgm:spPr/>
    </dgm:pt>
    <dgm:pt modelId="{81BE3A39-FB38-4CD4-BF25-A3DCA3CA4767}" type="pres">
      <dgm:prSet presAssocID="{458AE6B9-C55F-427C-BCC5-B032D800E39B}" presName="TwoConn_1-2" presStyleLbl="fgAccFollowNode1" presStyleIdx="0" presStyleCnt="1">
        <dgm:presLayoutVars>
          <dgm:bulletEnabled val="1"/>
        </dgm:presLayoutVars>
      </dgm:prSet>
      <dgm:spPr/>
    </dgm:pt>
    <dgm:pt modelId="{0C624A66-B443-4385-995B-1032192EABE2}" type="pres">
      <dgm:prSet presAssocID="{458AE6B9-C55F-427C-BCC5-B032D800E39B}" presName="TwoNodes_1_text" presStyleLbl="node1" presStyleIdx="1" presStyleCnt="2">
        <dgm:presLayoutVars>
          <dgm:bulletEnabled val="1"/>
        </dgm:presLayoutVars>
      </dgm:prSet>
      <dgm:spPr/>
    </dgm:pt>
    <dgm:pt modelId="{6687A662-9C5F-4187-8004-094D212C09B7}" type="pres">
      <dgm:prSet presAssocID="{458AE6B9-C55F-427C-BCC5-B032D800E39B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578AC203-6EF3-439D-A978-402F540A8179}" srcId="{458AE6B9-C55F-427C-BCC5-B032D800E39B}" destId="{78F9EE6D-1249-4C77-81EE-ADD012A6F0ED}" srcOrd="1" destOrd="0" parTransId="{5FD51E09-3B6B-49F3-B701-4AFA81AAC971}" sibTransId="{A0EE53B9-2C50-4FBB-86A9-7AA6B0FAA35E}"/>
    <dgm:cxn modelId="{D9FB5906-4E04-46C4-BF23-193D8DEEB9BE}" type="presOf" srcId="{78F9EE6D-1249-4C77-81EE-ADD012A6F0ED}" destId="{F4682FAF-4B0A-4318-B8F6-3128B36DF033}" srcOrd="0" destOrd="0" presId="urn:microsoft.com/office/officeart/2005/8/layout/vProcess5"/>
    <dgm:cxn modelId="{767FA46F-8BF2-4829-9A19-BD092ADE396B}" srcId="{458AE6B9-C55F-427C-BCC5-B032D800E39B}" destId="{7CFD83DB-39FA-4D98-A42A-4F413075F389}" srcOrd="0" destOrd="0" parTransId="{CEF5E6A7-0C35-45C3-8A32-D59C9DA4B524}" sibTransId="{E336992C-7350-41E6-AB72-54BFF86DD6A9}"/>
    <dgm:cxn modelId="{E34AAF51-FCD8-4D61-9B64-56253AAC4B07}" type="presOf" srcId="{E336992C-7350-41E6-AB72-54BFF86DD6A9}" destId="{81BE3A39-FB38-4CD4-BF25-A3DCA3CA4767}" srcOrd="0" destOrd="0" presId="urn:microsoft.com/office/officeart/2005/8/layout/vProcess5"/>
    <dgm:cxn modelId="{53776556-A8A9-46C2-981B-A205117399D6}" type="presOf" srcId="{7CFD83DB-39FA-4D98-A42A-4F413075F389}" destId="{82ED441C-2389-49D2-8C9C-6A5398B7C0FD}" srcOrd="0" destOrd="0" presId="urn:microsoft.com/office/officeart/2005/8/layout/vProcess5"/>
    <dgm:cxn modelId="{CF665FA9-7097-4502-ACAD-F691ECEF97AE}" type="presOf" srcId="{78F9EE6D-1249-4C77-81EE-ADD012A6F0ED}" destId="{6687A662-9C5F-4187-8004-094D212C09B7}" srcOrd="1" destOrd="0" presId="urn:microsoft.com/office/officeart/2005/8/layout/vProcess5"/>
    <dgm:cxn modelId="{1C5A5FB3-AA6D-43EF-BFF9-8C44995381D0}" type="presOf" srcId="{7CFD83DB-39FA-4D98-A42A-4F413075F389}" destId="{0C624A66-B443-4385-995B-1032192EABE2}" srcOrd="1" destOrd="0" presId="urn:microsoft.com/office/officeart/2005/8/layout/vProcess5"/>
    <dgm:cxn modelId="{E1BDFBFC-1CCD-4508-BE99-EFD0DDAAD07C}" type="presOf" srcId="{458AE6B9-C55F-427C-BCC5-B032D800E39B}" destId="{00F1094D-3FC7-462C-B74A-38ABF55E8CE8}" srcOrd="0" destOrd="0" presId="urn:microsoft.com/office/officeart/2005/8/layout/vProcess5"/>
    <dgm:cxn modelId="{6C18DE16-8E63-4892-A228-15A3683B261F}" type="presParOf" srcId="{00F1094D-3FC7-462C-B74A-38ABF55E8CE8}" destId="{E8BCE443-65A1-4D71-AA7C-2FB52C4D2C36}" srcOrd="0" destOrd="0" presId="urn:microsoft.com/office/officeart/2005/8/layout/vProcess5"/>
    <dgm:cxn modelId="{4578B2CF-0124-47B8-8AC2-329F9B596D5B}" type="presParOf" srcId="{00F1094D-3FC7-462C-B74A-38ABF55E8CE8}" destId="{82ED441C-2389-49D2-8C9C-6A5398B7C0FD}" srcOrd="1" destOrd="0" presId="urn:microsoft.com/office/officeart/2005/8/layout/vProcess5"/>
    <dgm:cxn modelId="{A0D152AB-E7BD-4A69-B452-EBC36FEA4E5A}" type="presParOf" srcId="{00F1094D-3FC7-462C-B74A-38ABF55E8CE8}" destId="{F4682FAF-4B0A-4318-B8F6-3128B36DF033}" srcOrd="2" destOrd="0" presId="urn:microsoft.com/office/officeart/2005/8/layout/vProcess5"/>
    <dgm:cxn modelId="{581FEA7D-05B4-4F57-86D8-67ACC4BBB8F7}" type="presParOf" srcId="{00F1094D-3FC7-462C-B74A-38ABF55E8CE8}" destId="{81BE3A39-FB38-4CD4-BF25-A3DCA3CA4767}" srcOrd="3" destOrd="0" presId="urn:microsoft.com/office/officeart/2005/8/layout/vProcess5"/>
    <dgm:cxn modelId="{1CE6FDCE-60A2-4BE6-A5C2-CA6946DD1A41}" type="presParOf" srcId="{00F1094D-3FC7-462C-B74A-38ABF55E8CE8}" destId="{0C624A66-B443-4385-995B-1032192EABE2}" srcOrd="4" destOrd="0" presId="urn:microsoft.com/office/officeart/2005/8/layout/vProcess5"/>
    <dgm:cxn modelId="{74A4C65B-72DA-46E2-847A-0F1084F39CD0}" type="presParOf" srcId="{00F1094D-3FC7-462C-B74A-38ABF55E8CE8}" destId="{6687A662-9C5F-4187-8004-094D212C09B7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6B83ED-3D49-40DF-9EF7-C969031E18B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C1E1EAD-E003-49AF-91B7-336DB83AE9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Strong demand for sustainable products.</a:t>
          </a:r>
        </a:p>
      </dgm:t>
    </dgm:pt>
    <dgm:pt modelId="{6A4F9CA0-9012-4FD6-94BD-87BB4FF19C3B}" type="parTrans" cxnId="{1C0BCEC8-B90C-48D9-9E4B-9BBA7B7C8B39}">
      <dgm:prSet/>
      <dgm:spPr/>
      <dgm:t>
        <a:bodyPr/>
        <a:lstStyle/>
        <a:p>
          <a:endParaRPr lang="en-US"/>
        </a:p>
      </dgm:t>
    </dgm:pt>
    <dgm:pt modelId="{B54E0CFC-2D0B-48A4-863C-6A6AD1C22F63}" type="sibTrans" cxnId="{1C0BCEC8-B90C-48D9-9E4B-9BBA7B7C8B39}">
      <dgm:prSet/>
      <dgm:spPr/>
      <dgm:t>
        <a:bodyPr/>
        <a:lstStyle/>
        <a:p>
          <a:endParaRPr lang="en-US"/>
        </a:p>
      </dgm:t>
    </dgm:pt>
    <dgm:pt modelId="{29371662-2DE1-49EA-A59B-ADE4723431D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SWOT &amp; PESTEL show favourable conditions for eco-consumption.</a:t>
          </a:r>
        </a:p>
      </dgm:t>
    </dgm:pt>
    <dgm:pt modelId="{E0C0B017-6600-4824-A76B-D8ECB6A11565}" type="parTrans" cxnId="{8B70A870-1ADF-4332-9C50-E8120860F206}">
      <dgm:prSet/>
      <dgm:spPr/>
      <dgm:t>
        <a:bodyPr/>
        <a:lstStyle/>
        <a:p>
          <a:endParaRPr lang="en-US"/>
        </a:p>
      </dgm:t>
    </dgm:pt>
    <dgm:pt modelId="{225811ED-685A-49E8-A69A-E492F607E0DB}" type="sibTrans" cxnId="{8B70A870-1ADF-4332-9C50-E8120860F206}">
      <dgm:prSet/>
      <dgm:spPr/>
      <dgm:t>
        <a:bodyPr/>
        <a:lstStyle/>
        <a:p>
          <a:endParaRPr lang="en-US"/>
        </a:p>
      </dgm:t>
    </dgm:pt>
    <dgm:pt modelId="{EB55D6D0-48F7-41DB-A978-170B59B23D0E}" type="pres">
      <dgm:prSet presAssocID="{9E6B83ED-3D49-40DF-9EF7-C969031E18B4}" presName="root" presStyleCnt="0">
        <dgm:presLayoutVars>
          <dgm:dir/>
          <dgm:resizeHandles val="exact"/>
        </dgm:presLayoutVars>
      </dgm:prSet>
      <dgm:spPr/>
    </dgm:pt>
    <dgm:pt modelId="{0D477843-9CDC-4FF1-8A78-4C72FB6578D6}" type="pres">
      <dgm:prSet presAssocID="{FC1E1EAD-E003-49AF-91B7-336DB83AE9CA}" presName="compNode" presStyleCnt="0"/>
      <dgm:spPr/>
    </dgm:pt>
    <dgm:pt modelId="{6308DF7A-0A2D-4DB6-AB93-D08E712852B3}" type="pres">
      <dgm:prSet presAssocID="{FC1E1EAD-E003-49AF-91B7-336DB83AE9C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8BF8D4CC-E02D-4398-B5E4-6363E7C8AD7F}" type="pres">
      <dgm:prSet presAssocID="{FC1E1EAD-E003-49AF-91B7-336DB83AE9CA}" presName="spaceRect" presStyleCnt="0"/>
      <dgm:spPr/>
    </dgm:pt>
    <dgm:pt modelId="{74A7D22B-4694-4720-ADC1-5A1B56997B47}" type="pres">
      <dgm:prSet presAssocID="{FC1E1EAD-E003-49AF-91B7-336DB83AE9CA}" presName="textRect" presStyleLbl="revTx" presStyleIdx="0" presStyleCnt="2">
        <dgm:presLayoutVars>
          <dgm:chMax val="1"/>
          <dgm:chPref val="1"/>
        </dgm:presLayoutVars>
      </dgm:prSet>
      <dgm:spPr/>
    </dgm:pt>
    <dgm:pt modelId="{BC4C0142-5634-4326-8B89-4CF2B1B927CF}" type="pres">
      <dgm:prSet presAssocID="{B54E0CFC-2D0B-48A4-863C-6A6AD1C22F63}" presName="sibTrans" presStyleCnt="0"/>
      <dgm:spPr/>
    </dgm:pt>
    <dgm:pt modelId="{686F530E-B856-4809-B51D-B8946301FEC6}" type="pres">
      <dgm:prSet presAssocID="{29371662-2DE1-49EA-A59B-ADE4723431D9}" presName="compNode" presStyleCnt="0"/>
      <dgm:spPr/>
    </dgm:pt>
    <dgm:pt modelId="{E6CBEC41-2392-45BB-9E1E-2D4C1484DB3D}" type="pres">
      <dgm:prSet presAssocID="{29371662-2DE1-49EA-A59B-ADE4723431D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F75EA8A2-5BE1-41E7-94A6-17A1022DFEC8}" type="pres">
      <dgm:prSet presAssocID="{29371662-2DE1-49EA-A59B-ADE4723431D9}" presName="spaceRect" presStyleCnt="0"/>
      <dgm:spPr/>
    </dgm:pt>
    <dgm:pt modelId="{80E8D0DC-FEB1-4942-9B03-278227198EA9}" type="pres">
      <dgm:prSet presAssocID="{29371662-2DE1-49EA-A59B-ADE4723431D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D207B2D-5588-493A-BDE1-4D5B29DF3931}" type="presOf" srcId="{29371662-2DE1-49EA-A59B-ADE4723431D9}" destId="{80E8D0DC-FEB1-4942-9B03-278227198EA9}" srcOrd="0" destOrd="0" presId="urn:microsoft.com/office/officeart/2018/2/layout/IconLabelList"/>
    <dgm:cxn modelId="{8C38176A-702A-40E1-9E98-6EEA4928A2EA}" type="presOf" srcId="{FC1E1EAD-E003-49AF-91B7-336DB83AE9CA}" destId="{74A7D22B-4694-4720-ADC1-5A1B56997B47}" srcOrd="0" destOrd="0" presId="urn:microsoft.com/office/officeart/2018/2/layout/IconLabelList"/>
    <dgm:cxn modelId="{8B70A870-1ADF-4332-9C50-E8120860F206}" srcId="{9E6B83ED-3D49-40DF-9EF7-C969031E18B4}" destId="{29371662-2DE1-49EA-A59B-ADE4723431D9}" srcOrd="1" destOrd="0" parTransId="{E0C0B017-6600-4824-A76B-D8ECB6A11565}" sibTransId="{225811ED-685A-49E8-A69A-E492F607E0DB}"/>
    <dgm:cxn modelId="{1C0BCEC8-B90C-48D9-9E4B-9BBA7B7C8B39}" srcId="{9E6B83ED-3D49-40DF-9EF7-C969031E18B4}" destId="{FC1E1EAD-E003-49AF-91B7-336DB83AE9CA}" srcOrd="0" destOrd="0" parTransId="{6A4F9CA0-9012-4FD6-94BD-87BB4FF19C3B}" sibTransId="{B54E0CFC-2D0B-48A4-863C-6A6AD1C22F63}"/>
    <dgm:cxn modelId="{986BBCDD-E0A3-4D1E-ACA1-6245B48B8BC9}" type="presOf" srcId="{9E6B83ED-3D49-40DF-9EF7-C969031E18B4}" destId="{EB55D6D0-48F7-41DB-A978-170B59B23D0E}" srcOrd="0" destOrd="0" presId="urn:microsoft.com/office/officeart/2018/2/layout/IconLabelList"/>
    <dgm:cxn modelId="{B276B16A-3BAD-481B-B14F-908602CBD683}" type="presParOf" srcId="{EB55D6D0-48F7-41DB-A978-170B59B23D0E}" destId="{0D477843-9CDC-4FF1-8A78-4C72FB6578D6}" srcOrd="0" destOrd="0" presId="urn:microsoft.com/office/officeart/2018/2/layout/IconLabelList"/>
    <dgm:cxn modelId="{DAF3D6BF-30F7-4F12-AF93-6C45EE9B46B5}" type="presParOf" srcId="{0D477843-9CDC-4FF1-8A78-4C72FB6578D6}" destId="{6308DF7A-0A2D-4DB6-AB93-D08E712852B3}" srcOrd="0" destOrd="0" presId="urn:microsoft.com/office/officeart/2018/2/layout/IconLabelList"/>
    <dgm:cxn modelId="{0EA2A09E-75B1-4A7E-A682-6FF29873F2C9}" type="presParOf" srcId="{0D477843-9CDC-4FF1-8A78-4C72FB6578D6}" destId="{8BF8D4CC-E02D-4398-B5E4-6363E7C8AD7F}" srcOrd="1" destOrd="0" presId="urn:microsoft.com/office/officeart/2018/2/layout/IconLabelList"/>
    <dgm:cxn modelId="{8D96CA72-1E8C-42F7-B31A-8D6BD83077CE}" type="presParOf" srcId="{0D477843-9CDC-4FF1-8A78-4C72FB6578D6}" destId="{74A7D22B-4694-4720-ADC1-5A1B56997B47}" srcOrd="2" destOrd="0" presId="urn:microsoft.com/office/officeart/2018/2/layout/IconLabelList"/>
    <dgm:cxn modelId="{7806BADD-9CB0-4E2B-A49B-9793947A469C}" type="presParOf" srcId="{EB55D6D0-48F7-41DB-A978-170B59B23D0E}" destId="{BC4C0142-5634-4326-8B89-4CF2B1B927CF}" srcOrd="1" destOrd="0" presId="urn:microsoft.com/office/officeart/2018/2/layout/IconLabelList"/>
    <dgm:cxn modelId="{92039E5E-F524-45A3-A36C-3F5C6DCAC6F3}" type="presParOf" srcId="{EB55D6D0-48F7-41DB-A978-170B59B23D0E}" destId="{686F530E-B856-4809-B51D-B8946301FEC6}" srcOrd="2" destOrd="0" presId="urn:microsoft.com/office/officeart/2018/2/layout/IconLabelList"/>
    <dgm:cxn modelId="{A49A078A-5E89-46A6-BBBB-679163FE2F37}" type="presParOf" srcId="{686F530E-B856-4809-B51D-B8946301FEC6}" destId="{E6CBEC41-2392-45BB-9E1E-2D4C1484DB3D}" srcOrd="0" destOrd="0" presId="urn:microsoft.com/office/officeart/2018/2/layout/IconLabelList"/>
    <dgm:cxn modelId="{254B0978-D98A-4FEA-9649-E9CB3F9055E9}" type="presParOf" srcId="{686F530E-B856-4809-B51D-B8946301FEC6}" destId="{F75EA8A2-5BE1-41E7-94A6-17A1022DFEC8}" srcOrd="1" destOrd="0" presId="urn:microsoft.com/office/officeart/2018/2/layout/IconLabelList"/>
    <dgm:cxn modelId="{D4D31416-D39F-4862-ADE6-A5D8CD242815}" type="presParOf" srcId="{686F530E-B856-4809-B51D-B8946301FEC6}" destId="{80E8D0DC-FEB1-4942-9B03-278227198EA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B56EE9-55CE-462A-8C5F-622A5B3C03B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909807-A32F-438A-B9DB-180C8F1A0ADC}">
      <dgm:prSet/>
      <dgm:spPr/>
      <dgm:t>
        <a:bodyPr/>
        <a:lstStyle/>
        <a:p>
          <a:r>
            <a:rPr lang="en-US"/>
            <a:t>Legal structure: Ltd company.</a:t>
          </a:r>
        </a:p>
      </dgm:t>
    </dgm:pt>
    <dgm:pt modelId="{3FA24825-A6AF-49AE-B46B-4A2E10EFC749}" type="parTrans" cxnId="{B99EF251-87A1-4440-81A9-C134FAC7EC44}">
      <dgm:prSet/>
      <dgm:spPr/>
      <dgm:t>
        <a:bodyPr/>
        <a:lstStyle/>
        <a:p>
          <a:endParaRPr lang="en-US"/>
        </a:p>
      </dgm:t>
    </dgm:pt>
    <dgm:pt modelId="{07331479-012C-41FA-8F02-F168EC9D67C0}" type="sibTrans" cxnId="{B99EF251-87A1-4440-81A9-C134FAC7EC44}">
      <dgm:prSet/>
      <dgm:spPr/>
      <dgm:t>
        <a:bodyPr/>
        <a:lstStyle/>
        <a:p>
          <a:endParaRPr lang="en-US"/>
        </a:p>
      </dgm:t>
    </dgm:pt>
    <dgm:pt modelId="{0F76A806-987E-40AF-AB61-C23469C6CEDE}">
      <dgm:prSet/>
      <dgm:spPr/>
      <dgm:t>
        <a:bodyPr/>
        <a:lstStyle/>
        <a:p>
          <a:r>
            <a:rPr lang="en-US"/>
            <a:t>Startup needs: £15,000.</a:t>
          </a:r>
        </a:p>
      </dgm:t>
    </dgm:pt>
    <dgm:pt modelId="{8FA89783-F879-47AA-BCE4-65C09368E5D7}" type="parTrans" cxnId="{303739D1-EE37-4DF9-950C-0C6EB77C0ADA}">
      <dgm:prSet/>
      <dgm:spPr/>
      <dgm:t>
        <a:bodyPr/>
        <a:lstStyle/>
        <a:p>
          <a:endParaRPr lang="en-US"/>
        </a:p>
      </dgm:t>
    </dgm:pt>
    <dgm:pt modelId="{06BED231-03A1-4B8A-9955-3BD36B77F123}" type="sibTrans" cxnId="{303739D1-EE37-4DF9-950C-0C6EB77C0ADA}">
      <dgm:prSet/>
      <dgm:spPr/>
      <dgm:t>
        <a:bodyPr/>
        <a:lstStyle/>
        <a:p>
          <a:endParaRPr lang="en-US"/>
        </a:p>
      </dgm:t>
    </dgm:pt>
    <dgm:pt modelId="{D9C6921A-5D0B-4FCB-87DD-F91E220A4081}">
      <dgm:prSet/>
      <dgm:spPr/>
      <dgm:t>
        <a:bodyPr/>
        <a:lstStyle/>
        <a:p>
          <a:r>
            <a:rPr lang="en-US"/>
            <a:t>12‑month cash flow forecast included in plan.</a:t>
          </a:r>
        </a:p>
      </dgm:t>
    </dgm:pt>
    <dgm:pt modelId="{16E281F6-DF67-4B43-BD81-A5AEB1D69C5A}" type="parTrans" cxnId="{FB2B1681-56B9-4B6E-A1BF-0E09B8BD6F5D}">
      <dgm:prSet/>
      <dgm:spPr/>
      <dgm:t>
        <a:bodyPr/>
        <a:lstStyle/>
        <a:p>
          <a:endParaRPr lang="en-US"/>
        </a:p>
      </dgm:t>
    </dgm:pt>
    <dgm:pt modelId="{C52A4648-1F12-4BC0-8FD7-095E63DA89C2}" type="sibTrans" cxnId="{FB2B1681-56B9-4B6E-A1BF-0E09B8BD6F5D}">
      <dgm:prSet/>
      <dgm:spPr/>
      <dgm:t>
        <a:bodyPr/>
        <a:lstStyle/>
        <a:p>
          <a:endParaRPr lang="en-US"/>
        </a:p>
      </dgm:t>
    </dgm:pt>
    <dgm:pt modelId="{DC7C920D-FA48-4BA6-A104-3EB619CCC216}" type="pres">
      <dgm:prSet presAssocID="{4CB56EE9-55CE-462A-8C5F-622A5B3C03B3}" presName="root" presStyleCnt="0">
        <dgm:presLayoutVars>
          <dgm:dir/>
          <dgm:resizeHandles val="exact"/>
        </dgm:presLayoutVars>
      </dgm:prSet>
      <dgm:spPr/>
    </dgm:pt>
    <dgm:pt modelId="{C733D38E-A17C-43CD-B11F-8EB1F59A5648}" type="pres">
      <dgm:prSet presAssocID="{57909807-A32F-438A-B9DB-180C8F1A0ADC}" presName="compNode" presStyleCnt="0"/>
      <dgm:spPr/>
    </dgm:pt>
    <dgm:pt modelId="{C03E2501-2CEF-43F6-BEE8-2D329119F029}" type="pres">
      <dgm:prSet presAssocID="{57909807-A32F-438A-B9DB-180C8F1A0A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919CB3F-616C-4FFB-BA27-13649F956C2C}" type="pres">
      <dgm:prSet presAssocID="{57909807-A32F-438A-B9DB-180C8F1A0ADC}" presName="spaceRect" presStyleCnt="0"/>
      <dgm:spPr/>
    </dgm:pt>
    <dgm:pt modelId="{D1AC21BC-F34C-430C-9CD0-A8CB6FB50967}" type="pres">
      <dgm:prSet presAssocID="{57909807-A32F-438A-B9DB-180C8F1A0ADC}" presName="textRect" presStyleLbl="revTx" presStyleIdx="0" presStyleCnt="3">
        <dgm:presLayoutVars>
          <dgm:chMax val="1"/>
          <dgm:chPref val="1"/>
        </dgm:presLayoutVars>
      </dgm:prSet>
      <dgm:spPr/>
    </dgm:pt>
    <dgm:pt modelId="{83513C1D-5955-47F9-B62B-3EE12E418C10}" type="pres">
      <dgm:prSet presAssocID="{07331479-012C-41FA-8F02-F168EC9D67C0}" presName="sibTrans" presStyleCnt="0"/>
      <dgm:spPr/>
    </dgm:pt>
    <dgm:pt modelId="{3857292D-F81E-4242-BC1D-49DC4AC3E5E5}" type="pres">
      <dgm:prSet presAssocID="{0F76A806-987E-40AF-AB61-C23469C6CEDE}" presName="compNode" presStyleCnt="0"/>
      <dgm:spPr/>
    </dgm:pt>
    <dgm:pt modelId="{32837423-6C33-42BC-BDB1-D279D8CAF1EA}" type="pres">
      <dgm:prSet presAssocID="{0F76A806-987E-40AF-AB61-C23469C6CED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BC76EF1-3229-4847-9DFB-DAEE326CEB74}" type="pres">
      <dgm:prSet presAssocID="{0F76A806-987E-40AF-AB61-C23469C6CEDE}" presName="spaceRect" presStyleCnt="0"/>
      <dgm:spPr/>
    </dgm:pt>
    <dgm:pt modelId="{55A3CFEA-B2DC-45BD-BC71-80908960E78C}" type="pres">
      <dgm:prSet presAssocID="{0F76A806-987E-40AF-AB61-C23469C6CEDE}" presName="textRect" presStyleLbl="revTx" presStyleIdx="1" presStyleCnt="3">
        <dgm:presLayoutVars>
          <dgm:chMax val="1"/>
          <dgm:chPref val="1"/>
        </dgm:presLayoutVars>
      </dgm:prSet>
      <dgm:spPr/>
    </dgm:pt>
    <dgm:pt modelId="{4DA33395-1693-414C-BA1A-4B8BC0D78DF1}" type="pres">
      <dgm:prSet presAssocID="{06BED231-03A1-4B8A-9955-3BD36B77F123}" presName="sibTrans" presStyleCnt="0"/>
      <dgm:spPr/>
    </dgm:pt>
    <dgm:pt modelId="{99D2BBB3-4BFD-4CEC-BA21-C11816D51513}" type="pres">
      <dgm:prSet presAssocID="{D9C6921A-5D0B-4FCB-87DD-F91E220A4081}" presName="compNode" presStyleCnt="0"/>
      <dgm:spPr/>
    </dgm:pt>
    <dgm:pt modelId="{EE6300EB-08DB-4FB7-97B6-4CF80E20BD1B}" type="pres">
      <dgm:prSet presAssocID="{D9C6921A-5D0B-4FCB-87DD-F91E220A408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6E91EED-B7C2-4012-8CC9-8B8A7604AE63}" type="pres">
      <dgm:prSet presAssocID="{D9C6921A-5D0B-4FCB-87DD-F91E220A4081}" presName="spaceRect" presStyleCnt="0"/>
      <dgm:spPr/>
    </dgm:pt>
    <dgm:pt modelId="{6685CAC5-2911-42A5-B5DE-1BCB17D7C62C}" type="pres">
      <dgm:prSet presAssocID="{D9C6921A-5D0B-4FCB-87DD-F91E220A408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537143A-7F8F-4B79-AF17-3712BFBB9649}" type="presOf" srcId="{57909807-A32F-438A-B9DB-180C8F1A0ADC}" destId="{D1AC21BC-F34C-430C-9CD0-A8CB6FB50967}" srcOrd="0" destOrd="0" presId="urn:microsoft.com/office/officeart/2018/2/layout/IconLabelList"/>
    <dgm:cxn modelId="{CAF96E6D-C175-4750-B3C3-B7DDF6DCE9D9}" type="presOf" srcId="{0F76A806-987E-40AF-AB61-C23469C6CEDE}" destId="{55A3CFEA-B2DC-45BD-BC71-80908960E78C}" srcOrd="0" destOrd="0" presId="urn:microsoft.com/office/officeart/2018/2/layout/IconLabelList"/>
    <dgm:cxn modelId="{B99EF251-87A1-4440-81A9-C134FAC7EC44}" srcId="{4CB56EE9-55CE-462A-8C5F-622A5B3C03B3}" destId="{57909807-A32F-438A-B9DB-180C8F1A0ADC}" srcOrd="0" destOrd="0" parTransId="{3FA24825-A6AF-49AE-B46B-4A2E10EFC749}" sibTransId="{07331479-012C-41FA-8F02-F168EC9D67C0}"/>
    <dgm:cxn modelId="{FB2B1681-56B9-4B6E-A1BF-0E09B8BD6F5D}" srcId="{4CB56EE9-55CE-462A-8C5F-622A5B3C03B3}" destId="{D9C6921A-5D0B-4FCB-87DD-F91E220A4081}" srcOrd="2" destOrd="0" parTransId="{16E281F6-DF67-4B43-BD81-A5AEB1D69C5A}" sibTransId="{C52A4648-1F12-4BC0-8FD7-095E63DA89C2}"/>
    <dgm:cxn modelId="{B91849A5-37D0-4F7C-AE5F-D67D9E60A47A}" type="presOf" srcId="{D9C6921A-5D0B-4FCB-87DD-F91E220A4081}" destId="{6685CAC5-2911-42A5-B5DE-1BCB17D7C62C}" srcOrd="0" destOrd="0" presId="urn:microsoft.com/office/officeart/2018/2/layout/IconLabelList"/>
    <dgm:cxn modelId="{303739D1-EE37-4DF9-950C-0C6EB77C0ADA}" srcId="{4CB56EE9-55CE-462A-8C5F-622A5B3C03B3}" destId="{0F76A806-987E-40AF-AB61-C23469C6CEDE}" srcOrd="1" destOrd="0" parTransId="{8FA89783-F879-47AA-BCE4-65C09368E5D7}" sibTransId="{06BED231-03A1-4B8A-9955-3BD36B77F123}"/>
    <dgm:cxn modelId="{00DD19DC-3F2D-463C-8246-19CBD127B83E}" type="presOf" srcId="{4CB56EE9-55CE-462A-8C5F-622A5B3C03B3}" destId="{DC7C920D-FA48-4BA6-A104-3EB619CCC216}" srcOrd="0" destOrd="0" presId="urn:microsoft.com/office/officeart/2018/2/layout/IconLabelList"/>
    <dgm:cxn modelId="{121FC11E-6F4D-477F-88B8-F367797A53F0}" type="presParOf" srcId="{DC7C920D-FA48-4BA6-A104-3EB619CCC216}" destId="{C733D38E-A17C-43CD-B11F-8EB1F59A5648}" srcOrd="0" destOrd="0" presId="urn:microsoft.com/office/officeart/2018/2/layout/IconLabelList"/>
    <dgm:cxn modelId="{10571F74-9A98-468A-BB62-6D9A1251CCC4}" type="presParOf" srcId="{C733D38E-A17C-43CD-B11F-8EB1F59A5648}" destId="{C03E2501-2CEF-43F6-BEE8-2D329119F029}" srcOrd="0" destOrd="0" presId="urn:microsoft.com/office/officeart/2018/2/layout/IconLabelList"/>
    <dgm:cxn modelId="{F460DE3F-D917-4FF2-A44E-DAA08610E9AC}" type="presParOf" srcId="{C733D38E-A17C-43CD-B11F-8EB1F59A5648}" destId="{9919CB3F-616C-4FFB-BA27-13649F956C2C}" srcOrd="1" destOrd="0" presId="urn:microsoft.com/office/officeart/2018/2/layout/IconLabelList"/>
    <dgm:cxn modelId="{1B567D86-FBC6-4156-949C-E16883B8A110}" type="presParOf" srcId="{C733D38E-A17C-43CD-B11F-8EB1F59A5648}" destId="{D1AC21BC-F34C-430C-9CD0-A8CB6FB50967}" srcOrd="2" destOrd="0" presId="urn:microsoft.com/office/officeart/2018/2/layout/IconLabelList"/>
    <dgm:cxn modelId="{9D98FD7C-17C9-4C1B-AB0E-9EE73FC844F9}" type="presParOf" srcId="{DC7C920D-FA48-4BA6-A104-3EB619CCC216}" destId="{83513C1D-5955-47F9-B62B-3EE12E418C10}" srcOrd="1" destOrd="0" presId="urn:microsoft.com/office/officeart/2018/2/layout/IconLabelList"/>
    <dgm:cxn modelId="{5BF5050B-0D05-4104-874C-DE59508A6520}" type="presParOf" srcId="{DC7C920D-FA48-4BA6-A104-3EB619CCC216}" destId="{3857292D-F81E-4242-BC1D-49DC4AC3E5E5}" srcOrd="2" destOrd="0" presId="urn:microsoft.com/office/officeart/2018/2/layout/IconLabelList"/>
    <dgm:cxn modelId="{B9BBA18D-DB13-4F7B-8B6E-AFF495A7CF9D}" type="presParOf" srcId="{3857292D-F81E-4242-BC1D-49DC4AC3E5E5}" destId="{32837423-6C33-42BC-BDB1-D279D8CAF1EA}" srcOrd="0" destOrd="0" presId="urn:microsoft.com/office/officeart/2018/2/layout/IconLabelList"/>
    <dgm:cxn modelId="{E86B35EA-9377-425A-A739-1C7959AF02AC}" type="presParOf" srcId="{3857292D-F81E-4242-BC1D-49DC4AC3E5E5}" destId="{DBC76EF1-3229-4847-9DFB-DAEE326CEB74}" srcOrd="1" destOrd="0" presId="urn:microsoft.com/office/officeart/2018/2/layout/IconLabelList"/>
    <dgm:cxn modelId="{A12BD54D-1A71-4E90-9068-C610F54D6FB9}" type="presParOf" srcId="{3857292D-F81E-4242-BC1D-49DC4AC3E5E5}" destId="{55A3CFEA-B2DC-45BD-BC71-80908960E78C}" srcOrd="2" destOrd="0" presId="urn:microsoft.com/office/officeart/2018/2/layout/IconLabelList"/>
    <dgm:cxn modelId="{A6918C30-BD36-46EF-999B-1CA91405D016}" type="presParOf" srcId="{DC7C920D-FA48-4BA6-A104-3EB619CCC216}" destId="{4DA33395-1693-414C-BA1A-4B8BC0D78DF1}" srcOrd="3" destOrd="0" presId="urn:microsoft.com/office/officeart/2018/2/layout/IconLabelList"/>
    <dgm:cxn modelId="{A32F03CC-B1B7-44C0-BDEE-8E95F586F1F3}" type="presParOf" srcId="{DC7C920D-FA48-4BA6-A104-3EB619CCC216}" destId="{99D2BBB3-4BFD-4CEC-BA21-C11816D51513}" srcOrd="4" destOrd="0" presId="urn:microsoft.com/office/officeart/2018/2/layout/IconLabelList"/>
    <dgm:cxn modelId="{DA60E0E0-AB22-4D63-A28A-8EF54C1C56FB}" type="presParOf" srcId="{99D2BBB3-4BFD-4CEC-BA21-C11816D51513}" destId="{EE6300EB-08DB-4FB7-97B6-4CF80E20BD1B}" srcOrd="0" destOrd="0" presId="urn:microsoft.com/office/officeart/2018/2/layout/IconLabelList"/>
    <dgm:cxn modelId="{2E225787-12B7-49FF-B4AB-720FAB0BE956}" type="presParOf" srcId="{99D2BBB3-4BFD-4CEC-BA21-C11816D51513}" destId="{B6E91EED-B7C2-4012-8CC9-8B8A7604AE63}" srcOrd="1" destOrd="0" presId="urn:microsoft.com/office/officeart/2018/2/layout/IconLabelList"/>
    <dgm:cxn modelId="{899C1755-BF83-436D-A870-C7BF6992FDA9}" type="presParOf" srcId="{99D2BBB3-4BFD-4CEC-BA21-C11816D51513}" destId="{6685CAC5-2911-42A5-B5DE-1BCB17D7C62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1256F-DA5C-45E6-A10B-8524436627BC}">
      <dsp:nvSpPr>
        <dsp:cNvPr id="0" name=""/>
        <dsp:cNvSpPr/>
      </dsp:nvSpPr>
      <dsp:spPr>
        <a:xfrm>
          <a:off x="613054" y="410718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6BCF3-E14E-4F41-8C01-87CAF236A0BC}">
      <dsp:nvSpPr>
        <dsp:cNvPr id="0" name=""/>
        <dsp:cNvSpPr/>
      </dsp:nvSpPr>
      <dsp:spPr>
        <a:xfrm>
          <a:off x="993304" y="790968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DBE804-8C6B-436A-9F7F-A25B810D1BDB}">
      <dsp:nvSpPr>
        <dsp:cNvPr id="0" name=""/>
        <dsp:cNvSpPr/>
      </dsp:nvSpPr>
      <dsp:spPr>
        <a:xfrm>
          <a:off x="42679" y="2750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Products: Reusable cups, bottles, accessories.</a:t>
          </a:r>
        </a:p>
      </dsp:txBody>
      <dsp:txXfrm>
        <a:off x="42679" y="2750718"/>
        <a:ext cx="2925000" cy="720000"/>
      </dsp:txXfrm>
    </dsp:sp>
    <dsp:sp modelId="{5ABF962C-7A4A-4297-84C5-6604A4810109}">
      <dsp:nvSpPr>
        <dsp:cNvPr id="0" name=""/>
        <dsp:cNvSpPr/>
      </dsp:nvSpPr>
      <dsp:spPr>
        <a:xfrm>
          <a:off x="4049929" y="410718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17467D-EC83-4FF5-97EB-5BC470326D52}">
      <dsp:nvSpPr>
        <dsp:cNvPr id="0" name=""/>
        <dsp:cNvSpPr/>
      </dsp:nvSpPr>
      <dsp:spPr>
        <a:xfrm>
          <a:off x="4430179" y="790968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967338-C9F3-4B37-9F70-3F24AE46F76C}">
      <dsp:nvSpPr>
        <dsp:cNvPr id="0" name=""/>
        <dsp:cNvSpPr/>
      </dsp:nvSpPr>
      <dsp:spPr>
        <a:xfrm>
          <a:off x="3479554" y="2750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USP: Sustainable materials + customisation + tree‑planting initiative.</a:t>
          </a:r>
        </a:p>
      </dsp:txBody>
      <dsp:txXfrm>
        <a:off x="3479554" y="2750718"/>
        <a:ext cx="2925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ED441C-2389-49D2-8C9C-6A5398B7C0FD}">
      <dsp:nvSpPr>
        <dsp:cNvPr id="0" name=""/>
        <dsp:cNvSpPr/>
      </dsp:nvSpPr>
      <dsp:spPr>
        <a:xfrm>
          <a:off x="0" y="0"/>
          <a:ext cx="6131560" cy="18420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Short-term: Launch online, £50k revenue, partnerships.</a:t>
          </a:r>
        </a:p>
      </dsp:txBody>
      <dsp:txXfrm>
        <a:off x="53952" y="53952"/>
        <a:ext cx="4227640" cy="1734162"/>
      </dsp:txXfrm>
    </dsp:sp>
    <dsp:sp modelId="{F4682FAF-4B0A-4318-B8F6-3128B36DF033}">
      <dsp:nvSpPr>
        <dsp:cNvPr id="0" name=""/>
        <dsp:cNvSpPr/>
      </dsp:nvSpPr>
      <dsp:spPr>
        <a:xfrm>
          <a:off x="1082039" y="2251415"/>
          <a:ext cx="6131560" cy="18420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Long-term: National expansion, £250k revenue, carbon-neutral operations.</a:t>
          </a:r>
        </a:p>
      </dsp:txBody>
      <dsp:txXfrm>
        <a:off x="1135991" y="2305367"/>
        <a:ext cx="3744272" cy="1734162"/>
      </dsp:txXfrm>
    </dsp:sp>
    <dsp:sp modelId="{81BE3A39-FB38-4CD4-BF25-A3DCA3CA4767}">
      <dsp:nvSpPr>
        <dsp:cNvPr id="0" name=""/>
        <dsp:cNvSpPr/>
      </dsp:nvSpPr>
      <dsp:spPr>
        <a:xfrm>
          <a:off x="4934216" y="1448069"/>
          <a:ext cx="1197343" cy="11973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03618" y="1448069"/>
        <a:ext cx="658539" cy="9010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08DF7A-0A2D-4DB6-AB93-D08E712852B3}">
      <dsp:nvSpPr>
        <dsp:cNvPr id="0" name=""/>
        <dsp:cNvSpPr/>
      </dsp:nvSpPr>
      <dsp:spPr>
        <a:xfrm>
          <a:off x="815575" y="748482"/>
          <a:ext cx="1306125" cy="1306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7D22B-4694-4720-ADC1-5A1B56997B47}">
      <dsp:nvSpPr>
        <dsp:cNvPr id="0" name=""/>
        <dsp:cNvSpPr/>
      </dsp:nvSpPr>
      <dsp:spPr>
        <a:xfrm>
          <a:off x="17388" y="2412290"/>
          <a:ext cx="290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Strong demand for sustainable products.</a:t>
          </a:r>
        </a:p>
      </dsp:txBody>
      <dsp:txXfrm>
        <a:off x="17388" y="2412290"/>
        <a:ext cx="2902500" cy="720000"/>
      </dsp:txXfrm>
    </dsp:sp>
    <dsp:sp modelId="{E6CBEC41-2392-45BB-9E1E-2D4C1484DB3D}">
      <dsp:nvSpPr>
        <dsp:cNvPr id="0" name=""/>
        <dsp:cNvSpPr/>
      </dsp:nvSpPr>
      <dsp:spPr>
        <a:xfrm>
          <a:off x="4226013" y="748482"/>
          <a:ext cx="1306125" cy="1306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8D0DC-FEB1-4942-9B03-278227198EA9}">
      <dsp:nvSpPr>
        <dsp:cNvPr id="0" name=""/>
        <dsp:cNvSpPr/>
      </dsp:nvSpPr>
      <dsp:spPr>
        <a:xfrm>
          <a:off x="3427825" y="2412290"/>
          <a:ext cx="290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SWOT &amp; PESTEL show favourable conditions for eco-consumption.</a:t>
          </a:r>
        </a:p>
      </dsp:txBody>
      <dsp:txXfrm>
        <a:off x="3427825" y="2412290"/>
        <a:ext cx="29025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3E2501-2CEF-43F6-BEE8-2D329119F029}">
      <dsp:nvSpPr>
        <dsp:cNvPr id="0" name=""/>
        <dsp:cNvSpPr/>
      </dsp:nvSpPr>
      <dsp:spPr>
        <a:xfrm>
          <a:off x="613109" y="1057143"/>
          <a:ext cx="962257" cy="962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C21BC-F34C-430C-9CD0-A8CB6FB50967}">
      <dsp:nvSpPr>
        <dsp:cNvPr id="0" name=""/>
        <dsp:cNvSpPr/>
      </dsp:nvSpPr>
      <dsp:spPr>
        <a:xfrm>
          <a:off x="25063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Legal structure: Ltd company.</a:t>
          </a:r>
        </a:p>
      </dsp:txBody>
      <dsp:txXfrm>
        <a:off x="25063" y="2316338"/>
        <a:ext cx="2138350" cy="720000"/>
      </dsp:txXfrm>
    </dsp:sp>
    <dsp:sp modelId="{32837423-6C33-42BC-BDB1-D279D8CAF1EA}">
      <dsp:nvSpPr>
        <dsp:cNvPr id="0" name=""/>
        <dsp:cNvSpPr/>
      </dsp:nvSpPr>
      <dsp:spPr>
        <a:xfrm>
          <a:off x="3125671" y="1057143"/>
          <a:ext cx="962257" cy="962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3CFEA-B2DC-45BD-BC71-80908960E78C}">
      <dsp:nvSpPr>
        <dsp:cNvPr id="0" name=""/>
        <dsp:cNvSpPr/>
      </dsp:nvSpPr>
      <dsp:spPr>
        <a:xfrm>
          <a:off x="2537625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Startup needs: £15,000.</a:t>
          </a:r>
        </a:p>
      </dsp:txBody>
      <dsp:txXfrm>
        <a:off x="2537625" y="2316338"/>
        <a:ext cx="2138350" cy="720000"/>
      </dsp:txXfrm>
    </dsp:sp>
    <dsp:sp modelId="{EE6300EB-08DB-4FB7-97B6-4CF80E20BD1B}">
      <dsp:nvSpPr>
        <dsp:cNvPr id="0" name=""/>
        <dsp:cNvSpPr/>
      </dsp:nvSpPr>
      <dsp:spPr>
        <a:xfrm>
          <a:off x="5638232" y="1057143"/>
          <a:ext cx="962257" cy="962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5CAC5-2911-42A5-B5DE-1BCB17D7C62C}">
      <dsp:nvSpPr>
        <dsp:cNvPr id="0" name=""/>
        <dsp:cNvSpPr/>
      </dsp:nvSpPr>
      <dsp:spPr>
        <a:xfrm>
          <a:off x="5050186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12‑month cash flow forecast included in plan.</a:t>
          </a:r>
        </a:p>
      </dsp:txBody>
      <dsp:txXfrm>
        <a:off x="5050186" y="2316338"/>
        <a:ext cx="21383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043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508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399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388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778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241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457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348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572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15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223168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504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35822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167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4567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91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336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  <p:sldLayoutId id="2147483750" r:id="rId15"/>
    <p:sldLayoutId id="214748375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F675C-A6EC-C913-20E6-84F7CBBF9F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26" y="2160589"/>
            <a:ext cx="6447501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Programme: </a:t>
            </a:r>
            <a:r>
              <a:rPr lang="en-GB">
                <a:ea typeface="+mn-lt"/>
                <a:cs typeface="+mn-lt"/>
              </a:rPr>
              <a:t>BA (Hons) Business Management</a:t>
            </a:r>
            <a:endParaRPr lang="en-GB"/>
          </a:p>
          <a:p>
            <a:pPr marL="0" indent="0">
              <a:buNone/>
            </a:pPr>
            <a:r>
              <a:rPr lang="en-GB"/>
              <a:t>Student Name: Ioan </a:t>
            </a:r>
            <a:r>
              <a:rPr lang="en-GB" err="1"/>
              <a:t>Carpovici</a:t>
            </a:r>
            <a:endParaRPr lang="en-GB"/>
          </a:p>
          <a:p>
            <a:pPr marL="0" indent="0">
              <a:buNone/>
            </a:pPr>
            <a:r>
              <a:rPr lang="en-GB"/>
              <a:t>Student Number: 2242930</a:t>
            </a:r>
          </a:p>
          <a:p>
            <a:pPr marL="0" indent="0">
              <a:buNone/>
            </a:pPr>
            <a:r>
              <a:rPr lang="en-GB"/>
              <a:t>Module Name: Entrepreneurship (LCBB5013_LON)</a:t>
            </a:r>
          </a:p>
          <a:p>
            <a:pPr marL="0" indent="0">
              <a:buNone/>
            </a:pPr>
            <a:r>
              <a:rPr lang="en-GB"/>
              <a:t>Module Leader: </a:t>
            </a:r>
            <a:r>
              <a:rPr lang="en-GB">
                <a:ea typeface="+mn-lt"/>
                <a:cs typeface="+mn-lt"/>
              </a:rPr>
              <a:t>Dr Amer Kareem Zainab Atta 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69615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rPr lang="en-GB" sz="3300"/>
              <a:t>EcoSip 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t>Sustainable Reusable Drinkware Solutions for the UK</a:t>
            </a:r>
            <a:endParaRPr lang="en-US"/>
          </a:p>
        </p:txBody>
      </p:sp>
      <p:pic>
        <p:nvPicPr>
          <p:cNvPr id="5" name="Picture 4" descr="Giraffe in the grass">
            <a:extLst>
              <a:ext uri="{FF2B5EF4-FFF2-40B4-BE49-F238E27FC236}">
                <a16:creationId xmlns:a16="http://schemas.microsoft.com/office/drawing/2014/main" id="{A584345E-AB8D-2080-AB8D-399F7746F9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8" r="36716" b="-6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err="1"/>
              <a:t>EcoSip</a:t>
            </a:r>
            <a:r>
              <a:t> provides reusable, eco-friendly cups and bottles to reduce single-use plastic waste.</a:t>
            </a:r>
            <a:endParaRPr lang="en-US"/>
          </a:p>
        </p:txBody>
      </p:sp>
      <p:pic>
        <p:nvPicPr>
          <p:cNvPr id="5" name="Picture 4" descr="Throwing empty plastic bottle into the rubbish">
            <a:extLst>
              <a:ext uri="{FF2B5EF4-FFF2-40B4-BE49-F238E27FC236}">
                <a16:creationId xmlns:a16="http://schemas.microsoft.com/office/drawing/2014/main" id="{AA69AEE8-881A-F794-4348-33282887DB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91" r="34953" b="-10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t>Products &amp; USP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6A5B62-192C-256F-FCFE-E03F2BDF4C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0405758"/>
              </p:ext>
            </p:extLst>
          </p:nvPr>
        </p:nvGraphicFramePr>
        <p:xfrm>
          <a:off x="508397" y="2160588"/>
          <a:ext cx="6447234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Objectives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9CBC82-ECD4-B0CA-A7E4-D53C77075B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94446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Environment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C04674-60D2-2118-3905-33D0FFB453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599" y="1850624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een and yellow layers">
            <a:extLst>
              <a:ext uri="{FF2B5EF4-FFF2-40B4-BE49-F238E27FC236}">
                <a16:creationId xmlns:a16="http://schemas.microsoft.com/office/drawing/2014/main" id="{F65647D4-7DFE-773B-4C1E-207BDCBDD8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57" r="14036" b="-9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t>Competition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err="1"/>
              <a:t>EcoSip</a:t>
            </a:r>
            <a:r>
              <a:t> competes in a growing market but differentiates through ethics, design, and custom branding.</a:t>
            </a:r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/>
              <a:t>4Ps: </a:t>
            </a:r>
          </a:p>
          <a:p>
            <a:pPr marL="0" indent="0">
              <a:buNone/>
            </a:pPr>
            <a:r>
              <a:rPr lang="en-US"/>
              <a:t>Eco-friendly products, </a:t>
            </a:r>
          </a:p>
          <a:p>
            <a:pPr marL="0" indent="0">
              <a:buNone/>
            </a:pPr>
            <a:r>
              <a:rPr lang="en-US"/>
              <a:t>Competitive pricing, </a:t>
            </a:r>
          </a:p>
          <a:p>
            <a:pPr marL="0" indent="0">
              <a:buNone/>
            </a:pPr>
            <a:r>
              <a:rPr lang="en-US"/>
              <a:t>Online sales, </a:t>
            </a:r>
          </a:p>
          <a:p>
            <a:pPr marL="0" indent="0">
              <a:buNone/>
            </a:pPr>
            <a:r>
              <a:rPr lang="en-US"/>
              <a:t>Strong social media promotion.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Operations &amp; Finance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B67ADC-E2A3-BA75-B057-6837B7FA95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9653213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3900" y="3818467"/>
            <a:ext cx="3337719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9230" y="0"/>
            <a:ext cx="1324770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00950" y="0"/>
            <a:ext cx="12954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300" y="4050833"/>
            <a:ext cx="5825202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EcoSip aims to reduce waste, promote sustainability, and offer stylish reusable solutions.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300" y="1397000"/>
            <a:ext cx="5825202" cy="26538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Conclusion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PowerPoint Presentation</vt:lpstr>
      <vt:lpstr>EcoSip Business Plan</vt:lpstr>
      <vt:lpstr>Business Idea</vt:lpstr>
      <vt:lpstr>Products &amp; USP</vt:lpstr>
      <vt:lpstr>Objectives</vt:lpstr>
      <vt:lpstr>Market Environment</vt:lpstr>
      <vt:lpstr>Competition</vt:lpstr>
      <vt:lpstr>Marketing Strategy</vt:lpstr>
      <vt:lpstr>Operations &amp; Finance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revision>1</cp:revision>
  <dcterms:created xsi:type="dcterms:W3CDTF">2013-01-27T09:14:16Z</dcterms:created>
  <dcterms:modified xsi:type="dcterms:W3CDTF">2025-12-10T10:32:45Z</dcterms:modified>
  <cp:category/>
</cp:coreProperties>
</file>