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99FFCC"/>
    <a:srgbClr val="CCFF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6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5668F0-1C51-469A-AC99-6C1FFB8D24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A4DB81-51FE-4F70-AB59-D5D1320854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9EF416-DA80-43CB-8B9B-9FC2186B55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DE4E35-310F-464E-9A7F-35508E3B94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75D1AB-2532-4405-BE6C-315376F7C2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5BB095-EBB1-40C1-BF47-DC8D4F2B53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94E404-E7C1-4C33-92D4-50EC3C51E3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57328-468A-4FA4-93AC-CD7EB5EF83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E8513E-6BA7-44C7-BDB5-9B3B349600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4F5F3-7B78-4C80-8E0A-C0D00A6944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805D0-5268-425B-A6E1-BA43B93A3D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0C8F06-EB57-42CE-9AAE-69CBD73DDA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C03A71-1335-42A6-838B-80EB9C08E1A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Thermometers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temperature on each thermometer.</a:t>
            </a:r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0" grpId="0" animBg="1"/>
      <p:bldP spid="9933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01" name="AutoShape 23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2965450" y="4565650"/>
            <a:ext cx="32131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-4 ˚C</a:t>
            </a:r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4" name="Oval 120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5" name="AutoShape 121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6" name="Rectangle 122"/>
          <p:cNvSpPr>
            <a:spLocks noChangeArrowheads="1"/>
          </p:cNvSpPr>
          <p:nvPr/>
        </p:nvSpPr>
        <p:spPr bwMode="auto">
          <a:xfrm rot="5400000">
            <a:off x="2593975" y="412751"/>
            <a:ext cx="231775" cy="3892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89" name="Line 125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0" name="Line 126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1" name="Line 127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2" name="Line 128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3" name="Line 129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4" name="Line 130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5" name="Line 131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6" name="Line 132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7" name="Line 133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8" name="Line 134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599" name="Line 135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0" name="Line 136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1" name="Line 137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2" name="Line 138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3" name="Line 139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4" name="Line 140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5" name="Line 141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6" name="Line 142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7" name="Line 143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8" name="Line 144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09" name="Line 145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0" name="Line 146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1" name="Line 147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2" name="Line 148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3" name="Line 149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4" name="Line 150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5" name="Line 151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6" name="Line 152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7" name="Line 153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8" name="Line 154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19" name="Line 155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0" name="Line 156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1" name="Line 157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2" name="Line 158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3" name="Line 159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4" name="Line 160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5" name="Line 161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6" name="Line 162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7" name="Line 163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8" name="Line 164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29" name="Line 165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0" name="Line 166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1" name="Line 167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2" name="Line 168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3" name="Line 169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4" name="Line 170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5" name="Line 171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6" name="Line 172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7" name="Line 173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8" name="Line 174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39" name="Line 175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0" name="Line 176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1" name="Line 177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2" name="Line 178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3" name="Line 179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4" name="Line 180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5" name="Line 181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6" name="Line 182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7" name="Line 183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8" name="Line 184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49" name="Line 185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0" name="Line 186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1" name="Line 187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2" name="Line 188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3" name="Line 189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4" name="Line 190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5" name="Line 191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6" name="Line 192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7" name="Line 193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8" name="Line 194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59" name="Line 195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0" name="Line 196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1" name="Line 197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2" name="Line 198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3" name="Line 199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4" name="Line 200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5" name="Line 201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6" name="Line 202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7" name="Line 203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8" name="Line 204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69" name="Line 205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0" name="Line 206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1" name="Line 207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2" name="Line 208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3" name="Line 209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74" name="Line 210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685" name="Text Box 221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6" name="Text Box 222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7" name="Text Box 223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8" name="Text Box 224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89" name="Text Box 225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0" name="Text Box 226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1" name="Text Box 227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2" name="Text Box 228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3" name="Text Box 229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5" name="Text Box 231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696" name="Oval 232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9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2965450" y="4565650"/>
            <a:ext cx="32131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13 ˚C</a:t>
            </a: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 rot="5400000">
            <a:off x="3311525" y="-304799"/>
            <a:ext cx="231775" cy="5327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2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3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4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5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6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7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8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8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9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2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2851150" y="4565650"/>
            <a:ext cx="34417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-14 ˚C</a:t>
            </a: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Rectangle 10"/>
          <p:cNvSpPr>
            <a:spLocks noChangeArrowheads="1"/>
          </p:cNvSpPr>
          <p:nvPr/>
        </p:nvSpPr>
        <p:spPr bwMode="auto">
          <a:xfrm rot="5400000">
            <a:off x="2171700" y="835026"/>
            <a:ext cx="231775" cy="30480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5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6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7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8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9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60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61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4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0 ˚C</a:t>
            </a: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Rectangle 10"/>
          <p:cNvSpPr>
            <a:spLocks noChangeArrowheads="1"/>
          </p:cNvSpPr>
          <p:nvPr/>
        </p:nvSpPr>
        <p:spPr bwMode="auto">
          <a:xfrm rot="5400000">
            <a:off x="2765425" y="241301"/>
            <a:ext cx="231775" cy="42354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7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8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9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0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1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2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63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3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64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5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Rectangle 10"/>
          <p:cNvSpPr>
            <a:spLocks noChangeArrowheads="1"/>
          </p:cNvSpPr>
          <p:nvPr/>
        </p:nvSpPr>
        <p:spPr bwMode="auto">
          <a:xfrm rot="5400000">
            <a:off x="3394075" y="-387349"/>
            <a:ext cx="231775" cy="54927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2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3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4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7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-31 ˚C</a:t>
            </a: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Rectangle 10"/>
          <p:cNvSpPr>
            <a:spLocks noChangeArrowheads="1"/>
          </p:cNvSpPr>
          <p:nvPr/>
        </p:nvSpPr>
        <p:spPr bwMode="auto">
          <a:xfrm rot="5400000">
            <a:off x="1457325" y="1549401"/>
            <a:ext cx="231775" cy="1619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5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0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32 ˚C</a:t>
            </a: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 rot="5400000">
            <a:off x="4114800" y="-1108074"/>
            <a:ext cx="231775" cy="69342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5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6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7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8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9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2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-9 ˚C</a:t>
            </a: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 rot="5400000">
            <a:off x="2381250" y="625476"/>
            <a:ext cx="231775" cy="34671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7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8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9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0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11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1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12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4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17 ˚C</a:t>
            </a: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 rot="5400000">
            <a:off x="3482975" y="-476249"/>
            <a:ext cx="231775" cy="5670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9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0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1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2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13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3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3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14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7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36 ˚C</a:t>
            </a: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 rot="5400000">
            <a:off x="4283075" y="-1276349"/>
            <a:ext cx="231775" cy="72707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2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3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4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5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6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6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6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7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7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9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-28 ˚C</a:t>
            </a: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 rot="5400000">
            <a:off x="1581150" y="1425576"/>
            <a:ext cx="231775" cy="18669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4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5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6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7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8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8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9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22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5 ˚C</a:t>
            </a: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 rot="5400000">
            <a:off x="2971006" y="35720"/>
            <a:ext cx="231775" cy="4646612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7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8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9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20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21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4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-16 ˚C</a:t>
            </a: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Rectangle 10"/>
          <p:cNvSpPr>
            <a:spLocks noChangeArrowheads="1"/>
          </p:cNvSpPr>
          <p:nvPr/>
        </p:nvSpPr>
        <p:spPr bwMode="auto">
          <a:xfrm rot="5400000">
            <a:off x="2085975" y="920751"/>
            <a:ext cx="231775" cy="28765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9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0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1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2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23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3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24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-10 ˚C</a:t>
            </a: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Rectangle 10"/>
          <p:cNvSpPr>
            <a:spLocks noChangeArrowheads="1"/>
          </p:cNvSpPr>
          <p:nvPr/>
        </p:nvSpPr>
        <p:spPr bwMode="auto">
          <a:xfrm rot="5400000">
            <a:off x="2346325" y="660401"/>
            <a:ext cx="231775" cy="3397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1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2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3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4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5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5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5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6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9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7 ˚C</a:t>
            </a: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 rot="5400000">
            <a:off x="3057525" y="-50799"/>
            <a:ext cx="231775" cy="4819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4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5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6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7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8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8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8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9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9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316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-12 ˚C</a:t>
            </a: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Rectangle 10"/>
          <p:cNvSpPr>
            <a:spLocks noChangeArrowheads="1"/>
          </p:cNvSpPr>
          <p:nvPr/>
        </p:nvSpPr>
        <p:spPr bwMode="auto">
          <a:xfrm rot="5400000">
            <a:off x="2254250" y="752476"/>
            <a:ext cx="231775" cy="32131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7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8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9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0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1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2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3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4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5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6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7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8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9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0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1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2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3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4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5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6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7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8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9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0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1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2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3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4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5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6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7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8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9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0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1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2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3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4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5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6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7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8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69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0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1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2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3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4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5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6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7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8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79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0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1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2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3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4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5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6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7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8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89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0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1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2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3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4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5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6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7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8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99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0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1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2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3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4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305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6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7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8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09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0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1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2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3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4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315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40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-37 ˚C</a:t>
            </a: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Rectangle 10"/>
          <p:cNvSpPr>
            <a:spLocks noChangeArrowheads="1"/>
          </p:cNvSpPr>
          <p:nvPr/>
        </p:nvSpPr>
        <p:spPr bwMode="auto">
          <a:xfrm rot="5400000">
            <a:off x="1203325" y="1803401"/>
            <a:ext cx="231775" cy="11112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1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2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3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4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5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6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7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8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9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0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1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2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3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4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5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6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7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8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9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0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1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2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3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4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5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6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7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8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9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0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1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2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3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4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5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6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7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8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9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0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1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2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3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4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5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6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7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8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99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0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1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2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3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4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5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6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7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8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09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0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1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2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3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4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5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6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7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8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19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0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1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2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3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4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5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6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7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8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329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0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1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2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3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4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5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6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7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8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339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64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29 ˚C</a:t>
            </a: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 rot="5400000">
            <a:off x="3987800" y="-981074"/>
            <a:ext cx="231775" cy="66802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5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6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7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8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9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0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1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2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3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4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5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6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7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8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9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0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1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2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3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4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5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6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7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8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9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0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1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2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3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4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5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6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7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8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9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0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1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2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3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4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5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6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7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8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19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0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1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2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3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4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5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6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7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8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29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0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1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2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3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4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5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6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7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8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39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0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1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2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3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4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5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6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7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8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49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0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1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2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53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4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5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6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7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8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59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0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1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2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63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88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10 ˚C</a:t>
            </a: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 rot="5400000">
            <a:off x="3187700" y="-180974"/>
            <a:ext cx="231775" cy="508000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9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0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1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2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3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4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5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6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7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8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9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0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1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2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3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4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5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6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7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8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9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0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1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2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3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4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5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6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7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8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9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0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1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2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3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4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5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6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7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8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39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0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1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2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3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4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5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6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7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8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49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0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1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2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3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4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5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6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7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8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59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0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1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2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3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4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5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6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7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8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69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0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1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2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3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4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5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6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77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78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79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0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1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2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3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4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5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6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87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12" name="AutoShape 10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538413" y="3919538"/>
            <a:ext cx="4067175" cy="22923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955925" y="4319588"/>
            <a:ext cx="3230563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99FFCC">
                  <a:gamma/>
                  <a:shade val="66275"/>
                  <a:invGamma/>
                </a:srgbClr>
              </a:gs>
              <a:gs pos="50000">
                <a:srgbClr val="99FFCC"/>
              </a:gs>
              <a:gs pos="100000">
                <a:srgbClr val="99FFCC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2794000" y="4565650"/>
            <a:ext cx="3556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tx2"/>
                </a:solidFill>
                <a:latin typeface="Comic Sans MS" pitchFamily="66" charset="0"/>
              </a:rPr>
              <a:t>-17 ˚C</a:t>
            </a: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5400000">
            <a:off x="3196432" y="-2316957"/>
            <a:ext cx="2762250" cy="8729663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/>
              </a:gs>
              <a:gs pos="50000">
                <a:schemeClr val="bg1"/>
              </a:gs>
              <a:gs pos="100000">
                <a:srgbClr val="FF0066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Oval 8"/>
          <p:cNvSpPr>
            <a:spLocks noChangeArrowheads="1"/>
          </p:cNvSpPr>
          <p:nvPr/>
        </p:nvSpPr>
        <p:spPr bwMode="auto">
          <a:xfrm rot="5400000">
            <a:off x="327025" y="1839913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 rot="5400000">
            <a:off x="4504532" y="-1677194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Rectangle 10"/>
          <p:cNvSpPr>
            <a:spLocks noChangeArrowheads="1"/>
          </p:cNvSpPr>
          <p:nvPr/>
        </p:nvSpPr>
        <p:spPr bwMode="auto">
          <a:xfrm rot="5400000">
            <a:off x="2041525" y="965201"/>
            <a:ext cx="231775" cy="2787650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Line 11"/>
          <p:cNvSpPr>
            <a:spLocks noChangeShapeType="1"/>
          </p:cNvSpPr>
          <p:nvPr/>
        </p:nvSpPr>
        <p:spPr bwMode="auto">
          <a:xfrm rot="5400000">
            <a:off x="8170068" y="2272507"/>
            <a:ext cx="404813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Line 12"/>
          <p:cNvSpPr>
            <a:spLocks noChangeShapeType="1"/>
          </p:cNvSpPr>
          <p:nvPr/>
        </p:nvSpPr>
        <p:spPr bwMode="auto">
          <a:xfrm rot="5400000">
            <a:off x="8150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rot="5400000">
            <a:off x="80629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rot="5400000">
            <a:off x="79803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 rot="5400000">
            <a:off x="78962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 rot="5400000">
            <a:off x="7785100" y="23114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 rot="5400000">
            <a:off x="7724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 rot="5400000">
            <a:off x="76390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3" name="Line 19"/>
          <p:cNvSpPr>
            <a:spLocks noChangeShapeType="1"/>
          </p:cNvSpPr>
          <p:nvPr/>
        </p:nvSpPr>
        <p:spPr bwMode="auto">
          <a:xfrm rot="5400000">
            <a:off x="75565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4" name="Line 20"/>
          <p:cNvSpPr>
            <a:spLocks noChangeShapeType="1"/>
          </p:cNvSpPr>
          <p:nvPr/>
        </p:nvSpPr>
        <p:spPr bwMode="auto">
          <a:xfrm rot="5400000">
            <a:off x="7327106" y="2277269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5" name="Line 21"/>
          <p:cNvSpPr>
            <a:spLocks noChangeShapeType="1"/>
          </p:cNvSpPr>
          <p:nvPr/>
        </p:nvSpPr>
        <p:spPr bwMode="auto">
          <a:xfrm rot="5400000">
            <a:off x="74707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6" name="Line 22"/>
          <p:cNvSpPr>
            <a:spLocks noChangeShapeType="1"/>
          </p:cNvSpPr>
          <p:nvPr/>
        </p:nvSpPr>
        <p:spPr bwMode="auto">
          <a:xfrm rot="5400000">
            <a:off x="730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7" name="Line 23"/>
          <p:cNvSpPr>
            <a:spLocks noChangeShapeType="1"/>
          </p:cNvSpPr>
          <p:nvPr/>
        </p:nvSpPr>
        <p:spPr bwMode="auto">
          <a:xfrm rot="5400000">
            <a:off x="722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8" name="Line 24"/>
          <p:cNvSpPr>
            <a:spLocks noChangeShapeType="1"/>
          </p:cNvSpPr>
          <p:nvPr/>
        </p:nvSpPr>
        <p:spPr bwMode="auto">
          <a:xfrm rot="5400000">
            <a:off x="7138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9" name="Line 25"/>
          <p:cNvSpPr>
            <a:spLocks noChangeShapeType="1"/>
          </p:cNvSpPr>
          <p:nvPr/>
        </p:nvSpPr>
        <p:spPr bwMode="auto">
          <a:xfrm rot="5400000">
            <a:off x="705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0" name="Line 26"/>
          <p:cNvSpPr>
            <a:spLocks noChangeShapeType="1"/>
          </p:cNvSpPr>
          <p:nvPr/>
        </p:nvSpPr>
        <p:spPr bwMode="auto">
          <a:xfrm rot="5400000">
            <a:off x="694372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1" name="Line 27"/>
          <p:cNvSpPr>
            <a:spLocks noChangeShapeType="1"/>
          </p:cNvSpPr>
          <p:nvPr/>
        </p:nvSpPr>
        <p:spPr bwMode="auto">
          <a:xfrm rot="5400000">
            <a:off x="6884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2" name="Line 28"/>
          <p:cNvSpPr>
            <a:spLocks noChangeShapeType="1"/>
          </p:cNvSpPr>
          <p:nvPr/>
        </p:nvSpPr>
        <p:spPr bwMode="auto">
          <a:xfrm rot="5400000">
            <a:off x="680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3" name="Line 29"/>
          <p:cNvSpPr>
            <a:spLocks noChangeShapeType="1"/>
          </p:cNvSpPr>
          <p:nvPr/>
        </p:nvSpPr>
        <p:spPr bwMode="auto">
          <a:xfrm rot="5400000">
            <a:off x="671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4" name="Line 30"/>
          <p:cNvSpPr>
            <a:spLocks noChangeShapeType="1"/>
          </p:cNvSpPr>
          <p:nvPr/>
        </p:nvSpPr>
        <p:spPr bwMode="auto">
          <a:xfrm rot="5400000">
            <a:off x="64904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5" name="Line 31"/>
          <p:cNvSpPr>
            <a:spLocks noChangeShapeType="1"/>
          </p:cNvSpPr>
          <p:nvPr/>
        </p:nvSpPr>
        <p:spPr bwMode="auto">
          <a:xfrm rot="5400000">
            <a:off x="6630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6" name="Line 32"/>
          <p:cNvSpPr>
            <a:spLocks noChangeShapeType="1"/>
          </p:cNvSpPr>
          <p:nvPr/>
        </p:nvSpPr>
        <p:spPr bwMode="auto">
          <a:xfrm rot="5400000">
            <a:off x="6461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7" name="Line 33"/>
          <p:cNvSpPr>
            <a:spLocks noChangeShapeType="1"/>
          </p:cNvSpPr>
          <p:nvPr/>
        </p:nvSpPr>
        <p:spPr bwMode="auto">
          <a:xfrm rot="5400000">
            <a:off x="63769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8" name="Line 34"/>
          <p:cNvSpPr>
            <a:spLocks noChangeShapeType="1"/>
          </p:cNvSpPr>
          <p:nvPr/>
        </p:nvSpPr>
        <p:spPr bwMode="auto">
          <a:xfrm rot="5400000">
            <a:off x="6292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9" name="Line 35"/>
          <p:cNvSpPr>
            <a:spLocks noChangeShapeType="1"/>
          </p:cNvSpPr>
          <p:nvPr/>
        </p:nvSpPr>
        <p:spPr bwMode="auto">
          <a:xfrm rot="5400000">
            <a:off x="620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0" name="Line 36"/>
          <p:cNvSpPr>
            <a:spLocks noChangeShapeType="1"/>
          </p:cNvSpPr>
          <p:nvPr/>
        </p:nvSpPr>
        <p:spPr bwMode="auto">
          <a:xfrm rot="5400000">
            <a:off x="6097587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1" name="Line 37"/>
          <p:cNvSpPr>
            <a:spLocks noChangeShapeType="1"/>
          </p:cNvSpPr>
          <p:nvPr/>
        </p:nvSpPr>
        <p:spPr bwMode="auto">
          <a:xfrm rot="5400000">
            <a:off x="6037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2" name="Line 38"/>
          <p:cNvSpPr>
            <a:spLocks noChangeShapeType="1"/>
          </p:cNvSpPr>
          <p:nvPr/>
        </p:nvSpPr>
        <p:spPr bwMode="auto">
          <a:xfrm rot="5400000">
            <a:off x="5951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3" name="Line 39"/>
          <p:cNvSpPr>
            <a:spLocks noChangeShapeType="1"/>
          </p:cNvSpPr>
          <p:nvPr/>
        </p:nvSpPr>
        <p:spPr bwMode="auto">
          <a:xfrm rot="5400000">
            <a:off x="5867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4" name="Line 40"/>
          <p:cNvSpPr>
            <a:spLocks noChangeShapeType="1"/>
          </p:cNvSpPr>
          <p:nvPr/>
        </p:nvSpPr>
        <p:spPr bwMode="auto">
          <a:xfrm rot="5400000">
            <a:off x="5638006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5" name="Line 41"/>
          <p:cNvSpPr>
            <a:spLocks noChangeShapeType="1"/>
          </p:cNvSpPr>
          <p:nvPr/>
        </p:nvSpPr>
        <p:spPr bwMode="auto">
          <a:xfrm rot="5400000">
            <a:off x="57832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6" name="Line 42"/>
          <p:cNvSpPr>
            <a:spLocks noChangeShapeType="1"/>
          </p:cNvSpPr>
          <p:nvPr/>
        </p:nvSpPr>
        <p:spPr bwMode="auto">
          <a:xfrm rot="5400000">
            <a:off x="5613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7" name="Line 43"/>
          <p:cNvSpPr>
            <a:spLocks noChangeShapeType="1"/>
          </p:cNvSpPr>
          <p:nvPr/>
        </p:nvSpPr>
        <p:spPr bwMode="auto">
          <a:xfrm rot="5400000">
            <a:off x="55308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8" name="Line 44"/>
          <p:cNvSpPr>
            <a:spLocks noChangeShapeType="1"/>
          </p:cNvSpPr>
          <p:nvPr/>
        </p:nvSpPr>
        <p:spPr bwMode="auto">
          <a:xfrm rot="5400000">
            <a:off x="5443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9" name="Line 45"/>
          <p:cNvSpPr>
            <a:spLocks noChangeShapeType="1"/>
          </p:cNvSpPr>
          <p:nvPr/>
        </p:nvSpPr>
        <p:spPr bwMode="auto">
          <a:xfrm rot="5400000">
            <a:off x="5359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0" name="Line 46"/>
          <p:cNvSpPr>
            <a:spLocks noChangeShapeType="1"/>
          </p:cNvSpPr>
          <p:nvPr/>
        </p:nvSpPr>
        <p:spPr bwMode="auto">
          <a:xfrm rot="5400000">
            <a:off x="5249862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1" name="Line 47"/>
          <p:cNvSpPr>
            <a:spLocks noChangeShapeType="1"/>
          </p:cNvSpPr>
          <p:nvPr/>
        </p:nvSpPr>
        <p:spPr bwMode="auto">
          <a:xfrm rot="5400000">
            <a:off x="51895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2" name="Line 48"/>
          <p:cNvSpPr>
            <a:spLocks noChangeShapeType="1"/>
          </p:cNvSpPr>
          <p:nvPr/>
        </p:nvSpPr>
        <p:spPr bwMode="auto">
          <a:xfrm rot="5400000">
            <a:off x="51054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3" name="Line 49"/>
          <p:cNvSpPr>
            <a:spLocks noChangeShapeType="1"/>
          </p:cNvSpPr>
          <p:nvPr/>
        </p:nvSpPr>
        <p:spPr bwMode="auto">
          <a:xfrm rot="5400000">
            <a:off x="50196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4" name="Line 50"/>
          <p:cNvSpPr>
            <a:spLocks noChangeShapeType="1"/>
          </p:cNvSpPr>
          <p:nvPr/>
        </p:nvSpPr>
        <p:spPr bwMode="auto">
          <a:xfrm rot="5400000">
            <a:off x="47918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5" name="Line 51"/>
          <p:cNvSpPr>
            <a:spLocks noChangeShapeType="1"/>
          </p:cNvSpPr>
          <p:nvPr/>
        </p:nvSpPr>
        <p:spPr bwMode="auto">
          <a:xfrm rot="5400000">
            <a:off x="49371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6" name="Line 52"/>
          <p:cNvSpPr>
            <a:spLocks noChangeShapeType="1"/>
          </p:cNvSpPr>
          <p:nvPr/>
        </p:nvSpPr>
        <p:spPr bwMode="auto">
          <a:xfrm rot="5400000">
            <a:off x="4773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7" name="Line 53"/>
          <p:cNvSpPr>
            <a:spLocks noChangeShapeType="1"/>
          </p:cNvSpPr>
          <p:nvPr/>
        </p:nvSpPr>
        <p:spPr bwMode="auto">
          <a:xfrm rot="5400000">
            <a:off x="46878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8" name="Line 54"/>
          <p:cNvSpPr>
            <a:spLocks noChangeShapeType="1"/>
          </p:cNvSpPr>
          <p:nvPr/>
        </p:nvSpPr>
        <p:spPr bwMode="auto">
          <a:xfrm rot="5400000">
            <a:off x="46037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9" name="Line 55"/>
          <p:cNvSpPr>
            <a:spLocks noChangeShapeType="1"/>
          </p:cNvSpPr>
          <p:nvPr/>
        </p:nvSpPr>
        <p:spPr bwMode="auto">
          <a:xfrm rot="5400000">
            <a:off x="45196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0" name="Line 56"/>
          <p:cNvSpPr>
            <a:spLocks noChangeShapeType="1"/>
          </p:cNvSpPr>
          <p:nvPr/>
        </p:nvSpPr>
        <p:spPr bwMode="auto">
          <a:xfrm rot="5400000">
            <a:off x="44100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1" name="Line 57"/>
          <p:cNvSpPr>
            <a:spLocks noChangeShapeType="1"/>
          </p:cNvSpPr>
          <p:nvPr/>
        </p:nvSpPr>
        <p:spPr bwMode="auto">
          <a:xfrm rot="5400000">
            <a:off x="4348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2" name="Line 58"/>
          <p:cNvSpPr>
            <a:spLocks noChangeShapeType="1"/>
          </p:cNvSpPr>
          <p:nvPr/>
        </p:nvSpPr>
        <p:spPr bwMode="auto">
          <a:xfrm rot="5400000">
            <a:off x="4264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3" name="Line 59"/>
          <p:cNvSpPr>
            <a:spLocks noChangeShapeType="1"/>
          </p:cNvSpPr>
          <p:nvPr/>
        </p:nvSpPr>
        <p:spPr bwMode="auto">
          <a:xfrm rot="5400000">
            <a:off x="4181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4" name="Line 60"/>
          <p:cNvSpPr>
            <a:spLocks noChangeShapeType="1"/>
          </p:cNvSpPr>
          <p:nvPr/>
        </p:nvSpPr>
        <p:spPr bwMode="auto">
          <a:xfrm rot="5400000">
            <a:off x="39536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5" name="Line 61"/>
          <p:cNvSpPr>
            <a:spLocks noChangeShapeType="1"/>
          </p:cNvSpPr>
          <p:nvPr/>
        </p:nvSpPr>
        <p:spPr bwMode="auto">
          <a:xfrm rot="5400000">
            <a:off x="4094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6" name="Line 62"/>
          <p:cNvSpPr>
            <a:spLocks noChangeShapeType="1"/>
          </p:cNvSpPr>
          <p:nvPr/>
        </p:nvSpPr>
        <p:spPr bwMode="auto">
          <a:xfrm rot="5400000">
            <a:off x="3924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7" name="Line 63"/>
          <p:cNvSpPr>
            <a:spLocks noChangeShapeType="1"/>
          </p:cNvSpPr>
          <p:nvPr/>
        </p:nvSpPr>
        <p:spPr bwMode="auto">
          <a:xfrm rot="5400000">
            <a:off x="38401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8" name="Line 64"/>
          <p:cNvSpPr>
            <a:spLocks noChangeShapeType="1"/>
          </p:cNvSpPr>
          <p:nvPr/>
        </p:nvSpPr>
        <p:spPr bwMode="auto">
          <a:xfrm rot="5400000">
            <a:off x="37560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69" name="Line 65"/>
          <p:cNvSpPr>
            <a:spLocks noChangeShapeType="1"/>
          </p:cNvSpPr>
          <p:nvPr/>
        </p:nvSpPr>
        <p:spPr bwMode="auto">
          <a:xfrm rot="5400000">
            <a:off x="36703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0" name="Line 66"/>
          <p:cNvSpPr>
            <a:spLocks noChangeShapeType="1"/>
          </p:cNvSpPr>
          <p:nvPr/>
        </p:nvSpPr>
        <p:spPr bwMode="auto">
          <a:xfrm rot="5400000">
            <a:off x="356235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1" name="Line 67"/>
          <p:cNvSpPr>
            <a:spLocks noChangeShapeType="1"/>
          </p:cNvSpPr>
          <p:nvPr/>
        </p:nvSpPr>
        <p:spPr bwMode="auto">
          <a:xfrm rot="5400000">
            <a:off x="3500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2" name="Line 68"/>
          <p:cNvSpPr>
            <a:spLocks noChangeShapeType="1"/>
          </p:cNvSpPr>
          <p:nvPr/>
        </p:nvSpPr>
        <p:spPr bwMode="auto">
          <a:xfrm rot="5400000">
            <a:off x="34147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3" name="Line 69"/>
          <p:cNvSpPr>
            <a:spLocks noChangeShapeType="1"/>
          </p:cNvSpPr>
          <p:nvPr/>
        </p:nvSpPr>
        <p:spPr bwMode="auto">
          <a:xfrm rot="5400000">
            <a:off x="33305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4" name="Line 70"/>
          <p:cNvSpPr>
            <a:spLocks noChangeShapeType="1"/>
          </p:cNvSpPr>
          <p:nvPr/>
        </p:nvSpPr>
        <p:spPr bwMode="auto">
          <a:xfrm rot="5400000">
            <a:off x="3102769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5" name="Line 71"/>
          <p:cNvSpPr>
            <a:spLocks noChangeShapeType="1"/>
          </p:cNvSpPr>
          <p:nvPr/>
        </p:nvSpPr>
        <p:spPr bwMode="auto">
          <a:xfrm rot="5400000">
            <a:off x="32464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6" name="Line 72"/>
          <p:cNvSpPr>
            <a:spLocks noChangeShapeType="1"/>
          </p:cNvSpPr>
          <p:nvPr/>
        </p:nvSpPr>
        <p:spPr bwMode="auto">
          <a:xfrm rot="5400000">
            <a:off x="3082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7" name="Line 73"/>
          <p:cNvSpPr>
            <a:spLocks noChangeShapeType="1"/>
          </p:cNvSpPr>
          <p:nvPr/>
        </p:nvSpPr>
        <p:spPr bwMode="auto">
          <a:xfrm rot="5400000">
            <a:off x="29972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8" name="Line 74"/>
          <p:cNvSpPr>
            <a:spLocks noChangeShapeType="1"/>
          </p:cNvSpPr>
          <p:nvPr/>
        </p:nvSpPr>
        <p:spPr bwMode="auto">
          <a:xfrm rot="5400000">
            <a:off x="29146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79" name="Line 75"/>
          <p:cNvSpPr>
            <a:spLocks noChangeShapeType="1"/>
          </p:cNvSpPr>
          <p:nvPr/>
        </p:nvSpPr>
        <p:spPr bwMode="auto">
          <a:xfrm rot="5400000">
            <a:off x="28289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0" name="Line 76"/>
          <p:cNvSpPr>
            <a:spLocks noChangeShapeType="1"/>
          </p:cNvSpPr>
          <p:nvPr/>
        </p:nvSpPr>
        <p:spPr bwMode="auto">
          <a:xfrm rot="5400000">
            <a:off x="27209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1" name="Line 77"/>
          <p:cNvSpPr>
            <a:spLocks noChangeShapeType="1"/>
          </p:cNvSpPr>
          <p:nvPr/>
        </p:nvSpPr>
        <p:spPr bwMode="auto">
          <a:xfrm rot="5400000">
            <a:off x="2657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2" name="Line 78"/>
          <p:cNvSpPr>
            <a:spLocks noChangeShapeType="1"/>
          </p:cNvSpPr>
          <p:nvPr/>
        </p:nvSpPr>
        <p:spPr bwMode="auto">
          <a:xfrm rot="5400000">
            <a:off x="25733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3" name="Line 79"/>
          <p:cNvSpPr>
            <a:spLocks noChangeShapeType="1"/>
          </p:cNvSpPr>
          <p:nvPr/>
        </p:nvSpPr>
        <p:spPr bwMode="auto">
          <a:xfrm rot="5400000">
            <a:off x="24907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4" name="Line 80"/>
          <p:cNvSpPr>
            <a:spLocks noChangeShapeType="1"/>
          </p:cNvSpPr>
          <p:nvPr/>
        </p:nvSpPr>
        <p:spPr bwMode="auto">
          <a:xfrm rot="5400000">
            <a:off x="22613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5" name="Line 81"/>
          <p:cNvSpPr>
            <a:spLocks noChangeShapeType="1"/>
          </p:cNvSpPr>
          <p:nvPr/>
        </p:nvSpPr>
        <p:spPr bwMode="auto">
          <a:xfrm rot="5400000">
            <a:off x="24034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6" name="Line 82"/>
          <p:cNvSpPr>
            <a:spLocks noChangeShapeType="1"/>
          </p:cNvSpPr>
          <p:nvPr/>
        </p:nvSpPr>
        <p:spPr bwMode="auto">
          <a:xfrm rot="5400000">
            <a:off x="22447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7" name="Line 83"/>
          <p:cNvSpPr>
            <a:spLocks noChangeShapeType="1"/>
          </p:cNvSpPr>
          <p:nvPr/>
        </p:nvSpPr>
        <p:spPr bwMode="auto">
          <a:xfrm rot="5400000">
            <a:off x="2157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8" name="Line 84"/>
          <p:cNvSpPr>
            <a:spLocks noChangeShapeType="1"/>
          </p:cNvSpPr>
          <p:nvPr/>
        </p:nvSpPr>
        <p:spPr bwMode="auto">
          <a:xfrm rot="5400000">
            <a:off x="207486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89" name="Line 85"/>
          <p:cNvSpPr>
            <a:spLocks noChangeShapeType="1"/>
          </p:cNvSpPr>
          <p:nvPr/>
        </p:nvSpPr>
        <p:spPr bwMode="auto">
          <a:xfrm rot="5400000">
            <a:off x="1989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0" name="Line 86"/>
          <p:cNvSpPr>
            <a:spLocks noChangeShapeType="1"/>
          </p:cNvSpPr>
          <p:nvPr/>
        </p:nvSpPr>
        <p:spPr bwMode="auto">
          <a:xfrm rot="5400000">
            <a:off x="1879600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1" name="Line 87"/>
          <p:cNvSpPr>
            <a:spLocks noChangeShapeType="1"/>
          </p:cNvSpPr>
          <p:nvPr/>
        </p:nvSpPr>
        <p:spPr bwMode="auto">
          <a:xfrm rot="5400000">
            <a:off x="181927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2" name="Line 88"/>
          <p:cNvSpPr>
            <a:spLocks noChangeShapeType="1"/>
          </p:cNvSpPr>
          <p:nvPr/>
        </p:nvSpPr>
        <p:spPr bwMode="auto">
          <a:xfrm rot="5400000">
            <a:off x="173355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3" name="Line 89"/>
          <p:cNvSpPr>
            <a:spLocks noChangeShapeType="1"/>
          </p:cNvSpPr>
          <p:nvPr/>
        </p:nvSpPr>
        <p:spPr bwMode="auto">
          <a:xfrm rot="5400000">
            <a:off x="1651000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4" name="Line 90"/>
          <p:cNvSpPr>
            <a:spLocks noChangeShapeType="1"/>
          </p:cNvSpPr>
          <p:nvPr/>
        </p:nvSpPr>
        <p:spPr bwMode="auto">
          <a:xfrm rot="5400000">
            <a:off x="1423194" y="2274094"/>
            <a:ext cx="395288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5" name="Line 91"/>
          <p:cNvSpPr>
            <a:spLocks noChangeShapeType="1"/>
          </p:cNvSpPr>
          <p:nvPr/>
        </p:nvSpPr>
        <p:spPr bwMode="auto">
          <a:xfrm rot="5400000">
            <a:off x="1563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6" name="Line 92"/>
          <p:cNvSpPr>
            <a:spLocks noChangeShapeType="1"/>
          </p:cNvSpPr>
          <p:nvPr/>
        </p:nvSpPr>
        <p:spPr bwMode="auto">
          <a:xfrm rot="5400000">
            <a:off x="1395413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7" name="Line 93"/>
          <p:cNvSpPr>
            <a:spLocks noChangeShapeType="1"/>
          </p:cNvSpPr>
          <p:nvPr/>
        </p:nvSpPr>
        <p:spPr bwMode="auto">
          <a:xfrm rot="5400000">
            <a:off x="130968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8" name="Line 94"/>
          <p:cNvSpPr>
            <a:spLocks noChangeShapeType="1"/>
          </p:cNvSpPr>
          <p:nvPr/>
        </p:nvSpPr>
        <p:spPr bwMode="auto">
          <a:xfrm rot="5400000">
            <a:off x="1227138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99" name="Line 95"/>
          <p:cNvSpPr>
            <a:spLocks noChangeShapeType="1"/>
          </p:cNvSpPr>
          <p:nvPr/>
        </p:nvSpPr>
        <p:spPr bwMode="auto">
          <a:xfrm rot="5400000">
            <a:off x="1139825" y="2335213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400" name="Line 96"/>
          <p:cNvSpPr>
            <a:spLocks noChangeShapeType="1"/>
          </p:cNvSpPr>
          <p:nvPr/>
        </p:nvSpPr>
        <p:spPr bwMode="auto">
          <a:xfrm rot="5400000">
            <a:off x="1031875" y="2308226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401" name="Text Box 97"/>
          <p:cNvSpPr txBox="1">
            <a:spLocks noChangeArrowheads="1"/>
          </p:cNvSpPr>
          <p:nvPr/>
        </p:nvSpPr>
        <p:spPr bwMode="auto">
          <a:xfrm>
            <a:off x="1185863" y="1649413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2" name="Text Box 98"/>
          <p:cNvSpPr txBox="1">
            <a:spLocks noChangeArrowheads="1"/>
          </p:cNvSpPr>
          <p:nvPr/>
        </p:nvSpPr>
        <p:spPr bwMode="auto">
          <a:xfrm>
            <a:off x="2071688" y="1647825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3" name="Text Box 99"/>
          <p:cNvSpPr txBox="1">
            <a:spLocks noChangeArrowheads="1"/>
          </p:cNvSpPr>
          <p:nvPr/>
        </p:nvSpPr>
        <p:spPr bwMode="auto">
          <a:xfrm>
            <a:off x="2927350" y="1649413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4" name="Text Box 100"/>
          <p:cNvSpPr txBox="1">
            <a:spLocks noChangeArrowheads="1"/>
          </p:cNvSpPr>
          <p:nvPr/>
        </p:nvSpPr>
        <p:spPr bwMode="auto">
          <a:xfrm>
            <a:off x="3773488" y="1647825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5" name="Text Box 101"/>
          <p:cNvSpPr txBox="1">
            <a:spLocks noChangeArrowheads="1"/>
          </p:cNvSpPr>
          <p:nvPr/>
        </p:nvSpPr>
        <p:spPr bwMode="auto">
          <a:xfrm>
            <a:off x="4621213" y="1647825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6" name="Text Box 102"/>
          <p:cNvSpPr txBox="1">
            <a:spLocks noChangeArrowheads="1"/>
          </p:cNvSpPr>
          <p:nvPr/>
        </p:nvSpPr>
        <p:spPr bwMode="auto">
          <a:xfrm>
            <a:off x="5487988" y="1647825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7" name="Text Box 103"/>
          <p:cNvSpPr txBox="1">
            <a:spLocks noChangeArrowheads="1"/>
          </p:cNvSpPr>
          <p:nvPr/>
        </p:nvSpPr>
        <p:spPr bwMode="auto">
          <a:xfrm>
            <a:off x="6335713" y="1647825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8" name="Text Box 104"/>
          <p:cNvSpPr txBox="1">
            <a:spLocks noChangeArrowheads="1"/>
          </p:cNvSpPr>
          <p:nvPr/>
        </p:nvSpPr>
        <p:spPr bwMode="auto">
          <a:xfrm>
            <a:off x="7169150" y="1647825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09" name="Text Box 105"/>
          <p:cNvSpPr txBox="1">
            <a:spLocks noChangeArrowheads="1"/>
          </p:cNvSpPr>
          <p:nvPr/>
        </p:nvSpPr>
        <p:spPr bwMode="auto">
          <a:xfrm>
            <a:off x="8037513" y="1647825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10" name="Text Box 106"/>
          <p:cNvSpPr txBox="1">
            <a:spLocks noChangeArrowheads="1"/>
          </p:cNvSpPr>
          <p:nvPr/>
        </p:nvSpPr>
        <p:spPr bwMode="auto">
          <a:xfrm>
            <a:off x="7324725" y="1149350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411" name="Oval 107"/>
          <p:cNvSpPr>
            <a:spLocks noChangeArrowheads="1"/>
          </p:cNvSpPr>
          <p:nvPr/>
        </p:nvSpPr>
        <p:spPr bwMode="auto">
          <a:xfrm rot="5400000">
            <a:off x="345281" y="1859757"/>
            <a:ext cx="989013" cy="9461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385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2011-11-25T20:20:29Z</dcterms:modified>
</cp:coreProperties>
</file>