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3" r:id="rId4"/>
  </p:sldMasterIdLst>
  <p:notesMasterIdLst>
    <p:notesMasterId r:id="rId52"/>
  </p:notesMasterIdLst>
  <p:sldIdLst>
    <p:sldId id="401" r:id="rId5"/>
    <p:sldId id="491" r:id="rId6"/>
    <p:sldId id="402" r:id="rId7"/>
    <p:sldId id="403" r:id="rId8"/>
    <p:sldId id="404" r:id="rId9"/>
    <p:sldId id="405" r:id="rId10"/>
    <p:sldId id="505" r:id="rId11"/>
    <p:sldId id="406" r:id="rId12"/>
    <p:sldId id="407" r:id="rId13"/>
    <p:sldId id="408" r:id="rId14"/>
    <p:sldId id="409" r:id="rId15"/>
    <p:sldId id="410" r:id="rId16"/>
    <p:sldId id="411" r:id="rId17"/>
    <p:sldId id="496" r:id="rId18"/>
    <p:sldId id="412" r:id="rId19"/>
    <p:sldId id="421" r:id="rId20"/>
    <p:sldId id="413" r:id="rId21"/>
    <p:sldId id="414" r:id="rId22"/>
    <p:sldId id="502" r:id="rId23"/>
    <p:sldId id="503" r:id="rId24"/>
    <p:sldId id="415" r:id="rId25"/>
    <p:sldId id="416" r:id="rId26"/>
    <p:sldId id="417" r:id="rId27"/>
    <p:sldId id="418" r:id="rId28"/>
    <p:sldId id="419" r:id="rId29"/>
    <p:sldId id="504" r:id="rId30"/>
    <p:sldId id="492" r:id="rId31"/>
    <p:sldId id="420" r:id="rId32"/>
    <p:sldId id="422" r:id="rId33"/>
    <p:sldId id="464" r:id="rId34"/>
    <p:sldId id="465" r:id="rId35"/>
    <p:sldId id="467" r:id="rId36"/>
    <p:sldId id="497" r:id="rId37"/>
    <p:sldId id="498" r:id="rId38"/>
    <p:sldId id="466" r:id="rId39"/>
    <p:sldId id="468" r:id="rId40"/>
    <p:sldId id="501" r:id="rId41"/>
    <p:sldId id="469" r:id="rId42"/>
    <p:sldId id="482" r:id="rId43"/>
    <p:sldId id="494" r:id="rId44"/>
    <p:sldId id="495" r:id="rId45"/>
    <p:sldId id="483" r:id="rId46"/>
    <p:sldId id="484" r:id="rId47"/>
    <p:sldId id="485" r:id="rId48"/>
    <p:sldId id="493" r:id="rId49"/>
    <p:sldId id="489" r:id="rId50"/>
    <p:sldId id="490"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672" userDrawn="1">
          <p15:clr>
            <a:srgbClr val="A4A3A4"/>
          </p15:clr>
        </p15:guide>
        <p15:guide id="3" pos="7008" userDrawn="1">
          <p15:clr>
            <a:srgbClr val="A4A3A4"/>
          </p15:clr>
        </p15:guide>
        <p15:guide id="4" orient="horz" pos="182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6036" autoAdjust="0"/>
  </p:normalViewPr>
  <p:slideViewPr>
    <p:cSldViewPr snapToGrid="0">
      <p:cViewPr varScale="1">
        <p:scale>
          <a:sx n="114" d="100"/>
          <a:sy n="114" d="100"/>
        </p:scale>
        <p:origin x="300" y="102"/>
      </p:cViewPr>
      <p:guideLst>
        <p:guide orient="horz" pos="2160"/>
        <p:guide pos="672"/>
        <p:guide pos="7008"/>
        <p:guide orient="horz" pos="1824"/>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8" Type="http://schemas.microsoft.com/office/2018/10/relationships/authors" Target="author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7F7DB45C-51FB-47A3-A699-215074D25988}"/>
    <pc:docChg chg="delSld modSld">
      <pc:chgData name="Zita Draper" userId="b063123c-f51f-481b-b99c-f574606c9ace" providerId="ADAL" clId="{7F7DB45C-51FB-47A3-A699-215074D25988}" dt="2023-11-30T12:10:30.125" v="53" actId="2696"/>
      <pc:docMkLst>
        <pc:docMk/>
      </pc:docMkLst>
      <pc:sldChg chg="del">
        <pc:chgData name="Zita Draper" userId="b063123c-f51f-481b-b99c-f574606c9ace" providerId="ADAL" clId="{7F7DB45C-51FB-47A3-A699-215074D25988}" dt="2023-11-30T12:10:30.125" v="53" actId="2696"/>
        <pc:sldMkLst>
          <pc:docMk/>
          <pc:sldMk cId="1699780500" sldId="487"/>
        </pc:sldMkLst>
      </pc:sldChg>
      <pc:sldChg chg="modSp mod">
        <pc:chgData name="Zita Draper" userId="b063123c-f51f-481b-b99c-f574606c9ace" providerId="ADAL" clId="{7F7DB45C-51FB-47A3-A699-215074D25988}" dt="2023-11-27T13:37:30.295" v="52" actId="20577"/>
        <pc:sldMkLst>
          <pc:docMk/>
          <pc:sldMk cId="3289484009" sldId="493"/>
        </pc:sldMkLst>
        <pc:spChg chg="mod">
          <ac:chgData name="Zita Draper" userId="b063123c-f51f-481b-b99c-f574606c9ace" providerId="ADAL" clId="{7F7DB45C-51FB-47A3-A699-215074D25988}" dt="2023-11-27T13:37:30.295" v="52" actId="20577"/>
          <ac:spMkLst>
            <pc:docMk/>
            <pc:sldMk cId="3289484009" sldId="493"/>
            <ac:spMk id="3" creationId="{56548DA7-8583-496D-C872-99A40E7AE0B8}"/>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4.svg"/></Relationships>
</file>

<file path=ppt/diagrams/_rels/data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ata7.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6.svg"/></Relationships>
</file>

<file path=ppt/diagrams/_rels/data10.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1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6.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71706F-4F82-4634-83BE-A03852815F7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6E0BC18-DBA0-4C3F-872E-229C268CAF95}">
      <dgm:prSet/>
      <dgm:spPr/>
      <dgm:t>
        <a:bodyPr/>
        <a:lstStyle/>
        <a:p>
          <a:r>
            <a:rPr lang="en-GB" dirty="0"/>
            <a:t>The aim of today’s session is to discuss the civil justice system and introduce students to those within the justice system. </a:t>
          </a:r>
          <a:endParaRPr lang="en-US" dirty="0"/>
        </a:p>
      </dgm:t>
    </dgm:pt>
    <dgm:pt modelId="{ADED0CCB-C1DC-4E8E-81DF-2C6710319582}" type="parTrans" cxnId="{4861DA4A-8FDF-429F-BBDE-13CD2D60256B}">
      <dgm:prSet/>
      <dgm:spPr/>
      <dgm:t>
        <a:bodyPr/>
        <a:lstStyle/>
        <a:p>
          <a:endParaRPr lang="en-US"/>
        </a:p>
      </dgm:t>
    </dgm:pt>
    <dgm:pt modelId="{CC1D9E86-A780-4949-9D8D-CDBC8D86D431}" type="sibTrans" cxnId="{4861DA4A-8FDF-429F-BBDE-13CD2D60256B}">
      <dgm:prSet/>
      <dgm:spPr/>
      <dgm:t>
        <a:bodyPr/>
        <a:lstStyle/>
        <a:p>
          <a:endParaRPr lang="en-US"/>
        </a:p>
      </dgm:t>
    </dgm:pt>
    <dgm:pt modelId="{529E418E-F8D1-4E07-B8E6-8E693665102A}">
      <dgm:prSet/>
      <dgm:spPr/>
      <dgm:t>
        <a:bodyPr/>
        <a:lstStyle/>
        <a:p>
          <a:r>
            <a:rPr lang="en-GB" dirty="0"/>
            <a:t>By the end of today’s session students should be able to demonstrate their understanding of the civil justice system and understand those within the justice system. </a:t>
          </a:r>
          <a:endParaRPr lang="en-US" dirty="0"/>
        </a:p>
      </dgm:t>
    </dgm:pt>
    <dgm:pt modelId="{660CA278-3B6D-46C2-BBC9-A00A4C27EF49}" type="parTrans" cxnId="{B0F189BB-754A-4174-86AA-29861C39B7C7}">
      <dgm:prSet/>
      <dgm:spPr/>
      <dgm:t>
        <a:bodyPr/>
        <a:lstStyle/>
        <a:p>
          <a:endParaRPr lang="en-US"/>
        </a:p>
      </dgm:t>
    </dgm:pt>
    <dgm:pt modelId="{27986904-D7FA-40B1-89C6-CC71F1CC1222}" type="sibTrans" cxnId="{B0F189BB-754A-4174-86AA-29861C39B7C7}">
      <dgm:prSet/>
      <dgm:spPr/>
      <dgm:t>
        <a:bodyPr/>
        <a:lstStyle/>
        <a:p>
          <a:endParaRPr lang="en-US"/>
        </a:p>
      </dgm:t>
    </dgm:pt>
    <dgm:pt modelId="{875A487A-5624-4F2E-8824-CB5EE865149C}" type="pres">
      <dgm:prSet presAssocID="{1F71706F-4F82-4634-83BE-A03852815F7F}" presName="root" presStyleCnt="0">
        <dgm:presLayoutVars>
          <dgm:dir/>
          <dgm:resizeHandles val="exact"/>
        </dgm:presLayoutVars>
      </dgm:prSet>
      <dgm:spPr/>
    </dgm:pt>
    <dgm:pt modelId="{4AA0694F-5C3E-4626-AE18-E5433165E3C2}" type="pres">
      <dgm:prSet presAssocID="{96E0BC18-DBA0-4C3F-872E-229C268CAF95}" presName="compNode" presStyleCnt="0"/>
      <dgm:spPr/>
    </dgm:pt>
    <dgm:pt modelId="{AE1998F1-2867-40A1-A71B-A7209BFA0819}" type="pres">
      <dgm:prSet presAssocID="{96E0BC18-DBA0-4C3F-872E-229C268CAF95}" presName="bgRect" presStyleLbl="bgShp" presStyleIdx="0" presStyleCnt="2"/>
      <dgm:spPr/>
    </dgm:pt>
    <dgm:pt modelId="{8221CD18-6255-4F3F-A18B-7921D42D7538}" type="pres">
      <dgm:prSet presAssocID="{96E0BC18-DBA0-4C3F-872E-229C268CAF9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ED7BB801-A6A7-4A3F-95A4-43108FA7581F}" type="pres">
      <dgm:prSet presAssocID="{96E0BC18-DBA0-4C3F-872E-229C268CAF95}" presName="spaceRect" presStyleCnt="0"/>
      <dgm:spPr/>
    </dgm:pt>
    <dgm:pt modelId="{ACE91E01-4014-416F-AE6B-61F20FAC8174}" type="pres">
      <dgm:prSet presAssocID="{96E0BC18-DBA0-4C3F-872E-229C268CAF95}" presName="parTx" presStyleLbl="revTx" presStyleIdx="0" presStyleCnt="2">
        <dgm:presLayoutVars>
          <dgm:chMax val="0"/>
          <dgm:chPref val="0"/>
        </dgm:presLayoutVars>
      </dgm:prSet>
      <dgm:spPr/>
    </dgm:pt>
    <dgm:pt modelId="{86E75FBE-EAA6-42F0-96B4-B9AED1BF8A88}" type="pres">
      <dgm:prSet presAssocID="{CC1D9E86-A780-4949-9D8D-CDBC8D86D431}" presName="sibTrans" presStyleCnt="0"/>
      <dgm:spPr/>
    </dgm:pt>
    <dgm:pt modelId="{5CC96E36-D3E9-4AA4-B942-B367165056F0}" type="pres">
      <dgm:prSet presAssocID="{529E418E-F8D1-4E07-B8E6-8E693665102A}" presName="compNode" presStyleCnt="0"/>
      <dgm:spPr/>
    </dgm:pt>
    <dgm:pt modelId="{AA08C52E-5716-4B98-BE37-46BA2E5F5B54}" type="pres">
      <dgm:prSet presAssocID="{529E418E-F8D1-4E07-B8E6-8E693665102A}" presName="bgRect" presStyleLbl="bgShp" presStyleIdx="1" presStyleCnt="2"/>
      <dgm:spPr/>
    </dgm:pt>
    <dgm:pt modelId="{0FEFCCD9-7C0F-4605-BE44-59F909073D5B}" type="pres">
      <dgm:prSet presAssocID="{529E418E-F8D1-4E07-B8E6-8E693665102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A3801323-F52F-40CC-BF40-75D7334F7DCD}" type="pres">
      <dgm:prSet presAssocID="{529E418E-F8D1-4E07-B8E6-8E693665102A}" presName="spaceRect" presStyleCnt="0"/>
      <dgm:spPr/>
    </dgm:pt>
    <dgm:pt modelId="{50168898-D2D0-47C4-8FC6-A7EF2E336A54}" type="pres">
      <dgm:prSet presAssocID="{529E418E-F8D1-4E07-B8E6-8E693665102A}" presName="parTx" presStyleLbl="revTx" presStyleIdx="1" presStyleCnt="2">
        <dgm:presLayoutVars>
          <dgm:chMax val="0"/>
          <dgm:chPref val="0"/>
        </dgm:presLayoutVars>
      </dgm:prSet>
      <dgm:spPr/>
    </dgm:pt>
  </dgm:ptLst>
  <dgm:cxnLst>
    <dgm:cxn modelId="{3C90A20B-F050-44D9-B0E2-9E9FB80CA53B}" type="presOf" srcId="{96E0BC18-DBA0-4C3F-872E-229C268CAF95}" destId="{ACE91E01-4014-416F-AE6B-61F20FAC8174}" srcOrd="0" destOrd="0" presId="urn:microsoft.com/office/officeart/2018/2/layout/IconVerticalSolidList"/>
    <dgm:cxn modelId="{4861DA4A-8FDF-429F-BBDE-13CD2D60256B}" srcId="{1F71706F-4F82-4634-83BE-A03852815F7F}" destId="{96E0BC18-DBA0-4C3F-872E-229C268CAF95}" srcOrd="0" destOrd="0" parTransId="{ADED0CCB-C1DC-4E8E-81DF-2C6710319582}" sibTransId="{CC1D9E86-A780-4949-9D8D-CDBC8D86D431}"/>
    <dgm:cxn modelId="{E8FAC355-4FEC-4E94-9633-901A3434731B}" type="presOf" srcId="{529E418E-F8D1-4E07-B8E6-8E693665102A}" destId="{50168898-D2D0-47C4-8FC6-A7EF2E336A54}" srcOrd="0" destOrd="0" presId="urn:microsoft.com/office/officeart/2018/2/layout/IconVerticalSolidList"/>
    <dgm:cxn modelId="{C312E157-5937-4937-9E89-3F5AB3C3F856}" type="presOf" srcId="{1F71706F-4F82-4634-83BE-A03852815F7F}" destId="{875A487A-5624-4F2E-8824-CB5EE865149C}" srcOrd="0" destOrd="0" presId="urn:microsoft.com/office/officeart/2018/2/layout/IconVerticalSolidList"/>
    <dgm:cxn modelId="{B0F189BB-754A-4174-86AA-29861C39B7C7}" srcId="{1F71706F-4F82-4634-83BE-A03852815F7F}" destId="{529E418E-F8D1-4E07-B8E6-8E693665102A}" srcOrd="1" destOrd="0" parTransId="{660CA278-3B6D-46C2-BBC9-A00A4C27EF49}" sibTransId="{27986904-D7FA-40B1-89C6-CC71F1CC1222}"/>
    <dgm:cxn modelId="{FFB67DD4-37E7-4152-8748-AD1AF42B875A}" type="presParOf" srcId="{875A487A-5624-4F2E-8824-CB5EE865149C}" destId="{4AA0694F-5C3E-4626-AE18-E5433165E3C2}" srcOrd="0" destOrd="0" presId="urn:microsoft.com/office/officeart/2018/2/layout/IconVerticalSolidList"/>
    <dgm:cxn modelId="{3148B063-07D3-46C7-8B94-9F80F593E030}" type="presParOf" srcId="{4AA0694F-5C3E-4626-AE18-E5433165E3C2}" destId="{AE1998F1-2867-40A1-A71B-A7209BFA0819}" srcOrd="0" destOrd="0" presId="urn:microsoft.com/office/officeart/2018/2/layout/IconVerticalSolidList"/>
    <dgm:cxn modelId="{EA7500C8-E587-4BAB-8C12-F7D52422CE41}" type="presParOf" srcId="{4AA0694F-5C3E-4626-AE18-E5433165E3C2}" destId="{8221CD18-6255-4F3F-A18B-7921D42D7538}" srcOrd="1" destOrd="0" presId="urn:microsoft.com/office/officeart/2018/2/layout/IconVerticalSolidList"/>
    <dgm:cxn modelId="{A7E7AF5F-2CBF-4CF9-B07A-D0ACB7E92D86}" type="presParOf" srcId="{4AA0694F-5C3E-4626-AE18-E5433165E3C2}" destId="{ED7BB801-A6A7-4A3F-95A4-43108FA7581F}" srcOrd="2" destOrd="0" presId="urn:microsoft.com/office/officeart/2018/2/layout/IconVerticalSolidList"/>
    <dgm:cxn modelId="{84176073-E707-4531-ACA3-17AC209A8478}" type="presParOf" srcId="{4AA0694F-5C3E-4626-AE18-E5433165E3C2}" destId="{ACE91E01-4014-416F-AE6B-61F20FAC8174}" srcOrd="3" destOrd="0" presId="urn:microsoft.com/office/officeart/2018/2/layout/IconVerticalSolidList"/>
    <dgm:cxn modelId="{90457997-AB41-4CAC-B62F-5B053AC91A4D}" type="presParOf" srcId="{875A487A-5624-4F2E-8824-CB5EE865149C}" destId="{86E75FBE-EAA6-42F0-96B4-B9AED1BF8A88}" srcOrd="1" destOrd="0" presId="urn:microsoft.com/office/officeart/2018/2/layout/IconVerticalSolidList"/>
    <dgm:cxn modelId="{2A52C083-68C8-49AB-B597-E8EC013C8DC3}" type="presParOf" srcId="{875A487A-5624-4F2E-8824-CB5EE865149C}" destId="{5CC96E36-D3E9-4AA4-B942-B367165056F0}" srcOrd="2" destOrd="0" presId="urn:microsoft.com/office/officeart/2018/2/layout/IconVerticalSolidList"/>
    <dgm:cxn modelId="{CE203243-2D3D-4ECB-A14C-8E67AF763875}" type="presParOf" srcId="{5CC96E36-D3E9-4AA4-B942-B367165056F0}" destId="{AA08C52E-5716-4B98-BE37-46BA2E5F5B54}" srcOrd="0" destOrd="0" presId="urn:microsoft.com/office/officeart/2018/2/layout/IconVerticalSolidList"/>
    <dgm:cxn modelId="{9D472173-88E1-4C2B-9798-A464DA3BB505}" type="presParOf" srcId="{5CC96E36-D3E9-4AA4-B942-B367165056F0}" destId="{0FEFCCD9-7C0F-4605-BE44-59F909073D5B}" srcOrd="1" destOrd="0" presId="urn:microsoft.com/office/officeart/2018/2/layout/IconVerticalSolidList"/>
    <dgm:cxn modelId="{CDB0A082-4F19-467B-A1B0-04C1A257C6D5}" type="presParOf" srcId="{5CC96E36-D3E9-4AA4-B942-B367165056F0}" destId="{A3801323-F52F-40CC-BF40-75D7334F7DCD}" srcOrd="2" destOrd="0" presId="urn:microsoft.com/office/officeart/2018/2/layout/IconVerticalSolidList"/>
    <dgm:cxn modelId="{8FE9B635-BE10-4444-A3FD-34C54C062BF3}" type="presParOf" srcId="{5CC96E36-D3E9-4AA4-B942-B367165056F0}" destId="{50168898-D2D0-47C4-8FC6-A7EF2E336A5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AC99B7-B36E-4D5D-A5CA-F922850D1E8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C941BC7-8139-498C-820B-FCA6DA6626DC}">
      <dgm:prSet/>
      <dgm:spPr/>
      <dgm:t>
        <a:bodyPr/>
        <a:lstStyle/>
        <a:p>
          <a:r>
            <a:rPr lang="en-GB"/>
            <a:t>Civil Procedure rules. </a:t>
          </a:r>
          <a:endParaRPr lang="en-US"/>
        </a:p>
      </dgm:t>
    </dgm:pt>
    <dgm:pt modelId="{FD2F6528-EBA3-4218-878A-43B3C8605A5B}" type="parTrans" cxnId="{6598A69D-FA88-4FB6-A3F0-30E9522AE0D0}">
      <dgm:prSet/>
      <dgm:spPr/>
      <dgm:t>
        <a:bodyPr/>
        <a:lstStyle/>
        <a:p>
          <a:endParaRPr lang="en-US"/>
        </a:p>
      </dgm:t>
    </dgm:pt>
    <dgm:pt modelId="{355E1E5E-AB49-44D7-B850-9E595A9A76AD}" type="sibTrans" cxnId="{6598A69D-FA88-4FB6-A3F0-30E9522AE0D0}">
      <dgm:prSet/>
      <dgm:spPr/>
      <dgm:t>
        <a:bodyPr/>
        <a:lstStyle/>
        <a:p>
          <a:endParaRPr lang="en-US"/>
        </a:p>
      </dgm:t>
    </dgm:pt>
    <dgm:pt modelId="{0DBD6FAC-B3E9-4C36-9688-DA14173AC86D}">
      <dgm:prSet/>
      <dgm:spPr/>
      <dgm:t>
        <a:bodyPr/>
        <a:lstStyle/>
        <a:p>
          <a:r>
            <a:rPr lang="en-GB"/>
            <a:t>R1.1 – ‘’</a:t>
          </a:r>
          <a:r>
            <a:rPr lang="en-GB" b="0" i="0"/>
            <a:t>These Rules are a new procedural code with the overriding objective of enabling the court to deal with cases justly and at proportionate cost’’ </a:t>
          </a:r>
          <a:endParaRPr lang="en-US"/>
        </a:p>
      </dgm:t>
    </dgm:pt>
    <dgm:pt modelId="{D37D8028-BB28-4CD8-AE00-E33A6FFF31EF}" type="parTrans" cxnId="{312DB7AC-8F06-4067-A57A-19627D51FC94}">
      <dgm:prSet/>
      <dgm:spPr/>
      <dgm:t>
        <a:bodyPr/>
        <a:lstStyle/>
        <a:p>
          <a:endParaRPr lang="en-US"/>
        </a:p>
      </dgm:t>
    </dgm:pt>
    <dgm:pt modelId="{F11DBDF3-8DF3-4405-91C7-87CC0F37A74B}" type="sibTrans" cxnId="{312DB7AC-8F06-4067-A57A-19627D51FC94}">
      <dgm:prSet/>
      <dgm:spPr/>
      <dgm:t>
        <a:bodyPr/>
        <a:lstStyle/>
        <a:p>
          <a:endParaRPr lang="en-US"/>
        </a:p>
      </dgm:t>
    </dgm:pt>
    <dgm:pt modelId="{F6B1A4F2-C620-4421-ACCB-447352A4E6A3}">
      <dgm:prSet/>
      <dgm:spPr/>
      <dgm:t>
        <a:bodyPr/>
        <a:lstStyle/>
        <a:p>
          <a:r>
            <a:rPr lang="en-GB"/>
            <a:t>Have to ensure that everything is fair. </a:t>
          </a:r>
          <a:endParaRPr lang="en-US"/>
        </a:p>
      </dgm:t>
    </dgm:pt>
    <dgm:pt modelId="{8CB596D3-BE28-4E96-A358-A7BA17B95336}" type="parTrans" cxnId="{176FC2F1-ADEE-4936-B3F6-34D234A589C2}">
      <dgm:prSet/>
      <dgm:spPr/>
      <dgm:t>
        <a:bodyPr/>
        <a:lstStyle/>
        <a:p>
          <a:endParaRPr lang="en-US"/>
        </a:p>
      </dgm:t>
    </dgm:pt>
    <dgm:pt modelId="{3F09B8A0-B7D9-4C68-B4FD-49D71CC0055C}" type="sibTrans" cxnId="{176FC2F1-ADEE-4936-B3F6-34D234A589C2}">
      <dgm:prSet/>
      <dgm:spPr/>
      <dgm:t>
        <a:bodyPr/>
        <a:lstStyle/>
        <a:p>
          <a:endParaRPr lang="en-US"/>
        </a:p>
      </dgm:t>
    </dgm:pt>
    <dgm:pt modelId="{3BB2F6E8-BF46-4B8A-B660-E38E7CDFCFE4}" type="pres">
      <dgm:prSet presAssocID="{80AC99B7-B36E-4D5D-A5CA-F922850D1E80}" presName="root" presStyleCnt="0">
        <dgm:presLayoutVars>
          <dgm:dir/>
          <dgm:resizeHandles val="exact"/>
        </dgm:presLayoutVars>
      </dgm:prSet>
      <dgm:spPr/>
    </dgm:pt>
    <dgm:pt modelId="{D221BD8C-52A0-4BCA-BE3B-56C0FCF8696D}" type="pres">
      <dgm:prSet presAssocID="{6C941BC7-8139-498C-820B-FCA6DA6626DC}" presName="compNode" presStyleCnt="0"/>
      <dgm:spPr/>
    </dgm:pt>
    <dgm:pt modelId="{A7CE9557-4293-4525-AC32-A01D4441E8B7}" type="pres">
      <dgm:prSet presAssocID="{6C941BC7-8139-498C-820B-FCA6DA6626DC}" presName="bgRect" presStyleLbl="bgShp" presStyleIdx="0" presStyleCnt="3"/>
      <dgm:spPr/>
    </dgm:pt>
    <dgm:pt modelId="{FCDF320E-33E0-4DC4-97F5-3109A63D151E}" type="pres">
      <dgm:prSet presAssocID="{6C941BC7-8139-498C-820B-FCA6DA6626D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6F1CC27B-1A20-4099-9145-B92CC03E1988}" type="pres">
      <dgm:prSet presAssocID="{6C941BC7-8139-498C-820B-FCA6DA6626DC}" presName="spaceRect" presStyleCnt="0"/>
      <dgm:spPr/>
    </dgm:pt>
    <dgm:pt modelId="{0D9B9DE0-BFD9-4F4C-B5BE-4BE01738A634}" type="pres">
      <dgm:prSet presAssocID="{6C941BC7-8139-498C-820B-FCA6DA6626DC}" presName="parTx" presStyleLbl="revTx" presStyleIdx="0" presStyleCnt="3">
        <dgm:presLayoutVars>
          <dgm:chMax val="0"/>
          <dgm:chPref val="0"/>
        </dgm:presLayoutVars>
      </dgm:prSet>
      <dgm:spPr/>
    </dgm:pt>
    <dgm:pt modelId="{75025BDA-FBEE-4A38-BBA1-A3BDB930C23A}" type="pres">
      <dgm:prSet presAssocID="{355E1E5E-AB49-44D7-B850-9E595A9A76AD}" presName="sibTrans" presStyleCnt="0"/>
      <dgm:spPr/>
    </dgm:pt>
    <dgm:pt modelId="{E9E4DF9D-329B-46F9-A8E5-E0F3CF3D4EA9}" type="pres">
      <dgm:prSet presAssocID="{0DBD6FAC-B3E9-4C36-9688-DA14173AC86D}" presName="compNode" presStyleCnt="0"/>
      <dgm:spPr/>
    </dgm:pt>
    <dgm:pt modelId="{621BBF3D-9FC0-4507-82E2-728813AE36D4}" type="pres">
      <dgm:prSet presAssocID="{0DBD6FAC-B3E9-4C36-9688-DA14173AC86D}" presName="bgRect" presStyleLbl="bgShp" presStyleIdx="1" presStyleCnt="3"/>
      <dgm:spPr/>
    </dgm:pt>
    <dgm:pt modelId="{FC597F28-F7DA-466D-8A50-8FE3B958CEA4}" type="pres">
      <dgm:prSet presAssocID="{0DBD6FAC-B3E9-4C36-9688-DA14173AC86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E4CF1131-F474-4B8B-9B93-5055075D083A}" type="pres">
      <dgm:prSet presAssocID="{0DBD6FAC-B3E9-4C36-9688-DA14173AC86D}" presName="spaceRect" presStyleCnt="0"/>
      <dgm:spPr/>
    </dgm:pt>
    <dgm:pt modelId="{FD330BCB-6B34-4313-9529-4FE447DD8E42}" type="pres">
      <dgm:prSet presAssocID="{0DBD6FAC-B3E9-4C36-9688-DA14173AC86D}" presName="parTx" presStyleLbl="revTx" presStyleIdx="1" presStyleCnt="3">
        <dgm:presLayoutVars>
          <dgm:chMax val="0"/>
          <dgm:chPref val="0"/>
        </dgm:presLayoutVars>
      </dgm:prSet>
      <dgm:spPr/>
    </dgm:pt>
    <dgm:pt modelId="{30173E83-78CB-4225-9B8E-A970BF4FABCA}" type="pres">
      <dgm:prSet presAssocID="{F11DBDF3-8DF3-4405-91C7-87CC0F37A74B}" presName="sibTrans" presStyleCnt="0"/>
      <dgm:spPr/>
    </dgm:pt>
    <dgm:pt modelId="{19227C57-66D0-4754-A8BC-F19F2AB48F9F}" type="pres">
      <dgm:prSet presAssocID="{F6B1A4F2-C620-4421-ACCB-447352A4E6A3}" presName="compNode" presStyleCnt="0"/>
      <dgm:spPr/>
    </dgm:pt>
    <dgm:pt modelId="{C48B09DB-EDE3-471C-87DF-D7D311CC1BF2}" type="pres">
      <dgm:prSet presAssocID="{F6B1A4F2-C620-4421-ACCB-447352A4E6A3}" presName="bgRect" presStyleLbl="bgShp" presStyleIdx="2" presStyleCnt="3"/>
      <dgm:spPr/>
    </dgm:pt>
    <dgm:pt modelId="{2ED97E9C-86A4-404D-AF05-4685DDB1AF16}" type="pres">
      <dgm:prSet presAssocID="{F6B1A4F2-C620-4421-ACCB-447352A4E6A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D7823202-6044-4051-BE0A-1A6A658DF79D}" type="pres">
      <dgm:prSet presAssocID="{F6B1A4F2-C620-4421-ACCB-447352A4E6A3}" presName="spaceRect" presStyleCnt="0"/>
      <dgm:spPr/>
    </dgm:pt>
    <dgm:pt modelId="{EA783D86-8EB1-41C3-9076-E96B04947543}" type="pres">
      <dgm:prSet presAssocID="{F6B1A4F2-C620-4421-ACCB-447352A4E6A3}" presName="parTx" presStyleLbl="revTx" presStyleIdx="2" presStyleCnt="3">
        <dgm:presLayoutVars>
          <dgm:chMax val="0"/>
          <dgm:chPref val="0"/>
        </dgm:presLayoutVars>
      </dgm:prSet>
      <dgm:spPr/>
    </dgm:pt>
  </dgm:ptLst>
  <dgm:cxnLst>
    <dgm:cxn modelId="{E7FC7465-ED0E-4010-BC24-9D8CD1F269ED}" type="presOf" srcId="{0DBD6FAC-B3E9-4C36-9688-DA14173AC86D}" destId="{FD330BCB-6B34-4313-9529-4FE447DD8E42}" srcOrd="0" destOrd="0" presId="urn:microsoft.com/office/officeart/2018/2/layout/IconVerticalSolidList"/>
    <dgm:cxn modelId="{EF62BB72-BB75-4E5E-8C46-9326442EA521}" type="presOf" srcId="{F6B1A4F2-C620-4421-ACCB-447352A4E6A3}" destId="{EA783D86-8EB1-41C3-9076-E96B04947543}" srcOrd="0" destOrd="0" presId="urn:microsoft.com/office/officeart/2018/2/layout/IconVerticalSolidList"/>
    <dgm:cxn modelId="{04C31F88-5A54-4DFD-A1F9-307C10C26CAF}" type="presOf" srcId="{6C941BC7-8139-498C-820B-FCA6DA6626DC}" destId="{0D9B9DE0-BFD9-4F4C-B5BE-4BE01738A634}" srcOrd="0" destOrd="0" presId="urn:microsoft.com/office/officeart/2018/2/layout/IconVerticalSolidList"/>
    <dgm:cxn modelId="{6598A69D-FA88-4FB6-A3F0-30E9522AE0D0}" srcId="{80AC99B7-B36E-4D5D-A5CA-F922850D1E80}" destId="{6C941BC7-8139-498C-820B-FCA6DA6626DC}" srcOrd="0" destOrd="0" parTransId="{FD2F6528-EBA3-4218-878A-43B3C8605A5B}" sibTransId="{355E1E5E-AB49-44D7-B850-9E595A9A76AD}"/>
    <dgm:cxn modelId="{312DB7AC-8F06-4067-A57A-19627D51FC94}" srcId="{80AC99B7-B36E-4D5D-A5CA-F922850D1E80}" destId="{0DBD6FAC-B3E9-4C36-9688-DA14173AC86D}" srcOrd="1" destOrd="0" parTransId="{D37D8028-BB28-4CD8-AE00-E33A6FFF31EF}" sibTransId="{F11DBDF3-8DF3-4405-91C7-87CC0F37A74B}"/>
    <dgm:cxn modelId="{176FC2F1-ADEE-4936-B3F6-34D234A589C2}" srcId="{80AC99B7-B36E-4D5D-A5CA-F922850D1E80}" destId="{F6B1A4F2-C620-4421-ACCB-447352A4E6A3}" srcOrd="2" destOrd="0" parTransId="{8CB596D3-BE28-4E96-A358-A7BA17B95336}" sibTransId="{3F09B8A0-B7D9-4C68-B4FD-49D71CC0055C}"/>
    <dgm:cxn modelId="{2587BDF4-002E-42EC-B5F9-D86941EEF089}" type="presOf" srcId="{80AC99B7-B36E-4D5D-A5CA-F922850D1E80}" destId="{3BB2F6E8-BF46-4B8A-B660-E38E7CDFCFE4}" srcOrd="0" destOrd="0" presId="urn:microsoft.com/office/officeart/2018/2/layout/IconVerticalSolidList"/>
    <dgm:cxn modelId="{6F4F5D5A-06B3-437E-B5F1-6BCAAF7D5209}" type="presParOf" srcId="{3BB2F6E8-BF46-4B8A-B660-E38E7CDFCFE4}" destId="{D221BD8C-52A0-4BCA-BE3B-56C0FCF8696D}" srcOrd="0" destOrd="0" presId="urn:microsoft.com/office/officeart/2018/2/layout/IconVerticalSolidList"/>
    <dgm:cxn modelId="{8BB2C911-BE2D-4157-B07F-93C6DD9922CB}" type="presParOf" srcId="{D221BD8C-52A0-4BCA-BE3B-56C0FCF8696D}" destId="{A7CE9557-4293-4525-AC32-A01D4441E8B7}" srcOrd="0" destOrd="0" presId="urn:microsoft.com/office/officeart/2018/2/layout/IconVerticalSolidList"/>
    <dgm:cxn modelId="{35521F46-ABA6-40A8-99A3-0B9AE0196FB5}" type="presParOf" srcId="{D221BD8C-52A0-4BCA-BE3B-56C0FCF8696D}" destId="{FCDF320E-33E0-4DC4-97F5-3109A63D151E}" srcOrd="1" destOrd="0" presId="urn:microsoft.com/office/officeart/2018/2/layout/IconVerticalSolidList"/>
    <dgm:cxn modelId="{CFB763E8-5C55-4361-BF49-89467319BAEA}" type="presParOf" srcId="{D221BD8C-52A0-4BCA-BE3B-56C0FCF8696D}" destId="{6F1CC27B-1A20-4099-9145-B92CC03E1988}" srcOrd="2" destOrd="0" presId="urn:microsoft.com/office/officeart/2018/2/layout/IconVerticalSolidList"/>
    <dgm:cxn modelId="{3CB1F21E-9519-41EA-B855-59927F2226F0}" type="presParOf" srcId="{D221BD8C-52A0-4BCA-BE3B-56C0FCF8696D}" destId="{0D9B9DE0-BFD9-4F4C-B5BE-4BE01738A634}" srcOrd="3" destOrd="0" presId="urn:microsoft.com/office/officeart/2018/2/layout/IconVerticalSolidList"/>
    <dgm:cxn modelId="{9113EC94-184A-4A5B-8CC7-BA28CABE48CD}" type="presParOf" srcId="{3BB2F6E8-BF46-4B8A-B660-E38E7CDFCFE4}" destId="{75025BDA-FBEE-4A38-BBA1-A3BDB930C23A}" srcOrd="1" destOrd="0" presId="urn:microsoft.com/office/officeart/2018/2/layout/IconVerticalSolidList"/>
    <dgm:cxn modelId="{0B2F52DA-8E96-47B2-9B43-25754F8414FE}" type="presParOf" srcId="{3BB2F6E8-BF46-4B8A-B660-E38E7CDFCFE4}" destId="{E9E4DF9D-329B-46F9-A8E5-E0F3CF3D4EA9}" srcOrd="2" destOrd="0" presId="urn:microsoft.com/office/officeart/2018/2/layout/IconVerticalSolidList"/>
    <dgm:cxn modelId="{53FCA4AC-FC1E-4581-B9EC-5A832C4DD5F2}" type="presParOf" srcId="{E9E4DF9D-329B-46F9-A8E5-E0F3CF3D4EA9}" destId="{621BBF3D-9FC0-4507-82E2-728813AE36D4}" srcOrd="0" destOrd="0" presId="urn:microsoft.com/office/officeart/2018/2/layout/IconVerticalSolidList"/>
    <dgm:cxn modelId="{68B63A90-B1CA-47BF-89E7-EAF2A63E60AD}" type="presParOf" srcId="{E9E4DF9D-329B-46F9-A8E5-E0F3CF3D4EA9}" destId="{FC597F28-F7DA-466D-8A50-8FE3B958CEA4}" srcOrd="1" destOrd="0" presId="urn:microsoft.com/office/officeart/2018/2/layout/IconVerticalSolidList"/>
    <dgm:cxn modelId="{7FFAB0A1-D775-413F-88C2-3DA3B150363F}" type="presParOf" srcId="{E9E4DF9D-329B-46F9-A8E5-E0F3CF3D4EA9}" destId="{E4CF1131-F474-4B8B-9B93-5055075D083A}" srcOrd="2" destOrd="0" presId="urn:microsoft.com/office/officeart/2018/2/layout/IconVerticalSolidList"/>
    <dgm:cxn modelId="{1AC0DDE9-B563-432B-87AE-BE0367B299DD}" type="presParOf" srcId="{E9E4DF9D-329B-46F9-A8E5-E0F3CF3D4EA9}" destId="{FD330BCB-6B34-4313-9529-4FE447DD8E42}" srcOrd="3" destOrd="0" presId="urn:microsoft.com/office/officeart/2018/2/layout/IconVerticalSolidList"/>
    <dgm:cxn modelId="{25E4D8C7-8BE1-45BE-BFE2-7DAB7807C1D2}" type="presParOf" srcId="{3BB2F6E8-BF46-4B8A-B660-E38E7CDFCFE4}" destId="{30173E83-78CB-4225-9B8E-A970BF4FABCA}" srcOrd="3" destOrd="0" presId="urn:microsoft.com/office/officeart/2018/2/layout/IconVerticalSolidList"/>
    <dgm:cxn modelId="{CA56AAF2-C5BD-43C5-8ED5-86F37FAC1EA3}" type="presParOf" srcId="{3BB2F6E8-BF46-4B8A-B660-E38E7CDFCFE4}" destId="{19227C57-66D0-4754-A8BC-F19F2AB48F9F}" srcOrd="4" destOrd="0" presId="urn:microsoft.com/office/officeart/2018/2/layout/IconVerticalSolidList"/>
    <dgm:cxn modelId="{6C7FF165-F190-481F-963C-19C1C5E772FF}" type="presParOf" srcId="{19227C57-66D0-4754-A8BC-F19F2AB48F9F}" destId="{C48B09DB-EDE3-471C-87DF-D7D311CC1BF2}" srcOrd="0" destOrd="0" presId="urn:microsoft.com/office/officeart/2018/2/layout/IconVerticalSolidList"/>
    <dgm:cxn modelId="{31DE04E4-0084-4E06-A89A-05DCA6F05210}" type="presParOf" srcId="{19227C57-66D0-4754-A8BC-F19F2AB48F9F}" destId="{2ED97E9C-86A4-404D-AF05-4685DDB1AF16}" srcOrd="1" destOrd="0" presId="urn:microsoft.com/office/officeart/2018/2/layout/IconVerticalSolidList"/>
    <dgm:cxn modelId="{F2D9AC63-61B9-4DD0-A73D-1B11FFC2470B}" type="presParOf" srcId="{19227C57-66D0-4754-A8BC-F19F2AB48F9F}" destId="{D7823202-6044-4051-BE0A-1A6A658DF79D}" srcOrd="2" destOrd="0" presId="urn:microsoft.com/office/officeart/2018/2/layout/IconVerticalSolidList"/>
    <dgm:cxn modelId="{71722F38-ADC2-49FC-ABF6-08824F526CC1}" type="presParOf" srcId="{19227C57-66D0-4754-A8BC-F19F2AB48F9F}" destId="{EA783D86-8EB1-41C3-9076-E96B0494754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A11119-E2C1-4E23-A813-456CA1EC0C1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7CC7790-C883-4602-B917-AFD186DF6932}">
      <dgm:prSet/>
      <dgm:spPr/>
      <dgm:t>
        <a:bodyPr/>
        <a:lstStyle/>
        <a:p>
          <a:r>
            <a:rPr lang="en-GB"/>
            <a:t>Magistrates. </a:t>
          </a:r>
          <a:endParaRPr lang="en-US"/>
        </a:p>
      </dgm:t>
    </dgm:pt>
    <dgm:pt modelId="{851A5C2E-94BD-496D-8DE5-019A4AD212B3}" type="parTrans" cxnId="{1BD9315A-7D17-4313-BB72-AB03E88072E3}">
      <dgm:prSet/>
      <dgm:spPr/>
      <dgm:t>
        <a:bodyPr/>
        <a:lstStyle/>
        <a:p>
          <a:endParaRPr lang="en-US"/>
        </a:p>
      </dgm:t>
    </dgm:pt>
    <dgm:pt modelId="{30276561-4F20-43A6-B4A1-28A72A827347}" type="sibTrans" cxnId="{1BD9315A-7D17-4313-BB72-AB03E88072E3}">
      <dgm:prSet/>
      <dgm:spPr/>
      <dgm:t>
        <a:bodyPr/>
        <a:lstStyle/>
        <a:p>
          <a:endParaRPr lang="en-US"/>
        </a:p>
      </dgm:t>
    </dgm:pt>
    <dgm:pt modelId="{4BD92240-A7A0-4E21-8FF9-018D523612F2}">
      <dgm:prSet/>
      <dgm:spPr/>
      <dgm:t>
        <a:bodyPr/>
        <a:lstStyle/>
        <a:p>
          <a:r>
            <a:rPr lang="en-GB"/>
            <a:t>County. </a:t>
          </a:r>
          <a:endParaRPr lang="en-US"/>
        </a:p>
      </dgm:t>
    </dgm:pt>
    <dgm:pt modelId="{CF5A1ED0-CCF6-4F92-B3BD-C6BCD5765FAA}" type="parTrans" cxnId="{68E07FCC-BE56-4563-844F-CC99BB85ABC2}">
      <dgm:prSet/>
      <dgm:spPr/>
      <dgm:t>
        <a:bodyPr/>
        <a:lstStyle/>
        <a:p>
          <a:endParaRPr lang="en-US"/>
        </a:p>
      </dgm:t>
    </dgm:pt>
    <dgm:pt modelId="{84196AE3-1D50-4E31-9237-020391036434}" type="sibTrans" cxnId="{68E07FCC-BE56-4563-844F-CC99BB85ABC2}">
      <dgm:prSet/>
      <dgm:spPr/>
      <dgm:t>
        <a:bodyPr/>
        <a:lstStyle/>
        <a:p>
          <a:endParaRPr lang="en-US"/>
        </a:p>
      </dgm:t>
    </dgm:pt>
    <dgm:pt modelId="{8CB522D4-2C28-4B2D-AB33-C252D623E401}">
      <dgm:prSet/>
      <dgm:spPr/>
      <dgm:t>
        <a:bodyPr/>
        <a:lstStyle/>
        <a:p>
          <a:r>
            <a:rPr lang="en-GB"/>
            <a:t>High court. </a:t>
          </a:r>
          <a:endParaRPr lang="en-US"/>
        </a:p>
      </dgm:t>
    </dgm:pt>
    <dgm:pt modelId="{2119BD8A-1949-42E0-97AC-D4E85B14BC82}" type="parTrans" cxnId="{323DD69C-F9F7-45D7-97BC-F2949641C41B}">
      <dgm:prSet/>
      <dgm:spPr/>
      <dgm:t>
        <a:bodyPr/>
        <a:lstStyle/>
        <a:p>
          <a:endParaRPr lang="en-US"/>
        </a:p>
      </dgm:t>
    </dgm:pt>
    <dgm:pt modelId="{695408B0-00E2-4B4C-B09C-6C01FD702D0A}" type="sibTrans" cxnId="{323DD69C-F9F7-45D7-97BC-F2949641C41B}">
      <dgm:prSet/>
      <dgm:spPr/>
      <dgm:t>
        <a:bodyPr/>
        <a:lstStyle/>
        <a:p>
          <a:endParaRPr lang="en-US"/>
        </a:p>
      </dgm:t>
    </dgm:pt>
    <dgm:pt modelId="{97B68AF0-B0CD-4848-B4F8-70C9D87DDB4F}">
      <dgm:prSet/>
      <dgm:spPr/>
      <dgm:t>
        <a:bodyPr/>
        <a:lstStyle/>
        <a:p>
          <a:r>
            <a:rPr lang="en-GB"/>
            <a:t>Family court. </a:t>
          </a:r>
          <a:endParaRPr lang="en-US"/>
        </a:p>
      </dgm:t>
    </dgm:pt>
    <dgm:pt modelId="{01B773A9-0EB5-40A2-A270-5EF44C0D5ACF}" type="parTrans" cxnId="{9D0CE48E-4D19-4F7D-8B5F-03F62962188C}">
      <dgm:prSet/>
      <dgm:spPr/>
      <dgm:t>
        <a:bodyPr/>
        <a:lstStyle/>
        <a:p>
          <a:endParaRPr lang="en-US"/>
        </a:p>
      </dgm:t>
    </dgm:pt>
    <dgm:pt modelId="{4D04F66A-5330-4653-AF49-EEC821348532}" type="sibTrans" cxnId="{9D0CE48E-4D19-4F7D-8B5F-03F62962188C}">
      <dgm:prSet/>
      <dgm:spPr/>
      <dgm:t>
        <a:bodyPr/>
        <a:lstStyle/>
        <a:p>
          <a:endParaRPr lang="en-US"/>
        </a:p>
      </dgm:t>
    </dgm:pt>
    <dgm:pt modelId="{7287B373-762B-412B-BFA5-22E1E60D9899}" type="pres">
      <dgm:prSet presAssocID="{08A11119-E2C1-4E23-A813-456CA1EC0C14}" presName="linear" presStyleCnt="0">
        <dgm:presLayoutVars>
          <dgm:animLvl val="lvl"/>
          <dgm:resizeHandles val="exact"/>
        </dgm:presLayoutVars>
      </dgm:prSet>
      <dgm:spPr/>
    </dgm:pt>
    <dgm:pt modelId="{E69722D7-4008-430E-9602-B7332B279FD0}" type="pres">
      <dgm:prSet presAssocID="{37CC7790-C883-4602-B917-AFD186DF6932}" presName="parentText" presStyleLbl="node1" presStyleIdx="0" presStyleCnt="4">
        <dgm:presLayoutVars>
          <dgm:chMax val="0"/>
          <dgm:bulletEnabled val="1"/>
        </dgm:presLayoutVars>
      </dgm:prSet>
      <dgm:spPr/>
    </dgm:pt>
    <dgm:pt modelId="{56BFF1B1-16B1-48F8-BC22-17F3E87739BA}" type="pres">
      <dgm:prSet presAssocID="{30276561-4F20-43A6-B4A1-28A72A827347}" presName="spacer" presStyleCnt="0"/>
      <dgm:spPr/>
    </dgm:pt>
    <dgm:pt modelId="{E9DBCA11-1B1A-434A-BEE1-535B8184A0AC}" type="pres">
      <dgm:prSet presAssocID="{4BD92240-A7A0-4E21-8FF9-018D523612F2}" presName="parentText" presStyleLbl="node1" presStyleIdx="1" presStyleCnt="4">
        <dgm:presLayoutVars>
          <dgm:chMax val="0"/>
          <dgm:bulletEnabled val="1"/>
        </dgm:presLayoutVars>
      </dgm:prSet>
      <dgm:spPr/>
    </dgm:pt>
    <dgm:pt modelId="{534FFBE2-3CD4-45E7-9B06-E6F5D7F58035}" type="pres">
      <dgm:prSet presAssocID="{84196AE3-1D50-4E31-9237-020391036434}" presName="spacer" presStyleCnt="0"/>
      <dgm:spPr/>
    </dgm:pt>
    <dgm:pt modelId="{51D598F3-CC8A-4BA4-893B-59FDC678F543}" type="pres">
      <dgm:prSet presAssocID="{8CB522D4-2C28-4B2D-AB33-C252D623E401}" presName="parentText" presStyleLbl="node1" presStyleIdx="2" presStyleCnt="4">
        <dgm:presLayoutVars>
          <dgm:chMax val="0"/>
          <dgm:bulletEnabled val="1"/>
        </dgm:presLayoutVars>
      </dgm:prSet>
      <dgm:spPr/>
    </dgm:pt>
    <dgm:pt modelId="{427F6EF6-453C-49B7-A026-F4E9E7E45DEA}" type="pres">
      <dgm:prSet presAssocID="{695408B0-00E2-4B4C-B09C-6C01FD702D0A}" presName="spacer" presStyleCnt="0"/>
      <dgm:spPr/>
    </dgm:pt>
    <dgm:pt modelId="{C0F4627D-CAA3-4FF5-930E-F71C5C37FD4F}" type="pres">
      <dgm:prSet presAssocID="{97B68AF0-B0CD-4848-B4F8-70C9D87DDB4F}" presName="parentText" presStyleLbl="node1" presStyleIdx="3" presStyleCnt="4">
        <dgm:presLayoutVars>
          <dgm:chMax val="0"/>
          <dgm:bulletEnabled val="1"/>
        </dgm:presLayoutVars>
      </dgm:prSet>
      <dgm:spPr/>
    </dgm:pt>
  </dgm:ptLst>
  <dgm:cxnLst>
    <dgm:cxn modelId="{84441E0D-7521-4513-818A-DEA2D243B3E9}" type="presOf" srcId="{4BD92240-A7A0-4E21-8FF9-018D523612F2}" destId="{E9DBCA11-1B1A-434A-BEE1-535B8184A0AC}" srcOrd="0" destOrd="0" presId="urn:microsoft.com/office/officeart/2005/8/layout/vList2"/>
    <dgm:cxn modelId="{1BD9315A-7D17-4313-BB72-AB03E88072E3}" srcId="{08A11119-E2C1-4E23-A813-456CA1EC0C14}" destId="{37CC7790-C883-4602-B917-AFD186DF6932}" srcOrd="0" destOrd="0" parTransId="{851A5C2E-94BD-496D-8DE5-019A4AD212B3}" sibTransId="{30276561-4F20-43A6-B4A1-28A72A827347}"/>
    <dgm:cxn modelId="{90B1347F-0BF1-4044-821C-DC51A1F0646D}" type="presOf" srcId="{8CB522D4-2C28-4B2D-AB33-C252D623E401}" destId="{51D598F3-CC8A-4BA4-893B-59FDC678F543}" srcOrd="0" destOrd="0" presId="urn:microsoft.com/office/officeart/2005/8/layout/vList2"/>
    <dgm:cxn modelId="{9D0CE48E-4D19-4F7D-8B5F-03F62962188C}" srcId="{08A11119-E2C1-4E23-A813-456CA1EC0C14}" destId="{97B68AF0-B0CD-4848-B4F8-70C9D87DDB4F}" srcOrd="3" destOrd="0" parTransId="{01B773A9-0EB5-40A2-A270-5EF44C0D5ACF}" sibTransId="{4D04F66A-5330-4653-AF49-EEC821348532}"/>
    <dgm:cxn modelId="{323DD69C-F9F7-45D7-97BC-F2949641C41B}" srcId="{08A11119-E2C1-4E23-A813-456CA1EC0C14}" destId="{8CB522D4-2C28-4B2D-AB33-C252D623E401}" srcOrd="2" destOrd="0" parTransId="{2119BD8A-1949-42E0-97AC-D4E85B14BC82}" sibTransId="{695408B0-00E2-4B4C-B09C-6C01FD702D0A}"/>
    <dgm:cxn modelId="{518284BB-8468-4C51-AA4E-1B3A61B66F66}" type="presOf" srcId="{08A11119-E2C1-4E23-A813-456CA1EC0C14}" destId="{7287B373-762B-412B-BFA5-22E1E60D9899}" srcOrd="0" destOrd="0" presId="urn:microsoft.com/office/officeart/2005/8/layout/vList2"/>
    <dgm:cxn modelId="{7902BBC3-E603-4034-9881-9526B28250FB}" type="presOf" srcId="{37CC7790-C883-4602-B917-AFD186DF6932}" destId="{E69722D7-4008-430E-9602-B7332B279FD0}" srcOrd="0" destOrd="0" presId="urn:microsoft.com/office/officeart/2005/8/layout/vList2"/>
    <dgm:cxn modelId="{68E07FCC-BE56-4563-844F-CC99BB85ABC2}" srcId="{08A11119-E2C1-4E23-A813-456CA1EC0C14}" destId="{4BD92240-A7A0-4E21-8FF9-018D523612F2}" srcOrd="1" destOrd="0" parTransId="{CF5A1ED0-CCF6-4F92-B3BD-C6BCD5765FAA}" sibTransId="{84196AE3-1D50-4E31-9237-020391036434}"/>
    <dgm:cxn modelId="{C7FDADD9-A1F5-4C88-B1D5-E0B84C1EE009}" type="presOf" srcId="{97B68AF0-B0CD-4848-B4F8-70C9D87DDB4F}" destId="{C0F4627D-CAA3-4FF5-930E-F71C5C37FD4F}" srcOrd="0" destOrd="0" presId="urn:microsoft.com/office/officeart/2005/8/layout/vList2"/>
    <dgm:cxn modelId="{EB0EC9B4-8339-4F42-8180-93B32AFB4847}" type="presParOf" srcId="{7287B373-762B-412B-BFA5-22E1E60D9899}" destId="{E69722D7-4008-430E-9602-B7332B279FD0}" srcOrd="0" destOrd="0" presId="urn:microsoft.com/office/officeart/2005/8/layout/vList2"/>
    <dgm:cxn modelId="{C3D51936-AF4F-44D5-8BE1-78EED425AC9D}" type="presParOf" srcId="{7287B373-762B-412B-BFA5-22E1E60D9899}" destId="{56BFF1B1-16B1-48F8-BC22-17F3E87739BA}" srcOrd="1" destOrd="0" presId="urn:microsoft.com/office/officeart/2005/8/layout/vList2"/>
    <dgm:cxn modelId="{8FF1CD33-65B8-412C-B14D-E4C467ACDB6E}" type="presParOf" srcId="{7287B373-762B-412B-BFA5-22E1E60D9899}" destId="{E9DBCA11-1B1A-434A-BEE1-535B8184A0AC}" srcOrd="2" destOrd="0" presId="urn:microsoft.com/office/officeart/2005/8/layout/vList2"/>
    <dgm:cxn modelId="{09414D24-BBAF-4E01-99E2-7824D9B12699}" type="presParOf" srcId="{7287B373-762B-412B-BFA5-22E1E60D9899}" destId="{534FFBE2-3CD4-45E7-9B06-E6F5D7F58035}" srcOrd="3" destOrd="0" presId="urn:microsoft.com/office/officeart/2005/8/layout/vList2"/>
    <dgm:cxn modelId="{EB1EAF46-0C52-4035-A418-7D60916B3F0E}" type="presParOf" srcId="{7287B373-762B-412B-BFA5-22E1E60D9899}" destId="{51D598F3-CC8A-4BA4-893B-59FDC678F543}" srcOrd="4" destOrd="0" presId="urn:microsoft.com/office/officeart/2005/8/layout/vList2"/>
    <dgm:cxn modelId="{E7E1843F-A9BD-4CA4-9693-EEC02605CF55}" type="presParOf" srcId="{7287B373-762B-412B-BFA5-22E1E60D9899}" destId="{427F6EF6-453C-49B7-A026-F4E9E7E45DEA}" srcOrd="5" destOrd="0" presId="urn:microsoft.com/office/officeart/2005/8/layout/vList2"/>
    <dgm:cxn modelId="{F555F781-9915-46F2-89D6-7017F6435C10}" type="presParOf" srcId="{7287B373-762B-412B-BFA5-22E1E60D9899}" destId="{C0F4627D-CAA3-4FF5-930E-F71C5C37FD4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421F0B9-3372-43FA-9C95-EE7187E50AC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1E481B3-F65C-482F-AAE8-C38F028A7C42}">
      <dgm:prSet/>
      <dgm:spPr/>
      <dgm:t>
        <a:bodyPr/>
        <a:lstStyle/>
        <a:p>
          <a:r>
            <a:rPr lang="en-GB" dirty="0"/>
            <a:t>Depends how much the individual is claiming for and what is included in the Questionnaire that is filled in before the case.  </a:t>
          </a:r>
          <a:endParaRPr lang="en-US" dirty="0"/>
        </a:p>
      </dgm:t>
    </dgm:pt>
    <dgm:pt modelId="{2444DE82-F241-4DAA-B39B-D07D2A0D2548}" type="parTrans" cxnId="{152BCA47-826A-4361-B1A3-B60754CE0AC0}">
      <dgm:prSet/>
      <dgm:spPr/>
      <dgm:t>
        <a:bodyPr/>
        <a:lstStyle/>
        <a:p>
          <a:endParaRPr lang="en-US"/>
        </a:p>
      </dgm:t>
    </dgm:pt>
    <dgm:pt modelId="{584CD648-B8B3-4681-BC83-FFF6F8E8E7A8}" type="sibTrans" cxnId="{152BCA47-826A-4361-B1A3-B60754CE0AC0}">
      <dgm:prSet/>
      <dgm:spPr/>
      <dgm:t>
        <a:bodyPr/>
        <a:lstStyle/>
        <a:p>
          <a:endParaRPr lang="en-US"/>
        </a:p>
      </dgm:t>
    </dgm:pt>
    <dgm:pt modelId="{C8AE57FC-5EF5-4CD4-8983-6B20D1C2C5C9}">
      <dgm:prSet/>
      <dgm:spPr/>
      <dgm:t>
        <a:bodyPr/>
        <a:lstStyle/>
        <a:p>
          <a:r>
            <a:rPr lang="en-GB"/>
            <a:t>Small track. </a:t>
          </a:r>
          <a:endParaRPr lang="en-US"/>
        </a:p>
      </dgm:t>
    </dgm:pt>
    <dgm:pt modelId="{9B1B35D6-D0E9-416D-9BAC-BB9AA0F8539B}" type="parTrans" cxnId="{BF040CDF-A3FE-45D5-8FB7-436E0EF120C5}">
      <dgm:prSet/>
      <dgm:spPr/>
      <dgm:t>
        <a:bodyPr/>
        <a:lstStyle/>
        <a:p>
          <a:endParaRPr lang="en-US"/>
        </a:p>
      </dgm:t>
    </dgm:pt>
    <dgm:pt modelId="{E752E390-5D87-49AC-A77D-9A963E39DEC0}" type="sibTrans" cxnId="{BF040CDF-A3FE-45D5-8FB7-436E0EF120C5}">
      <dgm:prSet/>
      <dgm:spPr/>
      <dgm:t>
        <a:bodyPr/>
        <a:lstStyle/>
        <a:p>
          <a:endParaRPr lang="en-US"/>
        </a:p>
      </dgm:t>
    </dgm:pt>
    <dgm:pt modelId="{E2AFBF7D-011B-4C26-83F9-31F135E40A46}">
      <dgm:prSet/>
      <dgm:spPr/>
      <dgm:t>
        <a:bodyPr/>
        <a:lstStyle/>
        <a:p>
          <a:r>
            <a:rPr lang="en-GB"/>
            <a:t>Multi track. </a:t>
          </a:r>
          <a:endParaRPr lang="en-US"/>
        </a:p>
      </dgm:t>
    </dgm:pt>
    <dgm:pt modelId="{3BAFA4EA-04EA-4CA0-B030-6B78E93AE1EB}" type="parTrans" cxnId="{090519A5-991F-4741-902F-76BDEC811DE3}">
      <dgm:prSet/>
      <dgm:spPr/>
      <dgm:t>
        <a:bodyPr/>
        <a:lstStyle/>
        <a:p>
          <a:endParaRPr lang="en-US"/>
        </a:p>
      </dgm:t>
    </dgm:pt>
    <dgm:pt modelId="{D8C97258-1C88-43DA-B218-E0B942065D38}" type="sibTrans" cxnId="{090519A5-991F-4741-902F-76BDEC811DE3}">
      <dgm:prSet/>
      <dgm:spPr/>
      <dgm:t>
        <a:bodyPr/>
        <a:lstStyle/>
        <a:p>
          <a:endParaRPr lang="en-US"/>
        </a:p>
      </dgm:t>
    </dgm:pt>
    <dgm:pt modelId="{9EB76CFE-47DF-4B8A-B33C-D11495B2D7BA}">
      <dgm:prSet/>
      <dgm:spPr/>
      <dgm:t>
        <a:bodyPr/>
        <a:lstStyle/>
        <a:p>
          <a:r>
            <a:rPr lang="en-GB"/>
            <a:t>Fast track.</a:t>
          </a:r>
          <a:endParaRPr lang="en-US"/>
        </a:p>
      </dgm:t>
    </dgm:pt>
    <dgm:pt modelId="{C4888B5C-70BB-4D91-91BF-E33202E71D5A}" type="parTrans" cxnId="{EDB06137-99E4-4F68-A0E3-0D48461AE1E8}">
      <dgm:prSet/>
      <dgm:spPr/>
      <dgm:t>
        <a:bodyPr/>
        <a:lstStyle/>
        <a:p>
          <a:endParaRPr lang="en-US"/>
        </a:p>
      </dgm:t>
    </dgm:pt>
    <dgm:pt modelId="{AE8930D4-F98C-4299-A691-047885110547}" type="sibTrans" cxnId="{EDB06137-99E4-4F68-A0E3-0D48461AE1E8}">
      <dgm:prSet/>
      <dgm:spPr/>
      <dgm:t>
        <a:bodyPr/>
        <a:lstStyle/>
        <a:p>
          <a:endParaRPr lang="en-US"/>
        </a:p>
      </dgm:t>
    </dgm:pt>
    <dgm:pt modelId="{5B2777EF-F12D-46D1-B5F1-DED973F9D2BD}" type="pres">
      <dgm:prSet presAssocID="{F421F0B9-3372-43FA-9C95-EE7187E50AC8}" presName="linear" presStyleCnt="0">
        <dgm:presLayoutVars>
          <dgm:animLvl val="lvl"/>
          <dgm:resizeHandles val="exact"/>
        </dgm:presLayoutVars>
      </dgm:prSet>
      <dgm:spPr/>
    </dgm:pt>
    <dgm:pt modelId="{DD137C56-BA00-432D-805E-A65324CE5E3D}" type="pres">
      <dgm:prSet presAssocID="{91E481B3-F65C-482F-AAE8-C38F028A7C42}" presName="parentText" presStyleLbl="node1" presStyleIdx="0" presStyleCnt="4">
        <dgm:presLayoutVars>
          <dgm:chMax val="0"/>
          <dgm:bulletEnabled val="1"/>
        </dgm:presLayoutVars>
      </dgm:prSet>
      <dgm:spPr/>
    </dgm:pt>
    <dgm:pt modelId="{901C7009-A719-47A8-B311-8AD563BCD6FF}" type="pres">
      <dgm:prSet presAssocID="{584CD648-B8B3-4681-BC83-FFF6F8E8E7A8}" presName="spacer" presStyleCnt="0"/>
      <dgm:spPr/>
    </dgm:pt>
    <dgm:pt modelId="{5841D644-E18A-4A7A-A903-91C4BF5AE9AB}" type="pres">
      <dgm:prSet presAssocID="{C8AE57FC-5EF5-4CD4-8983-6B20D1C2C5C9}" presName="parentText" presStyleLbl="node1" presStyleIdx="1" presStyleCnt="4">
        <dgm:presLayoutVars>
          <dgm:chMax val="0"/>
          <dgm:bulletEnabled val="1"/>
        </dgm:presLayoutVars>
      </dgm:prSet>
      <dgm:spPr/>
    </dgm:pt>
    <dgm:pt modelId="{01C4F028-8F16-4E6C-AD87-C98360A36052}" type="pres">
      <dgm:prSet presAssocID="{E752E390-5D87-49AC-A77D-9A963E39DEC0}" presName="spacer" presStyleCnt="0"/>
      <dgm:spPr/>
    </dgm:pt>
    <dgm:pt modelId="{63E96A0B-9311-472B-90CA-30FC4566CBA5}" type="pres">
      <dgm:prSet presAssocID="{E2AFBF7D-011B-4C26-83F9-31F135E40A46}" presName="parentText" presStyleLbl="node1" presStyleIdx="2" presStyleCnt="4">
        <dgm:presLayoutVars>
          <dgm:chMax val="0"/>
          <dgm:bulletEnabled val="1"/>
        </dgm:presLayoutVars>
      </dgm:prSet>
      <dgm:spPr/>
    </dgm:pt>
    <dgm:pt modelId="{427E0BEB-E34A-485B-9584-F744AFE0785E}" type="pres">
      <dgm:prSet presAssocID="{D8C97258-1C88-43DA-B218-E0B942065D38}" presName="spacer" presStyleCnt="0"/>
      <dgm:spPr/>
    </dgm:pt>
    <dgm:pt modelId="{8B5FEFBE-A83F-4240-80E5-40D469C849C9}" type="pres">
      <dgm:prSet presAssocID="{9EB76CFE-47DF-4B8A-B33C-D11495B2D7BA}" presName="parentText" presStyleLbl="node1" presStyleIdx="3" presStyleCnt="4">
        <dgm:presLayoutVars>
          <dgm:chMax val="0"/>
          <dgm:bulletEnabled val="1"/>
        </dgm:presLayoutVars>
      </dgm:prSet>
      <dgm:spPr/>
    </dgm:pt>
  </dgm:ptLst>
  <dgm:cxnLst>
    <dgm:cxn modelId="{EDB06137-99E4-4F68-A0E3-0D48461AE1E8}" srcId="{F421F0B9-3372-43FA-9C95-EE7187E50AC8}" destId="{9EB76CFE-47DF-4B8A-B33C-D11495B2D7BA}" srcOrd="3" destOrd="0" parTransId="{C4888B5C-70BB-4D91-91BF-E33202E71D5A}" sibTransId="{AE8930D4-F98C-4299-A691-047885110547}"/>
    <dgm:cxn modelId="{CEE1A33E-A907-4E04-854B-538C3CA45348}" type="presOf" srcId="{91E481B3-F65C-482F-AAE8-C38F028A7C42}" destId="{DD137C56-BA00-432D-805E-A65324CE5E3D}" srcOrd="0" destOrd="0" presId="urn:microsoft.com/office/officeart/2005/8/layout/vList2"/>
    <dgm:cxn modelId="{152BCA47-826A-4361-B1A3-B60754CE0AC0}" srcId="{F421F0B9-3372-43FA-9C95-EE7187E50AC8}" destId="{91E481B3-F65C-482F-AAE8-C38F028A7C42}" srcOrd="0" destOrd="0" parTransId="{2444DE82-F241-4DAA-B39B-D07D2A0D2548}" sibTransId="{584CD648-B8B3-4681-BC83-FFF6F8E8E7A8}"/>
    <dgm:cxn modelId="{AC54306D-9D0A-41B6-AF62-78D081B6C560}" type="presOf" srcId="{C8AE57FC-5EF5-4CD4-8983-6B20D1C2C5C9}" destId="{5841D644-E18A-4A7A-A903-91C4BF5AE9AB}" srcOrd="0" destOrd="0" presId="urn:microsoft.com/office/officeart/2005/8/layout/vList2"/>
    <dgm:cxn modelId="{ACC6B950-8DED-45D2-B89C-814B070F0125}" type="presOf" srcId="{F421F0B9-3372-43FA-9C95-EE7187E50AC8}" destId="{5B2777EF-F12D-46D1-B5F1-DED973F9D2BD}" srcOrd="0" destOrd="0" presId="urn:microsoft.com/office/officeart/2005/8/layout/vList2"/>
    <dgm:cxn modelId="{86782C53-0B81-47DF-88A6-A4C77FCC1E13}" type="presOf" srcId="{9EB76CFE-47DF-4B8A-B33C-D11495B2D7BA}" destId="{8B5FEFBE-A83F-4240-80E5-40D469C849C9}" srcOrd="0" destOrd="0" presId="urn:microsoft.com/office/officeart/2005/8/layout/vList2"/>
    <dgm:cxn modelId="{090519A5-991F-4741-902F-76BDEC811DE3}" srcId="{F421F0B9-3372-43FA-9C95-EE7187E50AC8}" destId="{E2AFBF7D-011B-4C26-83F9-31F135E40A46}" srcOrd="2" destOrd="0" parTransId="{3BAFA4EA-04EA-4CA0-B030-6B78E93AE1EB}" sibTransId="{D8C97258-1C88-43DA-B218-E0B942065D38}"/>
    <dgm:cxn modelId="{BF040CDF-A3FE-45D5-8FB7-436E0EF120C5}" srcId="{F421F0B9-3372-43FA-9C95-EE7187E50AC8}" destId="{C8AE57FC-5EF5-4CD4-8983-6B20D1C2C5C9}" srcOrd="1" destOrd="0" parTransId="{9B1B35D6-D0E9-416D-9BAC-BB9AA0F8539B}" sibTransId="{E752E390-5D87-49AC-A77D-9A963E39DEC0}"/>
    <dgm:cxn modelId="{8D96CEF3-F782-4F81-8CAE-455E1A7448AE}" type="presOf" srcId="{E2AFBF7D-011B-4C26-83F9-31F135E40A46}" destId="{63E96A0B-9311-472B-90CA-30FC4566CBA5}" srcOrd="0" destOrd="0" presId="urn:microsoft.com/office/officeart/2005/8/layout/vList2"/>
    <dgm:cxn modelId="{2F4040FC-67D2-4037-8CCA-23AE3A88F437}" type="presParOf" srcId="{5B2777EF-F12D-46D1-B5F1-DED973F9D2BD}" destId="{DD137C56-BA00-432D-805E-A65324CE5E3D}" srcOrd="0" destOrd="0" presId="urn:microsoft.com/office/officeart/2005/8/layout/vList2"/>
    <dgm:cxn modelId="{73C5EB01-898A-487E-B8EE-C58169F3F1D4}" type="presParOf" srcId="{5B2777EF-F12D-46D1-B5F1-DED973F9D2BD}" destId="{901C7009-A719-47A8-B311-8AD563BCD6FF}" srcOrd="1" destOrd="0" presId="urn:microsoft.com/office/officeart/2005/8/layout/vList2"/>
    <dgm:cxn modelId="{9BCAD6C0-C3C1-4401-B4B3-506B790AA991}" type="presParOf" srcId="{5B2777EF-F12D-46D1-B5F1-DED973F9D2BD}" destId="{5841D644-E18A-4A7A-A903-91C4BF5AE9AB}" srcOrd="2" destOrd="0" presId="urn:microsoft.com/office/officeart/2005/8/layout/vList2"/>
    <dgm:cxn modelId="{1C819D96-B1AF-4A37-87AC-967DE5157BBE}" type="presParOf" srcId="{5B2777EF-F12D-46D1-B5F1-DED973F9D2BD}" destId="{01C4F028-8F16-4E6C-AD87-C98360A36052}" srcOrd="3" destOrd="0" presId="urn:microsoft.com/office/officeart/2005/8/layout/vList2"/>
    <dgm:cxn modelId="{C8B2710A-2901-4FA8-A012-4F6E7BD16949}" type="presParOf" srcId="{5B2777EF-F12D-46D1-B5F1-DED973F9D2BD}" destId="{63E96A0B-9311-472B-90CA-30FC4566CBA5}" srcOrd="4" destOrd="0" presId="urn:microsoft.com/office/officeart/2005/8/layout/vList2"/>
    <dgm:cxn modelId="{8C2B54DF-2743-472D-9A2F-0FB3812E0A92}" type="presParOf" srcId="{5B2777EF-F12D-46D1-B5F1-DED973F9D2BD}" destId="{427E0BEB-E34A-485B-9584-F744AFE0785E}" srcOrd="5" destOrd="0" presId="urn:microsoft.com/office/officeart/2005/8/layout/vList2"/>
    <dgm:cxn modelId="{362CA8DA-ADF2-4293-BF3B-839409CB51B0}" type="presParOf" srcId="{5B2777EF-F12D-46D1-B5F1-DED973F9D2BD}" destId="{8B5FEFBE-A83F-4240-80E5-40D469C849C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0075A03-73B6-4B5D-8C50-48F884B56C5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868F5F5D-6E63-43C9-856B-9BCCC7E073A4}">
      <dgm:prSet/>
      <dgm:spPr/>
      <dgm:t>
        <a:bodyPr/>
        <a:lstStyle/>
        <a:p>
          <a:r>
            <a:rPr lang="en-GB"/>
            <a:t>£10,000 and under. </a:t>
          </a:r>
          <a:endParaRPr lang="en-US"/>
        </a:p>
      </dgm:t>
    </dgm:pt>
    <dgm:pt modelId="{9B67A605-3596-478A-AA7D-E3D276B83D5E}" type="parTrans" cxnId="{2C7F7DAC-0E62-4244-B541-E789A10B36E0}">
      <dgm:prSet/>
      <dgm:spPr/>
      <dgm:t>
        <a:bodyPr/>
        <a:lstStyle/>
        <a:p>
          <a:endParaRPr lang="en-US"/>
        </a:p>
      </dgm:t>
    </dgm:pt>
    <dgm:pt modelId="{D4E581F0-D437-4F17-906C-89CDE3D9DB43}" type="sibTrans" cxnId="{2C7F7DAC-0E62-4244-B541-E789A10B36E0}">
      <dgm:prSet/>
      <dgm:spPr/>
      <dgm:t>
        <a:bodyPr/>
        <a:lstStyle/>
        <a:p>
          <a:endParaRPr lang="en-US"/>
        </a:p>
      </dgm:t>
    </dgm:pt>
    <dgm:pt modelId="{1ECD6227-8AB1-4EBB-A126-C60E450FB5F4}">
      <dgm:prSet/>
      <dgm:spPr/>
      <dgm:t>
        <a:bodyPr/>
        <a:lstStyle/>
        <a:p>
          <a:r>
            <a:rPr lang="en-GB"/>
            <a:t>In the county court. </a:t>
          </a:r>
          <a:endParaRPr lang="en-US"/>
        </a:p>
      </dgm:t>
    </dgm:pt>
    <dgm:pt modelId="{7F89133A-FE72-44DF-8CBB-A3B2E8CB7D40}" type="parTrans" cxnId="{B7FDA23C-EF9F-4F8A-AC66-83529FC3B69E}">
      <dgm:prSet/>
      <dgm:spPr/>
      <dgm:t>
        <a:bodyPr/>
        <a:lstStyle/>
        <a:p>
          <a:endParaRPr lang="en-US"/>
        </a:p>
      </dgm:t>
    </dgm:pt>
    <dgm:pt modelId="{54388A1A-2CA6-42B9-84F3-57412BA168EF}" type="sibTrans" cxnId="{B7FDA23C-EF9F-4F8A-AC66-83529FC3B69E}">
      <dgm:prSet/>
      <dgm:spPr/>
      <dgm:t>
        <a:bodyPr/>
        <a:lstStyle/>
        <a:p>
          <a:endParaRPr lang="en-US"/>
        </a:p>
      </dgm:t>
    </dgm:pt>
    <dgm:pt modelId="{1461590D-4069-4CEF-92F4-3DC8ED042F68}">
      <dgm:prSet/>
      <dgm:spPr/>
      <dgm:t>
        <a:bodyPr/>
        <a:lstStyle/>
        <a:p>
          <a:r>
            <a:rPr lang="en-GB"/>
            <a:t>Small claims court is easier for claims. </a:t>
          </a:r>
          <a:endParaRPr lang="en-US"/>
        </a:p>
      </dgm:t>
    </dgm:pt>
    <dgm:pt modelId="{27451536-BDFD-4828-A12F-04E9A1FEAAC8}" type="parTrans" cxnId="{2BFC86B1-666B-488A-9CD2-B71040B4A3E4}">
      <dgm:prSet/>
      <dgm:spPr/>
      <dgm:t>
        <a:bodyPr/>
        <a:lstStyle/>
        <a:p>
          <a:endParaRPr lang="en-US"/>
        </a:p>
      </dgm:t>
    </dgm:pt>
    <dgm:pt modelId="{84F8C4F8-9A37-4087-8E41-2D035C8FC922}" type="sibTrans" cxnId="{2BFC86B1-666B-488A-9CD2-B71040B4A3E4}">
      <dgm:prSet/>
      <dgm:spPr/>
      <dgm:t>
        <a:bodyPr/>
        <a:lstStyle/>
        <a:p>
          <a:endParaRPr lang="en-US"/>
        </a:p>
      </dgm:t>
    </dgm:pt>
    <dgm:pt modelId="{533D8849-2EDE-46CC-B0D2-9FD82C6FE990}" type="pres">
      <dgm:prSet presAssocID="{30075A03-73B6-4B5D-8C50-48F884B56C52}" presName="root" presStyleCnt="0">
        <dgm:presLayoutVars>
          <dgm:dir/>
          <dgm:resizeHandles val="exact"/>
        </dgm:presLayoutVars>
      </dgm:prSet>
      <dgm:spPr/>
    </dgm:pt>
    <dgm:pt modelId="{76845D83-3DA7-4811-85DD-9F91558FEB38}" type="pres">
      <dgm:prSet presAssocID="{868F5F5D-6E63-43C9-856B-9BCCC7E073A4}" presName="compNode" presStyleCnt="0"/>
      <dgm:spPr/>
    </dgm:pt>
    <dgm:pt modelId="{DEC77B7C-1B5B-461C-9E49-6778BD8AE901}" type="pres">
      <dgm:prSet presAssocID="{868F5F5D-6E63-43C9-856B-9BCCC7E073A4}" presName="bgRect" presStyleLbl="bgShp" presStyleIdx="0" presStyleCnt="3"/>
      <dgm:spPr/>
    </dgm:pt>
    <dgm:pt modelId="{BFCBC472-217D-4D8F-A67C-E2F0BB8CBB6B}" type="pres">
      <dgm:prSet presAssocID="{868F5F5D-6E63-43C9-856B-9BCCC7E073A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E5DA057E-3A86-422A-96D8-AFC590842F7E}" type="pres">
      <dgm:prSet presAssocID="{868F5F5D-6E63-43C9-856B-9BCCC7E073A4}" presName="spaceRect" presStyleCnt="0"/>
      <dgm:spPr/>
    </dgm:pt>
    <dgm:pt modelId="{BAFC4606-6FD2-4DF3-8F70-828FE8F8656B}" type="pres">
      <dgm:prSet presAssocID="{868F5F5D-6E63-43C9-856B-9BCCC7E073A4}" presName="parTx" presStyleLbl="revTx" presStyleIdx="0" presStyleCnt="3">
        <dgm:presLayoutVars>
          <dgm:chMax val="0"/>
          <dgm:chPref val="0"/>
        </dgm:presLayoutVars>
      </dgm:prSet>
      <dgm:spPr/>
    </dgm:pt>
    <dgm:pt modelId="{4D37C5D8-EF62-455B-8D2F-F34F046664DC}" type="pres">
      <dgm:prSet presAssocID="{D4E581F0-D437-4F17-906C-89CDE3D9DB43}" presName="sibTrans" presStyleCnt="0"/>
      <dgm:spPr/>
    </dgm:pt>
    <dgm:pt modelId="{5AE1FCC9-41EC-49F9-ABEB-E20E254B5750}" type="pres">
      <dgm:prSet presAssocID="{1ECD6227-8AB1-4EBB-A126-C60E450FB5F4}" presName="compNode" presStyleCnt="0"/>
      <dgm:spPr/>
    </dgm:pt>
    <dgm:pt modelId="{0B70795F-2196-45C0-8A87-3D7DE40C99DC}" type="pres">
      <dgm:prSet presAssocID="{1ECD6227-8AB1-4EBB-A126-C60E450FB5F4}" presName="bgRect" presStyleLbl="bgShp" presStyleIdx="1" presStyleCnt="3"/>
      <dgm:spPr/>
    </dgm:pt>
    <dgm:pt modelId="{21908518-9C4F-4E17-BC7B-06771757B016}" type="pres">
      <dgm:prSet presAssocID="{1ECD6227-8AB1-4EBB-A126-C60E450FB5F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23CB99E2-0DCC-4688-B8DA-9D1F6BCF4052}" type="pres">
      <dgm:prSet presAssocID="{1ECD6227-8AB1-4EBB-A126-C60E450FB5F4}" presName="spaceRect" presStyleCnt="0"/>
      <dgm:spPr/>
    </dgm:pt>
    <dgm:pt modelId="{80ECD4D7-C5D7-41D5-A569-CF345CD7D2AE}" type="pres">
      <dgm:prSet presAssocID="{1ECD6227-8AB1-4EBB-A126-C60E450FB5F4}" presName="parTx" presStyleLbl="revTx" presStyleIdx="1" presStyleCnt="3">
        <dgm:presLayoutVars>
          <dgm:chMax val="0"/>
          <dgm:chPref val="0"/>
        </dgm:presLayoutVars>
      </dgm:prSet>
      <dgm:spPr/>
    </dgm:pt>
    <dgm:pt modelId="{0919AFA3-6C3A-4709-A96E-1254512670E8}" type="pres">
      <dgm:prSet presAssocID="{54388A1A-2CA6-42B9-84F3-57412BA168EF}" presName="sibTrans" presStyleCnt="0"/>
      <dgm:spPr/>
    </dgm:pt>
    <dgm:pt modelId="{EDCA5671-0523-4F78-BBBA-0A8744C2C41C}" type="pres">
      <dgm:prSet presAssocID="{1461590D-4069-4CEF-92F4-3DC8ED042F68}" presName="compNode" presStyleCnt="0"/>
      <dgm:spPr/>
    </dgm:pt>
    <dgm:pt modelId="{5D24C821-201E-4C0D-B19E-303E2A5E85A4}" type="pres">
      <dgm:prSet presAssocID="{1461590D-4069-4CEF-92F4-3DC8ED042F68}" presName="bgRect" presStyleLbl="bgShp" presStyleIdx="2" presStyleCnt="3"/>
      <dgm:spPr/>
    </dgm:pt>
    <dgm:pt modelId="{F28F7309-8ECB-4543-B661-1427DB3DEE48}" type="pres">
      <dgm:prSet presAssocID="{1461590D-4069-4CEF-92F4-3DC8ED042F6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d Quotation Mark"/>
        </a:ext>
      </dgm:extLst>
    </dgm:pt>
    <dgm:pt modelId="{F066906F-A483-43D3-A55F-9864D798B2AB}" type="pres">
      <dgm:prSet presAssocID="{1461590D-4069-4CEF-92F4-3DC8ED042F68}" presName="spaceRect" presStyleCnt="0"/>
      <dgm:spPr/>
    </dgm:pt>
    <dgm:pt modelId="{576A20B1-D02C-4CFB-B876-53ED52B41193}" type="pres">
      <dgm:prSet presAssocID="{1461590D-4069-4CEF-92F4-3DC8ED042F68}" presName="parTx" presStyleLbl="revTx" presStyleIdx="2" presStyleCnt="3">
        <dgm:presLayoutVars>
          <dgm:chMax val="0"/>
          <dgm:chPref val="0"/>
        </dgm:presLayoutVars>
      </dgm:prSet>
      <dgm:spPr/>
    </dgm:pt>
  </dgm:ptLst>
  <dgm:cxnLst>
    <dgm:cxn modelId="{F45DE222-6F08-4DD9-9B98-668AEE9F585E}" type="presOf" srcId="{30075A03-73B6-4B5D-8C50-48F884B56C52}" destId="{533D8849-2EDE-46CC-B0D2-9FD82C6FE990}" srcOrd="0" destOrd="0" presId="urn:microsoft.com/office/officeart/2018/2/layout/IconVerticalSolidList"/>
    <dgm:cxn modelId="{B7FDA23C-EF9F-4F8A-AC66-83529FC3B69E}" srcId="{30075A03-73B6-4B5D-8C50-48F884B56C52}" destId="{1ECD6227-8AB1-4EBB-A126-C60E450FB5F4}" srcOrd="1" destOrd="0" parTransId="{7F89133A-FE72-44DF-8CBB-A3B2E8CB7D40}" sibTransId="{54388A1A-2CA6-42B9-84F3-57412BA168EF}"/>
    <dgm:cxn modelId="{0876AA8C-1F37-44CE-9BE2-CA1E79C9E042}" type="presOf" srcId="{1ECD6227-8AB1-4EBB-A126-C60E450FB5F4}" destId="{80ECD4D7-C5D7-41D5-A569-CF345CD7D2AE}" srcOrd="0" destOrd="0" presId="urn:microsoft.com/office/officeart/2018/2/layout/IconVerticalSolidList"/>
    <dgm:cxn modelId="{2C7F7DAC-0E62-4244-B541-E789A10B36E0}" srcId="{30075A03-73B6-4B5D-8C50-48F884B56C52}" destId="{868F5F5D-6E63-43C9-856B-9BCCC7E073A4}" srcOrd="0" destOrd="0" parTransId="{9B67A605-3596-478A-AA7D-E3D276B83D5E}" sibTransId="{D4E581F0-D437-4F17-906C-89CDE3D9DB43}"/>
    <dgm:cxn modelId="{2BFC86B1-666B-488A-9CD2-B71040B4A3E4}" srcId="{30075A03-73B6-4B5D-8C50-48F884B56C52}" destId="{1461590D-4069-4CEF-92F4-3DC8ED042F68}" srcOrd="2" destOrd="0" parTransId="{27451536-BDFD-4828-A12F-04E9A1FEAAC8}" sibTransId="{84F8C4F8-9A37-4087-8E41-2D035C8FC922}"/>
    <dgm:cxn modelId="{2ECFBCC6-B26C-4011-9D89-C30285591883}" type="presOf" srcId="{1461590D-4069-4CEF-92F4-3DC8ED042F68}" destId="{576A20B1-D02C-4CFB-B876-53ED52B41193}" srcOrd="0" destOrd="0" presId="urn:microsoft.com/office/officeart/2018/2/layout/IconVerticalSolidList"/>
    <dgm:cxn modelId="{FD737BF0-D6B4-4667-BD72-A1E2890C6CA3}" type="presOf" srcId="{868F5F5D-6E63-43C9-856B-9BCCC7E073A4}" destId="{BAFC4606-6FD2-4DF3-8F70-828FE8F8656B}" srcOrd="0" destOrd="0" presId="urn:microsoft.com/office/officeart/2018/2/layout/IconVerticalSolidList"/>
    <dgm:cxn modelId="{98ACBFDE-2558-4DD2-8403-F8FA5D711762}" type="presParOf" srcId="{533D8849-2EDE-46CC-B0D2-9FD82C6FE990}" destId="{76845D83-3DA7-4811-85DD-9F91558FEB38}" srcOrd="0" destOrd="0" presId="urn:microsoft.com/office/officeart/2018/2/layout/IconVerticalSolidList"/>
    <dgm:cxn modelId="{675E7A4D-EF8A-4BC0-B319-09E2AE727489}" type="presParOf" srcId="{76845D83-3DA7-4811-85DD-9F91558FEB38}" destId="{DEC77B7C-1B5B-461C-9E49-6778BD8AE901}" srcOrd="0" destOrd="0" presId="urn:microsoft.com/office/officeart/2018/2/layout/IconVerticalSolidList"/>
    <dgm:cxn modelId="{A5F99EE8-9E98-4019-841C-9B4CF205EB30}" type="presParOf" srcId="{76845D83-3DA7-4811-85DD-9F91558FEB38}" destId="{BFCBC472-217D-4D8F-A67C-E2F0BB8CBB6B}" srcOrd="1" destOrd="0" presId="urn:microsoft.com/office/officeart/2018/2/layout/IconVerticalSolidList"/>
    <dgm:cxn modelId="{A79532FC-A9F7-473A-AEFD-2B91D4F826B0}" type="presParOf" srcId="{76845D83-3DA7-4811-85DD-9F91558FEB38}" destId="{E5DA057E-3A86-422A-96D8-AFC590842F7E}" srcOrd="2" destOrd="0" presId="urn:microsoft.com/office/officeart/2018/2/layout/IconVerticalSolidList"/>
    <dgm:cxn modelId="{AA2A6EEB-DCE0-4F1E-985D-B899872D40E8}" type="presParOf" srcId="{76845D83-3DA7-4811-85DD-9F91558FEB38}" destId="{BAFC4606-6FD2-4DF3-8F70-828FE8F8656B}" srcOrd="3" destOrd="0" presId="urn:microsoft.com/office/officeart/2018/2/layout/IconVerticalSolidList"/>
    <dgm:cxn modelId="{F97CD948-933B-4A27-BE32-ED795F15FABE}" type="presParOf" srcId="{533D8849-2EDE-46CC-B0D2-9FD82C6FE990}" destId="{4D37C5D8-EF62-455B-8D2F-F34F046664DC}" srcOrd="1" destOrd="0" presId="urn:microsoft.com/office/officeart/2018/2/layout/IconVerticalSolidList"/>
    <dgm:cxn modelId="{B0B33439-16C2-4C9A-9A55-5362FADEBFC7}" type="presParOf" srcId="{533D8849-2EDE-46CC-B0D2-9FD82C6FE990}" destId="{5AE1FCC9-41EC-49F9-ABEB-E20E254B5750}" srcOrd="2" destOrd="0" presId="urn:microsoft.com/office/officeart/2018/2/layout/IconVerticalSolidList"/>
    <dgm:cxn modelId="{58EC9490-7561-45EA-9403-EC9D800D87E1}" type="presParOf" srcId="{5AE1FCC9-41EC-49F9-ABEB-E20E254B5750}" destId="{0B70795F-2196-45C0-8A87-3D7DE40C99DC}" srcOrd="0" destOrd="0" presId="urn:microsoft.com/office/officeart/2018/2/layout/IconVerticalSolidList"/>
    <dgm:cxn modelId="{D8DC700E-78BE-4CFA-88C4-A0C7444C636F}" type="presParOf" srcId="{5AE1FCC9-41EC-49F9-ABEB-E20E254B5750}" destId="{21908518-9C4F-4E17-BC7B-06771757B016}" srcOrd="1" destOrd="0" presId="urn:microsoft.com/office/officeart/2018/2/layout/IconVerticalSolidList"/>
    <dgm:cxn modelId="{95A3EBBD-7833-4B3F-A1AF-EB694435D723}" type="presParOf" srcId="{5AE1FCC9-41EC-49F9-ABEB-E20E254B5750}" destId="{23CB99E2-0DCC-4688-B8DA-9D1F6BCF4052}" srcOrd="2" destOrd="0" presId="urn:microsoft.com/office/officeart/2018/2/layout/IconVerticalSolidList"/>
    <dgm:cxn modelId="{85D096A7-D95A-44CB-AA9C-094EDB6BE1EE}" type="presParOf" srcId="{5AE1FCC9-41EC-49F9-ABEB-E20E254B5750}" destId="{80ECD4D7-C5D7-41D5-A569-CF345CD7D2AE}" srcOrd="3" destOrd="0" presId="urn:microsoft.com/office/officeart/2018/2/layout/IconVerticalSolidList"/>
    <dgm:cxn modelId="{916DB0C1-19B1-466B-94D4-736BF7E89330}" type="presParOf" srcId="{533D8849-2EDE-46CC-B0D2-9FD82C6FE990}" destId="{0919AFA3-6C3A-4709-A96E-1254512670E8}" srcOrd="3" destOrd="0" presId="urn:microsoft.com/office/officeart/2018/2/layout/IconVerticalSolidList"/>
    <dgm:cxn modelId="{251B32AF-EFBE-454F-9BC0-20C062BBF7F3}" type="presParOf" srcId="{533D8849-2EDE-46CC-B0D2-9FD82C6FE990}" destId="{EDCA5671-0523-4F78-BBBA-0A8744C2C41C}" srcOrd="4" destOrd="0" presId="urn:microsoft.com/office/officeart/2018/2/layout/IconVerticalSolidList"/>
    <dgm:cxn modelId="{B38A5EF9-14A1-40AA-9A01-4806B6344AEF}" type="presParOf" srcId="{EDCA5671-0523-4F78-BBBA-0A8744C2C41C}" destId="{5D24C821-201E-4C0D-B19E-303E2A5E85A4}" srcOrd="0" destOrd="0" presId="urn:microsoft.com/office/officeart/2018/2/layout/IconVerticalSolidList"/>
    <dgm:cxn modelId="{F35EC7CB-E147-45A7-9CD7-F50691C5269F}" type="presParOf" srcId="{EDCA5671-0523-4F78-BBBA-0A8744C2C41C}" destId="{F28F7309-8ECB-4543-B661-1427DB3DEE48}" srcOrd="1" destOrd="0" presId="urn:microsoft.com/office/officeart/2018/2/layout/IconVerticalSolidList"/>
    <dgm:cxn modelId="{B856F5E4-C43D-48F8-9AA5-806033CED9CD}" type="presParOf" srcId="{EDCA5671-0523-4F78-BBBA-0A8744C2C41C}" destId="{F066906F-A483-43D3-A55F-9864D798B2AB}" srcOrd="2" destOrd="0" presId="urn:microsoft.com/office/officeart/2018/2/layout/IconVerticalSolidList"/>
    <dgm:cxn modelId="{400DFC0C-F0D6-4940-BB1A-962D4DCCF0E8}" type="presParOf" srcId="{EDCA5671-0523-4F78-BBBA-0A8744C2C41C}" destId="{576A20B1-D02C-4CFB-B876-53ED52B4119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6C21D0D-2BDB-43BB-B46A-B431EE5789A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9AFFD26-A379-4951-9662-80A3CF17EC5E}">
      <dgm:prSet/>
      <dgm:spPr/>
      <dgm:t>
        <a:bodyPr/>
        <a:lstStyle/>
        <a:p>
          <a:r>
            <a:rPr lang="en-GB"/>
            <a:t>Amount that falls outside of the amount in the small or fast track. </a:t>
          </a:r>
          <a:endParaRPr lang="en-US"/>
        </a:p>
      </dgm:t>
    </dgm:pt>
    <dgm:pt modelId="{9C3704C1-0738-488D-B6B0-EEF50A21A3BB}" type="parTrans" cxnId="{35BEC95F-0122-4E75-A143-5ACF498341CE}">
      <dgm:prSet/>
      <dgm:spPr/>
      <dgm:t>
        <a:bodyPr/>
        <a:lstStyle/>
        <a:p>
          <a:endParaRPr lang="en-US"/>
        </a:p>
      </dgm:t>
    </dgm:pt>
    <dgm:pt modelId="{4DD2B699-E120-4CF8-8CD2-81D067CA201B}" type="sibTrans" cxnId="{35BEC95F-0122-4E75-A143-5ACF498341CE}">
      <dgm:prSet/>
      <dgm:spPr/>
      <dgm:t>
        <a:bodyPr/>
        <a:lstStyle/>
        <a:p>
          <a:endParaRPr lang="en-US"/>
        </a:p>
      </dgm:t>
    </dgm:pt>
    <dgm:pt modelId="{52A2146D-32D9-4579-A11A-7B2FF992F284}">
      <dgm:prSet/>
      <dgm:spPr/>
      <dgm:t>
        <a:bodyPr/>
        <a:lstStyle/>
        <a:p>
          <a:r>
            <a:rPr lang="en-GB"/>
            <a:t>Usually over £25,000. </a:t>
          </a:r>
          <a:endParaRPr lang="en-US"/>
        </a:p>
      </dgm:t>
    </dgm:pt>
    <dgm:pt modelId="{F024E899-8EE1-482B-A264-A23B0FD0EFF8}" type="parTrans" cxnId="{71BBA181-70F2-4911-AD4D-A37CC3F7A1B1}">
      <dgm:prSet/>
      <dgm:spPr/>
      <dgm:t>
        <a:bodyPr/>
        <a:lstStyle/>
        <a:p>
          <a:endParaRPr lang="en-US"/>
        </a:p>
      </dgm:t>
    </dgm:pt>
    <dgm:pt modelId="{08162195-E6A7-4FF0-A234-F06CAC12DD3D}" type="sibTrans" cxnId="{71BBA181-70F2-4911-AD4D-A37CC3F7A1B1}">
      <dgm:prSet/>
      <dgm:spPr/>
      <dgm:t>
        <a:bodyPr/>
        <a:lstStyle/>
        <a:p>
          <a:endParaRPr lang="en-US"/>
        </a:p>
      </dgm:t>
    </dgm:pt>
    <dgm:pt modelId="{FEC31D72-FE57-43E8-86C6-B8BF923850E1}" type="pres">
      <dgm:prSet presAssocID="{F6C21D0D-2BDB-43BB-B46A-B431EE5789AC}" presName="root" presStyleCnt="0">
        <dgm:presLayoutVars>
          <dgm:dir/>
          <dgm:resizeHandles val="exact"/>
        </dgm:presLayoutVars>
      </dgm:prSet>
      <dgm:spPr/>
    </dgm:pt>
    <dgm:pt modelId="{AE036730-1340-4186-BD6D-3A3827B893CD}" type="pres">
      <dgm:prSet presAssocID="{69AFFD26-A379-4951-9662-80A3CF17EC5E}" presName="compNode" presStyleCnt="0"/>
      <dgm:spPr/>
    </dgm:pt>
    <dgm:pt modelId="{624E9B0B-B3EE-4DAA-A86D-3C7FD9D69D9B}" type="pres">
      <dgm:prSet presAssocID="{69AFFD26-A379-4951-9662-80A3CF17EC5E}" presName="bgRect" presStyleLbl="bgShp" presStyleIdx="0" presStyleCnt="2"/>
      <dgm:spPr/>
    </dgm:pt>
    <dgm:pt modelId="{47B5178B-09C1-469F-8A23-FEA04C945CFD}" type="pres">
      <dgm:prSet presAssocID="{69AFFD26-A379-4951-9662-80A3CF17EC5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peed Bump"/>
        </a:ext>
      </dgm:extLst>
    </dgm:pt>
    <dgm:pt modelId="{DDCABA39-9AC8-4D59-AE61-03A0AC30C59A}" type="pres">
      <dgm:prSet presAssocID="{69AFFD26-A379-4951-9662-80A3CF17EC5E}" presName="spaceRect" presStyleCnt="0"/>
      <dgm:spPr/>
    </dgm:pt>
    <dgm:pt modelId="{80ED4C43-3E67-4929-AF8C-848D0D4874AD}" type="pres">
      <dgm:prSet presAssocID="{69AFFD26-A379-4951-9662-80A3CF17EC5E}" presName="parTx" presStyleLbl="revTx" presStyleIdx="0" presStyleCnt="2">
        <dgm:presLayoutVars>
          <dgm:chMax val="0"/>
          <dgm:chPref val="0"/>
        </dgm:presLayoutVars>
      </dgm:prSet>
      <dgm:spPr/>
    </dgm:pt>
    <dgm:pt modelId="{A7FE9942-303B-4037-98F7-A6F91EECF799}" type="pres">
      <dgm:prSet presAssocID="{4DD2B699-E120-4CF8-8CD2-81D067CA201B}" presName="sibTrans" presStyleCnt="0"/>
      <dgm:spPr/>
    </dgm:pt>
    <dgm:pt modelId="{D958E74D-7A7D-4F3C-9B2A-DC2F9267C764}" type="pres">
      <dgm:prSet presAssocID="{52A2146D-32D9-4579-A11A-7B2FF992F284}" presName="compNode" presStyleCnt="0"/>
      <dgm:spPr/>
    </dgm:pt>
    <dgm:pt modelId="{72838560-7D57-4DD2-806A-3538B9F0F65F}" type="pres">
      <dgm:prSet presAssocID="{52A2146D-32D9-4579-A11A-7B2FF992F284}" presName="bgRect" presStyleLbl="bgShp" presStyleIdx="1" presStyleCnt="2"/>
      <dgm:spPr/>
    </dgm:pt>
    <dgm:pt modelId="{8C9D5605-3956-4AAF-BB9B-FC60D43C81D5}" type="pres">
      <dgm:prSet presAssocID="{52A2146D-32D9-4579-A11A-7B2FF992F28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Yuan"/>
        </a:ext>
      </dgm:extLst>
    </dgm:pt>
    <dgm:pt modelId="{C37161AA-1375-4F61-B1E3-F4476663FB88}" type="pres">
      <dgm:prSet presAssocID="{52A2146D-32D9-4579-A11A-7B2FF992F284}" presName="spaceRect" presStyleCnt="0"/>
      <dgm:spPr/>
    </dgm:pt>
    <dgm:pt modelId="{39FFA93C-AE77-48BF-8E8F-9B690CD9CDDF}" type="pres">
      <dgm:prSet presAssocID="{52A2146D-32D9-4579-A11A-7B2FF992F284}" presName="parTx" presStyleLbl="revTx" presStyleIdx="1" presStyleCnt="2">
        <dgm:presLayoutVars>
          <dgm:chMax val="0"/>
          <dgm:chPref val="0"/>
        </dgm:presLayoutVars>
      </dgm:prSet>
      <dgm:spPr/>
    </dgm:pt>
  </dgm:ptLst>
  <dgm:cxnLst>
    <dgm:cxn modelId="{32B05E28-B912-41BC-8555-E63C81ACB3F6}" type="presOf" srcId="{69AFFD26-A379-4951-9662-80A3CF17EC5E}" destId="{80ED4C43-3E67-4929-AF8C-848D0D4874AD}" srcOrd="0" destOrd="0" presId="urn:microsoft.com/office/officeart/2018/2/layout/IconVerticalSolidList"/>
    <dgm:cxn modelId="{35BEC95F-0122-4E75-A143-5ACF498341CE}" srcId="{F6C21D0D-2BDB-43BB-B46A-B431EE5789AC}" destId="{69AFFD26-A379-4951-9662-80A3CF17EC5E}" srcOrd="0" destOrd="0" parTransId="{9C3704C1-0738-488D-B6B0-EEF50A21A3BB}" sibTransId="{4DD2B699-E120-4CF8-8CD2-81D067CA201B}"/>
    <dgm:cxn modelId="{71BBA181-70F2-4911-AD4D-A37CC3F7A1B1}" srcId="{F6C21D0D-2BDB-43BB-B46A-B431EE5789AC}" destId="{52A2146D-32D9-4579-A11A-7B2FF992F284}" srcOrd="1" destOrd="0" parTransId="{F024E899-8EE1-482B-A264-A23B0FD0EFF8}" sibTransId="{08162195-E6A7-4FF0-A234-F06CAC12DD3D}"/>
    <dgm:cxn modelId="{3195ADA4-77D5-49F3-A158-CB7A376A1A93}" type="presOf" srcId="{F6C21D0D-2BDB-43BB-B46A-B431EE5789AC}" destId="{FEC31D72-FE57-43E8-86C6-B8BF923850E1}" srcOrd="0" destOrd="0" presId="urn:microsoft.com/office/officeart/2018/2/layout/IconVerticalSolidList"/>
    <dgm:cxn modelId="{8B4269C2-0627-4B72-9518-38189D4FFE81}" type="presOf" srcId="{52A2146D-32D9-4579-A11A-7B2FF992F284}" destId="{39FFA93C-AE77-48BF-8E8F-9B690CD9CDDF}" srcOrd="0" destOrd="0" presId="urn:microsoft.com/office/officeart/2018/2/layout/IconVerticalSolidList"/>
    <dgm:cxn modelId="{FC44043D-44C0-4ED1-9C58-5E94054CE84A}" type="presParOf" srcId="{FEC31D72-FE57-43E8-86C6-B8BF923850E1}" destId="{AE036730-1340-4186-BD6D-3A3827B893CD}" srcOrd="0" destOrd="0" presId="urn:microsoft.com/office/officeart/2018/2/layout/IconVerticalSolidList"/>
    <dgm:cxn modelId="{91ACD4FD-1EC1-4454-9EE3-940401DDE92C}" type="presParOf" srcId="{AE036730-1340-4186-BD6D-3A3827B893CD}" destId="{624E9B0B-B3EE-4DAA-A86D-3C7FD9D69D9B}" srcOrd="0" destOrd="0" presId="urn:microsoft.com/office/officeart/2018/2/layout/IconVerticalSolidList"/>
    <dgm:cxn modelId="{6A540309-4C8A-47EC-824C-70BEB654CEAB}" type="presParOf" srcId="{AE036730-1340-4186-BD6D-3A3827B893CD}" destId="{47B5178B-09C1-469F-8A23-FEA04C945CFD}" srcOrd="1" destOrd="0" presId="urn:microsoft.com/office/officeart/2018/2/layout/IconVerticalSolidList"/>
    <dgm:cxn modelId="{FB306A43-CA62-44B5-BCF9-1C820812FB50}" type="presParOf" srcId="{AE036730-1340-4186-BD6D-3A3827B893CD}" destId="{DDCABA39-9AC8-4D59-AE61-03A0AC30C59A}" srcOrd="2" destOrd="0" presId="urn:microsoft.com/office/officeart/2018/2/layout/IconVerticalSolidList"/>
    <dgm:cxn modelId="{9AFA6E42-25E6-4649-A8E7-AB87450B69C5}" type="presParOf" srcId="{AE036730-1340-4186-BD6D-3A3827B893CD}" destId="{80ED4C43-3E67-4929-AF8C-848D0D4874AD}" srcOrd="3" destOrd="0" presId="urn:microsoft.com/office/officeart/2018/2/layout/IconVerticalSolidList"/>
    <dgm:cxn modelId="{2F741F76-A3B6-4810-818A-F3641A333FE1}" type="presParOf" srcId="{FEC31D72-FE57-43E8-86C6-B8BF923850E1}" destId="{A7FE9942-303B-4037-98F7-A6F91EECF799}" srcOrd="1" destOrd="0" presId="urn:microsoft.com/office/officeart/2018/2/layout/IconVerticalSolidList"/>
    <dgm:cxn modelId="{5FBF49B5-E72F-4D51-A68F-281215EE71BA}" type="presParOf" srcId="{FEC31D72-FE57-43E8-86C6-B8BF923850E1}" destId="{D958E74D-7A7D-4F3C-9B2A-DC2F9267C764}" srcOrd="2" destOrd="0" presId="urn:microsoft.com/office/officeart/2018/2/layout/IconVerticalSolidList"/>
    <dgm:cxn modelId="{27517606-AA3A-4AC4-A46D-0A5B7E52DABC}" type="presParOf" srcId="{D958E74D-7A7D-4F3C-9B2A-DC2F9267C764}" destId="{72838560-7D57-4DD2-806A-3538B9F0F65F}" srcOrd="0" destOrd="0" presId="urn:microsoft.com/office/officeart/2018/2/layout/IconVerticalSolidList"/>
    <dgm:cxn modelId="{FBD63D5D-AB69-478C-B77B-2AD549CE0101}" type="presParOf" srcId="{D958E74D-7A7D-4F3C-9B2A-DC2F9267C764}" destId="{8C9D5605-3956-4AAF-BB9B-FC60D43C81D5}" srcOrd="1" destOrd="0" presId="urn:microsoft.com/office/officeart/2018/2/layout/IconVerticalSolidList"/>
    <dgm:cxn modelId="{3AAB9AAA-9A3F-45DD-B0C3-7C8FA4172832}" type="presParOf" srcId="{D958E74D-7A7D-4F3C-9B2A-DC2F9267C764}" destId="{C37161AA-1375-4F61-B1E3-F4476663FB88}" srcOrd="2" destOrd="0" presId="urn:microsoft.com/office/officeart/2018/2/layout/IconVerticalSolidList"/>
    <dgm:cxn modelId="{CCA5EC81-E0A7-42DB-B7B3-0D9C46548094}" type="presParOf" srcId="{D958E74D-7A7D-4F3C-9B2A-DC2F9267C764}" destId="{39FFA93C-AE77-48BF-8E8F-9B690CD9CD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B7A7009-BD1B-4E34-B016-F0E1D9E8033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5D49A27-B22D-4D90-8654-EEECAB2E41FB}">
      <dgm:prSet/>
      <dgm:spPr/>
      <dgm:t>
        <a:bodyPr/>
        <a:lstStyle/>
        <a:p>
          <a:r>
            <a:rPr lang="en-GB"/>
            <a:t>Research any further civil law cases. </a:t>
          </a:r>
          <a:endParaRPr lang="en-US"/>
        </a:p>
      </dgm:t>
    </dgm:pt>
    <dgm:pt modelId="{02D12525-EEA9-42B6-A4D5-5349BBFE291D}" type="parTrans" cxnId="{666B55AB-7689-4557-A9A3-701C66131042}">
      <dgm:prSet/>
      <dgm:spPr/>
      <dgm:t>
        <a:bodyPr/>
        <a:lstStyle/>
        <a:p>
          <a:endParaRPr lang="en-US"/>
        </a:p>
      </dgm:t>
    </dgm:pt>
    <dgm:pt modelId="{7BB46191-1E48-430C-9E6B-71526C9848E4}" type="sibTrans" cxnId="{666B55AB-7689-4557-A9A3-701C66131042}">
      <dgm:prSet/>
      <dgm:spPr/>
      <dgm:t>
        <a:bodyPr/>
        <a:lstStyle/>
        <a:p>
          <a:endParaRPr lang="en-US"/>
        </a:p>
      </dgm:t>
    </dgm:pt>
    <dgm:pt modelId="{AEEC5D52-7226-4F76-AB90-9DF013A9B89D}">
      <dgm:prSet/>
      <dgm:spPr/>
      <dgm:t>
        <a:bodyPr/>
        <a:lstStyle/>
        <a:p>
          <a:r>
            <a:rPr lang="en-GB"/>
            <a:t>Prepare to feedback to the class. </a:t>
          </a:r>
          <a:endParaRPr lang="en-US"/>
        </a:p>
      </dgm:t>
    </dgm:pt>
    <dgm:pt modelId="{3364FC86-8A26-44A5-B6DF-CAE1F10C3047}" type="parTrans" cxnId="{31F05DEE-BEC3-40F0-9CD1-823EEFA4104A}">
      <dgm:prSet/>
      <dgm:spPr/>
      <dgm:t>
        <a:bodyPr/>
        <a:lstStyle/>
        <a:p>
          <a:endParaRPr lang="en-US"/>
        </a:p>
      </dgm:t>
    </dgm:pt>
    <dgm:pt modelId="{5D4CEE1E-EDD9-4AAD-A887-D8BCA88794AF}" type="sibTrans" cxnId="{31F05DEE-BEC3-40F0-9CD1-823EEFA4104A}">
      <dgm:prSet/>
      <dgm:spPr/>
      <dgm:t>
        <a:bodyPr/>
        <a:lstStyle/>
        <a:p>
          <a:endParaRPr lang="en-US"/>
        </a:p>
      </dgm:t>
    </dgm:pt>
    <dgm:pt modelId="{579C633B-1F5B-4ED8-B516-34ACAAC3E8D0}">
      <dgm:prSet/>
      <dgm:spPr/>
      <dgm:t>
        <a:bodyPr/>
        <a:lstStyle/>
        <a:p>
          <a:r>
            <a:rPr lang="en-GB"/>
            <a:t>Facts. </a:t>
          </a:r>
          <a:endParaRPr lang="en-US"/>
        </a:p>
      </dgm:t>
    </dgm:pt>
    <dgm:pt modelId="{4AC3B43B-071D-480C-9143-B5F4D02458A8}" type="parTrans" cxnId="{E47B1785-227A-45E9-A011-82A14C141899}">
      <dgm:prSet/>
      <dgm:spPr/>
      <dgm:t>
        <a:bodyPr/>
        <a:lstStyle/>
        <a:p>
          <a:endParaRPr lang="en-US"/>
        </a:p>
      </dgm:t>
    </dgm:pt>
    <dgm:pt modelId="{C7B55F8E-682F-4318-AFF3-B84AA6EB1D69}" type="sibTrans" cxnId="{E47B1785-227A-45E9-A011-82A14C141899}">
      <dgm:prSet/>
      <dgm:spPr/>
      <dgm:t>
        <a:bodyPr/>
        <a:lstStyle/>
        <a:p>
          <a:endParaRPr lang="en-US"/>
        </a:p>
      </dgm:t>
    </dgm:pt>
    <dgm:pt modelId="{30B18EE3-96EF-4AB4-BD74-B80651D7E040}">
      <dgm:prSet/>
      <dgm:spPr/>
      <dgm:t>
        <a:bodyPr/>
        <a:lstStyle/>
        <a:p>
          <a:r>
            <a:rPr lang="en-GB"/>
            <a:t>Outcome. </a:t>
          </a:r>
          <a:endParaRPr lang="en-US"/>
        </a:p>
      </dgm:t>
    </dgm:pt>
    <dgm:pt modelId="{88F8BEB0-8F84-44CA-880A-C95D819E28E6}" type="parTrans" cxnId="{77834239-6F2A-4CF4-A73D-33A3F0490F5A}">
      <dgm:prSet/>
      <dgm:spPr/>
      <dgm:t>
        <a:bodyPr/>
        <a:lstStyle/>
        <a:p>
          <a:endParaRPr lang="en-US"/>
        </a:p>
      </dgm:t>
    </dgm:pt>
    <dgm:pt modelId="{65C2B0BD-AAA8-4804-AEE6-7E3E50CB7C5E}" type="sibTrans" cxnId="{77834239-6F2A-4CF4-A73D-33A3F0490F5A}">
      <dgm:prSet/>
      <dgm:spPr/>
      <dgm:t>
        <a:bodyPr/>
        <a:lstStyle/>
        <a:p>
          <a:endParaRPr lang="en-US"/>
        </a:p>
      </dgm:t>
    </dgm:pt>
    <dgm:pt modelId="{BC6EA981-887E-4DC0-80EF-86E2D0DBBCCC}" type="pres">
      <dgm:prSet presAssocID="{0B7A7009-BD1B-4E34-B016-F0E1D9E8033F}" presName="root" presStyleCnt="0">
        <dgm:presLayoutVars>
          <dgm:dir/>
          <dgm:resizeHandles val="exact"/>
        </dgm:presLayoutVars>
      </dgm:prSet>
      <dgm:spPr/>
    </dgm:pt>
    <dgm:pt modelId="{7E95A5DD-872C-4A5F-8C5F-3134B47804D5}" type="pres">
      <dgm:prSet presAssocID="{B5D49A27-B22D-4D90-8654-EEECAB2E41FB}" presName="compNode" presStyleCnt="0"/>
      <dgm:spPr/>
    </dgm:pt>
    <dgm:pt modelId="{6AA294F8-6EF2-4904-8395-B961C3CB7662}" type="pres">
      <dgm:prSet presAssocID="{B5D49A27-B22D-4D90-8654-EEECAB2E41FB}" presName="bgRect" presStyleLbl="bgShp" presStyleIdx="0" presStyleCnt="4"/>
      <dgm:spPr/>
    </dgm:pt>
    <dgm:pt modelId="{9175AB0C-702B-4207-9287-C7C0043DCF7C}" type="pres">
      <dgm:prSet presAssocID="{B5D49A27-B22D-4D90-8654-EEECAB2E41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27E592AE-C4E3-422B-9B1B-BD8440DA16DC}" type="pres">
      <dgm:prSet presAssocID="{B5D49A27-B22D-4D90-8654-EEECAB2E41FB}" presName="spaceRect" presStyleCnt="0"/>
      <dgm:spPr/>
    </dgm:pt>
    <dgm:pt modelId="{E3260E42-DD7D-4EC1-8596-5E9B46187084}" type="pres">
      <dgm:prSet presAssocID="{B5D49A27-B22D-4D90-8654-EEECAB2E41FB}" presName="parTx" presStyleLbl="revTx" presStyleIdx="0" presStyleCnt="4">
        <dgm:presLayoutVars>
          <dgm:chMax val="0"/>
          <dgm:chPref val="0"/>
        </dgm:presLayoutVars>
      </dgm:prSet>
      <dgm:spPr/>
    </dgm:pt>
    <dgm:pt modelId="{3D560B0F-7507-4D3F-B0E5-C8A5D95E4FF6}" type="pres">
      <dgm:prSet presAssocID="{7BB46191-1E48-430C-9E6B-71526C9848E4}" presName="sibTrans" presStyleCnt="0"/>
      <dgm:spPr/>
    </dgm:pt>
    <dgm:pt modelId="{DD1B9B8D-FF97-4298-BC4B-D58FDD2DB4DF}" type="pres">
      <dgm:prSet presAssocID="{AEEC5D52-7226-4F76-AB90-9DF013A9B89D}" presName="compNode" presStyleCnt="0"/>
      <dgm:spPr/>
    </dgm:pt>
    <dgm:pt modelId="{8E46FA50-877D-4CDD-8696-06ED2E7E27BF}" type="pres">
      <dgm:prSet presAssocID="{AEEC5D52-7226-4F76-AB90-9DF013A9B89D}" presName="bgRect" presStyleLbl="bgShp" presStyleIdx="1" presStyleCnt="4"/>
      <dgm:spPr/>
    </dgm:pt>
    <dgm:pt modelId="{403B105B-7798-49CA-A45D-8347EC1C2719}" type="pres">
      <dgm:prSet presAssocID="{AEEC5D52-7226-4F76-AB90-9DF013A9B89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FF54228C-6C4E-4E5D-ACED-9498C20F69CD}" type="pres">
      <dgm:prSet presAssocID="{AEEC5D52-7226-4F76-AB90-9DF013A9B89D}" presName="spaceRect" presStyleCnt="0"/>
      <dgm:spPr/>
    </dgm:pt>
    <dgm:pt modelId="{6F719D99-8837-4AB9-88AE-E8142AE50C14}" type="pres">
      <dgm:prSet presAssocID="{AEEC5D52-7226-4F76-AB90-9DF013A9B89D}" presName="parTx" presStyleLbl="revTx" presStyleIdx="1" presStyleCnt="4">
        <dgm:presLayoutVars>
          <dgm:chMax val="0"/>
          <dgm:chPref val="0"/>
        </dgm:presLayoutVars>
      </dgm:prSet>
      <dgm:spPr/>
    </dgm:pt>
    <dgm:pt modelId="{DA01A975-D289-477E-8312-E66526A4D5B9}" type="pres">
      <dgm:prSet presAssocID="{5D4CEE1E-EDD9-4AAD-A887-D8BCA88794AF}" presName="sibTrans" presStyleCnt="0"/>
      <dgm:spPr/>
    </dgm:pt>
    <dgm:pt modelId="{223C4A1B-5F3A-4536-B013-FAF58841DB4D}" type="pres">
      <dgm:prSet presAssocID="{579C633B-1F5B-4ED8-B516-34ACAAC3E8D0}" presName="compNode" presStyleCnt="0"/>
      <dgm:spPr/>
    </dgm:pt>
    <dgm:pt modelId="{DBF1DEFE-5AEE-4BD2-B55A-9132543B8DAF}" type="pres">
      <dgm:prSet presAssocID="{579C633B-1F5B-4ED8-B516-34ACAAC3E8D0}" presName="bgRect" presStyleLbl="bgShp" presStyleIdx="2" presStyleCnt="4"/>
      <dgm:spPr/>
    </dgm:pt>
    <dgm:pt modelId="{A631425B-60EA-40B9-A3EE-5E20285B9BE5}" type="pres">
      <dgm:prSet presAssocID="{579C633B-1F5B-4ED8-B516-34ACAAC3E8D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9B084C8A-F856-4312-8F52-2011881E59B4}" type="pres">
      <dgm:prSet presAssocID="{579C633B-1F5B-4ED8-B516-34ACAAC3E8D0}" presName="spaceRect" presStyleCnt="0"/>
      <dgm:spPr/>
    </dgm:pt>
    <dgm:pt modelId="{928DD723-9ADB-4C86-8F0E-A83AF5F8EDD9}" type="pres">
      <dgm:prSet presAssocID="{579C633B-1F5B-4ED8-B516-34ACAAC3E8D0}" presName="parTx" presStyleLbl="revTx" presStyleIdx="2" presStyleCnt="4">
        <dgm:presLayoutVars>
          <dgm:chMax val="0"/>
          <dgm:chPref val="0"/>
        </dgm:presLayoutVars>
      </dgm:prSet>
      <dgm:spPr/>
    </dgm:pt>
    <dgm:pt modelId="{3B0DDC55-46F8-4C09-B29A-8023A617980D}" type="pres">
      <dgm:prSet presAssocID="{C7B55F8E-682F-4318-AFF3-B84AA6EB1D69}" presName="sibTrans" presStyleCnt="0"/>
      <dgm:spPr/>
    </dgm:pt>
    <dgm:pt modelId="{FEA92490-53B1-489C-A53F-DE78675FADFD}" type="pres">
      <dgm:prSet presAssocID="{30B18EE3-96EF-4AB4-BD74-B80651D7E040}" presName="compNode" presStyleCnt="0"/>
      <dgm:spPr/>
    </dgm:pt>
    <dgm:pt modelId="{4030A462-8255-4B4E-A347-9BC0AF9D81B2}" type="pres">
      <dgm:prSet presAssocID="{30B18EE3-96EF-4AB4-BD74-B80651D7E040}" presName="bgRect" presStyleLbl="bgShp" presStyleIdx="3" presStyleCnt="4"/>
      <dgm:spPr/>
    </dgm:pt>
    <dgm:pt modelId="{FFFF9735-62C8-4381-8BC1-088D6B3AA589}" type="pres">
      <dgm:prSet presAssocID="{30B18EE3-96EF-4AB4-BD74-B80651D7E04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8E9D2AEF-5FAA-4EED-8FB9-3C305E6E3A0A}" type="pres">
      <dgm:prSet presAssocID="{30B18EE3-96EF-4AB4-BD74-B80651D7E040}" presName="spaceRect" presStyleCnt="0"/>
      <dgm:spPr/>
    </dgm:pt>
    <dgm:pt modelId="{3AF69B2B-8605-484F-A13F-C3C15B8498F0}" type="pres">
      <dgm:prSet presAssocID="{30B18EE3-96EF-4AB4-BD74-B80651D7E040}" presName="parTx" presStyleLbl="revTx" presStyleIdx="3" presStyleCnt="4">
        <dgm:presLayoutVars>
          <dgm:chMax val="0"/>
          <dgm:chPref val="0"/>
        </dgm:presLayoutVars>
      </dgm:prSet>
      <dgm:spPr/>
    </dgm:pt>
  </dgm:ptLst>
  <dgm:cxnLst>
    <dgm:cxn modelId="{E9F82728-CC2C-48E4-8AA8-BD749D4078BE}" type="presOf" srcId="{30B18EE3-96EF-4AB4-BD74-B80651D7E040}" destId="{3AF69B2B-8605-484F-A13F-C3C15B8498F0}" srcOrd="0" destOrd="0" presId="urn:microsoft.com/office/officeart/2018/2/layout/IconVerticalSolidList"/>
    <dgm:cxn modelId="{64B3B12D-B8E0-4919-8E18-9278CCE1E7D1}" type="presOf" srcId="{B5D49A27-B22D-4D90-8654-EEECAB2E41FB}" destId="{E3260E42-DD7D-4EC1-8596-5E9B46187084}" srcOrd="0" destOrd="0" presId="urn:microsoft.com/office/officeart/2018/2/layout/IconVerticalSolidList"/>
    <dgm:cxn modelId="{D2EE7A34-F2EB-499B-B2F2-5463BC17C5B8}" type="presOf" srcId="{AEEC5D52-7226-4F76-AB90-9DF013A9B89D}" destId="{6F719D99-8837-4AB9-88AE-E8142AE50C14}" srcOrd="0" destOrd="0" presId="urn:microsoft.com/office/officeart/2018/2/layout/IconVerticalSolidList"/>
    <dgm:cxn modelId="{77834239-6F2A-4CF4-A73D-33A3F0490F5A}" srcId="{0B7A7009-BD1B-4E34-B016-F0E1D9E8033F}" destId="{30B18EE3-96EF-4AB4-BD74-B80651D7E040}" srcOrd="3" destOrd="0" parTransId="{88F8BEB0-8F84-44CA-880A-C95D819E28E6}" sibTransId="{65C2B0BD-AAA8-4804-AEE6-7E3E50CB7C5E}"/>
    <dgm:cxn modelId="{7476F550-A542-4C04-8C1F-3F738ED89342}" type="presOf" srcId="{579C633B-1F5B-4ED8-B516-34ACAAC3E8D0}" destId="{928DD723-9ADB-4C86-8F0E-A83AF5F8EDD9}" srcOrd="0" destOrd="0" presId="urn:microsoft.com/office/officeart/2018/2/layout/IconVerticalSolidList"/>
    <dgm:cxn modelId="{E47B1785-227A-45E9-A011-82A14C141899}" srcId="{0B7A7009-BD1B-4E34-B016-F0E1D9E8033F}" destId="{579C633B-1F5B-4ED8-B516-34ACAAC3E8D0}" srcOrd="2" destOrd="0" parTransId="{4AC3B43B-071D-480C-9143-B5F4D02458A8}" sibTransId="{C7B55F8E-682F-4318-AFF3-B84AA6EB1D69}"/>
    <dgm:cxn modelId="{A8A8A8A1-B6AE-4D31-A855-F2E6BB6D0CC4}" type="presOf" srcId="{0B7A7009-BD1B-4E34-B016-F0E1D9E8033F}" destId="{BC6EA981-887E-4DC0-80EF-86E2D0DBBCCC}" srcOrd="0" destOrd="0" presId="urn:microsoft.com/office/officeart/2018/2/layout/IconVerticalSolidList"/>
    <dgm:cxn modelId="{666B55AB-7689-4557-A9A3-701C66131042}" srcId="{0B7A7009-BD1B-4E34-B016-F0E1D9E8033F}" destId="{B5D49A27-B22D-4D90-8654-EEECAB2E41FB}" srcOrd="0" destOrd="0" parTransId="{02D12525-EEA9-42B6-A4D5-5349BBFE291D}" sibTransId="{7BB46191-1E48-430C-9E6B-71526C9848E4}"/>
    <dgm:cxn modelId="{31F05DEE-BEC3-40F0-9CD1-823EEFA4104A}" srcId="{0B7A7009-BD1B-4E34-B016-F0E1D9E8033F}" destId="{AEEC5D52-7226-4F76-AB90-9DF013A9B89D}" srcOrd="1" destOrd="0" parTransId="{3364FC86-8A26-44A5-B6DF-CAE1F10C3047}" sibTransId="{5D4CEE1E-EDD9-4AAD-A887-D8BCA88794AF}"/>
    <dgm:cxn modelId="{16A230BD-4820-4D80-A4AD-055111D2ADA1}" type="presParOf" srcId="{BC6EA981-887E-4DC0-80EF-86E2D0DBBCCC}" destId="{7E95A5DD-872C-4A5F-8C5F-3134B47804D5}" srcOrd="0" destOrd="0" presId="urn:microsoft.com/office/officeart/2018/2/layout/IconVerticalSolidList"/>
    <dgm:cxn modelId="{8A981121-CDEE-4F85-8E7F-4CC1E12A5BE0}" type="presParOf" srcId="{7E95A5DD-872C-4A5F-8C5F-3134B47804D5}" destId="{6AA294F8-6EF2-4904-8395-B961C3CB7662}" srcOrd="0" destOrd="0" presId="urn:microsoft.com/office/officeart/2018/2/layout/IconVerticalSolidList"/>
    <dgm:cxn modelId="{CC83C533-BB5D-4349-9D29-0DADC6A1ECE0}" type="presParOf" srcId="{7E95A5DD-872C-4A5F-8C5F-3134B47804D5}" destId="{9175AB0C-702B-4207-9287-C7C0043DCF7C}" srcOrd="1" destOrd="0" presId="urn:microsoft.com/office/officeart/2018/2/layout/IconVerticalSolidList"/>
    <dgm:cxn modelId="{8F40678B-CA7A-4052-AB84-27F3315AA1F6}" type="presParOf" srcId="{7E95A5DD-872C-4A5F-8C5F-3134B47804D5}" destId="{27E592AE-C4E3-422B-9B1B-BD8440DA16DC}" srcOrd="2" destOrd="0" presId="urn:microsoft.com/office/officeart/2018/2/layout/IconVerticalSolidList"/>
    <dgm:cxn modelId="{69A98EC4-42FD-422B-84FC-D1E08CA2DFC8}" type="presParOf" srcId="{7E95A5DD-872C-4A5F-8C5F-3134B47804D5}" destId="{E3260E42-DD7D-4EC1-8596-5E9B46187084}" srcOrd="3" destOrd="0" presId="urn:microsoft.com/office/officeart/2018/2/layout/IconVerticalSolidList"/>
    <dgm:cxn modelId="{6E0ABCD0-E964-4C7C-9551-788FBB656866}" type="presParOf" srcId="{BC6EA981-887E-4DC0-80EF-86E2D0DBBCCC}" destId="{3D560B0F-7507-4D3F-B0E5-C8A5D95E4FF6}" srcOrd="1" destOrd="0" presId="urn:microsoft.com/office/officeart/2018/2/layout/IconVerticalSolidList"/>
    <dgm:cxn modelId="{990BDE5D-3FE7-49CE-8753-1FDDE32D38F0}" type="presParOf" srcId="{BC6EA981-887E-4DC0-80EF-86E2D0DBBCCC}" destId="{DD1B9B8D-FF97-4298-BC4B-D58FDD2DB4DF}" srcOrd="2" destOrd="0" presId="urn:microsoft.com/office/officeart/2018/2/layout/IconVerticalSolidList"/>
    <dgm:cxn modelId="{0E3215FA-5D8A-49AA-9AF6-A701573C36C9}" type="presParOf" srcId="{DD1B9B8D-FF97-4298-BC4B-D58FDD2DB4DF}" destId="{8E46FA50-877D-4CDD-8696-06ED2E7E27BF}" srcOrd="0" destOrd="0" presId="urn:microsoft.com/office/officeart/2018/2/layout/IconVerticalSolidList"/>
    <dgm:cxn modelId="{4889E18A-D13C-485A-95A3-0E29A7ECAE87}" type="presParOf" srcId="{DD1B9B8D-FF97-4298-BC4B-D58FDD2DB4DF}" destId="{403B105B-7798-49CA-A45D-8347EC1C2719}" srcOrd="1" destOrd="0" presId="urn:microsoft.com/office/officeart/2018/2/layout/IconVerticalSolidList"/>
    <dgm:cxn modelId="{7D9A92C5-E961-4F8B-B5B1-24F67F11AF31}" type="presParOf" srcId="{DD1B9B8D-FF97-4298-BC4B-D58FDD2DB4DF}" destId="{FF54228C-6C4E-4E5D-ACED-9498C20F69CD}" srcOrd="2" destOrd="0" presId="urn:microsoft.com/office/officeart/2018/2/layout/IconVerticalSolidList"/>
    <dgm:cxn modelId="{5657A0D5-03AD-42C7-93D5-9A8494A6D94E}" type="presParOf" srcId="{DD1B9B8D-FF97-4298-BC4B-D58FDD2DB4DF}" destId="{6F719D99-8837-4AB9-88AE-E8142AE50C14}" srcOrd="3" destOrd="0" presId="urn:microsoft.com/office/officeart/2018/2/layout/IconVerticalSolidList"/>
    <dgm:cxn modelId="{E26DE28B-69F0-43FA-B99D-5E99A47B7B0C}" type="presParOf" srcId="{BC6EA981-887E-4DC0-80EF-86E2D0DBBCCC}" destId="{DA01A975-D289-477E-8312-E66526A4D5B9}" srcOrd="3" destOrd="0" presId="urn:microsoft.com/office/officeart/2018/2/layout/IconVerticalSolidList"/>
    <dgm:cxn modelId="{42C9E7E6-F992-4ADB-9F8F-9827C4895C9D}" type="presParOf" srcId="{BC6EA981-887E-4DC0-80EF-86E2D0DBBCCC}" destId="{223C4A1B-5F3A-4536-B013-FAF58841DB4D}" srcOrd="4" destOrd="0" presId="urn:microsoft.com/office/officeart/2018/2/layout/IconVerticalSolidList"/>
    <dgm:cxn modelId="{BE5C96C8-BABE-458C-ADD0-24737EB5F279}" type="presParOf" srcId="{223C4A1B-5F3A-4536-B013-FAF58841DB4D}" destId="{DBF1DEFE-5AEE-4BD2-B55A-9132543B8DAF}" srcOrd="0" destOrd="0" presId="urn:microsoft.com/office/officeart/2018/2/layout/IconVerticalSolidList"/>
    <dgm:cxn modelId="{6A1815B0-B325-45FA-B231-0D7EA34EEAEC}" type="presParOf" srcId="{223C4A1B-5F3A-4536-B013-FAF58841DB4D}" destId="{A631425B-60EA-40B9-A3EE-5E20285B9BE5}" srcOrd="1" destOrd="0" presId="urn:microsoft.com/office/officeart/2018/2/layout/IconVerticalSolidList"/>
    <dgm:cxn modelId="{D274B241-9206-445F-8900-74730C483A3E}" type="presParOf" srcId="{223C4A1B-5F3A-4536-B013-FAF58841DB4D}" destId="{9B084C8A-F856-4312-8F52-2011881E59B4}" srcOrd="2" destOrd="0" presId="urn:microsoft.com/office/officeart/2018/2/layout/IconVerticalSolidList"/>
    <dgm:cxn modelId="{8A81AB89-7C3A-41A9-9EA3-CB25523673C5}" type="presParOf" srcId="{223C4A1B-5F3A-4536-B013-FAF58841DB4D}" destId="{928DD723-9ADB-4C86-8F0E-A83AF5F8EDD9}" srcOrd="3" destOrd="0" presId="urn:microsoft.com/office/officeart/2018/2/layout/IconVerticalSolidList"/>
    <dgm:cxn modelId="{A8C2D7B7-9DDF-4611-8E60-D9CF8FB0DD12}" type="presParOf" srcId="{BC6EA981-887E-4DC0-80EF-86E2D0DBBCCC}" destId="{3B0DDC55-46F8-4C09-B29A-8023A617980D}" srcOrd="5" destOrd="0" presId="urn:microsoft.com/office/officeart/2018/2/layout/IconVerticalSolidList"/>
    <dgm:cxn modelId="{43792DA0-BA5B-413A-AAAF-64B7CC6CBED3}" type="presParOf" srcId="{BC6EA981-887E-4DC0-80EF-86E2D0DBBCCC}" destId="{FEA92490-53B1-489C-A53F-DE78675FADFD}" srcOrd="6" destOrd="0" presId="urn:microsoft.com/office/officeart/2018/2/layout/IconVerticalSolidList"/>
    <dgm:cxn modelId="{D8A9F5B3-BC88-480F-80BA-07588A229F19}" type="presParOf" srcId="{FEA92490-53B1-489C-A53F-DE78675FADFD}" destId="{4030A462-8255-4B4E-A347-9BC0AF9D81B2}" srcOrd="0" destOrd="0" presId="urn:microsoft.com/office/officeart/2018/2/layout/IconVerticalSolidList"/>
    <dgm:cxn modelId="{017A3220-EAFE-474C-B122-3E6FF9B2955D}" type="presParOf" srcId="{FEA92490-53B1-489C-A53F-DE78675FADFD}" destId="{FFFF9735-62C8-4381-8BC1-088D6B3AA589}" srcOrd="1" destOrd="0" presId="urn:microsoft.com/office/officeart/2018/2/layout/IconVerticalSolidList"/>
    <dgm:cxn modelId="{A3DBDD4F-C42A-452A-9CE9-9BB73A5A1E4B}" type="presParOf" srcId="{FEA92490-53B1-489C-A53F-DE78675FADFD}" destId="{8E9D2AEF-5FAA-4EED-8FB9-3C305E6E3A0A}" srcOrd="2" destOrd="0" presId="urn:microsoft.com/office/officeart/2018/2/layout/IconVerticalSolidList"/>
    <dgm:cxn modelId="{CD0BC07F-1DD3-472C-AD25-21B8FE87E91D}" type="presParOf" srcId="{FEA92490-53B1-489C-A53F-DE78675FADFD}" destId="{3AF69B2B-8605-484F-A13F-C3C15B8498F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D57CBAB-EAC4-426C-A0BA-099F1E739AE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0859E3B-1091-40DC-8044-EC44535212D8}">
      <dgm:prSet/>
      <dgm:spPr/>
      <dgm:t>
        <a:bodyPr/>
        <a:lstStyle/>
        <a:p>
          <a:r>
            <a:rPr lang="en-GB"/>
            <a:t>No parties involved in the discussion. </a:t>
          </a:r>
          <a:endParaRPr lang="en-US"/>
        </a:p>
      </dgm:t>
    </dgm:pt>
    <dgm:pt modelId="{5F61566A-2FB1-4094-AE95-26A97866C6C0}" type="parTrans" cxnId="{33822C2F-B691-4FBB-98C2-58B29BC757C1}">
      <dgm:prSet/>
      <dgm:spPr/>
      <dgm:t>
        <a:bodyPr/>
        <a:lstStyle/>
        <a:p>
          <a:endParaRPr lang="en-US"/>
        </a:p>
      </dgm:t>
    </dgm:pt>
    <dgm:pt modelId="{F007C593-3D4E-43C8-B0C0-FAB28437F18A}" type="sibTrans" cxnId="{33822C2F-B691-4FBB-98C2-58B29BC757C1}">
      <dgm:prSet/>
      <dgm:spPr/>
      <dgm:t>
        <a:bodyPr/>
        <a:lstStyle/>
        <a:p>
          <a:endParaRPr lang="en-US"/>
        </a:p>
      </dgm:t>
    </dgm:pt>
    <dgm:pt modelId="{78A851FF-109F-430D-AC49-834A60841739}">
      <dgm:prSet/>
      <dgm:spPr/>
      <dgm:t>
        <a:bodyPr/>
        <a:lstStyle/>
        <a:p>
          <a:r>
            <a:rPr lang="en-GB"/>
            <a:t>It will be for the lawyers to dispute between each other with regards to the claim. </a:t>
          </a:r>
          <a:endParaRPr lang="en-US"/>
        </a:p>
      </dgm:t>
    </dgm:pt>
    <dgm:pt modelId="{B517004F-1840-403E-B9C7-1A1F9A072123}" type="parTrans" cxnId="{C1DCCE8F-FE5D-46A3-BC90-378A16142A83}">
      <dgm:prSet/>
      <dgm:spPr/>
      <dgm:t>
        <a:bodyPr/>
        <a:lstStyle/>
        <a:p>
          <a:endParaRPr lang="en-US"/>
        </a:p>
      </dgm:t>
    </dgm:pt>
    <dgm:pt modelId="{DC782F60-1353-4A73-A707-68BB67F446E7}" type="sibTrans" cxnId="{C1DCCE8F-FE5D-46A3-BC90-378A16142A83}">
      <dgm:prSet/>
      <dgm:spPr/>
      <dgm:t>
        <a:bodyPr/>
        <a:lstStyle/>
        <a:p>
          <a:endParaRPr lang="en-US"/>
        </a:p>
      </dgm:t>
    </dgm:pt>
    <dgm:pt modelId="{430DCE36-2325-444A-B9BB-7008E3E77645}">
      <dgm:prSet/>
      <dgm:spPr/>
      <dgm:t>
        <a:bodyPr/>
        <a:lstStyle/>
        <a:p>
          <a:r>
            <a:rPr lang="en-GB"/>
            <a:t>An example of this has recently been shown on TV. </a:t>
          </a:r>
          <a:endParaRPr lang="en-US"/>
        </a:p>
      </dgm:t>
    </dgm:pt>
    <dgm:pt modelId="{FACF665A-7663-4A31-878A-A2693CF64153}" type="parTrans" cxnId="{050AAC93-9002-4F03-B89A-BA6A0A2D7C7D}">
      <dgm:prSet/>
      <dgm:spPr/>
      <dgm:t>
        <a:bodyPr/>
        <a:lstStyle/>
        <a:p>
          <a:endParaRPr lang="en-US"/>
        </a:p>
      </dgm:t>
    </dgm:pt>
    <dgm:pt modelId="{6732606D-E0E9-49E9-B56E-A68194505485}" type="sibTrans" cxnId="{050AAC93-9002-4F03-B89A-BA6A0A2D7C7D}">
      <dgm:prSet/>
      <dgm:spPr/>
      <dgm:t>
        <a:bodyPr/>
        <a:lstStyle/>
        <a:p>
          <a:endParaRPr lang="en-US"/>
        </a:p>
      </dgm:t>
    </dgm:pt>
    <dgm:pt modelId="{575A267A-5CC0-49AF-BAD3-DCCFCB84AFCC}" type="pres">
      <dgm:prSet presAssocID="{BD57CBAB-EAC4-426C-A0BA-099F1E739AEB}" presName="root" presStyleCnt="0">
        <dgm:presLayoutVars>
          <dgm:dir/>
          <dgm:resizeHandles val="exact"/>
        </dgm:presLayoutVars>
      </dgm:prSet>
      <dgm:spPr/>
    </dgm:pt>
    <dgm:pt modelId="{F4C78ECD-88EF-49DF-8BB7-AB5F497E7C23}" type="pres">
      <dgm:prSet presAssocID="{20859E3B-1091-40DC-8044-EC44535212D8}" presName="compNode" presStyleCnt="0"/>
      <dgm:spPr/>
    </dgm:pt>
    <dgm:pt modelId="{9CEE2667-86AF-4D17-986D-F813B33AB049}" type="pres">
      <dgm:prSet presAssocID="{20859E3B-1091-40DC-8044-EC44535212D8}" presName="bgRect" presStyleLbl="bgShp" presStyleIdx="0" presStyleCnt="3"/>
      <dgm:spPr/>
    </dgm:pt>
    <dgm:pt modelId="{94004F1D-7F97-4B6B-8825-FA55C69F5723}" type="pres">
      <dgm:prSet presAssocID="{20859E3B-1091-40DC-8044-EC44535212D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79D239A2-CD76-41AE-BDDF-F1B8F4D5B00F}" type="pres">
      <dgm:prSet presAssocID="{20859E3B-1091-40DC-8044-EC44535212D8}" presName="spaceRect" presStyleCnt="0"/>
      <dgm:spPr/>
    </dgm:pt>
    <dgm:pt modelId="{830C832A-0774-493E-87BC-0C17099BFBFA}" type="pres">
      <dgm:prSet presAssocID="{20859E3B-1091-40DC-8044-EC44535212D8}" presName="parTx" presStyleLbl="revTx" presStyleIdx="0" presStyleCnt="3">
        <dgm:presLayoutVars>
          <dgm:chMax val="0"/>
          <dgm:chPref val="0"/>
        </dgm:presLayoutVars>
      </dgm:prSet>
      <dgm:spPr/>
    </dgm:pt>
    <dgm:pt modelId="{9473317C-D811-4946-A789-981B6AE02ABE}" type="pres">
      <dgm:prSet presAssocID="{F007C593-3D4E-43C8-B0C0-FAB28437F18A}" presName="sibTrans" presStyleCnt="0"/>
      <dgm:spPr/>
    </dgm:pt>
    <dgm:pt modelId="{FE2FDDB2-0B36-4378-8ABD-F6B8B38FC66E}" type="pres">
      <dgm:prSet presAssocID="{78A851FF-109F-430D-AC49-834A60841739}" presName="compNode" presStyleCnt="0"/>
      <dgm:spPr/>
    </dgm:pt>
    <dgm:pt modelId="{BD51301A-1A18-402D-81D9-7C66E375048E}" type="pres">
      <dgm:prSet presAssocID="{78A851FF-109F-430D-AC49-834A60841739}" presName="bgRect" presStyleLbl="bgShp" presStyleIdx="1" presStyleCnt="3"/>
      <dgm:spPr/>
    </dgm:pt>
    <dgm:pt modelId="{2F22DFE2-D3DB-4473-85A5-5CF415AE0C65}" type="pres">
      <dgm:prSet presAssocID="{78A851FF-109F-430D-AC49-834A6084173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BD0175A9-F3A2-4B47-8CF1-58D559275ACA}" type="pres">
      <dgm:prSet presAssocID="{78A851FF-109F-430D-AC49-834A60841739}" presName="spaceRect" presStyleCnt="0"/>
      <dgm:spPr/>
    </dgm:pt>
    <dgm:pt modelId="{66E40DCE-DC42-4D39-B9C1-64A718D588C0}" type="pres">
      <dgm:prSet presAssocID="{78A851FF-109F-430D-AC49-834A60841739}" presName="parTx" presStyleLbl="revTx" presStyleIdx="1" presStyleCnt="3">
        <dgm:presLayoutVars>
          <dgm:chMax val="0"/>
          <dgm:chPref val="0"/>
        </dgm:presLayoutVars>
      </dgm:prSet>
      <dgm:spPr/>
    </dgm:pt>
    <dgm:pt modelId="{BE5CF51F-255A-44BD-970D-E82764DBA443}" type="pres">
      <dgm:prSet presAssocID="{DC782F60-1353-4A73-A707-68BB67F446E7}" presName="sibTrans" presStyleCnt="0"/>
      <dgm:spPr/>
    </dgm:pt>
    <dgm:pt modelId="{B06F3E90-81A8-4963-BB5D-290111CA708A}" type="pres">
      <dgm:prSet presAssocID="{430DCE36-2325-444A-B9BB-7008E3E77645}" presName="compNode" presStyleCnt="0"/>
      <dgm:spPr/>
    </dgm:pt>
    <dgm:pt modelId="{058FF188-EE0C-4384-8267-70C7ED461382}" type="pres">
      <dgm:prSet presAssocID="{430DCE36-2325-444A-B9BB-7008E3E77645}" presName="bgRect" presStyleLbl="bgShp" presStyleIdx="2" presStyleCnt="3"/>
      <dgm:spPr/>
    </dgm:pt>
    <dgm:pt modelId="{1937AF95-E587-4A93-A207-B6E94C9B7CDF}" type="pres">
      <dgm:prSet presAssocID="{430DCE36-2325-444A-B9BB-7008E3E7764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jector screen"/>
        </a:ext>
      </dgm:extLst>
    </dgm:pt>
    <dgm:pt modelId="{92334B27-D9A3-46D1-91DD-76082C4156A9}" type="pres">
      <dgm:prSet presAssocID="{430DCE36-2325-444A-B9BB-7008E3E77645}" presName="spaceRect" presStyleCnt="0"/>
      <dgm:spPr/>
    </dgm:pt>
    <dgm:pt modelId="{60BA873D-4EAA-4035-AC49-8FF4AAC21F18}" type="pres">
      <dgm:prSet presAssocID="{430DCE36-2325-444A-B9BB-7008E3E77645}" presName="parTx" presStyleLbl="revTx" presStyleIdx="2" presStyleCnt="3">
        <dgm:presLayoutVars>
          <dgm:chMax val="0"/>
          <dgm:chPref val="0"/>
        </dgm:presLayoutVars>
      </dgm:prSet>
      <dgm:spPr/>
    </dgm:pt>
  </dgm:ptLst>
  <dgm:cxnLst>
    <dgm:cxn modelId="{33822C2F-B691-4FBB-98C2-58B29BC757C1}" srcId="{BD57CBAB-EAC4-426C-A0BA-099F1E739AEB}" destId="{20859E3B-1091-40DC-8044-EC44535212D8}" srcOrd="0" destOrd="0" parTransId="{5F61566A-2FB1-4094-AE95-26A97866C6C0}" sibTransId="{F007C593-3D4E-43C8-B0C0-FAB28437F18A}"/>
    <dgm:cxn modelId="{F01A6B3B-D9CE-4891-81B9-9FCDC0D05288}" type="presOf" srcId="{430DCE36-2325-444A-B9BB-7008E3E77645}" destId="{60BA873D-4EAA-4035-AC49-8FF4AAC21F18}" srcOrd="0" destOrd="0" presId="urn:microsoft.com/office/officeart/2018/2/layout/IconVerticalSolidList"/>
    <dgm:cxn modelId="{88D6668A-B318-4544-9269-A0AF15D9C567}" type="presOf" srcId="{78A851FF-109F-430D-AC49-834A60841739}" destId="{66E40DCE-DC42-4D39-B9C1-64A718D588C0}" srcOrd="0" destOrd="0" presId="urn:microsoft.com/office/officeart/2018/2/layout/IconVerticalSolidList"/>
    <dgm:cxn modelId="{C1DCCE8F-FE5D-46A3-BC90-378A16142A83}" srcId="{BD57CBAB-EAC4-426C-A0BA-099F1E739AEB}" destId="{78A851FF-109F-430D-AC49-834A60841739}" srcOrd="1" destOrd="0" parTransId="{B517004F-1840-403E-B9C7-1A1F9A072123}" sibTransId="{DC782F60-1353-4A73-A707-68BB67F446E7}"/>
    <dgm:cxn modelId="{050AAC93-9002-4F03-B89A-BA6A0A2D7C7D}" srcId="{BD57CBAB-EAC4-426C-A0BA-099F1E739AEB}" destId="{430DCE36-2325-444A-B9BB-7008E3E77645}" srcOrd="2" destOrd="0" parTransId="{FACF665A-7663-4A31-878A-A2693CF64153}" sibTransId="{6732606D-E0E9-49E9-B56E-A68194505485}"/>
    <dgm:cxn modelId="{5969D7A0-490F-41ED-B506-112B4BB4D08C}" type="presOf" srcId="{BD57CBAB-EAC4-426C-A0BA-099F1E739AEB}" destId="{575A267A-5CC0-49AF-BAD3-DCCFCB84AFCC}" srcOrd="0" destOrd="0" presId="urn:microsoft.com/office/officeart/2018/2/layout/IconVerticalSolidList"/>
    <dgm:cxn modelId="{307200B6-FFE9-43D5-A8EB-99D2AC4C8DBA}" type="presOf" srcId="{20859E3B-1091-40DC-8044-EC44535212D8}" destId="{830C832A-0774-493E-87BC-0C17099BFBFA}" srcOrd="0" destOrd="0" presId="urn:microsoft.com/office/officeart/2018/2/layout/IconVerticalSolidList"/>
    <dgm:cxn modelId="{77527B65-EC37-44C2-A0BB-C8DB98DA53D1}" type="presParOf" srcId="{575A267A-5CC0-49AF-BAD3-DCCFCB84AFCC}" destId="{F4C78ECD-88EF-49DF-8BB7-AB5F497E7C23}" srcOrd="0" destOrd="0" presId="urn:microsoft.com/office/officeart/2018/2/layout/IconVerticalSolidList"/>
    <dgm:cxn modelId="{833C1A9F-AAC8-4C6D-960C-4B6603D9AB26}" type="presParOf" srcId="{F4C78ECD-88EF-49DF-8BB7-AB5F497E7C23}" destId="{9CEE2667-86AF-4D17-986D-F813B33AB049}" srcOrd="0" destOrd="0" presId="urn:microsoft.com/office/officeart/2018/2/layout/IconVerticalSolidList"/>
    <dgm:cxn modelId="{A0216CF4-2006-42EE-BDA0-9FDA7840666B}" type="presParOf" srcId="{F4C78ECD-88EF-49DF-8BB7-AB5F497E7C23}" destId="{94004F1D-7F97-4B6B-8825-FA55C69F5723}" srcOrd="1" destOrd="0" presId="urn:microsoft.com/office/officeart/2018/2/layout/IconVerticalSolidList"/>
    <dgm:cxn modelId="{F7037AE1-2FA7-4FCA-9038-E104CC4FDC56}" type="presParOf" srcId="{F4C78ECD-88EF-49DF-8BB7-AB5F497E7C23}" destId="{79D239A2-CD76-41AE-BDDF-F1B8F4D5B00F}" srcOrd="2" destOrd="0" presId="urn:microsoft.com/office/officeart/2018/2/layout/IconVerticalSolidList"/>
    <dgm:cxn modelId="{40D0BBA6-420B-432C-A697-D910F7BBCC59}" type="presParOf" srcId="{F4C78ECD-88EF-49DF-8BB7-AB5F497E7C23}" destId="{830C832A-0774-493E-87BC-0C17099BFBFA}" srcOrd="3" destOrd="0" presId="urn:microsoft.com/office/officeart/2018/2/layout/IconVerticalSolidList"/>
    <dgm:cxn modelId="{6F89BB76-159D-4898-AD2B-6EC56B42E11F}" type="presParOf" srcId="{575A267A-5CC0-49AF-BAD3-DCCFCB84AFCC}" destId="{9473317C-D811-4946-A789-981B6AE02ABE}" srcOrd="1" destOrd="0" presId="urn:microsoft.com/office/officeart/2018/2/layout/IconVerticalSolidList"/>
    <dgm:cxn modelId="{3E9F70A2-6889-405C-8820-D4554F5AB96B}" type="presParOf" srcId="{575A267A-5CC0-49AF-BAD3-DCCFCB84AFCC}" destId="{FE2FDDB2-0B36-4378-8ABD-F6B8B38FC66E}" srcOrd="2" destOrd="0" presId="urn:microsoft.com/office/officeart/2018/2/layout/IconVerticalSolidList"/>
    <dgm:cxn modelId="{61D51B1D-DFA9-436F-9EAE-F0E7D26125A6}" type="presParOf" srcId="{FE2FDDB2-0B36-4378-8ABD-F6B8B38FC66E}" destId="{BD51301A-1A18-402D-81D9-7C66E375048E}" srcOrd="0" destOrd="0" presId="urn:microsoft.com/office/officeart/2018/2/layout/IconVerticalSolidList"/>
    <dgm:cxn modelId="{2022231B-6071-4EA1-B213-213A356D72FC}" type="presParOf" srcId="{FE2FDDB2-0B36-4378-8ABD-F6B8B38FC66E}" destId="{2F22DFE2-D3DB-4473-85A5-5CF415AE0C65}" srcOrd="1" destOrd="0" presId="urn:microsoft.com/office/officeart/2018/2/layout/IconVerticalSolidList"/>
    <dgm:cxn modelId="{78C98CF5-8AE7-496E-9EC2-762E88284BB7}" type="presParOf" srcId="{FE2FDDB2-0B36-4378-8ABD-F6B8B38FC66E}" destId="{BD0175A9-F3A2-4B47-8CF1-58D559275ACA}" srcOrd="2" destOrd="0" presId="urn:microsoft.com/office/officeart/2018/2/layout/IconVerticalSolidList"/>
    <dgm:cxn modelId="{CA66E9AD-F808-4146-B8C4-9C2A1912FFDC}" type="presParOf" srcId="{FE2FDDB2-0B36-4378-8ABD-F6B8B38FC66E}" destId="{66E40DCE-DC42-4D39-B9C1-64A718D588C0}" srcOrd="3" destOrd="0" presId="urn:microsoft.com/office/officeart/2018/2/layout/IconVerticalSolidList"/>
    <dgm:cxn modelId="{1BFF0760-AB2F-477C-8927-26417B14E4A2}" type="presParOf" srcId="{575A267A-5CC0-49AF-BAD3-DCCFCB84AFCC}" destId="{BE5CF51F-255A-44BD-970D-E82764DBA443}" srcOrd="3" destOrd="0" presId="urn:microsoft.com/office/officeart/2018/2/layout/IconVerticalSolidList"/>
    <dgm:cxn modelId="{6111F751-5A86-4C40-B8CD-AE5DB6E4F083}" type="presParOf" srcId="{575A267A-5CC0-49AF-BAD3-DCCFCB84AFCC}" destId="{B06F3E90-81A8-4963-BB5D-290111CA708A}" srcOrd="4" destOrd="0" presId="urn:microsoft.com/office/officeart/2018/2/layout/IconVerticalSolidList"/>
    <dgm:cxn modelId="{214AE39C-4164-4887-AAEB-FB262B9648E7}" type="presParOf" srcId="{B06F3E90-81A8-4963-BB5D-290111CA708A}" destId="{058FF188-EE0C-4384-8267-70C7ED461382}" srcOrd="0" destOrd="0" presId="urn:microsoft.com/office/officeart/2018/2/layout/IconVerticalSolidList"/>
    <dgm:cxn modelId="{5F9F3447-957D-4792-98FF-3BEBC755304A}" type="presParOf" srcId="{B06F3E90-81A8-4963-BB5D-290111CA708A}" destId="{1937AF95-E587-4A93-A207-B6E94C9B7CDF}" srcOrd="1" destOrd="0" presId="urn:microsoft.com/office/officeart/2018/2/layout/IconVerticalSolidList"/>
    <dgm:cxn modelId="{38B79C0A-7A96-4250-9AEB-867E5AFA0264}" type="presParOf" srcId="{B06F3E90-81A8-4963-BB5D-290111CA708A}" destId="{92334B27-D9A3-46D1-91DD-76082C4156A9}" srcOrd="2" destOrd="0" presId="urn:microsoft.com/office/officeart/2018/2/layout/IconVerticalSolidList"/>
    <dgm:cxn modelId="{D78F893B-A59F-4724-A429-6DE6CBFFB1D8}" type="presParOf" srcId="{B06F3E90-81A8-4963-BB5D-290111CA708A}" destId="{60BA873D-4EAA-4035-AC49-8FF4AAC21F1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B9912AC-0D97-4A76-B30D-DA2825657E0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62CC900-5E0B-411A-B428-58ABB9DF2331}">
      <dgm:prSet/>
      <dgm:spPr/>
      <dgm:t>
        <a:bodyPr/>
        <a:lstStyle/>
        <a:p>
          <a:r>
            <a:rPr lang="en-GB"/>
            <a:t>Arbitrators will make the decision. </a:t>
          </a:r>
          <a:endParaRPr lang="en-US"/>
        </a:p>
      </dgm:t>
    </dgm:pt>
    <dgm:pt modelId="{EF7A1A15-5512-4BAE-85D5-48385F05D80B}" type="parTrans" cxnId="{52AD0A93-38C4-4B8B-99D5-1D15EAA2D518}">
      <dgm:prSet/>
      <dgm:spPr/>
      <dgm:t>
        <a:bodyPr/>
        <a:lstStyle/>
        <a:p>
          <a:endParaRPr lang="en-US"/>
        </a:p>
      </dgm:t>
    </dgm:pt>
    <dgm:pt modelId="{FA1B96F8-D4CD-4CD6-AC4F-701A380A766C}" type="sibTrans" cxnId="{52AD0A93-38C4-4B8B-99D5-1D15EAA2D518}">
      <dgm:prSet/>
      <dgm:spPr/>
      <dgm:t>
        <a:bodyPr/>
        <a:lstStyle/>
        <a:p>
          <a:endParaRPr lang="en-US"/>
        </a:p>
      </dgm:t>
    </dgm:pt>
    <dgm:pt modelId="{45932D79-EAF1-4D59-8AB3-C4E2BBBB3C1B}">
      <dgm:prSet/>
      <dgm:spPr/>
      <dgm:t>
        <a:bodyPr/>
        <a:lstStyle/>
        <a:p>
          <a:r>
            <a:rPr lang="en-GB"/>
            <a:t>Once they have both sides of the arguments. </a:t>
          </a:r>
          <a:endParaRPr lang="en-US"/>
        </a:p>
      </dgm:t>
    </dgm:pt>
    <dgm:pt modelId="{9FAB2226-55C4-4CD7-A79A-FD4067D8EC08}" type="parTrans" cxnId="{999A3846-CC07-4192-8F38-3168D18B1BCD}">
      <dgm:prSet/>
      <dgm:spPr/>
      <dgm:t>
        <a:bodyPr/>
        <a:lstStyle/>
        <a:p>
          <a:endParaRPr lang="en-US"/>
        </a:p>
      </dgm:t>
    </dgm:pt>
    <dgm:pt modelId="{13115302-E1B0-4252-8D43-86A51498E1F9}" type="sibTrans" cxnId="{999A3846-CC07-4192-8F38-3168D18B1BCD}">
      <dgm:prSet/>
      <dgm:spPr/>
      <dgm:t>
        <a:bodyPr/>
        <a:lstStyle/>
        <a:p>
          <a:endParaRPr lang="en-US"/>
        </a:p>
      </dgm:t>
    </dgm:pt>
    <dgm:pt modelId="{88D1BF54-E1C4-408D-BC72-E36E29FA547C}">
      <dgm:prSet/>
      <dgm:spPr/>
      <dgm:t>
        <a:bodyPr/>
        <a:lstStyle/>
        <a:p>
          <a:r>
            <a:rPr lang="en-GB"/>
            <a:t>Because of the Arbitrators Act 1996. </a:t>
          </a:r>
          <a:endParaRPr lang="en-US"/>
        </a:p>
      </dgm:t>
    </dgm:pt>
    <dgm:pt modelId="{7F572B16-0184-46FA-A3BF-62FFE0404D0C}" type="parTrans" cxnId="{4C6FF963-16DC-4488-9153-A02F9763465D}">
      <dgm:prSet/>
      <dgm:spPr/>
      <dgm:t>
        <a:bodyPr/>
        <a:lstStyle/>
        <a:p>
          <a:endParaRPr lang="en-US"/>
        </a:p>
      </dgm:t>
    </dgm:pt>
    <dgm:pt modelId="{CDFB02F2-AA52-4D9C-9CC4-F4934A2BC23D}" type="sibTrans" cxnId="{4C6FF963-16DC-4488-9153-A02F9763465D}">
      <dgm:prSet/>
      <dgm:spPr/>
      <dgm:t>
        <a:bodyPr/>
        <a:lstStyle/>
        <a:p>
          <a:endParaRPr lang="en-US"/>
        </a:p>
      </dgm:t>
    </dgm:pt>
    <dgm:pt modelId="{5E215A9D-3021-4903-92BD-36B110745A13}">
      <dgm:prSet/>
      <dgm:spPr/>
      <dgm:t>
        <a:bodyPr/>
        <a:lstStyle/>
        <a:p>
          <a:r>
            <a:rPr lang="en-GB"/>
            <a:t>Harder to appeal. </a:t>
          </a:r>
          <a:endParaRPr lang="en-US"/>
        </a:p>
      </dgm:t>
    </dgm:pt>
    <dgm:pt modelId="{45F1A29B-9A9E-4BFD-BC02-00DE3686EABA}" type="parTrans" cxnId="{E0781FC0-4D41-453B-8BCB-EF46DA821E80}">
      <dgm:prSet/>
      <dgm:spPr/>
      <dgm:t>
        <a:bodyPr/>
        <a:lstStyle/>
        <a:p>
          <a:endParaRPr lang="en-US"/>
        </a:p>
      </dgm:t>
    </dgm:pt>
    <dgm:pt modelId="{979BE88F-94F2-4F5D-8E27-030A4947D208}" type="sibTrans" cxnId="{E0781FC0-4D41-453B-8BCB-EF46DA821E80}">
      <dgm:prSet/>
      <dgm:spPr/>
      <dgm:t>
        <a:bodyPr/>
        <a:lstStyle/>
        <a:p>
          <a:endParaRPr lang="en-US"/>
        </a:p>
      </dgm:t>
    </dgm:pt>
    <dgm:pt modelId="{C3B5D30A-78D4-45EB-A839-4FB7825ABDE3}" type="pres">
      <dgm:prSet presAssocID="{7B9912AC-0D97-4A76-B30D-DA2825657E0F}" presName="linear" presStyleCnt="0">
        <dgm:presLayoutVars>
          <dgm:animLvl val="lvl"/>
          <dgm:resizeHandles val="exact"/>
        </dgm:presLayoutVars>
      </dgm:prSet>
      <dgm:spPr/>
    </dgm:pt>
    <dgm:pt modelId="{9E1179E6-9F16-40CE-8A79-352A62100436}" type="pres">
      <dgm:prSet presAssocID="{362CC900-5E0B-411A-B428-58ABB9DF2331}" presName="parentText" presStyleLbl="node1" presStyleIdx="0" presStyleCnt="4">
        <dgm:presLayoutVars>
          <dgm:chMax val="0"/>
          <dgm:bulletEnabled val="1"/>
        </dgm:presLayoutVars>
      </dgm:prSet>
      <dgm:spPr/>
    </dgm:pt>
    <dgm:pt modelId="{3E2D9D7B-16AA-41CF-9FB2-A1FB17A45FA0}" type="pres">
      <dgm:prSet presAssocID="{FA1B96F8-D4CD-4CD6-AC4F-701A380A766C}" presName="spacer" presStyleCnt="0"/>
      <dgm:spPr/>
    </dgm:pt>
    <dgm:pt modelId="{500FBE3B-DF04-4980-BA40-AA2F2B8FBBE6}" type="pres">
      <dgm:prSet presAssocID="{45932D79-EAF1-4D59-8AB3-C4E2BBBB3C1B}" presName="parentText" presStyleLbl="node1" presStyleIdx="1" presStyleCnt="4">
        <dgm:presLayoutVars>
          <dgm:chMax val="0"/>
          <dgm:bulletEnabled val="1"/>
        </dgm:presLayoutVars>
      </dgm:prSet>
      <dgm:spPr/>
    </dgm:pt>
    <dgm:pt modelId="{FEF48D56-776C-403D-A962-7AE15ED3B133}" type="pres">
      <dgm:prSet presAssocID="{13115302-E1B0-4252-8D43-86A51498E1F9}" presName="spacer" presStyleCnt="0"/>
      <dgm:spPr/>
    </dgm:pt>
    <dgm:pt modelId="{A117F6BA-2E63-42C6-A0A3-1F6F97BBDD98}" type="pres">
      <dgm:prSet presAssocID="{88D1BF54-E1C4-408D-BC72-E36E29FA547C}" presName="parentText" presStyleLbl="node1" presStyleIdx="2" presStyleCnt="4">
        <dgm:presLayoutVars>
          <dgm:chMax val="0"/>
          <dgm:bulletEnabled val="1"/>
        </dgm:presLayoutVars>
      </dgm:prSet>
      <dgm:spPr/>
    </dgm:pt>
    <dgm:pt modelId="{CC262973-1CEB-4C0B-8275-C11E86EC4192}" type="pres">
      <dgm:prSet presAssocID="{CDFB02F2-AA52-4D9C-9CC4-F4934A2BC23D}" presName="spacer" presStyleCnt="0"/>
      <dgm:spPr/>
    </dgm:pt>
    <dgm:pt modelId="{683D8D66-4F69-46C9-B891-6DD9125A64B5}" type="pres">
      <dgm:prSet presAssocID="{5E215A9D-3021-4903-92BD-36B110745A13}" presName="parentText" presStyleLbl="node1" presStyleIdx="3" presStyleCnt="4">
        <dgm:presLayoutVars>
          <dgm:chMax val="0"/>
          <dgm:bulletEnabled val="1"/>
        </dgm:presLayoutVars>
      </dgm:prSet>
      <dgm:spPr/>
    </dgm:pt>
  </dgm:ptLst>
  <dgm:cxnLst>
    <dgm:cxn modelId="{AF59863A-B446-4E52-A55E-F3AF58CF0B36}" type="presOf" srcId="{88D1BF54-E1C4-408D-BC72-E36E29FA547C}" destId="{A117F6BA-2E63-42C6-A0A3-1F6F97BBDD98}" srcOrd="0" destOrd="0" presId="urn:microsoft.com/office/officeart/2005/8/layout/vList2"/>
    <dgm:cxn modelId="{4C6FF963-16DC-4488-9153-A02F9763465D}" srcId="{7B9912AC-0D97-4A76-B30D-DA2825657E0F}" destId="{88D1BF54-E1C4-408D-BC72-E36E29FA547C}" srcOrd="2" destOrd="0" parTransId="{7F572B16-0184-46FA-A3BF-62FFE0404D0C}" sibTransId="{CDFB02F2-AA52-4D9C-9CC4-F4934A2BC23D}"/>
    <dgm:cxn modelId="{999A3846-CC07-4192-8F38-3168D18B1BCD}" srcId="{7B9912AC-0D97-4A76-B30D-DA2825657E0F}" destId="{45932D79-EAF1-4D59-8AB3-C4E2BBBB3C1B}" srcOrd="1" destOrd="0" parTransId="{9FAB2226-55C4-4CD7-A79A-FD4067D8EC08}" sibTransId="{13115302-E1B0-4252-8D43-86A51498E1F9}"/>
    <dgm:cxn modelId="{64A65489-0E91-4A2C-9599-B14F897EA8B4}" type="presOf" srcId="{7B9912AC-0D97-4A76-B30D-DA2825657E0F}" destId="{C3B5D30A-78D4-45EB-A839-4FB7825ABDE3}" srcOrd="0" destOrd="0" presId="urn:microsoft.com/office/officeart/2005/8/layout/vList2"/>
    <dgm:cxn modelId="{52AD0A93-38C4-4B8B-99D5-1D15EAA2D518}" srcId="{7B9912AC-0D97-4A76-B30D-DA2825657E0F}" destId="{362CC900-5E0B-411A-B428-58ABB9DF2331}" srcOrd="0" destOrd="0" parTransId="{EF7A1A15-5512-4BAE-85D5-48385F05D80B}" sibTransId="{FA1B96F8-D4CD-4CD6-AC4F-701A380A766C}"/>
    <dgm:cxn modelId="{ADFFAEA7-539E-453A-B33C-A6D1380B0BED}" type="presOf" srcId="{362CC900-5E0B-411A-B428-58ABB9DF2331}" destId="{9E1179E6-9F16-40CE-8A79-352A62100436}" srcOrd="0" destOrd="0" presId="urn:microsoft.com/office/officeart/2005/8/layout/vList2"/>
    <dgm:cxn modelId="{E0781FC0-4D41-453B-8BCB-EF46DA821E80}" srcId="{7B9912AC-0D97-4A76-B30D-DA2825657E0F}" destId="{5E215A9D-3021-4903-92BD-36B110745A13}" srcOrd="3" destOrd="0" parTransId="{45F1A29B-9A9E-4BFD-BC02-00DE3686EABA}" sibTransId="{979BE88F-94F2-4F5D-8E27-030A4947D208}"/>
    <dgm:cxn modelId="{DD6779D6-4D99-4717-AAEC-0281C506B94C}" type="presOf" srcId="{45932D79-EAF1-4D59-8AB3-C4E2BBBB3C1B}" destId="{500FBE3B-DF04-4980-BA40-AA2F2B8FBBE6}" srcOrd="0" destOrd="0" presId="urn:microsoft.com/office/officeart/2005/8/layout/vList2"/>
    <dgm:cxn modelId="{7FAB2CF9-1F74-48D7-8A29-0C7F11EF231F}" type="presOf" srcId="{5E215A9D-3021-4903-92BD-36B110745A13}" destId="{683D8D66-4F69-46C9-B891-6DD9125A64B5}" srcOrd="0" destOrd="0" presId="urn:microsoft.com/office/officeart/2005/8/layout/vList2"/>
    <dgm:cxn modelId="{5DD1DC77-44C6-41EF-A41E-EBF45927F1E8}" type="presParOf" srcId="{C3B5D30A-78D4-45EB-A839-4FB7825ABDE3}" destId="{9E1179E6-9F16-40CE-8A79-352A62100436}" srcOrd="0" destOrd="0" presId="urn:microsoft.com/office/officeart/2005/8/layout/vList2"/>
    <dgm:cxn modelId="{D609E5E7-B3CB-4DE0-B645-353E9F05060A}" type="presParOf" srcId="{C3B5D30A-78D4-45EB-A839-4FB7825ABDE3}" destId="{3E2D9D7B-16AA-41CF-9FB2-A1FB17A45FA0}" srcOrd="1" destOrd="0" presId="urn:microsoft.com/office/officeart/2005/8/layout/vList2"/>
    <dgm:cxn modelId="{42761ADC-CD92-4DB4-B72E-F3442E560F1A}" type="presParOf" srcId="{C3B5D30A-78D4-45EB-A839-4FB7825ABDE3}" destId="{500FBE3B-DF04-4980-BA40-AA2F2B8FBBE6}" srcOrd="2" destOrd="0" presId="urn:microsoft.com/office/officeart/2005/8/layout/vList2"/>
    <dgm:cxn modelId="{D6D8609A-A293-4629-9230-9FE9FBD39FC0}" type="presParOf" srcId="{C3B5D30A-78D4-45EB-A839-4FB7825ABDE3}" destId="{FEF48D56-776C-403D-A962-7AE15ED3B133}" srcOrd="3" destOrd="0" presId="urn:microsoft.com/office/officeart/2005/8/layout/vList2"/>
    <dgm:cxn modelId="{649B9A06-5AA7-43E2-B8DB-8E121D67FAE0}" type="presParOf" srcId="{C3B5D30A-78D4-45EB-A839-4FB7825ABDE3}" destId="{A117F6BA-2E63-42C6-A0A3-1F6F97BBDD98}" srcOrd="4" destOrd="0" presId="urn:microsoft.com/office/officeart/2005/8/layout/vList2"/>
    <dgm:cxn modelId="{74B485C7-1026-4663-9457-2B385918C0AC}" type="presParOf" srcId="{C3B5D30A-78D4-45EB-A839-4FB7825ABDE3}" destId="{CC262973-1CEB-4C0B-8275-C11E86EC4192}" srcOrd="5" destOrd="0" presId="urn:microsoft.com/office/officeart/2005/8/layout/vList2"/>
    <dgm:cxn modelId="{8FB85C0F-00A4-4C3B-A0D1-AC3D926F0EB5}" type="presParOf" srcId="{C3B5D30A-78D4-45EB-A839-4FB7825ABDE3}" destId="{683D8D66-4F69-46C9-B891-6DD9125A64B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C57809C-8450-4899-869E-7B3BABD603AD}"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23ECCC28-2C12-4C51-81DB-EB1AC8E3838E}">
      <dgm:prSet/>
      <dgm:spPr/>
      <dgm:t>
        <a:bodyPr/>
        <a:lstStyle/>
        <a:p>
          <a:pPr>
            <a:defRPr cap="all"/>
          </a:pPr>
          <a:r>
            <a:rPr lang="en-GB"/>
            <a:t>Follows the same procedure as mediation. </a:t>
          </a:r>
          <a:endParaRPr lang="en-US"/>
        </a:p>
      </dgm:t>
    </dgm:pt>
    <dgm:pt modelId="{6C2C6C32-4F7E-4510-B5CB-9B16805F95C2}" type="parTrans" cxnId="{BAD64189-C0F2-4980-9976-2DFE69F8F9C1}">
      <dgm:prSet/>
      <dgm:spPr/>
      <dgm:t>
        <a:bodyPr/>
        <a:lstStyle/>
        <a:p>
          <a:endParaRPr lang="en-US"/>
        </a:p>
      </dgm:t>
    </dgm:pt>
    <dgm:pt modelId="{F7B28235-F7EF-4AF8-89BB-A99AA917FF20}" type="sibTrans" cxnId="{BAD64189-C0F2-4980-9976-2DFE69F8F9C1}">
      <dgm:prSet/>
      <dgm:spPr/>
      <dgm:t>
        <a:bodyPr/>
        <a:lstStyle/>
        <a:p>
          <a:endParaRPr lang="en-US"/>
        </a:p>
      </dgm:t>
    </dgm:pt>
    <dgm:pt modelId="{621908D8-E2C4-484D-A66A-B12C8F87DFE8}">
      <dgm:prSet/>
      <dgm:spPr/>
      <dgm:t>
        <a:bodyPr/>
        <a:lstStyle/>
        <a:p>
          <a:pPr>
            <a:defRPr cap="all"/>
          </a:pPr>
          <a:r>
            <a:rPr lang="en-GB"/>
            <a:t>Conciliator will be a go between, between the parties. </a:t>
          </a:r>
          <a:endParaRPr lang="en-US"/>
        </a:p>
      </dgm:t>
    </dgm:pt>
    <dgm:pt modelId="{96F3D5DD-5B56-4CA9-8F06-A9399D39277E}" type="parTrans" cxnId="{4D07D190-9D6A-47A7-B475-D7854165D68B}">
      <dgm:prSet/>
      <dgm:spPr/>
      <dgm:t>
        <a:bodyPr/>
        <a:lstStyle/>
        <a:p>
          <a:endParaRPr lang="en-US"/>
        </a:p>
      </dgm:t>
    </dgm:pt>
    <dgm:pt modelId="{8B0AE74A-BADA-4C26-B7CF-B64564AAF1EE}" type="sibTrans" cxnId="{4D07D190-9D6A-47A7-B475-D7854165D68B}">
      <dgm:prSet/>
      <dgm:spPr/>
      <dgm:t>
        <a:bodyPr/>
        <a:lstStyle/>
        <a:p>
          <a:endParaRPr lang="en-US"/>
        </a:p>
      </dgm:t>
    </dgm:pt>
    <dgm:pt modelId="{A61A9E06-6765-4695-89A8-95E6BA4DD3A7}">
      <dgm:prSet/>
      <dgm:spPr/>
      <dgm:t>
        <a:bodyPr/>
        <a:lstStyle/>
        <a:p>
          <a:pPr>
            <a:defRPr cap="all"/>
          </a:pPr>
          <a:r>
            <a:rPr lang="en-GB"/>
            <a:t>But will offer suggestions as well. </a:t>
          </a:r>
          <a:endParaRPr lang="en-US"/>
        </a:p>
      </dgm:t>
    </dgm:pt>
    <dgm:pt modelId="{A0013D55-5AF2-406C-B0B7-4594B0C895C7}" type="parTrans" cxnId="{719D1951-ED8D-4F15-B242-907A56248163}">
      <dgm:prSet/>
      <dgm:spPr/>
      <dgm:t>
        <a:bodyPr/>
        <a:lstStyle/>
        <a:p>
          <a:endParaRPr lang="en-US"/>
        </a:p>
      </dgm:t>
    </dgm:pt>
    <dgm:pt modelId="{997CA8E1-2A49-44C8-BCAF-3D43C6BB4C67}" type="sibTrans" cxnId="{719D1951-ED8D-4F15-B242-907A56248163}">
      <dgm:prSet/>
      <dgm:spPr/>
      <dgm:t>
        <a:bodyPr/>
        <a:lstStyle/>
        <a:p>
          <a:endParaRPr lang="en-US"/>
        </a:p>
      </dgm:t>
    </dgm:pt>
    <dgm:pt modelId="{33FA8EA7-3620-4820-9C58-5092ACD55FD8}">
      <dgm:prSet/>
      <dgm:spPr/>
      <dgm:t>
        <a:bodyPr/>
        <a:lstStyle/>
        <a:p>
          <a:pPr>
            <a:defRPr cap="all"/>
          </a:pPr>
          <a:r>
            <a:rPr lang="en-GB"/>
            <a:t>Cheaper and faster than going to court. </a:t>
          </a:r>
          <a:endParaRPr lang="en-US"/>
        </a:p>
      </dgm:t>
    </dgm:pt>
    <dgm:pt modelId="{1E853B0F-AE77-4BAE-8F20-568C2F81CB92}" type="parTrans" cxnId="{508F20B3-954D-4210-ADA8-9F5F0D864EBE}">
      <dgm:prSet/>
      <dgm:spPr/>
      <dgm:t>
        <a:bodyPr/>
        <a:lstStyle/>
        <a:p>
          <a:endParaRPr lang="en-US"/>
        </a:p>
      </dgm:t>
    </dgm:pt>
    <dgm:pt modelId="{5F66A00A-18BD-4986-9D6E-345504D8C97E}" type="sibTrans" cxnId="{508F20B3-954D-4210-ADA8-9F5F0D864EBE}">
      <dgm:prSet/>
      <dgm:spPr/>
      <dgm:t>
        <a:bodyPr/>
        <a:lstStyle/>
        <a:p>
          <a:endParaRPr lang="en-US"/>
        </a:p>
      </dgm:t>
    </dgm:pt>
    <dgm:pt modelId="{2D3D9435-AE3A-4216-902D-8C3946B3E243}" type="pres">
      <dgm:prSet presAssocID="{7C57809C-8450-4899-869E-7B3BABD603AD}" presName="root" presStyleCnt="0">
        <dgm:presLayoutVars>
          <dgm:dir/>
          <dgm:resizeHandles val="exact"/>
        </dgm:presLayoutVars>
      </dgm:prSet>
      <dgm:spPr/>
    </dgm:pt>
    <dgm:pt modelId="{0E4CD1E9-262A-4ED7-B525-D869240F12A9}" type="pres">
      <dgm:prSet presAssocID="{23ECCC28-2C12-4C51-81DB-EB1AC8E3838E}" presName="compNode" presStyleCnt="0"/>
      <dgm:spPr/>
    </dgm:pt>
    <dgm:pt modelId="{21E7421A-164E-42CF-9900-4F076C6648C7}" type="pres">
      <dgm:prSet presAssocID="{23ECCC28-2C12-4C51-81DB-EB1AC8E3838E}" presName="iconBgRect" presStyleLbl="bgShp" presStyleIdx="0" presStyleCnt="4"/>
      <dgm:spPr/>
    </dgm:pt>
    <dgm:pt modelId="{53D1E2F8-81BB-450A-9C35-246A40219C60}" type="pres">
      <dgm:prSet presAssocID="{23ECCC28-2C12-4C51-81DB-EB1AC8E3838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2179C97A-0AB9-476C-A468-6E65FA8795C0}" type="pres">
      <dgm:prSet presAssocID="{23ECCC28-2C12-4C51-81DB-EB1AC8E3838E}" presName="spaceRect" presStyleCnt="0"/>
      <dgm:spPr/>
    </dgm:pt>
    <dgm:pt modelId="{71A48D8E-B73E-4C5B-8FEB-721204DC0CA8}" type="pres">
      <dgm:prSet presAssocID="{23ECCC28-2C12-4C51-81DB-EB1AC8E3838E}" presName="textRect" presStyleLbl="revTx" presStyleIdx="0" presStyleCnt="4">
        <dgm:presLayoutVars>
          <dgm:chMax val="1"/>
          <dgm:chPref val="1"/>
        </dgm:presLayoutVars>
      </dgm:prSet>
      <dgm:spPr/>
    </dgm:pt>
    <dgm:pt modelId="{49BBD0AB-2F73-4296-89CF-6C65CDBF162D}" type="pres">
      <dgm:prSet presAssocID="{F7B28235-F7EF-4AF8-89BB-A99AA917FF20}" presName="sibTrans" presStyleCnt="0"/>
      <dgm:spPr/>
    </dgm:pt>
    <dgm:pt modelId="{3518A753-5B5B-4780-A5B5-762A45F4BA2B}" type="pres">
      <dgm:prSet presAssocID="{621908D8-E2C4-484D-A66A-B12C8F87DFE8}" presName="compNode" presStyleCnt="0"/>
      <dgm:spPr/>
    </dgm:pt>
    <dgm:pt modelId="{9E9C5BCC-A86F-4500-93B0-3ABEEAEF2C89}" type="pres">
      <dgm:prSet presAssocID="{621908D8-E2C4-484D-A66A-B12C8F87DFE8}" presName="iconBgRect" presStyleLbl="bgShp" presStyleIdx="1" presStyleCnt="4"/>
      <dgm:spPr/>
    </dgm:pt>
    <dgm:pt modelId="{56566324-FA8D-4443-961D-9E83192AC1BD}" type="pres">
      <dgm:prSet presAssocID="{621908D8-E2C4-484D-A66A-B12C8F87DFE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With Person"/>
        </a:ext>
      </dgm:extLst>
    </dgm:pt>
    <dgm:pt modelId="{87403A02-41E6-4978-9250-9447638C1EAA}" type="pres">
      <dgm:prSet presAssocID="{621908D8-E2C4-484D-A66A-B12C8F87DFE8}" presName="spaceRect" presStyleCnt="0"/>
      <dgm:spPr/>
    </dgm:pt>
    <dgm:pt modelId="{ECF0F536-2DC4-47EB-891E-F3A18FEF20EF}" type="pres">
      <dgm:prSet presAssocID="{621908D8-E2C4-484D-A66A-B12C8F87DFE8}" presName="textRect" presStyleLbl="revTx" presStyleIdx="1" presStyleCnt="4">
        <dgm:presLayoutVars>
          <dgm:chMax val="1"/>
          <dgm:chPref val="1"/>
        </dgm:presLayoutVars>
      </dgm:prSet>
      <dgm:spPr/>
    </dgm:pt>
    <dgm:pt modelId="{5B4ADFF6-3D5A-4488-8A3B-2582F6292A66}" type="pres">
      <dgm:prSet presAssocID="{8B0AE74A-BADA-4C26-B7CF-B64564AAF1EE}" presName="sibTrans" presStyleCnt="0"/>
      <dgm:spPr/>
    </dgm:pt>
    <dgm:pt modelId="{09E8C83C-74D9-4786-B0AC-F5F3878047D9}" type="pres">
      <dgm:prSet presAssocID="{A61A9E06-6765-4695-89A8-95E6BA4DD3A7}" presName="compNode" presStyleCnt="0"/>
      <dgm:spPr/>
    </dgm:pt>
    <dgm:pt modelId="{113041BB-6F12-465A-8EC1-83EAED14A0A2}" type="pres">
      <dgm:prSet presAssocID="{A61A9E06-6765-4695-89A8-95E6BA4DD3A7}" presName="iconBgRect" presStyleLbl="bgShp" presStyleIdx="2" presStyleCnt="4"/>
      <dgm:spPr/>
    </dgm:pt>
    <dgm:pt modelId="{08B63A4B-C648-424A-8452-ECD0166D5B74}" type="pres">
      <dgm:prSet presAssocID="{A61A9E06-6765-4695-89A8-95E6BA4DD3A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565D9898-F0BF-44DA-92EA-40F9F49E0316}" type="pres">
      <dgm:prSet presAssocID="{A61A9E06-6765-4695-89A8-95E6BA4DD3A7}" presName="spaceRect" presStyleCnt="0"/>
      <dgm:spPr/>
    </dgm:pt>
    <dgm:pt modelId="{EC3EFF0A-68E5-4444-B56E-121284A8F8D2}" type="pres">
      <dgm:prSet presAssocID="{A61A9E06-6765-4695-89A8-95E6BA4DD3A7}" presName="textRect" presStyleLbl="revTx" presStyleIdx="2" presStyleCnt="4">
        <dgm:presLayoutVars>
          <dgm:chMax val="1"/>
          <dgm:chPref val="1"/>
        </dgm:presLayoutVars>
      </dgm:prSet>
      <dgm:spPr/>
    </dgm:pt>
    <dgm:pt modelId="{8E58F165-FC5E-4AD0-A857-718DC7091A06}" type="pres">
      <dgm:prSet presAssocID="{997CA8E1-2A49-44C8-BCAF-3D43C6BB4C67}" presName="sibTrans" presStyleCnt="0"/>
      <dgm:spPr/>
    </dgm:pt>
    <dgm:pt modelId="{5BFC4840-619A-4965-BE4D-2F5F959FCBC2}" type="pres">
      <dgm:prSet presAssocID="{33FA8EA7-3620-4820-9C58-5092ACD55FD8}" presName="compNode" presStyleCnt="0"/>
      <dgm:spPr/>
    </dgm:pt>
    <dgm:pt modelId="{D3149155-D8B7-4874-9075-30893F70DE47}" type="pres">
      <dgm:prSet presAssocID="{33FA8EA7-3620-4820-9C58-5092ACD55FD8}" presName="iconBgRect" presStyleLbl="bgShp" presStyleIdx="3" presStyleCnt="4"/>
      <dgm:spPr/>
    </dgm:pt>
    <dgm:pt modelId="{7FCE36AF-4359-40DE-BF2F-2EE89B8B6BB2}" type="pres">
      <dgm:prSet presAssocID="{33FA8EA7-3620-4820-9C58-5092ACD55FD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63A0F0B0-4FB0-4284-B081-D747005DEDFE}" type="pres">
      <dgm:prSet presAssocID="{33FA8EA7-3620-4820-9C58-5092ACD55FD8}" presName="spaceRect" presStyleCnt="0"/>
      <dgm:spPr/>
    </dgm:pt>
    <dgm:pt modelId="{E7C28E91-4F3E-4FE5-A3B4-FDAD8E9E3188}" type="pres">
      <dgm:prSet presAssocID="{33FA8EA7-3620-4820-9C58-5092ACD55FD8}" presName="textRect" presStyleLbl="revTx" presStyleIdx="3" presStyleCnt="4">
        <dgm:presLayoutVars>
          <dgm:chMax val="1"/>
          <dgm:chPref val="1"/>
        </dgm:presLayoutVars>
      </dgm:prSet>
      <dgm:spPr/>
    </dgm:pt>
  </dgm:ptLst>
  <dgm:cxnLst>
    <dgm:cxn modelId="{A29A0568-B296-4693-AF1E-B21D7C60CB57}" type="presOf" srcId="{7C57809C-8450-4899-869E-7B3BABD603AD}" destId="{2D3D9435-AE3A-4216-902D-8C3946B3E243}" srcOrd="0" destOrd="0" presId="urn:microsoft.com/office/officeart/2018/5/layout/IconCircleLabelList"/>
    <dgm:cxn modelId="{719D1951-ED8D-4F15-B242-907A56248163}" srcId="{7C57809C-8450-4899-869E-7B3BABD603AD}" destId="{A61A9E06-6765-4695-89A8-95E6BA4DD3A7}" srcOrd="2" destOrd="0" parTransId="{A0013D55-5AF2-406C-B0B7-4594B0C895C7}" sibTransId="{997CA8E1-2A49-44C8-BCAF-3D43C6BB4C67}"/>
    <dgm:cxn modelId="{2C337156-CE39-4699-8152-58FF4F7C53C3}" type="presOf" srcId="{A61A9E06-6765-4695-89A8-95E6BA4DD3A7}" destId="{EC3EFF0A-68E5-4444-B56E-121284A8F8D2}" srcOrd="0" destOrd="0" presId="urn:microsoft.com/office/officeart/2018/5/layout/IconCircleLabelList"/>
    <dgm:cxn modelId="{031D6680-2B7D-4B12-9093-2F8E8333FFA4}" type="presOf" srcId="{33FA8EA7-3620-4820-9C58-5092ACD55FD8}" destId="{E7C28E91-4F3E-4FE5-A3B4-FDAD8E9E3188}" srcOrd="0" destOrd="0" presId="urn:microsoft.com/office/officeart/2018/5/layout/IconCircleLabelList"/>
    <dgm:cxn modelId="{BAD64189-C0F2-4980-9976-2DFE69F8F9C1}" srcId="{7C57809C-8450-4899-869E-7B3BABD603AD}" destId="{23ECCC28-2C12-4C51-81DB-EB1AC8E3838E}" srcOrd="0" destOrd="0" parTransId="{6C2C6C32-4F7E-4510-B5CB-9B16805F95C2}" sibTransId="{F7B28235-F7EF-4AF8-89BB-A99AA917FF20}"/>
    <dgm:cxn modelId="{4D07D190-9D6A-47A7-B475-D7854165D68B}" srcId="{7C57809C-8450-4899-869E-7B3BABD603AD}" destId="{621908D8-E2C4-484D-A66A-B12C8F87DFE8}" srcOrd="1" destOrd="0" parTransId="{96F3D5DD-5B56-4CA9-8F06-A9399D39277E}" sibTransId="{8B0AE74A-BADA-4C26-B7CF-B64564AAF1EE}"/>
    <dgm:cxn modelId="{03153B9C-D171-48F9-AEBF-3F8353DB99C1}" type="presOf" srcId="{621908D8-E2C4-484D-A66A-B12C8F87DFE8}" destId="{ECF0F536-2DC4-47EB-891E-F3A18FEF20EF}" srcOrd="0" destOrd="0" presId="urn:microsoft.com/office/officeart/2018/5/layout/IconCircleLabelList"/>
    <dgm:cxn modelId="{508F20B3-954D-4210-ADA8-9F5F0D864EBE}" srcId="{7C57809C-8450-4899-869E-7B3BABD603AD}" destId="{33FA8EA7-3620-4820-9C58-5092ACD55FD8}" srcOrd="3" destOrd="0" parTransId="{1E853B0F-AE77-4BAE-8F20-568C2F81CB92}" sibTransId="{5F66A00A-18BD-4986-9D6E-345504D8C97E}"/>
    <dgm:cxn modelId="{2087C4D5-A473-435A-8CB5-982A880C99F1}" type="presOf" srcId="{23ECCC28-2C12-4C51-81DB-EB1AC8E3838E}" destId="{71A48D8E-B73E-4C5B-8FEB-721204DC0CA8}" srcOrd="0" destOrd="0" presId="urn:microsoft.com/office/officeart/2018/5/layout/IconCircleLabelList"/>
    <dgm:cxn modelId="{AC60273B-E9B6-457F-B3E7-C7A5FACE311D}" type="presParOf" srcId="{2D3D9435-AE3A-4216-902D-8C3946B3E243}" destId="{0E4CD1E9-262A-4ED7-B525-D869240F12A9}" srcOrd="0" destOrd="0" presId="urn:microsoft.com/office/officeart/2018/5/layout/IconCircleLabelList"/>
    <dgm:cxn modelId="{C9B9D17B-BFE5-4616-95AF-4858AB8D236F}" type="presParOf" srcId="{0E4CD1E9-262A-4ED7-B525-D869240F12A9}" destId="{21E7421A-164E-42CF-9900-4F076C6648C7}" srcOrd="0" destOrd="0" presId="urn:microsoft.com/office/officeart/2018/5/layout/IconCircleLabelList"/>
    <dgm:cxn modelId="{F2B11D6F-2E33-4E2B-BB99-99BDCDE5A66A}" type="presParOf" srcId="{0E4CD1E9-262A-4ED7-B525-D869240F12A9}" destId="{53D1E2F8-81BB-450A-9C35-246A40219C60}" srcOrd="1" destOrd="0" presId="urn:microsoft.com/office/officeart/2018/5/layout/IconCircleLabelList"/>
    <dgm:cxn modelId="{A195269A-A2D7-445D-B098-E04DE66C2479}" type="presParOf" srcId="{0E4CD1E9-262A-4ED7-B525-D869240F12A9}" destId="{2179C97A-0AB9-476C-A468-6E65FA8795C0}" srcOrd="2" destOrd="0" presId="urn:microsoft.com/office/officeart/2018/5/layout/IconCircleLabelList"/>
    <dgm:cxn modelId="{F0805CB5-F65D-40E6-AA71-1B40EDB39360}" type="presParOf" srcId="{0E4CD1E9-262A-4ED7-B525-D869240F12A9}" destId="{71A48D8E-B73E-4C5B-8FEB-721204DC0CA8}" srcOrd="3" destOrd="0" presId="urn:microsoft.com/office/officeart/2018/5/layout/IconCircleLabelList"/>
    <dgm:cxn modelId="{A5650987-BB93-4DF8-9313-A5D0C1359159}" type="presParOf" srcId="{2D3D9435-AE3A-4216-902D-8C3946B3E243}" destId="{49BBD0AB-2F73-4296-89CF-6C65CDBF162D}" srcOrd="1" destOrd="0" presId="urn:microsoft.com/office/officeart/2018/5/layout/IconCircleLabelList"/>
    <dgm:cxn modelId="{862DD64F-4269-418C-9173-F0CC49D47FEF}" type="presParOf" srcId="{2D3D9435-AE3A-4216-902D-8C3946B3E243}" destId="{3518A753-5B5B-4780-A5B5-762A45F4BA2B}" srcOrd="2" destOrd="0" presId="urn:microsoft.com/office/officeart/2018/5/layout/IconCircleLabelList"/>
    <dgm:cxn modelId="{CC93ED8D-81D7-4207-A6AC-91DE8A7F81ED}" type="presParOf" srcId="{3518A753-5B5B-4780-A5B5-762A45F4BA2B}" destId="{9E9C5BCC-A86F-4500-93B0-3ABEEAEF2C89}" srcOrd="0" destOrd="0" presId="urn:microsoft.com/office/officeart/2018/5/layout/IconCircleLabelList"/>
    <dgm:cxn modelId="{D46C4290-6729-409B-952F-D2CE029DABE1}" type="presParOf" srcId="{3518A753-5B5B-4780-A5B5-762A45F4BA2B}" destId="{56566324-FA8D-4443-961D-9E83192AC1BD}" srcOrd="1" destOrd="0" presId="urn:microsoft.com/office/officeart/2018/5/layout/IconCircleLabelList"/>
    <dgm:cxn modelId="{7E6E3D1E-0D40-47F1-A477-38CD6F0F9DEC}" type="presParOf" srcId="{3518A753-5B5B-4780-A5B5-762A45F4BA2B}" destId="{87403A02-41E6-4978-9250-9447638C1EAA}" srcOrd="2" destOrd="0" presId="urn:microsoft.com/office/officeart/2018/5/layout/IconCircleLabelList"/>
    <dgm:cxn modelId="{BF35FF19-8346-4227-A7D5-EBD6506A0A96}" type="presParOf" srcId="{3518A753-5B5B-4780-A5B5-762A45F4BA2B}" destId="{ECF0F536-2DC4-47EB-891E-F3A18FEF20EF}" srcOrd="3" destOrd="0" presId="urn:microsoft.com/office/officeart/2018/5/layout/IconCircleLabelList"/>
    <dgm:cxn modelId="{6BAFFA9F-C7C0-4365-8214-13F9F9D96589}" type="presParOf" srcId="{2D3D9435-AE3A-4216-902D-8C3946B3E243}" destId="{5B4ADFF6-3D5A-4488-8A3B-2582F6292A66}" srcOrd="3" destOrd="0" presId="urn:microsoft.com/office/officeart/2018/5/layout/IconCircleLabelList"/>
    <dgm:cxn modelId="{CB441158-032B-4B07-9DBF-140A65DD5893}" type="presParOf" srcId="{2D3D9435-AE3A-4216-902D-8C3946B3E243}" destId="{09E8C83C-74D9-4786-B0AC-F5F3878047D9}" srcOrd="4" destOrd="0" presId="urn:microsoft.com/office/officeart/2018/5/layout/IconCircleLabelList"/>
    <dgm:cxn modelId="{7E31E15C-780F-4E7B-A804-757FDDEE20D6}" type="presParOf" srcId="{09E8C83C-74D9-4786-B0AC-F5F3878047D9}" destId="{113041BB-6F12-465A-8EC1-83EAED14A0A2}" srcOrd="0" destOrd="0" presId="urn:microsoft.com/office/officeart/2018/5/layout/IconCircleLabelList"/>
    <dgm:cxn modelId="{F5818262-F467-4B1B-9A16-87D9848B3659}" type="presParOf" srcId="{09E8C83C-74D9-4786-B0AC-F5F3878047D9}" destId="{08B63A4B-C648-424A-8452-ECD0166D5B74}" srcOrd="1" destOrd="0" presId="urn:microsoft.com/office/officeart/2018/5/layout/IconCircleLabelList"/>
    <dgm:cxn modelId="{B4CB1D5C-D497-4CB0-991A-696FD997DA67}" type="presParOf" srcId="{09E8C83C-74D9-4786-B0AC-F5F3878047D9}" destId="{565D9898-F0BF-44DA-92EA-40F9F49E0316}" srcOrd="2" destOrd="0" presId="urn:microsoft.com/office/officeart/2018/5/layout/IconCircleLabelList"/>
    <dgm:cxn modelId="{81C13086-4736-4F81-8F43-20AF563837DD}" type="presParOf" srcId="{09E8C83C-74D9-4786-B0AC-F5F3878047D9}" destId="{EC3EFF0A-68E5-4444-B56E-121284A8F8D2}" srcOrd="3" destOrd="0" presId="urn:microsoft.com/office/officeart/2018/5/layout/IconCircleLabelList"/>
    <dgm:cxn modelId="{8DFC12D4-5C12-46F3-8B0F-CD3DB7076D2C}" type="presParOf" srcId="{2D3D9435-AE3A-4216-902D-8C3946B3E243}" destId="{8E58F165-FC5E-4AD0-A857-718DC7091A06}" srcOrd="5" destOrd="0" presId="urn:microsoft.com/office/officeart/2018/5/layout/IconCircleLabelList"/>
    <dgm:cxn modelId="{7A5859B0-7DA2-41B0-8D04-7180E98CA599}" type="presParOf" srcId="{2D3D9435-AE3A-4216-902D-8C3946B3E243}" destId="{5BFC4840-619A-4965-BE4D-2F5F959FCBC2}" srcOrd="6" destOrd="0" presId="urn:microsoft.com/office/officeart/2018/5/layout/IconCircleLabelList"/>
    <dgm:cxn modelId="{59D42050-A80F-4782-A3E1-4912D3F72A64}" type="presParOf" srcId="{5BFC4840-619A-4965-BE4D-2F5F959FCBC2}" destId="{D3149155-D8B7-4874-9075-30893F70DE47}" srcOrd="0" destOrd="0" presId="urn:microsoft.com/office/officeart/2018/5/layout/IconCircleLabelList"/>
    <dgm:cxn modelId="{15FAF741-177B-44DA-A720-099B7A70B825}" type="presParOf" srcId="{5BFC4840-619A-4965-BE4D-2F5F959FCBC2}" destId="{7FCE36AF-4359-40DE-BF2F-2EE89B8B6BB2}" srcOrd="1" destOrd="0" presId="urn:microsoft.com/office/officeart/2018/5/layout/IconCircleLabelList"/>
    <dgm:cxn modelId="{5EFEC466-4B99-40A5-800D-B6785855345B}" type="presParOf" srcId="{5BFC4840-619A-4965-BE4D-2F5F959FCBC2}" destId="{63A0F0B0-4FB0-4284-B081-D747005DEDFE}" srcOrd="2" destOrd="0" presId="urn:microsoft.com/office/officeart/2018/5/layout/IconCircleLabelList"/>
    <dgm:cxn modelId="{3E5D8CE8-FD80-4FCF-A205-FD79C13CAE53}" type="presParOf" srcId="{5BFC4840-619A-4965-BE4D-2F5F959FCBC2}" destId="{E7C28E91-4F3E-4FE5-A3B4-FDAD8E9E318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0388305-7D3C-413C-917A-67DBB1C40CB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161F221-C892-4FD4-B46C-95DB0B7A593B}">
      <dgm:prSet/>
      <dgm:spPr/>
      <dgm:t>
        <a:bodyPr/>
        <a:lstStyle/>
        <a:p>
          <a:r>
            <a:rPr lang="en-GB"/>
            <a:t>Going to court is always the last option. </a:t>
          </a:r>
          <a:endParaRPr lang="en-US"/>
        </a:p>
      </dgm:t>
    </dgm:pt>
    <dgm:pt modelId="{A13421FF-42B8-4EC2-BA28-0A6414996467}" type="parTrans" cxnId="{DC3EAC03-ABCE-4B69-ABEA-EB8B2A576F2C}">
      <dgm:prSet/>
      <dgm:spPr/>
      <dgm:t>
        <a:bodyPr/>
        <a:lstStyle/>
        <a:p>
          <a:endParaRPr lang="en-US"/>
        </a:p>
      </dgm:t>
    </dgm:pt>
    <dgm:pt modelId="{DF852234-61CB-4F23-B55E-C0B09CEEA72A}" type="sibTrans" cxnId="{DC3EAC03-ABCE-4B69-ABEA-EB8B2A576F2C}">
      <dgm:prSet/>
      <dgm:spPr/>
      <dgm:t>
        <a:bodyPr/>
        <a:lstStyle/>
        <a:p>
          <a:endParaRPr lang="en-US"/>
        </a:p>
      </dgm:t>
    </dgm:pt>
    <dgm:pt modelId="{60874123-AE26-44F5-BB01-BD1DB3AC7D7A}">
      <dgm:prSet/>
      <dgm:spPr/>
      <dgm:t>
        <a:bodyPr/>
        <a:lstStyle/>
        <a:p>
          <a:r>
            <a:rPr lang="en-GB"/>
            <a:t>It is faster and cheaper for both parties to settle outside of court. </a:t>
          </a:r>
          <a:endParaRPr lang="en-US"/>
        </a:p>
      </dgm:t>
    </dgm:pt>
    <dgm:pt modelId="{484AFFE7-4B10-4FBC-86E9-F9BAFBCC979F}" type="parTrans" cxnId="{21D0CF4C-80BA-4A86-8077-2F23D06E45AA}">
      <dgm:prSet/>
      <dgm:spPr/>
      <dgm:t>
        <a:bodyPr/>
        <a:lstStyle/>
        <a:p>
          <a:endParaRPr lang="en-US"/>
        </a:p>
      </dgm:t>
    </dgm:pt>
    <dgm:pt modelId="{E2F1B00A-19C6-472D-8F61-4985E3D8BEFD}" type="sibTrans" cxnId="{21D0CF4C-80BA-4A86-8077-2F23D06E45AA}">
      <dgm:prSet/>
      <dgm:spPr/>
      <dgm:t>
        <a:bodyPr/>
        <a:lstStyle/>
        <a:p>
          <a:endParaRPr lang="en-US"/>
        </a:p>
      </dgm:t>
    </dgm:pt>
    <dgm:pt modelId="{3A921C7B-1489-4A9C-A0F9-2A1807CED603}">
      <dgm:prSet/>
      <dgm:spPr/>
      <dgm:t>
        <a:bodyPr/>
        <a:lstStyle/>
        <a:p>
          <a:r>
            <a:rPr lang="en-GB"/>
            <a:t>Cases can be heard by a number of judges including magistrates. </a:t>
          </a:r>
          <a:endParaRPr lang="en-US"/>
        </a:p>
      </dgm:t>
    </dgm:pt>
    <dgm:pt modelId="{BB3BDD0F-2F77-4C3A-B68E-5C8861849D31}" type="parTrans" cxnId="{F4E16E3B-323D-41A6-81F1-4138BC6D6001}">
      <dgm:prSet/>
      <dgm:spPr/>
      <dgm:t>
        <a:bodyPr/>
        <a:lstStyle/>
        <a:p>
          <a:endParaRPr lang="en-US"/>
        </a:p>
      </dgm:t>
    </dgm:pt>
    <dgm:pt modelId="{346BCF5D-559B-431D-BCDD-575CA4D2BEE1}" type="sibTrans" cxnId="{F4E16E3B-323D-41A6-81F1-4138BC6D6001}">
      <dgm:prSet/>
      <dgm:spPr/>
      <dgm:t>
        <a:bodyPr/>
        <a:lstStyle/>
        <a:p>
          <a:endParaRPr lang="en-US"/>
        </a:p>
      </dgm:t>
    </dgm:pt>
    <dgm:pt modelId="{C36B0478-C1D4-4D32-BC90-5206A776A1D8}">
      <dgm:prSet/>
      <dgm:spPr/>
      <dgm:t>
        <a:bodyPr/>
        <a:lstStyle/>
        <a:p>
          <a:r>
            <a:rPr lang="en-GB"/>
            <a:t>Only used for family disputes and will not be used for anything else. </a:t>
          </a:r>
          <a:endParaRPr lang="en-US"/>
        </a:p>
      </dgm:t>
    </dgm:pt>
    <dgm:pt modelId="{683254E0-5785-4934-A908-8CFA33CF88E0}" type="parTrans" cxnId="{B2B778CF-7AC8-4BF8-B998-499673E90B77}">
      <dgm:prSet/>
      <dgm:spPr/>
      <dgm:t>
        <a:bodyPr/>
        <a:lstStyle/>
        <a:p>
          <a:endParaRPr lang="en-US"/>
        </a:p>
      </dgm:t>
    </dgm:pt>
    <dgm:pt modelId="{832F9EAC-E7A8-4193-A65C-5A6CD2ADF1C9}" type="sibTrans" cxnId="{B2B778CF-7AC8-4BF8-B998-499673E90B77}">
      <dgm:prSet/>
      <dgm:spPr/>
      <dgm:t>
        <a:bodyPr/>
        <a:lstStyle/>
        <a:p>
          <a:endParaRPr lang="en-US"/>
        </a:p>
      </dgm:t>
    </dgm:pt>
    <dgm:pt modelId="{D7B22540-21B7-438F-9D01-116950EC2FC8}">
      <dgm:prSet/>
      <dgm:spPr/>
      <dgm:t>
        <a:bodyPr/>
        <a:lstStyle/>
        <a:p>
          <a:r>
            <a:rPr lang="en-GB"/>
            <a:t>Specific court. </a:t>
          </a:r>
          <a:endParaRPr lang="en-US"/>
        </a:p>
      </dgm:t>
    </dgm:pt>
    <dgm:pt modelId="{A3D51B83-8677-408F-9A98-8D75D7FBBD7C}" type="parTrans" cxnId="{E63C9546-67C7-495B-9462-6A74F37F29B2}">
      <dgm:prSet/>
      <dgm:spPr/>
      <dgm:t>
        <a:bodyPr/>
        <a:lstStyle/>
        <a:p>
          <a:endParaRPr lang="en-US"/>
        </a:p>
      </dgm:t>
    </dgm:pt>
    <dgm:pt modelId="{09E1E0D3-EDB1-4932-BB99-ABAACB423B18}" type="sibTrans" cxnId="{E63C9546-67C7-495B-9462-6A74F37F29B2}">
      <dgm:prSet/>
      <dgm:spPr/>
      <dgm:t>
        <a:bodyPr/>
        <a:lstStyle/>
        <a:p>
          <a:endParaRPr lang="en-US"/>
        </a:p>
      </dgm:t>
    </dgm:pt>
    <dgm:pt modelId="{E1866A2F-E79D-4FEA-8FAF-E94C2CAA743D}" type="pres">
      <dgm:prSet presAssocID="{A0388305-7D3C-413C-917A-67DBB1C40CB6}" presName="linear" presStyleCnt="0">
        <dgm:presLayoutVars>
          <dgm:animLvl val="lvl"/>
          <dgm:resizeHandles val="exact"/>
        </dgm:presLayoutVars>
      </dgm:prSet>
      <dgm:spPr/>
    </dgm:pt>
    <dgm:pt modelId="{D381C211-49B3-4DBC-88FE-EC207362A084}" type="pres">
      <dgm:prSet presAssocID="{8161F221-C892-4FD4-B46C-95DB0B7A593B}" presName="parentText" presStyleLbl="node1" presStyleIdx="0" presStyleCnt="5">
        <dgm:presLayoutVars>
          <dgm:chMax val="0"/>
          <dgm:bulletEnabled val="1"/>
        </dgm:presLayoutVars>
      </dgm:prSet>
      <dgm:spPr/>
    </dgm:pt>
    <dgm:pt modelId="{4AD36734-7C13-474B-87F6-1D1EF026942A}" type="pres">
      <dgm:prSet presAssocID="{DF852234-61CB-4F23-B55E-C0B09CEEA72A}" presName="spacer" presStyleCnt="0"/>
      <dgm:spPr/>
    </dgm:pt>
    <dgm:pt modelId="{C9DCA926-FDD0-4819-98C2-EA8DF32BDFB6}" type="pres">
      <dgm:prSet presAssocID="{60874123-AE26-44F5-BB01-BD1DB3AC7D7A}" presName="parentText" presStyleLbl="node1" presStyleIdx="1" presStyleCnt="5">
        <dgm:presLayoutVars>
          <dgm:chMax val="0"/>
          <dgm:bulletEnabled val="1"/>
        </dgm:presLayoutVars>
      </dgm:prSet>
      <dgm:spPr/>
    </dgm:pt>
    <dgm:pt modelId="{8EBEA8AE-7D63-434A-8E72-63A2F1441B78}" type="pres">
      <dgm:prSet presAssocID="{E2F1B00A-19C6-472D-8F61-4985E3D8BEFD}" presName="spacer" presStyleCnt="0"/>
      <dgm:spPr/>
    </dgm:pt>
    <dgm:pt modelId="{BCA91FEB-44FE-43B4-BC3B-9288C97D49BD}" type="pres">
      <dgm:prSet presAssocID="{3A921C7B-1489-4A9C-A0F9-2A1807CED603}" presName="parentText" presStyleLbl="node1" presStyleIdx="2" presStyleCnt="5">
        <dgm:presLayoutVars>
          <dgm:chMax val="0"/>
          <dgm:bulletEnabled val="1"/>
        </dgm:presLayoutVars>
      </dgm:prSet>
      <dgm:spPr/>
    </dgm:pt>
    <dgm:pt modelId="{6EE36CFC-1019-4BA6-816A-C5EBF31C9D08}" type="pres">
      <dgm:prSet presAssocID="{346BCF5D-559B-431D-BCDD-575CA4D2BEE1}" presName="spacer" presStyleCnt="0"/>
      <dgm:spPr/>
    </dgm:pt>
    <dgm:pt modelId="{21B8B6AE-35D4-4C68-8CE1-D623ACFA22CD}" type="pres">
      <dgm:prSet presAssocID="{C36B0478-C1D4-4D32-BC90-5206A776A1D8}" presName="parentText" presStyleLbl="node1" presStyleIdx="3" presStyleCnt="5">
        <dgm:presLayoutVars>
          <dgm:chMax val="0"/>
          <dgm:bulletEnabled val="1"/>
        </dgm:presLayoutVars>
      </dgm:prSet>
      <dgm:spPr/>
    </dgm:pt>
    <dgm:pt modelId="{42E51B49-BC58-4BBB-9D5A-738342159254}" type="pres">
      <dgm:prSet presAssocID="{832F9EAC-E7A8-4193-A65C-5A6CD2ADF1C9}" presName="spacer" presStyleCnt="0"/>
      <dgm:spPr/>
    </dgm:pt>
    <dgm:pt modelId="{C46F0E21-A81A-4F87-854C-DF2037E22A0E}" type="pres">
      <dgm:prSet presAssocID="{D7B22540-21B7-438F-9D01-116950EC2FC8}" presName="parentText" presStyleLbl="node1" presStyleIdx="4" presStyleCnt="5">
        <dgm:presLayoutVars>
          <dgm:chMax val="0"/>
          <dgm:bulletEnabled val="1"/>
        </dgm:presLayoutVars>
      </dgm:prSet>
      <dgm:spPr/>
    </dgm:pt>
  </dgm:ptLst>
  <dgm:cxnLst>
    <dgm:cxn modelId="{DC3EAC03-ABCE-4B69-ABEA-EB8B2A576F2C}" srcId="{A0388305-7D3C-413C-917A-67DBB1C40CB6}" destId="{8161F221-C892-4FD4-B46C-95DB0B7A593B}" srcOrd="0" destOrd="0" parTransId="{A13421FF-42B8-4EC2-BA28-0A6414996467}" sibTransId="{DF852234-61CB-4F23-B55E-C0B09CEEA72A}"/>
    <dgm:cxn modelId="{E2913104-3E92-451D-9A6D-19F8DB4AC50D}" type="presOf" srcId="{8161F221-C892-4FD4-B46C-95DB0B7A593B}" destId="{D381C211-49B3-4DBC-88FE-EC207362A084}" srcOrd="0" destOrd="0" presId="urn:microsoft.com/office/officeart/2005/8/layout/vList2"/>
    <dgm:cxn modelId="{F4E16E3B-323D-41A6-81F1-4138BC6D6001}" srcId="{A0388305-7D3C-413C-917A-67DBB1C40CB6}" destId="{3A921C7B-1489-4A9C-A0F9-2A1807CED603}" srcOrd="2" destOrd="0" parTransId="{BB3BDD0F-2F77-4C3A-B68E-5C8861849D31}" sibTransId="{346BCF5D-559B-431D-BCDD-575CA4D2BEE1}"/>
    <dgm:cxn modelId="{687EA25D-6869-42FE-BD8F-6E8281093B08}" type="presOf" srcId="{D7B22540-21B7-438F-9D01-116950EC2FC8}" destId="{C46F0E21-A81A-4F87-854C-DF2037E22A0E}" srcOrd="0" destOrd="0" presId="urn:microsoft.com/office/officeart/2005/8/layout/vList2"/>
    <dgm:cxn modelId="{DD09855F-D7AE-45C6-80E9-11F9F7E1094F}" type="presOf" srcId="{A0388305-7D3C-413C-917A-67DBB1C40CB6}" destId="{E1866A2F-E79D-4FEA-8FAF-E94C2CAA743D}" srcOrd="0" destOrd="0" presId="urn:microsoft.com/office/officeart/2005/8/layout/vList2"/>
    <dgm:cxn modelId="{E63C9546-67C7-495B-9462-6A74F37F29B2}" srcId="{A0388305-7D3C-413C-917A-67DBB1C40CB6}" destId="{D7B22540-21B7-438F-9D01-116950EC2FC8}" srcOrd="4" destOrd="0" parTransId="{A3D51B83-8677-408F-9A98-8D75D7FBBD7C}" sibTransId="{09E1E0D3-EDB1-4932-BB99-ABAACB423B18}"/>
    <dgm:cxn modelId="{21D0CF4C-80BA-4A86-8077-2F23D06E45AA}" srcId="{A0388305-7D3C-413C-917A-67DBB1C40CB6}" destId="{60874123-AE26-44F5-BB01-BD1DB3AC7D7A}" srcOrd="1" destOrd="0" parTransId="{484AFFE7-4B10-4FBC-86E9-F9BAFBCC979F}" sibTransId="{E2F1B00A-19C6-472D-8F61-4985E3D8BEFD}"/>
    <dgm:cxn modelId="{6BFEC595-8A45-4629-96D4-313E721F63D8}" type="presOf" srcId="{60874123-AE26-44F5-BB01-BD1DB3AC7D7A}" destId="{C9DCA926-FDD0-4819-98C2-EA8DF32BDFB6}" srcOrd="0" destOrd="0" presId="urn:microsoft.com/office/officeart/2005/8/layout/vList2"/>
    <dgm:cxn modelId="{25D2ADC4-DF9E-4480-89D7-FD35C2BA8BAD}" type="presOf" srcId="{C36B0478-C1D4-4D32-BC90-5206A776A1D8}" destId="{21B8B6AE-35D4-4C68-8CE1-D623ACFA22CD}" srcOrd="0" destOrd="0" presId="urn:microsoft.com/office/officeart/2005/8/layout/vList2"/>
    <dgm:cxn modelId="{D22B55CA-B002-43A3-9576-FB012B401814}" type="presOf" srcId="{3A921C7B-1489-4A9C-A0F9-2A1807CED603}" destId="{BCA91FEB-44FE-43B4-BC3B-9288C97D49BD}" srcOrd="0" destOrd="0" presId="urn:microsoft.com/office/officeart/2005/8/layout/vList2"/>
    <dgm:cxn modelId="{B2B778CF-7AC8-4BF8-B998-499673E90B77}" srcId="{A0388305-7D3C-413C-917A-67DBB1C40CB6}" destId="{C36B0478-C1D4-4D32-BC90-5206A776A1D8}" srcOrd="3" destOrd="0" parTransId="{683254E0-5785-4934-A908-8CFA33CF88E0}" sibTransId="{832F9EAC-E7A8-4193-A65C-5A6CD2ADF1C9}"/>
    <dgm:cxn modelId="{B6DDCE98-1B15-47E0-913A-FD558444D822}" type="presParOf" srcId="{E1866A2F-E79D-4FEA-8FAF-E94C2CAA743D}" destId="{D381C211-49B3-4DBC-88FE-EC207362A084}" srcOrd="0" destOrd="0" presId="urn:microsoft.com/office/officeart/2005/8/layout/vList2"/>
    <dgm:cxn modelId="{86A44C9D-EABD-4533-B8D2-4F0588FE7586}" type="presParOf" srcId="{E1866A2F-E79D-4FEA-8FAF-E94C2CAA743D}" destId="{4AD36734-7C13-474B-87F6-1D1EF026942A}" srcOrd="1" destOrd="0" presId="urn:microsoft.com/office/officeart/2005/8/layout/vList2"/>
    <dgm:cxn modelId="{249A1541-B5E0-48D9-AF97-7770E0D42196}" type="presParOf" srcId="{E1866A2F-E79D-4FEA-8FAF-E94C2CAA743D}" destId="{C9DCA926-FDD0-4819-98C2-EA8DF32BDFB6}" srcOrd="2" destOrd="0" presId="urn:microsoft.com/office/officeart/2005/8/layout/vList2"/>
    <dgm:cxn modelId="{160126F5-6FBE-45C4-BF92-7BCBE442F4D4}" type="presParOf" srcId="{E1866A2F-E79D-4FEA-8FAF-E94C2CAA743D}" destId="{8EBEA8AE-7D63-434A-8E72-63A2F1441B78}" srcOrd="3" destOrd="0" presId="urn:microsoft.com/office/officeart/2005/8/layout/vList2"/>
    <dgm:cxn modelId="{28EE7668-2D24-4339-AC14-D2613EF536D9}" type="presParOf" srcId="{E1866A2F-E79D-4FEA-8FAF-E94C2CAA743D}" destId="{BCA91FEB-44FE-43B4-BC3B-9288C97D49BD}" srcOrd="4" destOrd="0" presId="urn:microsoft.com/office/officeart/2005/8/layout/vList2"/>
    <dgm:cxn modelId="{45613837-B42B-420C-AC09-53C27B1E0ADB}" type="presParOf" srcId="{E1866A2F-E79D-4FEA-8FAF-E94C2CAA743D}" destId="{6EE36CFC-1019-4BA6-816A-C5EBF31C9D08}" srcOrd="5" destOrd="0" presId="urn:microsoft.com/office/officeart/2005/8/layout/vList2"/>
    <dgm:cxn modelId="{99CC6CEC-79A5-4C2A-BBCC-3BAEC3DF805C}" type="presParOf" srcId="{E1866A2F-E79D-4FEA-8FAF-E94C2CAA743D}" destId="{21B8B6AE-35D4-4C68-8CE1-D623ACFA22CD}" srcOrd="6" destOrd="0" presId="urn:microsoft.com/office/officeart/2005/8/layout/vList2"/>
    <dgm:cxn modelId="{A8EE2C81-12EA-4C97-ADFD-E74E70E3CB0A}" type="presParOf" srcId="{E1866A2F-E79D-4FEA-8FAF-E94C2CAA743D}" destId="{42E51B49-BC58-4BBB-9D5A-738342159254}" srcOrd="7" destOrd="0" presId="urn:microsoft.com/office/officeart/2005/8/layout/vList2"/>
    <dgm:cxn modelId="{DF79E382-EEFC-404C-B392-F6BCE3FC8260}" type="presParOf" srcId="{E1866A2F-E79D-4FEA-8FAF-E94C2CAA743D}" destId="{C46F0E21-A81A-4F87-854C-DF2037E22A0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A02FA70-5DB9-45DF-BB92-C850D98476B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E0B3B7D-1732-44A4-A414-2C89DF317F13}">
      <dgm:prSet/>
      <dgm:spPr/>
      <dgm:t>
        <a:bodyPr/>
        <a:lstStyle/>
        <a:p>
          <a:r>
            <a:rPr lang="en-GB"/>
            <a:t>The changes made to funding due to the LASPO Act. </a:t>
          </a:r>
          <a:endParaRPr lang="en-US"/>
        </a:p>
      </dgm:t>
    </dgm:pt>
    <dgm:pt modelId="{7C895FDF-A058-49CF-8519-DDB3A4A9CCEA}" type="parTrans" cxnId="{FB945D22-27E0-4885-BF0F-724096769E72}">
      <dgm:prSet/>
      <dgm:spPr/>
      <dgm:t>
        <a:bodyPr/>
        <a:lstStyle/>
        <a:p>
          <a:endParaRPr lang="en-US"/>
        </a:p>
      </dgm:t>
    </dgm:pt>
    <dgm:pt modelId="{964EA281-5F7E-4271-BD41-E624CCB3FE48}" type="sibTrans" cxnId="{FB945D22-27E0-4885-BF0F-724096769E72}">
      <dgm:prSet/>
      <dgm:spPr/>
      <dgm:t>
        <a:bodyPr/>
        <a:lstStyle/>
        <a:p>
          <a:endParaRPr lang="en-US"/>
        </a:p>
      </dgm:t>
    </dgm:pt>
    <dgm:pt modelId="{7B9733F1-ED0D-4866-B714-E1EB505D7680}">
      <dgm:prSet/>
      <dgm:spPr/>
      <dgm:t>
        <a:bodyPr/>
        <a:lstStyle/>
        <a:p>
          <a:r>
            <a:rPr lang="en-GB"/>
            <a:t>What affects did these changes have? </a:t>
          </a:r>
          <a:endParaRPr lang="en-US"/>
        </a:p>
      </dgm:t>
    </dgm:pt>
    <dgm:pt modelId="{5B4E6AAA-F6DD-4C3C-9F03-3E803CA25A3F}" type="parTrans" cxnId="{CF4190DA-4232-41A8-9694-ADCD32835285}">
      <dgm:prSet/>
      <dgm:spPr/>
      <dgm:t>
        <a:bodyPr/>
        <a:lstStyle/>
        <a:p>
          <a:endParaRPr lang="en-US"/>
        </a:p>
      </dgm:t>
    </dgm:pt>
    <dgm:pt modelId="{74A3E981-9333-4E11-9231-96742C50CD20}" type="sibTrans" cxnId="{CF4190DA-4232-41A8-9694-ADCD32835285}">
      <dgm:prSet/>
      <dgm:spPr/>
      <dgm:t>
        <a:bodyPr/>
        <a:lstStyle/>
        <a:p>
          <a:endParaRPr lang="en-US"/>
        </a:p>
      </dgm:t>
    </dgm:pt>
    <dgm:pt modelId="{1ED88998-1A50-433C-AF6A-E606C94536B0}" type="pres">
      <dgm:prSet presAssocID="{4A02FA70-5DB9-45DF-BB92-C850D98476B2}" presName="root" presStyleCnt="0">
        <dgm:presLayoutVars>
          <dgm:dir/>
          <dgm:resizeHandles val="exact"/>
        </dgm:presLayoutVars>
      </dgm:prSet>
      <dgm:spPr/>
    </dgm:pt>
    <dgm:pt modelId="{EB4C5EC0-E0EE-4BDE-BB5D-20C96537979D}" type="pres">
      <dgm:prSet presAssocID="{CE0B3B7D-1732-44A4-A414-2C89DF317F13}" presName="compNode" presStyleCnt="0"/>
      <dgm:spPr/>
    </dgm:pt>
    <dgm:pt modelId="{D4020303-0308-4C52-935F-6B174C6556DD}" type="pres">
      <dgm:prSet presAssocID="{CE0B3B7D-1732-44A4-A414-2C89DF317F13}" presName="bgRect" presStyleLbl="bgShp" presStyleIdx="0" presStyleCnt="2"/>
      <dgm:spPr/>
    </dgm:pt>
    <dgm:pt modelId="{8A3D4BB9-79D5-40A5-8076-63F8CA747074}" type="pres">
      <dgm:prSet presAssocID="{CE0B3B7D-1732-44A4-A414-2C89DF317F1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C95B932B-5ADF-4CC3-AD22-983B49B2AD38}" type="pres">
      <dgm:prSet presAssocID="{CE0B3B7D-1732-44A4-A414-2C89DF317F13}" presName="spaceRect" presStyleCnt="0"/>
      <dgm:spPr/>
    </dgm:pt>
    <dgm:pt modelId="{C9103845-40F8-4D14-AACE-611DC4743580}" type="pres">
      <dgm:prSet presAssocID="{CE0B3B7D-1732-44A4-A414-2C89DF317F13}" presName="parTx" presStyleLbl="revTx" presStyleIdx="0" presStyleCnt="2">
        <dgm:presLayoutVars>
          <dgm:chMax val="0"/>
          <dgm:chPref val="0"/>
        </dgm:presLayoutVars>
      </dgm:prSet>
      <dgm:spPr/>
    </dgm:pt>
    <dgm:pt modelId="{5CDB683D-DA91-4F09-B0B3-96EAC882ABD3}" type="pres">
      <dgm:prSet presAssocID="{964EA281-5F7E-4271-BD41-E624CCB3FE48}" presName="sibTrans" presStyleCnt="0"/>
      <dgm:spPr/>
    </dgm:pt>
    <dgm:pt modelId="{BA97C803-CCDD-40E1-9B54-EFE5724B4F24}" type="pres">
      <dgm:prSet presAssocID="{7B9733F1-ED0D-4866-B714-E1EB505D7680}" presName="compNode" presStyleCnt="0"/>
      <dgm:spPr/>
    </dgm:pt>
    <dgm:pt modelId="{AACBDF83-2A6A-4232-AC74-48FF64234252}" type="pres">
      <dgm:prSet presAssocID="{7B9733F1-ED0D-4866-B714-E1EB505D7680}" presName="bgRect" presStyleLbl="bgShp" presStyleIdx="1" presStyleCnt="2"/>
      <dgm:spPr/>
    </dgm:pt>
    <dgm:pt modelId="{1DB08633-D005-40DF-AE10-B6BDF6AEEB58}" type="pres">
      <dgm:prSet presAssocID="{7B9733F1-ED0D-4866-B714-E1EB505D768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NA"/>
        </a:ext>
      </dgm:extLst>
    </dgm:pt>
    <dgm:pt modelId="{BE7B55C6-1B05-4823-8B4B-34B323F9DBD9}" type="pres">
      <dgm:prSet presAssocID="{7B9733F1-ED0D-4866-B714-E1EB505D7680}" presName="spaceRect" presStyleCnt="0"/>
      <dgm:spPr/>
    </dgm:pt>
    <dgm:pt modelId="{4E8D472F-C91C-49BB-888D-3A81E737CF1B}" type="pres">
      <dgm:prSet presAssocID="{7B9733F1-ED0D-4866-B714-E1EB505D7680}" presName="parTx" presStyleLbl="revTx" presStyleIdx="1" presStyleCnt="2">
        <dgm:presLayoutVars>
          <dgm:chMax val="0"/>
          <dgm:chPref val="0"/>
        </dgm:presLayoutVars>
      </dgm:prSet>
      <dgm:spPr/>
    </dgm:pt>
  </dgm:ptLst>
  <dgm:cxnLst>
    <dgm:cxn modelId="{FB945D22-27E0-4885-BF0F-724096769E72}" srcId="{4A02FA70-5DB9-45DF-BB92-C850D98476B2}" destId="{CE0B3B7D-1732-44A4-A414-2C89DF317F13}" srcOrd="0" destOrd="0" parTransId="{7C895FDF-A058-49CF-8519-DDB3A4A9CCEA}" sibTransId="{964EA281-5F7E-4271-BD41-E624CCB3FE48}"/>
    <dgm:cxn modelId="{88FFC457-EE06-4A02-9F1A-5507E0F69C9C}" type="presOf" srcId="{7B9733F1-ED0D-4866-B714-E1EB505D7680}" destId="{4E8D472F-C91C-49BB-888D-3A81E737CF1B}" srcOrd="0" destOrd="0" presId="urn:microsoft.com/office/officeart/2018/2/layout/IconVerticalSolidList"/>
    <dgm:cxn modelId="{4557ECA4-862D-4457-9E71-862DB112A8DF}" type="presOf" srcId="{4A02FA70-5DB9-45DF-BB92-C850D98476B2}" destId="{1ED88998-1A50-433C-AF6A-E606C94536B0}" srcOrd="0" destOrd="0" presId="urn:microsoft.com/office/officeart/2018/2/layout/IconVerticalSolidList"/>
    <dgm:cxn modelId="{CF4190DA-4232-41A8-9694-ADCD32835285}" srcId="{4A02FA70-5DB9-45DF-BB92-C850D98476B2}" destId="{7B9733F1-ED0D-4866-B714-E1EB505D7680}" srcOrd="1" destOrd="0" parTransId="{5B4E6AAA-F6DD-4C3C-9F03-3E803CA25A3F}" sibTransId="{74A3E981-9333-4E11-9231-96742C50CD20}"/>
    <dgm:cxn modelId="{D90E6DE8-FEE9-4938-B386-F37580BE31A7}" type="presOf" srcId="{CE0B3B7D-1732-44A4-A414-2C89DF317F13}" destId="{C9103845-40F8-4D14-AACE-611DC4743580}" srcOrd="0" destOrd="0" presId="urn:microsoft.com/office/officeart/2018/2/layout/IconVerticalSolidList"/>
    <dgm:cxn modelId="{5299AE32-ECB7-4008-83F1-5C2E4FBA4474}" type="presParOf" srcId="{1ED88998-1A50-433C-AF6A-E606C94536B0}" destId="{EB4C5EC0-E0EE-4BDE-BB5D-20C96537979D}" srcOrd="0" destOrd="0" presId="urn:microsoft.com/office/officeart/2018/2/layout/IconVerticalSolidList"/>
    <dgm:cxn modelId="{989BA918-3B7A-4212-BB5A-73848A66A2BA}" type="presParOf" srcId="{EB4C5EC0-E0EE-4BDE-BB5D-20C96537979D}" destId="{D4020303-0308-4C52-935F-6B174C6556DD}" srcOrd="0" destOrd="0" presId="urn:microsoft.com/office/officeart/2018/2/layout/IconVerticalSolidList"/>
    <dgm:cxn modelId="{8DF96ED3-7F1A-4E08-A07F-205969FA968A}" type="presParOf" srcId="{EB4C5EC0-E0EE-4BDE-BB5D-20C96537979D}" destId="{8A3D4BB9-79D5-40A5-8076-63F8CA747074}" srcOrd="1" destOrd="0" presId="urn:microsoft.com/office/officeart/2018/2/layout/IconVerticalSolidList"/>
    <dgm:cxn modelId="{633E51EA-A781-462A-AAF0-64F701935939}" type="presParOf" srcId="{EB4C5EC0-E0EE-4BDE-BB5D-20C96537979D}" destId="{C95B932B-5ADF-4CC3-AD22-983B49B2AD38}" srcOrd="2" destOrd="0" presId="urn:microsoft.com/office/officeart/2018/2/layout/IconVerticalSolidList"/>
    <dgm:cxn modelId="{A6832F3D-3398-4B2E-A67E-8CB09EC9AE82}" type="presParOf" srcId="{EB4C5EC0-E0EE-4BDE-BB5D-20C96537979D}" destId="{C9103845-40F8-4D14-AACE-611DC4743580}" srcOrd="3" destOrd="0" presId="urn:microsoft.com/office/officeart/2018/2/layout/IconVerticalSolidList"/>
    <dgm:cxn modelId="{90D43BFB-15A1-439E-9856-ADA3D33CEED1}" type="presParOf" srcId="{1ED88998-1A50-433C-AF6A-E606C94536B0}" destId="{5CDB683D-DA91-4F09-B0B3-96EAC882ABD3}" srcOrd="1" destOrd="0" presId="urn:microsoft.com/office/officeart/2018/2/layout/IconVerticalSolidList"/>
    <dgm:cxn modelId="{441FEF72-94B1-4167-B205-E168F44A4946}" type="presParOf" srcId="{1ED88998-1A50-433C-AF6A-E606C94536B0}" destId="{BA97C803-CCDD-40E1-9B54-EFE5724B4F24}" srcOrd="2" destOrd="0" presId="urn:microsoft.com/office/officeart/2018/2/layout/IconVerticalSolidList"/>
    <dgm:cxn modelId="{35CFA5D3-986F-4D92-BF72-58B5F245F1CF}" type="presParOf" srcId="{BA97C803-CCDD-40E1-9B54-EFE5724B4F24}" destId="{AACBDF83-2A6A-4232-AC74-48FF64234252}" srcOrd="0" destOrd="0" presId="urn:microsoft.com/office/officeart/2018/2/layout/IconVerticalSolidList"/>
    <dgm:cxn modelId="{FA85D4C4-E0FA-4EE2-A18D-CD3728C63A9C}" type="presParOf" srcId="{BA97C803-CCDD-40E1-9B54-EFE5724B4F24}" destId="{1DB08633-D005-40DF-AE10-B6BDF6AEEB58}" srcOrd="1" destOrd="0" presId="urn:microsoft.com/office/officeart/2018/2/layout/IconVerticalSolidList"/>
    <dgm:cxn modelId="{930AB0B9-D516-4ADF-82DB-954594570C1A}" type="presParOf" srcId="{BA97C803-CCDD-40E1-9B54-EFE5724B4F24}" destId="{BE7B55C6-1B05-4823-8B4B-34B323F9DBD9}" srcOrd="2" destOrd="0" presId="urn:microsoft.com/office/officeart/2018/2/layout/IconVerticalSolidList"/>
    <dgm:cxn modelId="{2B45D0ED-BD74-4440-BD26-42A851664A31}" type="presParOf" srcId="{BA97C803-CCDD-40E1-9B54-EFE5724B4F24}" destId="{4E8D472F-C91C-49BB-888D-3A81E737CF1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1998F1-2867-40A1-A71B-A7209BFA0819}">
      <dsp:nvSpPr>
        <dsp:cNvPr id="0" name=""/>
        <dsp:cNvSpPr/>
      </dsp:nvSpPr>
      <dsp:spPr>
        <a:xfrm>
          <a:off x="0" y="676084"/>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21CD18-6255-4F3F-A18B-7921D42D7538}">
      <dsp:nvSpPr>
        <dsp:cNvPr id="0" name=""/>
        <dsp:cNvSpPr/>
      </dsp:nvSpPr>
      <dsp:spPr>
        <a:xfrm>
          <a:off x="377567" y="956919"/>
          <a:ext cx="686485" cy="686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E91E01-4014-416F-AE6B-61F20FAC8174}">
      <dsp:nvSpPr>
        <dsp:cNvPr id="0" name=""/>
        <dsp:cNvSpPr/>
      </dsp:nvSpPr>
      <dsp:spPr>
        <a:xfrm>
          <a:off x="1441620" y="676084"/>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022350">
            <a:lnSpc>
              <a:spcPct val="90000"/>
            </a:lnSpc>
            <a:spcBef>
              <a:spcPct val="0"/>
            </a:spcBef>
            <a:spcAft>
              <a:spcPct val="35000"/>
            </a:spcAft>
            <a:buNone/>
          </a:pPr>
          <a:r>
            <a:rPr lang="en-GB" sz="2300" kern="1200" dirty="0"/>
            <a:t>The aim of today’s session is to discuss the civil justice system and introduce students to those within the justice system. </a:t>
          </a:r>
          <a:endParaRPr lang="en-US" sz="2300" kern="1200" dirty="0"/>
        </a:p>
      </dsp:txBody>
      <dsp:txXfrm>
        <a:off x="1441620" y="676084"/>
        <a:ext cx="9073979" cy="1248156"/>
      </dsp:txXfrm>
    </dsp:sp>
    <dsp:sp modelId="{AA08C52E-5716-4B98-BE37-46BA2E5F5B54}">
      <dsp:nvSpPr>
        <dsp:cNvPr id="0" name=""/>
        <dsp:cNvSpPr/>
      </dsp:nvSpPr>
      <dsp:spPr>
        <a:xfrm>
          <a:off x="0" y="2236279"/>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EFCCD9-7C0F-4605-BE44-59F909073D5B}">
      <dsp:nvSpPr>
        <dsp:cNvPr id="0" name=""/>
        <dsp:cNvSpPr/>
      </dsp:nvSpPr>
      <dsp:spPr>
        <a:xfrm>
          <a:off x="377567" y="2517114"/>
          <a:ext cx="686485" cy="686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168898-D2D0-47C4-8FC6-A7EF2E336A54}">
      <dsp:nvSpPr>
        <dsp:cNvPr id="0" name=""/>
        <dsp:cNvSpPr/>
      </dsp:nvSpPr>
      <dsp:spPr>
        <a:xfrm>
          <a:off x="1441620" y="2236279"/>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022350">
            <a:lnSpc>
              <a:spcPct val="90000"/>
            </a:lnSpc>
            <a:spcBef>
              <a:spcPct val="0"/>
            </a:spcBef>
            <a:spcAft>
              <a:spcPct val="35000"/>
            </a:spcAft>
            <a:buNone/>
          </a:pPr>
          <a:r>
            <a:rPr lang="en-GB" sz="2300" kern="1200" dirty="0"/>
            <a:t>By the end of today’s session students should be able to demonstrate their understanding of the civil justice system and understand those within the justice system. </a:t>
          </a:r>
          <a:endParaRPr lang="en-US" sz="2300" kern="1200" dirty="0"/>
        </a:p>
      </dsp:txBody>
      <dsp:txXfrm>
        <a:off x="1441620" y="2236279"/>
        <a:ext cx="9073979" cy="12481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E9557-4293-4525-AC32-A01D4441E8B7}">
      <dsp:nvSpPr>
        <dsp:cNvPr id="0" name=""/>
        <dsp:cNvSpPr/>
      </dsp:nvSpPr>
      <dsp:spPr>
        <a:xfrm>
          <a:off x="0" y="507"/>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DF320E-33E0-4DC4-97F5-3109A63D151E}">
      <dsp:nvSpPr>
        <dsp:cNvPr id="0" name=""/>
        <dsp:cNvSpPr/>
      </dsp:nvSpPr>
      <dsp:spPr>
        <a:xfrm>
          <a:off x="359500" y="267904"/>
          <a:ext cx="653636" cy="653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9B9DE0-BFD9-4F4C-B5BE-4BE01738A634}">
      <dsp:nvSpPr>
        <dsp:cNvPr id="0" name=""/>
        <dsp:cNvSpPr/>
      </dsp:nvSpPr>
      <dsp:spPr>
        <a:xfrm>
          <a:off x="1372636" y="507"/>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977900">
            <a:lnSpc>
              <a:spcPct val="90000"/>
            </a:lnSpc>
            <a:spcBef>
              <a:spcPct val="0"/>
            </a:spcBef>
            <a:spcAft>
              <a:spcPct val="35000"/>
            </a:spcAft>
            <a:buNone/>
          </a:pPr>
          <a:r>
            <a:rPr lang="en-GB" sz="2200" kern="1200"/>
            <a:t>Civil Procedure rules. </a:t>
          </a:r>
          <a:endParaRPr lang="en-US" sz="2200" kern="1200"/>
        </a:p>
      </dsp:txBody>
      <dsp:txXfrm>
        <a:off x="1372636" y="507"/>
        <a:ext cx="9142963" cy="1188429"/>
      </dsp:txXfrm>
    </dsp:sp>
    <dsp:sp modelId="{621BBF3D-9FC0-4507-82E2-728813AE36D4}">
      <dsp:nvSpPr>
        <dsp:cNvPr id="0" name=""/>
        <dsp:cNvSpPr/>
      </dsp:nvSpPr>
      <dsp:spPr>
        <a:xfrm>
          <a:off x="0" y="1486045"/>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597F28-F7DA-466D-8A50-8FE3B958CEA4}">
      <dsp:nvSpPr>
        <dsp:cNvPr id="0" name=""/>
        <dsp:cNvSpPr/>
      </dsp:nvSpPr>
      <dsp:spPr>
        <a:xfrm>
          <a:off x="359500" y="1753441"/>
          <a:ext cx="653636" cy="653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330BCB-6B34-4313-9529-4FE447DD8E42}">
      <dsp:nvSpPr>
        <dsp:cNvPr id="0" name=""/>
        <dsp:cNvSpPr/>
      </dsp:nvSpPr>
      <dsp:spPr>
        <a:xfrm>
          <a:off x="1372636" y="1486045"/>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977900">
            <a:lnSpc>
              <a:spcPct val="90000"/>
            </a:lnSpc>
            <a:spcBef>
              <a:spcPct val="0"/>
            </a:spcBef>
            <a:spcAft>
              <a:spcPct val="35000"/>
            </a:spcAft>
            <a:buNone/>
          </a:pPr>
          <a:r>
            <a:rPr lang="en-GB" sz="2200" kern="1200"/>
            <a:t>R1.1 – ‘’</a:t>
          </a:r>
          <a:r>
            <a:rPr lang="en-GB" sz="2200" b="0" i="0" kern="1200"/>
            <a:t>These Rules are a new procedural code with the overriding objective of enabling the court to deal with cases justly and at proportionate cost’’ </a:t>
          </a:r>
          <a:endParaRPr lang="en-US" sz="2200" kern="1200"/>
        </a:p>
      </dsp:txBody>
      <dsp:txXfrm>
        <a:off x="1372636" y="1486045"/>
        <a:ext cx="9142963" cy="1188429"/>
      </dsp:txXfrm>
    </dsp:sp>
    <dsp:sp modelId="{C48B09DB-EDE3-471C-87DF-D7D311CC1BF2}">
      <dsp:nvSpPr>
        <dsp:cNvPr id="0" name=""/>
        <dsp:cNvSpPr/>
      </dsp:nvSpPr>
      <dsp:spPr>
        <a:xfrm>
          <a:off x="0" y="2971582"/>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97E9C-86A4-404D-AF05-4685DDB1AF16}">
      <dsp:nvSpPr>
        <dsp:cNvPr id="0" name=""/>
        <dsp:cNvSpPr/>
      </dsp:nvSpPr>
      <dsp:spPr>
        <a:xfrm>
          <a:off x="359500" y="3238979"/>
          <a:ext cx="653636" cy="653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783D86-8EB1-41C3-9076-E96B04947543}">
      <dsp:nvSpPr>
        <dsp:cNvPr id="0" name=""/>
        <dsp:cNvSpPr/>
      </dsp:nvSpPr>
      <dsp:spPr>
        <a:xfrm>
          <a:off x="1372636" y="2971582"/>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977900">
            <a:lnSpc>
              <a:spcPct val="90000"/>
            </a:lnSpc>
            <a:spcBef>
              <a:spcPct val="0"/>
            </a:spcBef>
            <a:spcAft>
              <a:spcPct val="35000"/>
            </a:spcAft>
            <a:buNone/>
          </a:pPr>
          <a:r>
            <a:rPr lang="en-GB" sz="2200" kern="1200"/>
            <a:t>Have to ensure that everything is fair. </a:t>
          </a:r>
          <a:endParaRPr lang="en-US" sz="2200" kern="1200"/>
        </a:p>
      </dsp:txBody>
      <dsp:txXfrm>
        <a:off x="1372636" y="2971582"/>
        <a:ext cx="9142963" cy="11884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9722D7-4008-430E-9602-B7332B279FD0}">
      <dsp:nvSpPr>
        <dsp:cNvPr id="0" name=""/>
        <dsp:cNvSpPr/>
      </dsp:nvSpPr>
      <dsp:spPr>
        <a:xfrm>
          <a:off x="0" y="40949"/>
          <a:ext cx="10515600" cy="9354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Magistrates. </a:t>
          </a:r>
          <a:endParaRPr lang="en-US" sz="3900" kern="1200"/>
        </a:p>
      </dsp:txBody>
      <dsp:txXfrm>
        <a:off x="45663" y="86612"/>
        <a:ext cx="10424274" cy="844089"/>
      </dsp:txXfrm>
    </dsp:sp>
    <dsp:sp modelId="{E9DBCA11-1B1A-434A-BEE1-535B8184A0AC}">
      <dsp:nvSpPr>
        <dsp:cNvPr id="0" name=""/>
        <dsp:cNvSpPr/>
      </dsp:nvSpPr>
      <dsp:spPr>
        <a:xfrm>
          <a:off x="0" y="1088684"/>
          <a:ext cx="10515600" cy="9354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County. </a:t>
          </a:r>
          <a:endParaRPr lang="en-US" sz="3900" kern="1200"/>
        </a:p>
      </dsp:txBody>
      <dsp:txXfrm>
        <a:off x="45663" y="1134347"/>
        <a:ext cx="10424274" cy="844089"/>
      </dsp:txXfrm>
    </dsp:sp>
    <dsp:sp modelId="{51D598F3-CC8A-4BA4-893B-59FDC678F543}">
      <dsp:nvSpPr>
        <dsp:cNvPr id="0" name=""/>
        <dsp:cNvSpPr/>
      </dsp:nvSpPr>
      <dsp:spPr>
        <a:xfrm>
          <a:off x="0" y="2136420"/>
          <a:ext cx="10515600" cy="9354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High court. </a:t>
          </a:r>
          <a:endParaRPr lang="en-US" sz="3900" kern="1200"/>
        </a:p>
      </dsp:txBody>
      <dsp:txXfrm>
        <a:off x="45663" y="2182083"/>
        <a:ext cx="10424274" cy="844089"/>
      </dsp:txXfrm>
    </dsp:sp>
    <dsp:sp modelId="{C0F4627D-CAA3-4FF5-930E-F71C5C37FD4F}">
      <dsp:nvSpPr>
        <dsp:cNvPr id="0" name=""/>
        <dsp:cNvSpPr/>
      </dsp:nvSpPr>
      <dsp:spPr>
        <a:xfrm>
          <a:off x="0" y="3184154"/>
          <a:ext cx="10515600" cy="9354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Family court. </a:t>
          </a:r>
          <a:endParaRPr lang="en-US" sz="3900" kern="1200"/>
        </a:p>
      </dsp:txBody>
      <dsp:txXfrm>
        <a:off x="45663" y="3229817"/>
        <a:ext cx="10424274" cy="8440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137C56-BA00-432D-805E-A65324CE5E3D}">
      <dsp:nvSpPr>
        <dsp:cNvPr id="0" name=""/>
        <dsp:cNvSpPr/>
      </dsp:nvSpPr>
      <dsp:spPr>
        <a:xfrm>
          <a:off x="0" y="67140"/>
          <a:ext cx="10515600"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Depends how much the individual is claiming for and what is included in the Questionnaire that is filled in before the case.  </a:t>
          </a:r>
          <a:endParaRPr lang="en-US" sz="2400" kern="1200" dirty="0"/>
        </a:p>
      </dsp:txBody>
      <dsp:txXfrm>
        <a:off x="46606" y="113746"/>
        <a:ext cx="10422388" cy="861507"/>
      </dsp:txXfrm>
    </dsp:sp>
    <dsp:sp modelId="{5841D644-E18A-4A7A-A903-91C4BF5AE9AB}">
      <dsp:nvSpPr>
        <dsp:cNvPr id="0" name=""/>
        <dsp:cNvSpPr/>
      </dsp:nvSpPr>
      <dsp:spPr>
        <a:xfrm>
          <a:off x="0" y="1090980"/>
          <a:ext cx="10515600"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Small track. </a:t>
          </a:r>
          <a:endParaRPr lang="en-US" sz="2400" kern="1200"/>
        </a:p>
      </dsp:txBody>
      <dsp:txXfrm>
        <a:off x="46606" y="1137586"/>
        <a:ext cx="10422388" cy="861507"/>
      </dsp:txXfrm>
    </dsp:sp>
    <dsp:sp modelId="{63E96A0B-9311-472B-90CA-30FC4566CBA5}">
      <dsp:nvSpPr>
        <dsp:cNvPr id="0" name=""/>
        <dsp:cNvSpPr/>
      </dsp:nvSpPr>
      <dsp:spPr>
        <a:xfrm>
          <a:off x="0" y="2114820"/>
          <a:ext cx="10515600"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Multi track. </a:t>
          </a:r>
          <a:endParaRPr lang="en-US" sz="2400" kern="1200"/>
        </a:p>
      </dsp:txBody>
      <dsp:txXfrm>
        <a:off x="46606" y="2161426"/>
        <a:ext cx="10422388" cy="861507"/>
      </dsp:txXfrm>
    </dsp:sp>
    <dsp:sp modelId="{8B5FEFBE-A83F-4240-80E5-40D469C849C9}">
      <dsp:nvSpPr>
        <dsp:cNvPr id="0" name=""/>
        <dsp:cNvSpPr/>
      </dsp:nvSpPr>
      <dsp:spPr>
        <a:xfrm>
          <a:off x="0" y="3138660"/>
          <a:ext cx="10515600"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Fast track.</a:t>
          </a:r>
          <a:endParaRPr lang="en-US" sz="2400" kern="1200"/>
        </a:p>
      </dsp:txBody>
      <dsp:txXfrm>
        <a:off x="46606" y="3185266"/>
        <a:ext cx="10422388" cy="8615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C77B7C-1B5B-461C-9E49-6778BD8AE901}">
      <dsp:nvSpPr>
        <dsp:cNvPr id="0" name=""/>
        <dsp:cNvSpPr/>
      </dsp:nvSpPr>
      <dsp:spPr>
        <a:xfrm>
          <a:off x="0" y="507"/>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BC472-217D-4D8F-A67C-E2F0BB8CBB6B}">
      <dsp:nvSpPr>
        <dsp:cNvPr id="0" name=""/>
        <dsp:cNvSpPr/>
      </dsp:nvSpPr>
      <dsp:spPr>
        <a:xfrm>
          <a:off x="359500" y="267904"/>
          <a:ext cx="653636" cy="653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FC4606-6FD2-4DF3-8F70-828FE8F8656B}">
      <dsp:nvSpPr>
        <dsp:cNvPr id="0" name=""/>
        <dsp:cNvSpPr/>
      </dsp:nvSpPr>
      <dsp:spPr>
        <a:xfrm>
          <a:off x="1372636" y="507"/>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£10,000 and under. </a:t>
          </a:r>
          <a:endParaRPr lang="en-US" sz="2500" kern="1200"/>
        </a:p>
      </dsp:txBody>
      <dsp:txXfrm>
        <a:off x="1372636" y="507"/>
        <a:ext cx="9142963" cy="1188429"/>
      </dsp:txXfrm>
    </dsp:sp>
    <dsp:sp modelId="{0B70795F-2196-45C0-8A87-3D7DE40C99DC}">
      <dsp:nvSpPr>
        <dsp:cNvPr id="0" name=""/>
        <dsp:cNvSpPr/>
      </dsp:nvSpPr>
      <dsp:spPr>
        <a:xfrm>
          <a:off x="0" y="1486045"/>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908518-9C4F-4E17-BC7B-06771757B016}">
      <dsp:nvSpPr>
        <dsp:cNvPr id="0" name=""/>
        <dsp:cNvSpPr/>
      </dsp:nvSpPr>
      <dsp:spPr>
        <a:xfrm>
          <a:off x="359500" y="1753441"/>
          <a:ext cx="653636" cy="653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ECD4D7-C5D7-41D5-A569-CF345CD7D2AE}">
      <dsp:nvSpPr>
        <dsp:cNvPr id="0" name=""/>
        <dsp:cNvSpPr/>
      </dsp:nvSpPr>
      <dsp:spPr>
        <a:xfrm>
          <a:off x="1372636" y="1486045"/>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In the county court. </a:t>
          </a:r>
          <a:endParaRPr lang="en-US" sz="2500" kern="1200"/>
        </a:p>
      </dsp:txBody>
      <dsp:txXfrm>
        <a:off x="1372636" y="1486045"/>
        <a:ext cx="9142963" cy="1188429"/>
      </dsp:txXfrm>
    </dsp:sp>
    <dsp:sp modelId="{5D24C821-201E-4C0D-B19E-303E2A5E85A4}">
      <dsp:nvSpPr>
        <dsp:cNvPr id="0" name=""/>
        <dsp:cNvSpPr/>
      </dsp:nvSpPr>
      <dsp:spPr>
        <a:xfrm>
          <a:off x="0" y="2971582"/>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8F7309-8ECB-4543-B661-1427DB3DEE48}">
      <dsp:nvSpPr>
        <dsp:cNvPr id="0" name=""/>
        <dsp:cNvSpPr/>
      </dsp:nvSpPr>
      <dsp:spPr>
        <a:xfrm>
          <a:off x="359500" y="3238979"/>
          <a:ext cx="653636" cy="653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6A20B1-D02C-4CFB-B876-53ED52B41193}">
      <dsp:nvSpPr>
        <dsp:cNvPr id="0" name=""/>
        <dsp:cNvSpPr/>
      </dsp:nvSpPr>
      <dsp:spPr>
        <a:xfrm>
          <a:off x="1372636" y="2971582"/>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Small claims court is easier for claims. </a:t>
          </a:r>
          <a:endParaRPr lang="en-US" sz="2500" kern="1200"/>
        </a:p>
      </dsp:txBody>
      <dsp:txXfrm>
        <a:off x="1372636" y="2971582"/>
        <a:ext cx="9142963" cy="118842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4E9B0B-B3EE-4DAA-A86D-3C7FD9D69D9B}">
      <dsp:nvSpPr>
        <dsp:cNvPr id="0" name=""/>
        <dsp:cNvSpPr/>
      </dsp:nvSpPr>
      <dsp:spPr>
        <a:xfrm>
          <a:off x="0" y="676084"/>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B5178B-09C1-469F-8A23-FEA04C945CFD}">
      <dsp:nvSpPr>
        <dsp:cNvPr id="0" name=""/>
        <dsp:cNvSpPr/>
      </dsp:nvSpPr>
      <dsp:spPr>
        <a:xfrm>
          <a:off x="377567" y="956919"/>
          <a:ext cx="686485" cy="686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ED4C43-3E67-4929-AF8C-848D0D4874AD}">
      <dsp:nvSpPr>
        <dsp:cNvPr id="0" name=""/>
        <dsp:cNvSpPr/>
      </dsp:nvSpPr>
      <dsp:spPr>
        <a:xfrm>
          <a:off x="1441620" y="676084"/>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a:t>Amount that falls outside of the amount in the small or fast track. </a:t>
          </a:r>
          <a:endParaRPr lang="en-US" sz="2500" kern="1200"/>
        </a:p>
      </dsp:txBody>
      <dsp:txXfrm>
        <a:off x="1441620" y="676084"/>
        <a:ext cx="9073979" cy="1248156"/>
      </dsp:txXfrm>
    </dsp:sp>
    <dsp:sp modelId="{72838560-7D57-4DD2-806A-3538B9F0F65F}">
      <dsp:nvSpPr>
        <dsp:cNvPr id="0" name=""/>
        <dsp:cNvSpPr/>
      </dsp:nvSpPr>
      <dsp:spPr>
        <a:xfrm>
          <a:off x="0" y="2236279"/>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9D5605-3956-4AAF-BB9B-FC60D43C81D5}">
      <dsp:nvSpPr>
        <dsp:cNvPr id="0" name=""/>
        <dsp:cNvSpPr/>
      </dsp:nvSpPr>
      <dsp:spPr>
        <a:xfrm>
          <a:off x="377567" y="2517114"/>
          <a:ext cx="686485" cy="686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FFA93C-AE77-48BF-8E8F-9B690CD9CDDF}">
      <dsp:nvSpPr>
        <dsp:cNvPr id="0" name=""/>
        <dsp:cNvSpPr/>
      </dsp:nvSpPr>
      <dsp:spPr>
        <a:xfrm>
          <a:off x="1441620" y="2236279"/>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a:t>Usually over £25,000. </a:t>
          </a:r>
          <a:endParaRPr lang="en-US" sz="2500" kern="1200"/>
        </a:p>
      </dsp:txBody>
      <dsp:txXfrm>
        <a:off x="1441620" y="2236279"/>
        <a:ext cx="9073979" cy="124815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A294F8-6EF2-4904-8395-B961C3CB7662}">
      <dsp:nvSpPr>
        <dsp:cNvPr id="0" name=""/>
        <dsp:cNvSpPr/>
      </dsp:nvSpPr>
      <dsp:spPr>
        <a:xfrm>
          <a:off x="0" y="1726"/>
          <a:ext cx="10515600" cy="8751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75AB0C-702B-4207-9287-C7C0043DCF7C}">
      <dsp:nvSpPr>
        <dsp:cNvPr id="0" name=""/>
        <dsp:cNvSpPr/>
      </dsp:nvSpPr>
      <dsp:spPr>
        <a:xfrm>
          <a:off x="264739" y="198640"/>
          <a:ext cx="481344" cy="4813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260E42-DD7D-4EC1-8596-5E9B46187084}">
      <dsp:nvSpPr>
        <dsp:cNvPr id="0" name=""/>
        <dsp:cNvSpPr/>
      </dsp:nvSpPr>
      <dsp:spPr>
        <a:xfrm>
          <a:off x="1010823" y="1726"/>
          <a:ext cx="9504776" cy="87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22" tIns="92622" rIns="92622" bIns="92622" numCol="1" spcCol="1270" anchor="ctr" anchorCtr="0">
          <a:noAutofit/>
        </a:bodyPr>
        <a:lstStyle/>
        <a:p>
          <a:pPr marL="0" lvl="0" indent="0" algn="l" defTabSz="977900">
            <a:lnSpc>
              <a:spcPct val="90000"/>
            </a:lnSpc>
            <a:spcBef>
              <a:spcPct val="0"/>
            </a:spcBef>
            <a:spcAft>
              <a:spcPct val="35000"/>
            </a:spcAft>
            <a:buNone/>
          </a:pPr>
          <a:r>
            <a:rPr lang="en-GB" sz="2200" kern="1200"/>
            <a:t>Research any further civil law cases. </a:t>
          </a:r>
          <a:endParaRPr lang="en-US" sz="2200" kern="1200"/>
        </a:p>
      </dsp:txBody>
      <dsp:txXfrm>
        <a:off x="1010823" y="1726"/>
        <a:ext cx="9504776" cy="875171"/>
      </dsp:txXfrm>
    </dsp:sp>
    <dsp:sp modelId="{8E46FA50-877D-4CDD-8696-06ED2E7E27BF}">
      <dsp:nvSpPr>
        <dsp:cNvPr id="0" name=""/>
        <dsp:cNvSpPr/>
      </dsp:nvSpPr>
      <dsp:spPr>
        <a:xfrm>
          <a:off x="0" y="1095691"/>
          <a:ext cx="10515600" cy="8751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3B105B-7798-49CA-A45D-8347EC1C2719}">
      <dsp:nvSpPr>
        <dsp:cNvPr id="0" name=""/>
        <dsp:cNvSpPr/>
      </dsp:nvSpPr>
      <dsp:spPr>
        <a:xfrm>
          <a:off x="264739" y="1292605"/>
          <a:ext cx="481344" cy="4813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719D99-8837-4AB9-88AE-E8142AE50C14}">
      <dsp:nvSpPr>
        <dsp:cNvPr id="0" name=""/>
        <dsp:cNvSpPr/>
      </dsp:nvSpPr>
      <dsp:spPr>
        <a:xfrm>
          <a:off x="1010823" y="1095691"/>
          <a:ext cx="9504776" cy="87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22" tIns="92622" rIns="92622" bIns="92622" numCol="1" spcCol="1270" anchor="ctr" anchorCtr="0">
          <a:noAutofit/>
        </a:bodyPr>
        <a:lstStyle/>
        <a:p>
          <a:pPr marL="0" lvl="0" indent="0" algn="l" defTabSz="977900">
            <a:lnSpc>
              <a:spcPct val="90000"/>
            </a:lnSpc>
            <a:spcBef>
              <a:spcPct val="0"/>
            </a:spcBef>
            <a:spcAft>
              <a:spcPct val="35000"/>
            </a:spcAft>
            <a:buNone/>
          </a:pPr>
          <a:r>
            <a:rPr lang="en-GB" sz="2200" kern="1200"/>
            <a:t>Prepare to feedback to the class. </a:t>
          </a:r>
          <a:endParaRPr lang="en-US" sz="2200" kern="1200"/>
        </a:p>
      </dsp:txBody>
      <dsp:txXfrm>
        <a:off x="1010823" y="1095691"/>
        <a:ext cx="9504776" cy="875171"/>
      </dsp:txXfrm>
    </dsp:sp>
    <dsp:sp modelId="{DBF1DEFE-5AEE-4BD2-B55A-9132543B8DAF}">
      <dsp:nvSpPr>
        <dsp:cNvPr id="0" name=""/>
        <dsp:cNvSpPr/>
      </dsp:nvSpPr>
      <dsp:spPr>
        <a:xfrm>
          <a:off x="0" y="2189656"/>
          <a:ext cx="10515600" cy="8751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31425B-60EA-40B9-A3EE-5E20285B9BE5}">
      <dsp:nvSpPr>
        <dsp:cNvPr id="0" name=""/>
        <dsp:cNvSpPr/>
      </dsp:nvSpPr>
      <dsp:spPr>
        <a:xfrm>
          <a:off x="264739" y="2386570"/>
          <a:ext cx="481344" cy="4813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8DD723-9ADB-4C86-8F0E-A83AF5F8EDD9}">
      <dsp:nvSpPr>
        <dsp:cNvPr id="0" name=""/>
        <dsp:cNvSpPr/>
      </dsp:nvSpPr>
      <dsp:spPr>
        <a:xfrm>
          <a:off x="1010823" y="2189656"/>
          <a:ext cx="9504776" cy="87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22" tIns="92622" rIns="92622" bIns="92622" numCol="1" spcCol="1270" anchor="ctr" anchorCtr="0">
          <a:noAutofit/>
        </a:bodyPr>
        <a:lstStyle/>
        <a:p>
          <a:pPr marL="0" lvl="0" indent="0" algn="l" defTabSz="977900">
            <a:lnSpc>
              <a:spcPct val="90000"/>
            </a:lnSpc>
            <a:spcBef>
              <a:spcPct val="0"/>
            </a:spcBef>
            <a:spcAft>
              <a:spcPct val="35000"/>
            </a:spcAft>
            <a:buNone/>
          </a:pPr>
          <a:r>
            <a:rPr lang="en-GB" sz="2200" kern="1200"/>
            <a:t>Facts. </a:t>
          </a:r>
          <a:endParaRPr lang="en-US" sz="2200" kern="1200"/>
        </a:p>
      </dsp:txBody>
      <dsp:txXfrm>
        <a:off x="1010823" y="2189656"/>
        <a:ext cx="9504776" cy="875171"/>
      </dsp:txXfrm>
    </dsp:sp>
    <dsp:sp modelId="{4030A462-8255-4B4E-A347-9BC0AF9D81B2}">
      <dsp:nvSpPr>
        <dsp:cNvPr id="0" name=""/>
        <dsp:cNvSpPr/>
      </dsp:nvSpPr>
      <dsp:spPr>
        <a:xfrm>
          <a:off x="0" y="3283621"/>
          <a:ext cx="10515600" cy="8751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FF9735-62C8-4381-8BC1-088D6B3AA589}">
      <dsp:nvSpPr>
        <dsp:cNvPr id="0" name=""/>
        <dsp:cNvSpPr/>
      </dsp:nvSpPr>
      <dsp:spPr>
        <a:xfrm>
          <a:off x="264739" y="3480535"/>
          <a:ext cx="481344" cy="4813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F69B2B-8605-484F-A13F-C3C15B8498F0}">
      <dsp:nvSpPr>
        <dsp:cNvPr id="0" name=""/>
        <dsp:cNvSpPr/>
      </dsp:nvSpPr>
      <dsp:spPr>
        <a:xfrm>
          <a:off x="1010823" y="3283621"/>
          <a:ext cx="9504776" cy="875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22" tIns="92622" rIns="92622" bIns="92622" numCol="1" spcCol="1270" anchor="ctr" anchorCtr="0">
          <a:noAutofit/>
        </a:bodyPr>
        <a:lstStyle/>
        <a:p>
          <a:pPr marL="0" lvl="0" indent="0" algn="l" defTabSz="977900">
            <a:lnSpc>
              <a:spcPct val="90000"/>
            </a:lnSpc>
            <a:spcBef>
              <a:spcPct val="0"/>
            </a:spcBef>
            <a:spcAft>
              <a:spcPct val="35000"/>
            </a:spcAft>
            <a:buNone/>
          </a:pPr>
          <a:r>
            <a:rPr lang="en-GB" sz="2200" kern="1200"/>
            <a:t>Outcome. </a:t>
          </a:r>
          <a:endParaRPr lang="en-US" sz="2200" kern="1200"/>
        </a:p>
      </dsp:txBody>
      <dsp:txXfrm>
        <a:off x="1010823" y="3283621"/>
        <a:ext cx="9504776" cy="8751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EE2667-86AF-4D17-986D-F813B33AB049}">
      <dsp:nvSpPr>
        <dsp:cNvPr id="0" name=""/>
        <dsp:cNvSpPr/>
      </dsp:nvSpPr>
      <dsp:spPr>
        <a:xfrm>
          <a:off x="0" y="507"/>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004F1D-7F97-4B6B-8825-FA55C69F5723}">
      <dsp:nvSpPr>
        <dsp:cNvPr id="0" name=""/>
        <dsp:cNvSpPr/>
      </dsp:nvSpPr>
      <dsp:spPr>
        <a:xfrm>
          <a:off x="359500" y="267904"/>
          <a:ext cx="653636" cy="653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0C832A-0774-493E-87BC-0C17099BFBFA}">
      <dsp:nvSpPr>
        <dsp:cNvPr id="0" name=""/>
        <dsp:cNvSpPr/>
      </dsp:nvSpPr>
      <dsp:spPr>
        <a:xfrm>
          <a:off x="1372636" y="507"/>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No parties involved in the discussion. </a:t>
          </a:r>
          <a:endParaRPr lang="en-US" sz="2500" kern="1200"/>
        </a:p>
      </dsp:txBody>
      <dsp:txXfrm>
        <a:off x="1372636" y="507"/>
        <a:ext cx="9142963" cy="1188429"/>
      </dsp:txXfrm>
    </dsp:sp>
    <dsp:sp modelId="{BD51301A-1A18-402D-81D9-7C66E375048E}">
      <dsp:nvSpPr>
        <dsp:cNvPr id="0" name=""/>
        <dsp:cNvSpPr/>
      </dsp:nvSpPr>
      <dsp:spPr>
        <a:xfrm>
          <a:off x="0" y="1486045"/>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22DFE2-D3DB-4473-85A5-5CF415AE0C65}">
      <dsp:nvSpPr>
        <dsp:cNvPr id="0" name=""/>
        <dsp:cNvSpPr/>
      </dsp:nvSpPr>
      <dsp:spPr>
        <a:xfrm>
          <a:off x="359500" y="1753441"/>
          <a:ext cx="653636" cy="653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E40DCE-DC42-4D39-B9C1-64A718D588C0}">
      <dsp:nvSpPr>
        <dsp:cNvPr id="0" name=""/>
        <dsp:cNvSpPr/>
      </dsp:nvSpPr>
      <dsp:spPr>
        <a:xfrm>
          <a:off x="1372636" y="1486045"/>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It will be for the lawyers to dispute between each other with regards to the claim. </a:t>
          </a:r>
          <a:endParaRPr lang="en-US" sz="2500" kern="1200"/>
        </a:p>
      </dsp:txBody>
      <dsp:txXfrm>
        <a:off x="1372636" y="1486045"/>
        <a:ext cx="9142963" cy="1188429"/>
      </dsp:txXfrm>
    </dsp:sp>
    <dsp:sp modelId="{058FF188-EE0C-4384-8267-70C7ED461382}">
      <dsp:nvSpPr>
        <dsp:cNvPr id="0" name=""/>
        <dsp:cNvSpPr/>
      </dsp:nvSpPr>
      <dsp:spPr>
        <a:xfrm>
          <a:off x="0" y="2971582"/>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37AF95-E587-4A93-A207-B6E94C9B7CDF}">
      <dsp:nvSpPr>
        <dsp:cNvPr id="0" name=""/>
        <dsp:cNvSpPr/>
      </dsp:nvSpPr>
      <dsp:spPr>
        <a:xfrm>
          <a:off x="359500" y="3238979"/>
          <a:ext cx="653636" cy="653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BA873D-4EAA-4035-AC49-8FF4AAC21F18}">
      <dsp:nvSpPr>
        <dsp:cNvPr id="0" name=""/>
        <dsp:cNvSpPr/>
      </dsp:nvSpPr>
      <dsp:spPr>
        <a:xfrm>
          <a:off x="1372636" y="2971582"/>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An example of this has recently been shown on TV. </a:t>
          </a:r>
          <a:endParaRPr lang="en-US" sz="2500" kern="1200"/>
        </a:p>
      </dsp:txBody>
      <dsp:txXfrm>
        <a:off x="1372636" y="2971582"/>
        <a:ext cx="9142963" cy="118842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1179E6-9F16-40CE-8A79-352A62100436}">
      <dsp:nvSpPr>
        <dsp:cNvPr id="0" name=""/>
        <dsp:cNvSpPr/>
      </dsp:nvSpPr>
      <dsp:spPr>
        <a:xfrm>
          <a:off x="0" y="197819"/>
          <a:ext cx="10515600"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Arbitrators will make the decision. </a:t>
          </a:r>
          <a:endParaRPr lang="en-US" sz="3600" kern="1200"/>
        </a:p>
      </dsp:txBody>
      <dsp:txXfrm>
        <a:off x="42151" y="239970"/>
        <a:ext cx="10431298" cy="779158"/>
      </dsp:txXfrm>
    </dsp:sp>
    <dsp:sp modelId="{500FBE3B-DF04-4980-BA40-AA2F2B8FBBE6}">
      <dsp:nvSpPr>
        <dsp:cNvPr id="0" name=""/>
        <dsp:cNvSpPr/>
      </dsp:nvSpPr>
      <dsp:spPr>
        <a:xfrm>
          <a:off x="0" y="1164960"/>
          <a:ext cx="10515600"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Once they have both sides of the arguments. </a:t>
          </a:r>
          <a:endParaRPr lang="en-US" sz="3600" kern="1200"/>
        </a:p>
      </dsp:txBody>
      <dsp:txXfrm>
        <a:off x="42151" y="1207111"/>
        <a:ext cx="10431298" cy="779158"/>
      </dsp:txXfrm>
    </dsp:sp>
    <dsp:sp modelId="{A117F6BA-2E63-42C6-A0A3-1F6F97BBDD98}">
      <dsp:nvSpPr>
        <dsp:cNvPr id="0" name=""/>
        <dsp:cNvSpPr/>
      </dsp:nvSpPr>
      <dsp:spPr>
        <a:xfrm>
          <a:off x="0" y="2132100"/>
          <a:ext cx="10515600"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Because of the Arbitrators Act 1996. </a:t>
          </a:r>
          <a:endParaRPr lang="en-US" sz="3600" kern="1200"/>
        </a:p>
      </dsp:txBody>
      <dsp:txXfrm>
        <a:off x="42151" y="2174251"/>
        <a:ext cx="10431298" cy="779158"/>
      </dsp:txXfrm>
    </dsp:sp>
    <dsp:sp modelId="{683D8D66-4F69-46C9-B891-6DD9125A64B5}">
      <dsp:nvSpPr>
        <dsp:cNvPr id="0" name=""/>
        <dsp:cNvSpPr/>
      </dsp:nvSpPr>
      <dsp:spPr>
        <a:xfrm>
          <a:off x="0" y="3099240"/>
          <a:ext cx="10515600" cy="8634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Harder to appeal. </a:t>
          </a:r>
          <a:endParaRPr lang="en-US" sz="3600" kern="1200"/>
        </a:p>
      </dsp:txBody>
      <dsp:txXfrm>
        <a:off x="42151" y="3141391"/>
        <a:ext cx="10431298" cy="77915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7421A-164E-42CF-9900-4F076C6648C7}">
      <dsp:nvSpPr>
        <dsp:cNvPr id="0" name=""/>
        <dsp:cNvSpPr/>
      </dsp:nvSpPr>
      <dsp:spPr>
        <a:xfrm>
          <a:off x="973190" y="89131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D1E2F8-81BB-450A-9C35-246A40219C60}">
      <dsp:nvSpPr>
        <dsp:cNvPr id="0" name=""/>
        <dsp:cNvSpPr/>
      </dsp:nvSpPr>
      <dsp:spPr>
        <a:xfrm>
          <a:off x="1242597" y="1160722"/>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A48D8E-B73E-4C5B-8FEB-721204DC0CA8}">
      <dsp:nvSpPr>
        <dsp:cNvPr id="0" name=""/>
        <dsp:cNvSpPr/>
      </dsp:nvSpPr>
      <dsp:spPr>
        <a:xfrm>
          <a:off x="569079" y="2549205"/>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Follows the same procedure as mediation. </a:t>
          </a:r>
          <a:endParaRPr lang="en-US" sz="1500" kern="1200"/>
        </a:p>
      </dsp:txBody>
      <dsp:txXfrm>
        <a:off x="569079" y="2549205"/>
        <a:ext cx="2072362" cy="720000"/>
      </dsp:txXfrm>
    </dsp:sp>
    <dsp:sp modelId="{9E9C5BCC-A86F-4500-93B0-3ABEEAEF2C89}">
      <dsp:nvSpPr>
        <dsp:cNvPr id="0" name=""/>
        <dsp:cNvSpPr/>
      </dsp:nvSpPr>
      <dsp:spPr>
        <a:xfrm>
          <a:off x="3408216" y="89131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566324-FA8D-4443-961D-9E83192AC1BD}">
      <dsp:nvSpPr>
        <dsp:cNvPr id="0" name=""/>
        <dsp:cNvSpPr/>
      </dsp:nvSpPr>
      <dsp:spPr>
        <a:xfrm>
          <a:off x="3677623" y="1160722"/>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0F536-2DC4-47EB-891E-F3A18FEF20EF}">
      <dsp:nvSpPr>
        <dsp:cNvPr id="0" name=""/>
        <dsp:cNvSpPr/>
      </dsp:nvSpPr>
      <dsp:spPr>
        <a:xfrm>
          <a:off x="3004105" y="2549205"/>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Conciliator will be a go between, between the parties. </a:t>
          </a:r>
          <a:endParaRPr lang="en-US" sz="1500" kern="1200"/>
        </a:p>
      </dsp:txBody>
      <dsp:txXfrm>
        <a:off x="3004105" y="2549205"/>
        <a:ext cx="2072362" cy="720000"/>
      </dsp:txXfrm>
    </dsp:sp>
    <dsp:sp modelId="{113041BB-6F12-465A-8EC1-83EAED14A0A2}">
      <dsp:nvSpPr>
        <dsp:cNvPr id="0" name=""/>
        <dsp:cNvSpPr/>
      </dsp:nvSpPr>
      <dsp:spPr>
        <a:xfrm>
          <a:off x="5843242" y="89131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63A4B-C648-424A-8452-ECD0166D5B74}">
      <dsp:nvSpPr>
        <dsp:cNvPr id="0" name=""/>
        <dsp:cNvSpPr/>
      </dsp:nvSpPr>
      <dsp:spPr>
        <a:xfrm>
          <a:off x="6112649" y="1160722"/>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3EFF0A-68E5-4444-B56E-121284A8F8D2}">
      <dsp:nvSpPr>
        <dsp:cNvPr id="0" name=""/>
        <dsp:cNvSpPr/>
      </dsp:nvSpPr>
      <dsp:spPr>
        <a:xfrm>
          <a:off x="5439131" y="2549205"/>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But will offer suggestions as well. </a:t>
          </a:r>
          <a:endParaRPr lang="en-US" sz="1500" kern="1200"/>
        </a:p>
      </dsp:txBody>
      <dsp:txXfrm>
        <a:off x="5439131" y="2549205"/>
        <a:ext cx="2072362" cy="720000"/>
      </dsp:txXfrm>
    </dsp:sp>
    <dsp:sp modelId="{D3149155-D8B7-4874-9075-30893F70DE47}">
      <dsp:nvSpPr>
        <dsp:cNvPr id="0" name=""/>
        <dsp:cNvSpPr/>
      </dsp:nvSpPr>
      <dsp:spPr>
        <a:xfrm>
          <a:off x="8278268" y="891314"/>
          <a:ext cx="1264141" cy="126414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CE36AF-4359-40DE-BF2F-2EE89B8B6BB2}">
      <dsp:nvSpPr>
        <dsp:cNvPr id="0" name=""/>
        <dsp:cNvSpPr/>
      </dsp:nvSpPr>
      <dsp:spPr>
        <a:xfrm>
          <a:off x="8547675" y="1160722"/>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C28E91-4F3E-4FE5-A3B4-FDAD8E9E3188}">
      <dsp:nvSpPr>
        <dsp:cNvPr id="0" name=""/>
        <dsp:cNvSpPr/>
      </dsp:nvSpPr>
      <dsp:spPr>
        <a:xfrm>
          <a:off x="7874157" y="2549205"/>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Cheaper and faster than going to court. </a:t>
          </a:r>
          <a:endParaRPr lang="en-US" sz="1500" kern="1200"/>
        </a:p>
      </dsp:txBody>
      <dsp:txXfrm>
        <a:off x="7874157" y="2549205"/>
        <a:ext cx="2072362"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1C211-49B3-4DBC-88FE-EC207362A084}">
      <dsp:nvSpPr>
        <dsp:cNvPr id="0" name=""/>
        <dsp:cNvSpPr/>
      </dsp:nvSpPr>
      <dsp:spPr>
        <a:xfrm>
          <a:off x="0" y="437197"/>
          <a:ext cx="10515600"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Going to court is always the last option. </a:t>
          </a:r>
          <a:endParaRPr lang="en-US" sz="2500" kern="1200"/>
        </a:p>
      </dsp:txBody>
      <dsp:txXfrm>
        <a:off x="29271" y="466468"/>
        <a:ext cx="10457058" cy="541083"/>
      </dsp:txXfrm>
    </dsp:sp>
    <dsp:sp modelId="{C9DCA926-FDD0-4819-98C2-EA8DF32BDFB6}">
      <dsp:nvSpPr>
        <dsp:cNvPr id="0" name=""/>
        <dsp:cNvSpPr/>
      </dsp:nvSpPr>
      <dsp:spPr>
        <a:xfrm>
          <a:off x="0" y="1108822"/>
          <a:ext cx="10515600"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It is faster and cheaper for both parties to settle outside of court. </a:t>
          </a:r>
          <a:endParaRPr lang="en-US" sz="2500" kern="1200"/>
        </a:p>
      </dsp:txBody>
      <dsp:txXfrm>
        <a:off x="29271" y="1138093"/>
        <a:ext cx="10457058" cy="541083"/>
      </dsp:txXfrm>
    </dsp:sp>
    <dsp:sp modelId="{BCA91FEB-44FE-43B4-BC3B-9288C97D49BD}">
      <dsp:nvSpPr>
        <dsp:cNvPr id="0" name=""/>
        <dsp:cNvSpPr/>
      </dsp:nvSpPr>
      <dsp:spPr>
        <a:xfrm>
          <a:off x="0" y="1780447"/>
          <a:ext cx="10515600"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Cases can be heard by a number of judges including magistrates. </a:t>
          </a:r>
          <a:endParaRPr lang="en-US" sz="2500" kern="1200"/>
        </a:p>
      </dsp:txBody>
      <dsp:txXfrm>
        <a:off x="29271" y="1809718"/>
        <a:ext cx="10457058" cy="541083"/>
      </dsp:txXfrm>
    </dsp:sp>
    <dsp:sp modelId="{21B8B6AE-35D4-4C68-8CE1-D623ACFA22CD}">
      <dsp:nvSpPr>
        <dsp:cNvPr id="0" name=""/>
        <dsp:cNvSpPr/>
      </dsp:nvSpPr>
      <dsp:spPr>
        <a:xfrm>
          <a:off x="0" y="2452072"/>
          <a:ext cx="10515600"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Only used for family disputes and will not be used for anything else. </a:t>
          </a:r>
          <a:endParaRPr lang="en-US" sz="2500" kern="1200"/>
        </a:p>
      </dsp:txBody>
      <dsp:txXfrm>
        <a:off x="29271" y="2481343"/>
        <a:ext cx="10457058" cy="541083"/>
      </dsp:txXfrm>
    </dsp:sp>
    <dsp:sp modelId="{C46F0E21-A81A-4F87-854C-DF2037E22A0E}">
      <dsp:nvSpPr>
        <dsp:cNvPr id="0" name=""/>
        <dsp:cNvSpPr/>
      </dsp:nvSpPr>
      <dsp:spPr>
        <a:xfrm>
          <a:off x="0" y="3123697"/>
          <a:ext cx="10515600" cy="5996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Specific court. </a:t>
          </a:r>
          <a:endParaRPr lang="en-US" sz="2500" kern="1200"/>
        </a:p>
      </dsp:txBody>
      <dsp:txXfrm>
        <a:off x="29271" y="3152968"/>
        <a:ext cx="10457058" cy="54108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020303-0308-4C52-935F-6B174C6556DD}">
      <dsp:nvSpPr>
        <dsp:cNvPr id="0" name=""/>
        <dsp:cNvSpPr/>
      </dsp:nvSpPr>
      <dsp:spPr>
        <a:xfrm>
          <a:off x="0" y="676084"/>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3D4BB9-79D5-40A5-8076-63F8CA747074}">
      <dsp:nvSpPr>
        <dsp:cNvPr id="0" name=""/>
        <dsp:cNvSpPr/>
      </dsp:nvSpPr>
      <dsp:spPr>
        <a:xfrm>
          <a:off x="377567" y="956919"/>
          <a:ext cx="686485" cy="686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103845-40F8-4D14-AACE-611DC4743580}">
      <dsp:nvSpPr>
        <dsp:cNvPr id="0" name=""/>
        <dsp:cNvSpPr/>
      </dsp:nvSpPr>
      <dsp:spPr>
        <a:xfrm>
          <a:off x="1441620" y="676084"/>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a:t>The changes made to funding due to the LASPO Act. </a:t>
          </a:r>
          <a:endParaRPr lang="en-US" sz="2500" kern="1200"/>
        </a:p>
      </dsp:txBody>
      <dsp:txXfrm>
        <a:off x="1441620" y="676084"/>
        <a:ext cx="9073979" cy="1248156"/>
      </dsp:txXfrm>
    </dsp:sp>
    <dsp:sp modelId="{AACBDF83-2A6A-4232-AC74-48FF64234252}">
      <dsp:nvSpPr>
        <dsp:cNvPr id="0" name=""/>
        <dsp:cNvSpPr/>
      </dsp:nvSpPr>
      <dsp:spPr>
        <a:xfrm>
          <a:off x="0" y="2236279"/>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B08633-D005-40DF-AE10-B6BDF6AEEB58}">
      <dsp:nvSpPr>
        <dsp:cNvPr id="0" name=""/>
        <dsp:cNvSpPr/>
      </dsp:nvSpPr>
      <dsp:spPr>
        <a:xfrm>
          <a:off x="377567" y="2517114"/>
          <a:ext cx="686485" cy="686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8D472F-C91C-49BB-888D-3A81E737CF1B}">
      <dsp:nvSpPr>
        <dsp:cNvPr id="0" name=""/>
        <dsp:cNvSpPr/>
      </dsp:nvSpPr>
      <dsp:spPr>
        <a:xfrm>
          <a:off x="1441620" y="2236279"/>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a:t>What affects did these changes have? </a:t>
          </a:r>
          <a:endParaRPr lang="en-US" sz="2500" kern="1200"/>
        </a:p>
      </dsp:txBody>
      <dsp:txXfrm>
        <a:off x="1441620" y="2236279"/>
        <a:ext cx="9073979" cy="124815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60B616-BCB2-4E7C-BAA6-B90DF21B9EDF}" type="datetimeFigureOut">
              <a:rPr lang="en-US" smtClean="0"/>
              <a:t>3/4/2024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0EDF81-139F-488C-872B-4720FBA6BF98}" type="slidenum">
              <a:rPr lang="en-US" smtClean="0"/>
              <a:t>‹#›</a:t>
            </a:fld>
            <a:endParaRPr lang="en-US" dirty="0"/>
          </a:p>
        </p:txBody>
      </p:sp>
    </p:spTree>
    <p:extLst>
      <p:ext uri="{BB962C8B-B14F-4D97-AF65-F5344CB8AC3E}">
        <p14:creationId xmlns:p14="http://schemas.microsoft.com/office/powerpoint/2010/main" val="34647072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tribunal is a form of specialist court set up to resolve disputes in specific areas of law. Tribunal decisions are usually made by a panel consisting of a legally qualified tribunal judge and two panel members who are experts with specialist knowledge of the subject matter of the dispute. There are many different tribunals which deal with different subject areas.</a:t>
            </a:r>
          </a:p>
          <a:p>
            <a:endParaRPr lang="en-GB" dirty="0"/>
          </a:p>
          <a:p>
            <a:r>
              <a:rPr lang="en-GB" dirty="0"/>
              <a:t>The tribunal system is governed by the Tribunals, Courts and Enforcement Act 2007. Under s2(3) of the Act, the Senior President of Tribunals must ensure that tribunals are accessible and that cases are handled fairly, quickly and efficiently.</a:t>
            </a:r>
          </a:p>
          <a:p>
            <a:endParaRPr lang="en-GB" dirty="0"/>
          </a:p>
          <a:p>
            <a:r>
              <a:rPr lang="en-GB" dirty="0"/>
              <a:t>The organisation of tribunals is complicated. The jurisdiction covered by tribunals differs, with some covering the whole of the UK (e.g. the immigration and asylum tribunal), and other tribunals specific to one of the four nations (e.g. the mental health tribunal covers only England). Tribunals are also administered by different authorities.</a:t>
            </a:r>
          </a:p>
          <a:p>
            <a:endParaRPr lang="en-GB" dirty="0"/>
          </a:p>
          <a:p>
            <a:r>
              <a:rPr lang="en-GB" dirty="0"/>
              <a:t>Most tribunals are administered by Her Majesty’s Courts and Tribunals Services (HMCTS) which is an agency of the Ministry of Justice. The majority of HMCTS tribunals are organised into a two-tier system: First-tier Tribunals which hear cases in the first instance; and Upper Tribunals which hear appeals. The First-tier Tribunals are organised into chambers which examine different areas.</a:t>
            </a:r>
          </a:p>
          <a:p>
            <a:endParaRPr lang="en-GB" dirty="0"/>
          </a:p>
          <a:p>
            <a:r>
              <a:rPr lang="en-GB" dirty="0"/>
              <a:t>HMCTS also administers some tribunals which sit outside the two-tier system. The most important of these are the Employment Tribunal and Employment Appeal Tribunal and the Special Immigration Appeals Commission (SIAC). There are also some tribunals which sit outside HMCTS entirely and are administered by local authorities or government departments.</a:t>
            </a:r>
          </a:p>
          <a:p>
            <a:endParaRPr lang="en-GB" dirty="0"/>
          </a:p>
          <a:p>
            <a:r>
              <a:rPr lang="en-GB" dirty="0"/>
              <a:t>For tribunals within the two-tier system, appeals are available from the First-tier Tribunal to the Upper Tribunal. Further appeals on points of law can be made from the Upper Tribunal to the Court of Appeal.</a:t>
            </a:r>
          </a:p>
          <a:p>
            <a:endParaRPr lang="en-GB" dirty="0"/>
          </a:p>
          <a:p>
            <a:r>
              <a:rPr lang="en-GB" dirty="0"/>
              <a:t>Tribunals are often seen as advantageous compared with courts for a number of reasons:</a:t>
            </a:r>
          </a:p>
          <a:p>
            <a:endParaRPr lang="en-GB" dirty="0"/>
          </a:p>
          <a:p>
            <a:r>
              <a:rPr lang="en-GB" dirty="0"/>
              <a:t>Expertise: the use of experts on the tribunal panel is helpful in specialised cases;</a:t>
            </a:r>
          </a:p>
          <a:p>
            <a:endParaRPr lang="en-GB" dirty="0"/>
          </a:p>
          <a:p>
            <a:r>
              <a:rPr lang="en-GB" dirty="0"/>
              <a:t>Speed: tribunals are generally quicker than going to court;</a:t>
            </a:r>
          </a:p>
          <a:p>
            <a:endParaRPr lang="en-GB" dirty="0"/>
          </a:p>
          <a:p>
            <a:r>
              <a:rPr lang="en-GB" dirty="0"/>
              <a:t>Flexibility in procedure: tribunal judges have more flexibility than judges governed by the Civil Procedure Rules;</a:t>
            </a:r>
          </a:p>
          <a:p>
            <a:endParaRPr lang="en-GB" dirty="0"/>
          </a:p>
          <a:p>
            <a:r>
              <a:rPr lang="en-GB" dirty="0"/>
              <a:t>Case volume: tribunals handle a higher volume of cases than courts, which reduces costs;</a:t>
            </a:r>
          </a:p>
          <a:p>
            <a:endParaRPr lang="en-GB" dirty="0"/>
          </a:p>
          <a:p>
            <a:r>
              <a:rPr lang="en-GB" dirty="0"/>
              <a:t>Informality: tribunals are usually less formal than courts, which is less intimidating for applicants (though some tribunals are more formal than others); and</a:t>
            </a:r>
          </a:p>
          <a:p>
            <a:endParaRPr lang="en-GB" dirty="0"/>
          </a:p>
          <a:p>
            <a:r>
              <a:rPr lang="en-GB" dirty="0"/>
              <a:t>Cost: tribunals are generally cheaper than going to court, as most tribunal hearings do not have fees.</a:t>
            </a:r>
          </a:p>
          <a:p>
            <a:endParaRPr lang="en-GB" dirty="0"/>
          </a:p>
          <a:p>
            <a:r>
              <a:rPr lang="en-GB" dirty="0"/>
              <a:t>However, tribunals have some disadvantages. While tribunal justice was originally intended to be relatively informal – self-representation is ­possible – legal representation before tribunals is common. Tribunals do not usually make costs awards to successful claimants, so legal fees will need to be paid out of any compensation received. Legal aid is not usually available for representation in tribunals.</a:t>
            </a:r>
          </a:p>
        </p:txBody>
      </p:sp>
      <p:sp>
        <p:nvSpPr>
          <p:cNvPr id="4" name="Slide Number Placeholder 3"/>
          <p:cNvSpPr>
            <a:spLocks noGrp="1"/>
          </p:cNvSpPr>
          <p:nvPr>
            <p:ph type="sldNum" sz="quarter" idx="5"/>
          </p:nvPr>
        </p:nvSpPr>
        <p:spPr/>
        <p:txBody>
          <a:bodyPr/>
          <a:lstStyle/>
          <a:p>
            <a:fld id="{0D0EDF81-139F-488C-872B-4720FBA6BF98}" type="slidenum">
              <a:rPr lang="en-US" smtClean="0"/>
              <a:t>29</a:t>
            </a:fld>
            <a:endParaRPr lang="en-US" dirty="0"/>
          </a:p>
        </p:txBody>
      </p:sp>
    </p:spTree>
    <p:extLst>
      <p:ext uri="{BB962C8B-B14F-4D97-AF65-F5344CB8AC3E}">
        <p14:creationId xmlns:p14="http://schemas.microsoft.com/office/powerpoint/2010/main" val="788263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45</a:t>
            </a:fld>
            <a:endParaRPr lang="en-US" dirty="0"/>
          </a:p>
        </p:txBody>
      </p:sp>
    </p:spTree>
    <p:extLst>
      <p:ext uri="{BB962C8B-B14F-4D97-AF65-F5344CB8AC3E}">
        <p14:creationId xmlns:p14="http://schemas.microsoft.com/office/powerpoint/2010/main" val="2168216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715158DF-2C56-472E-AC48-47E20552FA19}"/>
              </a:ext>
            </a:extLst>
          </p:cNvPr>
          <p:cNvSpPr/>
          <p:nvPr userDrawn="1"/>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932688" y="1673352"/>
            <a:ext cx="5596128" cy="3511296"/>
          </a:xfrm>
        </p:spPr>
        <p:txBody>
          <a:bodyPr anchor="ctr">
            <a:normAutofit/>
          </a:bodyPr>
          <a:lstStyle>
            <a:lvl1pPr algn="l">
              <a:lnSpc>
                <a:spcPct val="100000"/>
              </a:lnSpc>
              <a:defRPr sz="48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8110728" y="1674546"/>
            <a:ext cx="3401568" cy="3508908"/>
          </a:xfrm>
        </p:spPr>
        <p:txBody>
          <a:bodyPr anchor="ctr"/>
          <a:lstStyle>
            <a:lvl1pPr marL="0" indent="0" algn="l">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8015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937CBE76-8748-4DE8-9D86-5B90AA038146}"/>
              </a:ext>
            </a:extLst>
          </p:cNvPr>
          <p:cNvSpPr>
            <a:spLocks noGrp="1"/>
          </p:cNvSpPr>
          <p:nvPr>
            <p:ph type="pic" sz="quarter" idx="15"/>
          </p:nvPr>
        </p:nvSpPr>
        <p:spPr>
          <a:xfrm>
            <a:off x="4726728" y="3802958"/>
            <a:ext cx="4228282" cy="3055043"/>
          </a:xfrm>
          <a:custGeom>
            <a:avLst/>
            <a:gdLst>
              <a:gd name="connsiteX0" fmla="*/ 638975 w 4228282"/>
              <a:gd name="connsiteY0" fmla="*/ 0 h 3055043"/>
              <a:gd name="connsiteX1" fmla="*/ 4228282 w 4228282"/>
              <a:gd name="connsiteY1" fmla="*/ 0 h 3055043"/>
              <a:gd name="connsiteX2" fmla="*/ 4228282 w 4228282"/>
              <a:gd name="connsiteY2" fmla="*/ 3055043 h 3055043"/>
              <a:gd name="connsiteX3" fmla="*/ 1946893 w 4228282"/>
              <a:gd name="connsiteY3" fmla="*/ 3055043 h 3055043"/>
              <a:gd name="connsiteX4" fmla="*/ 1506276 w 4228282"/>
              <a:gd name="connsiteY4" fmla="*/ 2855018 h 3055043"/>
              <a:gd name="connsiteX5" fmla="*/ 1314394 w 4228282"/>
              <a:gd name="connsiteY5" fmla="*/ 2626417 h 3055043"/>
              <a:gd name="connsiteX6" fmla="*/ 1246880 w 4228282"/>
              <a:gd name="connsiteY6" fmla="*/ 2562124 h 3055043"/>
              <a:gd name="connsiteX7" fmla="*/ 1079872 w 4228282"/>
              <a:gd name="connsiteY7" fmla="*/ 2476399 h 3055043"/>
              <a:gd name="connsiteX8" fmla="*/ 788495 w 4228282"/>
              <a:gd name="connsiteY8" fmla="*/ 2294233 h 3055043"/>
              <a:gd name="connsiteX9" fmla="*/ 895097 w 4228282"/>
              <a:gd name="connsiteY9" fmla="*/ 2251371 h 3055043"/>
              <a:gd name="connsiteX10" fmla="*/ 1204239 w 4228282"/>
              <a:gd name="connsiteY10" fmla="*/ 2362099 h 3055043"/>
              <a:gd name="connsiteX11" fmla="*/ 1428102 w 4228282"/>
              <a:gd name="connsiteY11" fmla="*/ 2390674 h 3055043"/>
              <a:gd name="connsiteX12" fmla="*/ 1111852 w 4228282"/>
              <a:gd name="connsiteY12" fmla="*/ 2197793 h 3055043"/>
              <a:gd name="connsiteX13" fmla="*/ 806262 w 4228282"/>
              <a:gd name="connsiteY13" fmla="*/ 1947762 h 3055043"/>
              <a:gd name="connsiteX14" fmla="*/ 1040785 w 4228282"/>
              <a:gd name="connsiteY14" fmla="*/ 1994196 h 3055043"/>
              <a:gd name="connsiteX15" fmla="*/ 1051445 w 4228282"/>
              <a:gd name="connsiteY15" fmla="*/ 1962049 h 3055043"/>
              <a:gd name="connsiteX16" fmla="*/ 845349 w 4228282"/>
              <a:gd name="connsiteY16" fmla="*/ 1665583 h 3055043"/>
              <a:gd name="connsiteX17" fmla="*/ 745855 w 4228282"/>
              <a:gd name="connsiteY17" fmla="*/ 1544140 h 3055043"/>
              <a:gd name="connsiteX18" fmla="*/ 291024 w 4228282"/>
              <a:gd name="connsiteY18" fmla="*/ 1183381 h 3055043"/>
              <a:gd name="connsiteX19" fmla="*/ 724535 w 4228282"/>
              <a:gd name="connsiteY19" fmla="*/ 1344115 h 3055043"/>
              <a:gd name="connsiteX20" fmla="*/ 276811 w 4228282"/>
              <a:gd name="connsiteY20" fmla="*/ 994071 h 3055043"/>
              <a:gd name="connsiteX21" fmla="*/ 60055 w 4228282"/>
              <a:gd name="connsiteY21" fmla="*/ 865484 h 3055043"/>
              <a:gd name="connsiteX22" fmla="*/ 6755 w 4228282"/>
              <a:gd name="connsiteY22" fmla="*/ 790474 h 3055043"/>
              <a:gd name="connsiteX23" fmla="*/ 102696 w 4228282"/>
              <a:gd name="connsiteY23" fmla="*/ 772614 h 3055043"/>
              <a:gd name="connsiteX24" fmla="*/ 397625 w 4228282"/>
              <a:gd name="connsiteY24" fmla="*/ 801190 h 3055043"/>
              <a:gd name="connsiteX25" fmla="*/ 31628 w 4228282"/>
              <a:gd name="connsiteY25" fmla="*/ 565446 h 3055043"/>
              <a:gd name="connsiteX26" fmla="*/ 305237 w 4228282"/>
              <a:gd name="connsiteY26" fmla="*/ 601165 h 3055043"/>
              <a:gd name="connsiteX27" fmla="*/ 383412 w 4228282"/>
              <a:gd name="connsiteY27" fmla="*/ 508296 h 3055043"/>
              <a:gd name="connsiteX28" fmla="*/ 511333 w 4228282"/>
              <a:gd name="connsiteY28" fmla="*/ 358278 h 3055043"/>
              <a:gd name="connsiteX29" fmla="*/ 600167 w 4228282"/>
              <a:gd name="connsiteY29" fmla="*/ 276124 h 3055043"/>
              <a:gd name="connsiteX30" fmla="*/ 635701 w 4228282"/>
              <a:gd name="connsiteY30" fmla="*/ 11805 h 305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3" name="Picture Placeholder 22">
            <a:extLst>
              <a:ext uri="{FF2B5EF4-FFF2-40B4-BE49-F238E27FC236}">
                <a16:creationId xmlns:a16="http://schemas.microsoft.com/office/drawing/2014/main" id="{EC743229-7365-4C8C-94FD-35B3ABABBB69}"/>
              </a:ext>
            </a:extLst>
          </p:cNvPr>
          <p:cNvSpPr>
            <a:spLocks noGrp="1"/>
          </p:cNvSpPr>
          <p:nvPr>
            <p:ph type="pic" sz="quarter" idx="16"/>
          </p:nvPr>
        </p:nvSpPr>
        <p:spPr>
          <a:xfrm>
            <a:off x="4726375" y="0"/>
            <a:ext cx="4228635" cy="3694372"/>
          </a:xfrm>
          <a:custGeom>
            <a:avLst/>
            <a:gdLst>
              <a:gd name="connsiteX0" fmla="*/ 1225911 w 4228635"/>
              <a:gd name="connsiteY0" fmla="*/ 0 h 3694372"/>
              <a:gd name="connsiteX1" fmla="*/ 4228635 w 4228635"/>
              <a:gd name="connsiteY1" fmla="*/ 0 h 3694372"/>
              <a:gd name="connsiteX2" fmla="*/ 4228635 w 4228635"/>
              <a:gd name="connsiteY2" fmla="*/ 3694372 h 3694372"/>
              <a:gd name="connsiteX3" fmla="*/ 649353 w 4228635"/>
              <a:gd name="connsiteY3" fmla="*/ 3694372 h 3694372"/>
              <a:gd name="connsiteX4" fmla="*/ 648934 w 4228635"/>
              <a:gd name="connsiteY4" fmla="*/ 3686621 h 3694372"/>
              <a:gd name="connsiteX5" fmla="*/ 554325 w 4228635"/>
              <a:gd name="connsiteY5" fmla="*/ 3554015 h 3694372"/>
              <a:gd name="connsiteX6" fmla="*/ 348230 w 4228635"/>
              <a:gd name="connsiteY6" fmla="*/ 3407569 h 3694372"/>
              <a:gd name="connsiteX7" fmla="*/ 408637 w 4228635"/>
              <a:gd name="connsiteY7" fmla="*/ 3243263 h 3694372"/>
              <a:gd name="connsiteX8" fmla="*/ 845701 w 4228635"/>
              <a:gd name="connsiteY8" fmla="*/ 3343275 h 3694372"/>
              <a:gd name="connsiteX9" fmla="*/ 195435 w 4228635"/>
              <a:gd name="connsiteY9" fmla="*/ 2953940 h 3694372"/>
              <a:gd name="connsiteX10" fmla="*/ 305589 w 4228635"/>
              <a:gd name="connsiteY10" fmla="*/ 2936081 h 3694372"/>
              <a:gd name="connsiteX11" fmla="*/ 700013 w 4228635"/>
              <a:gd name="connsiteY11" fmla="*/ 2714625 h 3694372"/>
              <a:gd name="connsiteX12" fmla="*/ 721333 w 4228635"/>
              <a:gd name="connsiteY12" fmla="*/ 2703909 h 3694372"/>
              <a:gd name="connsiteX13" fmla="*/ 788847 w 4228635"/>
              <a:gd name="connsiteY13" fmla="*/ 2564606 h 3694372"/>
              <a:gd name="connsiteX14" fmla="*/ 1002049 w 4228635"/>
              <a:gd name="connsiteY14" fmla="*/ 2543175 h 3694372"/>
              <a:gd name="connsiteX15" fmla="*/ 1179718 w 4228635"/>
              <a:gd name="connsiteY15" fmla="*/ 2575322 h 3694372"/>
              <a:gd name="connsiteX16" fmla="*/ 1371600 w 4228635"/>
              <a:gd name="connsiteY16" fmla="*/ 2536031 h 3694372"/>
              <a:gd name="connsiteX17" fmla="*/ 1542161 w 4228635"/>
              <a:gd name="connsiteY17" fmla="*/ 2553891 h 3694372"/>
              <a:gd name="connsiteX18" fmla="*/ 1687849 w 4228635"/>
              <a:gd name="connsiteY18" fmla="*/ 2528888 h 3694372"/>
              <a:gd name="connsiteX19" fmla="*/ 1545714 w 4228635"/>
              <a:gd name="connsiteY19" fmla="*/ 2411015 h 3694372"/>
              <a:gd name="connsiteX20" fmla="*/ 1346726 w 4228635"/>
              <a:gd name="connsiteY20" fmla="*/ 2411015 h 3694372"/>
              <a:gd name="connsiteX21" fmla="*/ 1204591 w 4228635"/>
              <a:gd name="connsiteY21" fmla="*/ 2336007 h 3694372"/>
              <a:gd name="connsiteX22" fmla="*/ 1069563 w 4228635"/>
              <a:gd name="connsiteY22" fmla="*/ 2200275 h 3694372"/>
              <a:gd name="connsiteX23" fmla="*/ 593412 w 4228635"/>
              <a:gd name="connsiteY23" fmla="*/ 1982390 h 3694372"/>
              <a:gd name="connsiteX24" fmla="*/ 508131 w 4228635"/>
              <a:gd name="connsiteY24" fmla="*/ 1900238 h 3694372"/>
              <a:gd name="connsiteX25" fmla="*/ 1865518 w 4228635"/>
              <a:gd name="connsiteY25" fmla="*/ 2218135 h 3694372"/>
              <a:gd name="connsiteX26" fmla="*/ 1446220 w 4228635"/>
              <a:gd name="connsiteY26" fmla="*/ 2085975 h 3694372"/>
              <a:gd name="connsiteX27" fmla="*/ 1730490 w 4228635"/>
              <a:gd name="connsiteY27" fmla="*/ 2110978 h 3694372"/>
              <a:gd name="connsiteX28" fmla="*/ 1886838 w 4228635"/>
              <a:gd name="connsiteY28" fmla="*/ 2021681 h 3694372"/>
              <a:gd name="connsiteX29" fmla="*/ 1886838 w 4228635"/>
              <a:gd name="connsiteY29" fmla="*/ 1993106 h 3694372"/>
              <a:gd name="connsiteX30" fmla="*/ 1769577 w 4228635"/>
              <a:gd name="connsiteY30" fmla="*/ 1910953 h 3694372"/>
              <a:gd name="connsiteX31" fmla="*/ 1702063 w 4228635"/>
              <a:gd name="connsiteY31" fmla="*/ 1857375 h 3694372"/>
              <a:gd name="connsiteX32" fmla="*/ 1517288 w 4228635"/>
              <a:gd name="connsiteY32" fmla="*/ 1664493 h 3694372"/>
              <a:gd name="connsiteX33" fmla="*/ 1648762 w 4228635"/>
              <a:gd name="connsiteY33" fmla="*/ 1643062 h 3694372"/>
              <a:gd name="connsiteX34" fmla="*/ 1698509 w 4228635"/>
              <a:gd name="connsiteY34" fmla="*/ 1603772 h 3694372"/>
              <a:gd name="connsiteX35" fmla="*/ 1662976 w 4228635"/>
              <a:gd name="connsiteY35" fmla="*/ 1546622 h 3694372"/>
              <a:gd name="connsiteX36" fmla="*/ 1254338 w 4228635"/>
              <a:gd name="connsiteY36" fmla="*/ 1371600 h 3694372"/>
              <a:gd name="connsiteX37" fmla="*/ 1222358 w 4228635"/>
              <a:gd name="connsiteY37" fmla="*/ 1235869 h 3694372"/>
              <a:gd name="connsiteX38" fmla="*/ 1300532 w 4228635"/>
              <a:gd name="connsiteY38" fmla="*/ 1214437 h 3694372"/>
              <a:gd name="connsiteX39" fmla="*/ 1389366 w 4228635"/>
              <a:gd name="connsiteY39" fmla="*/ 1225153 h 3694372"/>
              <a:gd name="connsiteX40" fmla="*/ 1318299 w 4228635"/>
              <a:gd name="connsiteY40" fmla="*/ 1117997 h 3694372"/>
              <a:gd name="connsiteX41" fmla="*/ 1030476 w 4228635"/>
              <a:gd name="connsiteY41" fmla="*/ 1010841 h 3694372"/>
              <a:gd name="connsiteX42" fmla="*/ 977176 w 4228635"/>
              <a:gd name="connsiteY42" fmla="*/ 953690 h 3694372"/>
              <a:gd name="connsiteX43" fmla="*/ 1048243 w 4228635"/>
              <a:gd name="connsiteY43" fmla="*/ 925115 h 3694372"/>
              <a:gd name="connsiteX44" fmla="*/ 1101544 w 4228635"/>
              <a:gd name="connsiteY44" fmla="*/ 914400 h 3694372"/>
              <a:gd name="connsiteX45" fmla="*/ 0 w 4228635"/>
              <a:gd name="connsiteY45" fmla="*/ 467915 h 3694372"/>
              <a:gd name="connsiteX46" fmla="*/ 248735 w 4228635"/>
              <a:gd name="connsiteY46" fmla="*/ 464344 h 3694372"/>
              <a:gd name="connsiteX47" fmla="*/ 493918 w 4228635"/>
              <a:gd name="connsiteY47" fmla="*/ 535781 h 3694372"/>
              <a:gd name="connsiteX48" fmla="*/ 753314 w 4228635"/>
              <a:gd name="connsiteY48" fmla="*/ 525066 h 3694372"/>
              <a:gd name="connsiteX49" fmla="*/ 998496 w 4228635"/>
              <a:gd name="connsiteY49" fmla="*/ 560785 h 3694372"/>
              <a:gd name="connsiteX50" fmla="*/ 1211698 w 4228635"/>
              <a:gd name="connsiteY50" fmla="*/ 560785 h 3694372"/>
              <a:gd name="connsiteX51" fmla="*/ 1012709 w 4228635"/>
              <a:gd name="connsiteY51" fmla="*/ 507206 h 3694372"/>
              <a:gd name="connsiteX52" fmla="*/ 938089 w 4228635"/>
              <a:gd name="connsiteY52" fmla="*/ 417909 h 3694372"/>
              <a:gd name="connsiteX53" fmla="*/ 962962 w 4228635"/>
              <a:gd name="connsiteY53" fmla="*/ 335757 h 3694372"/>
              <a:gd name="connsiteX54" fmla="*/ 1044690 w 4228635"/>
              <a:gd name="connsiteY54" fmla="*/ 360759 h 3694372"/>
              <a:gd name="connsiteX55" fmla="*/ 1140631 w 4228635"/>
              <a:gd name="connsiteY55" fmla="*/ 453629 h 3694372"/>
              <a:gd name="connsiteX56" fmla="*/ 1161951 w 4228635"/>
              <a:gd name="connsiteY56" fmla="*/ 396478 h 3694372"/>
              <a:gd name="connsiteX57" fmla="*/ 1218805 w 4228635"/>
              <a:gd name="connsiteY57" fmla="*/ 353615 h 3694372"/>
              <a:gd name="connsiteX58" fmla="*/ 1545714 w 4228635"/>
              <a:gd name="connsiteY58" fmla="*/ 375047 h 3694372"/>
              <a:gd name="connsiteX59" fmla="*/ 1328959 w 4228635"/>
              <a:gd name="connsiteY59" fmla="*/ 192881 h 3694372"/>
              <a:gd name="connsiteX60" fmla="*/ 1190378 w 4228635"/>
              <a:gd name="connsiteY60" fmla="*/ 164306 h 3694372"/>
              <a:gd name="connsiteX61" fmla="*/ 1158398 w 4228635"/>
              <a:gd name="connsiteY61" fmla="*/ 89297 h 3694372"/>
              <a:gd name="connsiteX62" fmla="*/ 1222358 w 4228635"/>
              <a:gd name="connsiteY62" fmla="*/ 71437 h 3694372"/>
              <a:gd name="connsiteX63" fmla="*/ 1542161 w 4228635"/>
              <a:gd name="connsiteY63" fmla="*/ 135731 h 3694372"/>
              <a:gd name="connsiteX64" fmla="*/ 1595462 w 4228635"/>
              <a:gd name="connsiteY64" fmla="*/ 110728 h 3694372"/>
              <a:gd name="connsiteX65" fmla="*/ 1225911 w 4228635"/>
              <a:gd name="connsiteY65" fmla="*/ 0 h 3694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838200" y="365125"/>
            <a:ext cx="3200400" cy="2103436"/>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643186"/>
            <a:ext cx="3816096" cy="3529014"/>
          </a:xfrm>
        </p:spPr>
        <p:txBody>
          <a:bodyPr/>
          <a:lstStyle>
            <a:lvl1pPr marL="0" indent="0">
              <a:buNone/>
              <a:defRPr sz="2000"/>
            </a:lvl1pPr>
            <a:lvl2pPr marL="228600">
              <a:defRPr/>
            </a:lvl2pPr>
            <a:lvl3pPr marL="457200">
              <a:defRPr/>
            </a:lvl3pPr>
            <a:lvl4pPr marL="685800">
              <a:defRPr/>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838200" y="6356350"/>
            <a:ext cx="4114800" cy="365125"/>
          </a:xfrm>
        </p:spPr>
        <p:txBody>
          <a:bodyPr/>
          <a:lstStyle>
            <a:lvl1pPr algn="l">
              <a:defRPr/>
            </a:lvl1pPr>
          </a:lstStyle>
          <a:p>
            <a:pPr algn="l"/>
            <a:r>
              <a:rPr lang="en-US" dirty="0"/>
              <a:t>Presentation Title</a:t>
            </a:r>
          </a:p>
        </p:txBody>
      </p:sp>
      <p:sp>
        <p:nvSpPr>
          <p:cNvPr id="19" name="Picture Placeholder 18">
            <a:extLst>
              <a:ext uri="{FF2B5EF4-FFF2-40B4-BE49-F238E27FC236}">
                <a16:creationId xmlns:a16="http://schemas.microsoft.com/office/drawing/2014/main" id="{EA8AF96E-CB82-45CC-9B91-E49970478495}"/>
              </a:ext>
            </a:extLst>
          </p:cNvPr>
          <p:cNvSpPr>
            <a:spLocks noGrp="1"/>
          </p:cNvSpPr>
          <p:nvPr>
            <p:ph type="pic" sz="quarter" idx="13"/>
          </p:nvPr>
        </p:nvSpPr>
        <p:spPr>
          <a:xfrm>
            <a:off x="9082087" y="0"/>
            <a:ext cx="3109415" cy="3694372"/>
          </a:xfrm>
        </p:spPr>
        <p:txBody>
          <a:bodyPr anchor="ctr"/>
          <a:lstStyle>
            <a:lvl1pPr algn="ctr">
              <a:buNone/>
              <a:defRPr/>
            </a:lvl1pPr>
          </a:lstStyle>
          <a:p>
            <a:r>
              <a:rPr lang="en-US"/>
              <a:t>Click icon to add picture</a:t>
            </a:r>
            <a:endParaRPr lang="en-US" dirty="0"/>
          </a:p>
        </p:txBody>
      </p:sp>
      <p:sp>
        <p:nvSpPr>
          <p:cNvPr id="20" name="Picture Placeholder 18">
            <a:extLst>
              <a:ext uri="{FF2B5EF4-FFF2-40B4-BE49-F238E27FC236}">
                <a16:creationId xmlns:a16="http://schemas.microsoft.com/office/drawing/2014/main" id="{6EEC573A-93BD-45DD-B03E-E2F5E00942F2}"/>
              </a:ext>
            </a:extLst>
          </p:cNvPr>
          <p:cNvSpPr>
            <a:spLocks noGrp="1"/>
          </p:cNvSpPr>
          <p:nvPr>
            <p:ph type="pic" sz="quarter" idx="14"/>
          </p:nvPr>
        </p:nvSpPr>
        <p:spPr>
          <a:xfrm>
            <a:off x="9081588" y="3802957"/>
            <a:ext cx="3109415" cy="3055044"/>
          </a:xfrm>
        </p:spPr>
        <p:txBody>
          <a:bodyPr anchor="ctr"/>
          <a:lstStyle>
            <a:lvl1pPr algn="ctr">
              <a:buNone/>
              <a:defRPr/>
            </a:lvl1pPr>
          </a:lstStyle>
          <a:p>
            <a:r>
              <a:rPr lang="en-US"/>
              <a:t>Click icon to add picture</a:t>
            </a:r>
            <a:endParaRPr lang="en-US" dirty="0"/>
          </a:p>
        </p:txBody>
      </p:sp>
    </p:spTree>
    <p:extLst>
      <p:ext uri="{BB962C8B-B14F-4D97-AF65-F5344CB8AC3E}">
        <p14:creationId xmlns:p14="http://schemas.microsoft.com/office/powerpoint/2010/main" val="3796646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1531EA5B-7FC1-4088-B6D5-4395F4C1F3C8}"/>
              </a:ext>
            </a:extLst>
          </p:cNvPr>
          <p:cNvSpPr/>
          <p:nvPr userDrawn="1"/>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hasCustomPrompt="1"/>
          </p:nvPr>
        </p:nvSpPr>
        <p:spPr>
          <a:xfrm>
            <a:off x="1768928" y="2242457"/>
            <a:ext cx="3731849" cy="2373086"/>
          </a:xfrm>
        </p:spPr>
        <p:txBody>
          <a:bodyPr anchor="ctr">
            <a:normAutofit/>
          </a:bodyPr>
          <a:lstStyle>
            <a:lvl1pPr>
              <a:defRPr sz="4000">
                <a:solidFill>
                  <a:schemeClr val="bg1"/>
                </a:solidFill>
              </a:defRPr>
            </a:lvl1pPr>
          </a:lstStyle>
          <a:p>
            <a:r>
              <a:rPr lang="en-US" dirty="0"/>
              <a:t>Title</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5" name="Content Placeholder 13">
            <a:extLst>
              <a:ext uri="{FF2B5EF4-FFF2-40B4-BE49-F238E27FC236}">
                <a16:creationId xmlns:a16="http://schemas.microsoft.com/office/drawing/2014/main" id="{CCD14F82-32BC-4E61-83EA-CB71ED780A3F}"/>
              </a:ext>
            </a:extLst>
          </p:cNvPr>
          <p:cNvSpPr>
            <a:spLocks noGrp="1"/>
          </p:cNvSpPr>
          <p:nvPr>
            <p:ph sz="quarter" idx="13"/>
          </p:nvPr>
        </p:nvSpPr>
        <p:spPr>
          <a:xfrm>
            <a:off x="6735763" y="712788"/>
            <a:ext cx="4618037" cy="5432425"/>
          </a:xfrm>
        </p:spPr>
        <p:txBody>
          <a:bodyPr anchor="ctr"/>
          <a:lstStyle>
            <a:lvl1pPr marL="0" indent="0">
              <a:buNone/>
              <a:defRPr sz="1800"/>
            </a:lvl1pPr>
          </a:lstStyle>
          <a:p>
            <a:pPr lvl="0"/>
            <a:r>
              <a:rPr lang="en-US"/>
              <a:t>Click to edit Master text styles</a:t>
            </a:r>
          </a:p>
        </p:txBody>
      </p:sp>
    </p:spTree>
    <p:extLst>
      <p:ext uri="{BB962C8B-B14F-4D97-AF65-F5344CB8AC3E}">
        <p14:creationId xmlns:p14="http://schemas.microsoft.com/office/powerpoint/2010/main" val="365546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2 pictures">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52F74EF-6A19-4BD7-8279-F105381ACB13}"/>
              </a:ext>
            </a:extLst>
          </p:cNvPr>
          <p:cNvSpPr>
            <a:spLocks noGrp="1"/>
          </p:cNvSpPr>
          <p:nvPr>
            <p:ph type="pic" sz="quarter" idx="13"/>
          </p:nvPr>
        </p:nvSpPr>
        <p:spPr>
          <a:xfrm>
            <a:off x="-9153" y="0"/>
            <a:ext cx="6105136" cy="6240787"/>
          </a:xfrm>
          <a:custGeom>
            <a:avLst/>
            <a:gdLst>
              <a:gd name="connsiteX0" fmla="*/ 0 w 6105136"/>
              <a:gd name="connsiteY0" fmla="*/ 0 h 6240787"/>
              <a:gd name="connsiteX1" fmla="*/ 4523152 w 6105136"/>
              <a:gd name="connsiteY1" fmla="*/ 0 h 6240787"/>
              <a:gd name="connsiteX2" fmla="*/ 4608623 w 6105136"/>
              <a:gd name="connsiteY2" fmla="*/ 39946 h 6240787"/>
              <a:gd name="connsiteX3" fmla="*/ 4823827 w 6105136"/>
              <a:gd name="connsiteY3" fmla="*/ 132755 h 6240787"/>
              <a:gd name="connsiteX4" fmla="*/ 4905422 w 6105136"/>
              <a:gd name="connsiteY4" fmla="*/ 207003 h 6240787"/>
              <a:gd name="connsiteX5" fmla="*/ 5580181 w 6105136"/>
              <a:gd name="connsiteY5" fmla="*/ 692427 h 6240787"/>
              <a:gd name="connsiteX6" fmla="*/ 5451100 w 6105136"/>
              <a:gd name="connsiteY6" fmla="*/ 795341 h 6240787"/>
              <a:gd name="connsiteX7" fmla="*/ 5690699 w 6105136"/>
              <a:gd name="connsiteY7" fmla="*/ 918459 h 6240787"/>
              <a:gd name="connsiteX8" fmla="*/ 5744662 w 6105136"/>
              <a:gd name="connsiteY8" fmla="*/ 970151 h 6240787"/>
              <a:gd name="connsiteX9" fmla="*/ 5698902 w 6105136"/>
              <a:gd name="connsiteY9" fmla="*/ 1032179 h 6240787"/>
              <a:gd name="connsiteX10" fmla="*/ 5599609 w 6105136"/>
              <a:gd name="connsiteY10" fmla="*/ 1075412 h 6240787"/>
              <a:gd name="connsiteX11" fmla="*/ 5467939 w 6105136"/>
              <a:gd name="connsiteY11" fmla="*/ 1184902 h 6240787"/>
              <a:gd name="connsiteX12" fmla="*/ 5473118 w 6105136"/>
              <a:gd name="connsiteY12" fmla="*/ 1270428 h 6240787"/>
              <a:gd name="connsiteX13" fmla="*/ 5551259 w 6105136"/>
              <a:gd name="connsiteY13" fmla="*/ 1425502 h 6240787"/>
              <a:gd name="connsiteX14" fmla="*/ 5433832 w 6105136"/>
              <a:gd name="connsiteY14" fmla="*/ 1587625 h 6240787"/>
              <a:gd name="connsiteX15" fmla="*/ 5373392 w 6105136"/>
              <a:gd name="connsiteY15" fmla="*/ 1635554 h 6240787"/>
              <a:gd name="connsiteX16" fmla="*/ 5489956 w 6105136"/>
              <a:gd name="connsiteY16" fmla="*/ 1652001 h 6240787"/>
              <a:gd name="connsiteX17" fmla="*/ 5530536 w 6105136"/>
              <a:gd name="connsiteY17" fmla="*/ 1719670 h 6240787"/>
              <a:gd name="connsiteX18" fmla="*/ 5548668 w 6105136"/>
              <a:gd name="connsiteY18" fmla="*/ 1753506 h 6240787"/>
              <a:gd name="connsiteX19" fmla="*/ 5658753 w 6105136"/>
              <a:gd name="connsiteY19" fmla="*/ 1965440 h 6240787"/>
              <a:gd name="connsiteX20" fmla="*/ 5640189 w 6105136"/>
              <a:gd name="connsiteY20" fmla="*/ 2024647 h 6240787"/>
              <a:gd name="connsiteX21" fmla="*/ 5456712 w 6105136"/>
              <a:gd name="connsiteY21" fmla="*/ 2310829 h 6240787"/>
              <a:gd name="connsiteX22" fmla="*/ 5651844 w 6105136"/>
              <a:gd name="connsiteY22" fmla="*/ 2390715 h 6240787"/>
              <a:gd name="connsiteX23" fmla="*/ 5663501 w 6105136"/>
              <a:gd name="connsiteY23" fmla="*/ 2526050 h 6240787"/>
              <a:gd name="connsiteX24" fmla="*/ 5762794 w 6105136"/>
              <a:gd name="connsiteY24" fmla="*/ 2677365 h 6240787"/>
              <a:gd name="connsiteX25" fmla="*/ 5981237 w 6105136"/>
              <a:gd name="connsiteY25" fmla="*/ 2890238 h 6240787"/>
              <a:gd name="connsiteX26" fmla="*/ 6105136 w 6105136"/>
              <a:gd name="connsiteY26" fmla="*/ 3033093 h 6240787"/>
              <a:gd name="connsiteX27" fmla="*/ 5891443 w 6105136"/>
              <a:gd name="connsiteY27" fmla="*/ 3071156 h 6240787"/>
              <a:gd name="connsiteX28" fmla="*/ 5858202 w 6105136"/>
              <a:gd name="connsiteY28" fmla="*/ 3093243 h 6240787"/>
              <a:gd name="connsiteX29" fmla="*/ 5883673 w 6105136"/>
              <a:gd name="connsiteY29" fmla="*/ 3168428 h 6240787"/>
              <a:gd name="connsiteX30" fmla="*/ 5917778 w 6105136"/>
              <a:gd name="connsiteY30" fmla="*/ 3243149 h 6240787"/>
              <a:gd name="connsiteX31" fmla="*/ 5894034 w 6105136"/>
              <a:gd name="connsiteY31" fmla="*/ 3301887 h 6240787"/>
              <a:gd name="connsiteX32" fmla="*/ 5727393 w 6105136"/>
              <a:gd name="connsiteY32" fmla="*/ 3556115 h 6240787"/>
              <a:gd name="connsiteX33" fmla="*/ 5590543 w 6105136"/>
              <a:gd name="connsiteY33" fmla="*/ 3657145 h 6240787"/>
              <a:gd name="connsiteX34" fmla="*/ 5278850 w 6105136"/>
              <a:gd name="connsiteY34" fmla="*/ 4116255 h 6240787"/>
              <a:gd name="connsiteX35" fmla="*/ 5180851 w 6105136"/>
              <a:gd name="connsiteY35" fmla="*/ 4265220 h 6240787"/>
              <a:gd name="connsiteX36" fmla="*/ 5253380 w 6105136"/>
              <a:gd name="connsiteY36" fmla="*/ 4317849 h 6240787"/>
              <a:gd name="connsiteX37" fmla="*/ 5114368 w 6105136"/>
              <a:gd name="connsiteY37" fmla="*/ 4473866 h 6240787"/>
              <a:gd name="connsiteX38" fmla="*/ 4950749 w 6105136"/>
              <a:gd name="connsiteY38" fmla="*/ 4647262 h 6240787"/>
              <a:gd name="connsiteX39" fmla="*/ 4908013 w 6105136"/>
              <a:gd name="connsiteY39" fmla="*/ 4693317 h 6240787"/>
              <a:gd name="connsiteX40" fmla="*/ 1535079 w 6105136"/>
              <a:gd name="connsiteY40" fmla="*/ 6239347 h 6240787"/>
              <a:gd name="connsiteX41" fmla="*/ 645760 w 6105136"/>
              <a:gd name="connsiteY41" fmla="*/ 6011438 h 6240787"/>
              <a:gd name="connsiteX42" fmla="*/ 293915 w 6105136"/>
              <a:gd name="connsiteY42" fmla="*/ 5834280 h 6240787"/>
              <a:gd name="connsiteX43" fmla="*/ 68403 w 6105136"/>
              <a:gd name="connsiteY43" fmla="*/ 5686489 h 6240787"/>
              <a:gd name="connsiteX44" fmla="*/ 0 w 6105136"/>
              <a:gd name="connsiteY44" fmla="*/ 5638313 h 6240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5" name="Picture Placeholder 14">
            <a:extLst>
              <a:ext uri="{FF2B5EF4-FFF2-40B4-BE49-F238E27FC236}">
                <a16:creationId xmlns:a16="http://schemas.microsoft.com/office/drawing/2014/main" id="{409EFF82-B4B6-4B60-B389-A87BD677DE0A}"/>
              </a:ext>
            </a:extLst>
          </p:cNvPr>
          <p:cNvSpPr>
            <a:spLocks noGrp="1"/>
          </p:cNvSpPr>
          <p:nvPr>
            <p:ph type="pic" sz="quarter" idx="14"/>
          </p:nvPr>
        </p:nvSpPr>
        <p:spPr>
          <a:xfrm>
            <a:off x="6355502" y="211465"/>
            <a:ext cx="4941484" cy="3877363"/>
          </a:xfrm>
          <a:custGeom>
            <a:avLst/>
            <a:gdLst>
              <a:gd name="connsiteX0" fmla="*/ 4156023 w 4941484"/>
              <a:gd name="connsiteY0" fmla="*/ 17 h 3877363"/>
              <a:gd name="connsiteX1" fmla="*/ 4187225 w 4941484"/>
              <a:gd name="connsiteY1" fmla="*/ 16745 h 3877363"/>
              <a:gd name="connsiteX2" fmla="*/ 4013424 w 4941484"/>
              <a:gd name="connsiteY2" fmla="*/ 79463 h 3877363"/>
              <a:gd name="connsiteX3" fmla="*/ 4285215 w 4941484"/>
              <a:gd name="connsiteY3" fmla="*/ 46454 h 3877363"/>
              <a:gd name="connsiteX4" fmla="*/ 4289855 w 4941484"/>
              <a:gd name="connsiteY4" fmla="*/ 67782 h 3877363"/>
              <a:gd name="connsiteX5" fmla="*/ 3981190 w 4941484"/>
              <a:gd name="connsiteY5" fmla="*/ 148529 h 3877363"/>
              <a:gd name="connsiteX6" fmla="*/ 4008783 w 4941484"/>
              <a:gd name="connsiteY6" fmla="*/ 160972 h 3877363"/>
              <a:gd name="connsiteX7" fmla="*/ 4172785 w 4941484"/>
              <a:gd name="connsiteY7" fmla="*/ 129739 h 3877363"/>
              <a:gd name="connsiteX8" fmla="*/ 4205791 w 4941484"/>
              <a:gd name="connsiteY8" fmla="*/ 137864 h 3877363"/>
              <a:gd name="connsiteX9" fmla="*/ 4189547 w 4941484"/>
              <a:gd name="connsiteY9" fmla="*/ 175697 h 3877363"/>
              <a:gd name="connsiteX10" fmla="*/ 4118375 w 4941484"/>
              <a:gd name="connsiteY10" fmla="*/ 190425 h 3877363"/>
              <a:gd name="connsiteX11" fmla="*/ 4007492 w 4941484"/>
              <a:gd name="connsiteY11" fmla="*/ 279299 h 3877363"/>
              <a:gd name="connsiteX12" fmla="*/ 4175363 w 4941484"/>
              <a:gd name="connsiteY12" fmla="*/ 268633 h 3877363"/>
              <a:gd name="connsiteX13" fmla="*/ 4205019 w 4941484"/>
              <a:gd name="connsiteY13" fmla="*/ 290216 h 3877363"/>
              <a:gd name="connsiteX14" fmla="*/ 4216365 w 4941484"/>
              <a:gd name="connsiteY14" fmla="*/ 318148 h 3877363"/>
              <a:gd name="connsiteX15" fmla="*/ 4281347 w 4941484"/>
              <a:gd name="connsiteY15" fmla="*/ 341254 h 3877363"/>
              <a:gd name="connsiteX16" fmla="*/ 4179231 w 4941484"/>
              <a:gd name="connsiteY16" fmla="*/ 367154 h 3877363"/>
              <a:gd name="connsiteX17" fmla="*/ 4288309 w 4941484"/>
              <a:gd name="connsiteY17" fmla="*/ 367154 h 3877363"/>
              <a:gd name="connsiteX18" fmla="*/ 4413633 w 4941484"/>
              <a:gd name="connsiteY18" fmla="*/ 349381 h 3877363"/>
              <a:gd name="connsiteX19" fmla="*/ 4547207 w 4941484"/>
              <a:gd name="connsiteY19" fmla="*/ 354966 h 3877363"/>
              <a:gd name="connsiteX20" fmla="*/ 4814356 w 4941484"/>
              <a:gd name="connsiteY20" fmla="*/ 322211 h 3877363"/>
              <a:gd name="connsiteX21" fmla="*/ 4941484 w 4941484"/>
              <a:gd name="connsiteY21" fmla="*/ 324495 h 3877363"/>
              <a:gd name="connsiteX22" fmla="*/ 4234673 w 4941484"/>
              <a:gd name="connsiteY22" fmla="*/ 544899 h 3877363"/>
              <a:gd name="connsiteX23" fmla="*/ 4270775 w 4941484"/>
              <a:gd name="connsiteY23" fmla="*/ 593397 h 3877363"/>
              <a:gd name="connsiteX24" fmla="*/ 4122759 w 4941484"/>
              <a:gd name="connsiteY24" fmla="*/ 646212 h 3877363"/>
              <a:gd name="connsiteX25" fmla="*/ 4086400 w 4941484"/>
              <a:gd name="connsiteY25" fmla="*/ 698520 h 3877363"/>
              <a:gd name="connsiteX26" fmla="*/ 4132041 w 4941484"/>
              <a:gd name="connsiteY26" fmla="*/ 693950 h 3877363"/>
              <a:gd name="connsiteX27" fmla="*/ 4171237 w 4941484"/>
              <a:gd name="connsiteY27" fmla="*/ 703852 h 3877363"/>
              <a:gd name="connsiteX28" fmla="*/ 4154992 w 4941484"/>
              <a:gd name="connsiteY28" fmla="*/ 770380 h 3877363"/>
              <a:gd name="connsiteX29" fmla="*/ 3945863 w 4941484"/>
              <a:gd name="connsiteY29" fmla="*/ 856205 h 3877363"/>
              <a:gd name="connsiteX30" fmla="*/ 3927039 w 4941484"/>
              <a:gd name="connsiteY30" fmla="*/ 884136 h 3877363"/>
              <a:gd name="connsiteX31" fmla="*/ 3952052 w 4941484"/>
              <a:gd name="connsiteY31" fmla="*/ 903942 h 3877363"/>
              <a:gd name="connsiteX32" fmla="*/ 4019613 w 4941484"/>
              <a:gd name="connsiteY32" fmla="*/ 914098 h 3877363"/>
              <a:gd name="connsiteX33" fmla="*/ 3924977 w 4941484"/>
              <a:gd name="connsiteY33" fmla="*/ 1009319 h 3877363"/>
              <a:gd name="connsiteX34" fmla="*/ 3890421 w 4941484"/>
              <a:gd name="connsiteY34" fmla="*/ 1035726 h 3877363"/>
              <a:gd name="connsiteX35" fmla="*/ 3831370 w 4941484"/>
              <a:gd name="connsiteY35" fmla="*/ 1076608 h 3877363"/>
              <a:gd name="connsiteX36" fmla="*/ 3830339 w 4941484"/>
              <a:gd name="connsiteY36" fmla="*/ 1089050 h 3877363"/>
              <a:gd name="connsiteX37" fmla="*/ 3910793 w 4941484"/>
              <a:gd name="connsiteY37" fmla="*/ 1132978 h 3877363"/>
              <a:gd name="connsiteX38" fmla="*/ 4055971 w 4941484"/>
              <a:gd name="connsiteY38" fmla="*/ 1121043 h 3877363"/>
              <a:gd name="connsiteX39" fmla="*/ 3841428 w 4941484"/>
              <a:gd name="connsiteY39" fmla="*/ 1186555 h 3877363"/>
              <a:gd name="connsiteX40" fmla="*/ 4535860 w 4941484"/>
              <a:gd name="connsiteY40" fmla="*/ 1030395 h 3877363"/>
              <a:gd name="connsiteX41" fmla="*/ 4491508 w 4941484"/>
              <a:gd name="connsiteY41" fmla="*/ 1071275 h 3877363"/>
              <a:gd name="connsiteX42" fmla="*/ 4248597 w 4941484"/>
              <a:gd name="connsiteY42" fmla="*/ 1178936 h 3877363"/>
              <a:gd name="connsiteX43" fmla="*/ 4179749 w 4941484"/>
              <a:gd name="connsiteY43" fmla="*/ 1246481 h 3877363"/>
              <a:gd name="connsiteX44" fmla="*/ 4107545 w 4941484"/>
              <a:gd name="connsiteY44" fmla="*/ 1283806 h 3877363"/>
              <a:gd name="connsiteX45" fmla="*/ 4006204 w 4941484"/>
              <a:gd name="connsiteY45" fmla="*/ 1283045 h 3877363"/>
              <a:gd name="connsiteX46" fmla="*/ 3934259 w 4941484"/>
              <a:gd name="connsiteY46" fmla="*/ 1340431 h 3877363"/>
              <a:gd name="connsiteX47" fmla="*/ 4009298 w 4941484"/>
              <a:gd name="connsiteY47" fmla="*/ 1352619 h 3877363"/>
              <a:gd name="connsiteX48" fmla="*/ 4097230 w 4941484"/>
              <a:gd name="connsiteY48" fmla="*/ 1343224 h 3877363"/>
              <a:gd name="connsiteX49" fmla="*/ 4287021 w 4941484"/>
              <a:gd name="connsiteY49" fmla="*/ 1346270 h 3877363"/>
              <a:gd name="connsiteX50" fmla="*/ 4395839 w 4941484"/>
              <a:gd name="connsiteY50" fmla="*/ 1357443 h 3877363"/>
              <a:gd name="connsiteX51" fmla="*/ 4645969 w 4941484"/>
              <a:gd name="connsiteY51" fmla="*/ 1338398 h 3877363"/>
              <a:gd name="connsiteX52" fmla="*/ 4631270 w 4941484"/>
              <a:gd name="connsiteY52" fmla="*/ 1387152 h 3877363"/>
              <a:gd name="connsiteX53" fmla="*/ 4640555 w 4941484"/>
              <a:gd name="connsiteY53" fmla="*/ 1429556 h 3877363"/>
              <a:gd name="connsiteX54" fmla="*/ 4644165 w 4941484"/>
              <a:gd name="connsiteY54" fmla="*/ 1521730 h 3877363"/>
              <a:gd name="connsiteX55" fmla="*/ 4641844 w 4941484"/>
              <a:gd name="connsiteY55" fmla="*/ 1536712 h 3877363"/>
              <a:gd name="connsiteX56" fmla="*/ 4697799 w 4941484"/>
              <a:gd name="connsiteY56" fmla="*/ 1546361 h 3877363"/>
              <a:gd name="connsiteX57" fmla="*/ 4364379 w 4941484"/>
              <a:gd name="connsiteY57" fmla="*/ 1738070 h 3877363"/>
              <a:gd name="connsiteX58" fmla="*/ 4587175 w 4941484"/>
              <a:gd name="connsiteY58" fmla="*/ 1689317 h 3877363"/>
              <a:gd name="connsiteX59" fmla="*/ 4617346 w 4941484"/>
              <a:gd name="connsiteY59" fmla="*/ 1769810 h 3877363"/>
              <a:gd name="connsiteX60" fmla="*/ 4512653 w 4941484"/>
              <a:gd name="connsiteY60" fmla="*/ 1841415 h 3877363"/>
              <a:gd name="connsiteX61" fmla="*/ 4473973 w 4941484"/>
              <a:gd name="connsiteY61" fmla="*/ 1983103 h 3877363"/>
              <a:gd name="connsiteX62" fmla="*/ 4492798 w 4941484"/>
              <a:gd name="connsiteY62" fmla="*/ 2112602 h 3877363"/>
              <a:gd name="connsiteX63" fmla="*/ 4537665 w 4941484"/>
              <a:gd name="connsiteY63" fmla="*/ 2153737 h 3877363"/>
              <a:gd name="connsiteX64" fmla="*/ 4602648 w 4941484"/>
              <a:gd name="connsiteY64" fmla="*/ 2227627 h 3877363"/>
              <a:gd name="connsiteX65" fmla="*/ 4642875 w 4941484"/>
              <a:gd name="connsiteY65" fmla="*/ 2273333 h 3877363"/>
              <a:gd name="connsiteX66" fmla="*/ 4782639 w 4941484"/>
              <a:gd name="connsiteY66" fmla="*/ 2255559 h 3877363"/>
              <a:gd name="connsiteX67" fmla="*/ 4596201 w 4941484"/>
              <a:gd name="connsiteY67" fmla="*/ 2371602 h 3877363"/>
              <a:gd name="connsiteX68" fmla="*/ 4747311 w 4941484"/>
              <a:gd name="connsiteY68" fmla="*/ 2357127 h 3877363"/>
              <a:gd name="connsiteX69" fmla="*/ 4796563 w 4941484"/>
              <a:gd name="connsiteY69" fmla="*/ 2365252 h 3877363"/>
              <a:gd name="connsiteX70" fmla="*/ 4768455 w 4941484"/>
              <a:gd name="connsiteY70" fmla="*/ 2402832 h 3877363"/>
              <a:gd name="connsiteX71" fmla="*/ 4657573 w 4941484"/>
              <a:gd name="connsiteY71" fmla="*/ 2466566 h 3877363"/>
              <a:gd name="connsiteX72" fmla="*/ 4429103 w 4941484"/>
              <a:gd name="connsiteY72" fmla="*/ 2639233 h 3877363"/>
              <a:gd name="connsiteX73" fmla="*/ 4650355 w 4941484"/>
              <a:gd name="connsiteY73" fmla="*/ 2560010 h 3877363"/>
              <a:gd name="connsiteX74" fmla="*/ 4417243 w 4941484"/>
              <a:gd name="connsiteY74" fmla="*/ 2737500 h 3877363"/>
              <a:gd name="connsiteX75" fmla="*/ 4365411 w 4941484"/>
              <a:gd name="connsiteY75" fmla="*/ 2796409 h 3877363"/>
              <a:gd name="connsiteX76" fmla="*/ 4260717 w 4941484"/>
              <a:gd name="connsiteY76" fmla="*/ 2942666 h 3877363"/>
              <a:gd name="connsiteX77" fmla="*/ 4265875 w 4941484"/>
              <a:gd name="connsiteY77" fmla="*/ 2959171 h 3877363"/>
              <a:gd name="connsiteX78" fmla="*/ 4386814 w 4941484"/>
              <a:gd name="connsiteY78" fmla="*/ 2935557 h 3877363"/>
              <a:gd name="connsiteX79" fmla="*/ 4230031 w 4941484"/>
              <a:gd name="connsiteY79" fmla="*/ 3058455 h 3877363"/>
              <a:gd name="connsiteX80" fmla="*/ 4068091 w 4941484"/>
              <a:gd name="connsiteY80" fmla="*/ 3152912 h 3877363"/>
              <a:gd name="connsiteX81" fmla="*/ 4183101 w 4941484"/>
              <a:gd name="connsiteY81" fmla="*/ 3138440 h 3877363"/>
              <a:gd name="connsiteX82" fmla="*/ 4341172 w 4941484"/>
              <a:gd name="connsiteY82" fmla="*/ 3084354 h 3877363"/>
              <a:gd name="connsiteX83" fmla="*/ 4396097 w 4941484"/>
              <a:gd name="connsiteY83" fmla="*/ 3104668 h 3877363"/>
              <a:gd name="connsiteX84" fmla="*/ 4246278 w 4941484"/>
              <a:gd name="connsiteY84" fmla="*/ 3194048 h 3877363"/>
              <a:gd name="connsiteX85" fmla="*/ 4160408 w 4941484"/>
              <a:gd name="connsiteY85" fmla="*/ 3235438 h 3877363"/>
              <a:gd name="connsiteX86" fmla="*/ 4126113 w 4941484"/>
              <a:gd name="connsiteY86" fmla="*/ 3267177 h 3877363"/>
              <a:gd name="connsiteX87" fmla="*/ 4028123 w 4941484"/>
              <a:gd name="connsiteY87" fmla="*/ 3380425 h 3877363"/>
              <a:gd name="connsiteX88" fmla="*/ 3740344 w 4941484"/>
              <a:gd name="connsiteY88" fmla="*/ 3504084 h 3877363"/>
              <a:gd name="connsiteX89" fmla="*/ 3471133 w 4941484"/>
              <a:gd name="connsiteY89" fmla="*/ 3657707 h 3877363"/>
              <a:gd name="connsiteX90" fmla="*/ 3260969 w 4941484"/>
              <a:gd name="connsiteY90" fmla="*/ 3753434 h 3877363"/>
              <a:gd name="connsiteX91" fmla="*/ 2729767 w 4941484"/>
              <a:gd name="connsiteY91" fmla="*/ 3876585 h 3877363"/>
              <a:gd name="connsiteX92" fmla="*/ 715061 w 4941484"/>
              <a:gd name="connsiteY92" fmla="*/ 3041189 h 3877363"/>
              <a:gd name="connsiteX93" fmla="*/ 689533 w 4941484"/>
              <a:gd name="connsiteY93" fmla="*/ 3016303 h 3877363"/>
              <a:gd name="connsiteX94" fmla="*/ 591802 w 4941484"/>
              <a:gd name="connsiteY94" fmla="*/ 2922608 h 3877363"/>
              <a:gd name="connsiteX95" fmla="*/ 508767 w 4941484"/>
              <a:gd name="connsiteY95" fmla="*/ 2838305 h 3877363"/>
              <a:gd name="connsiteX96" fmla="*/ 552090 w 4941484"/>
              <a:gd name="connsiteY96" fmla="*/ 2809867 h 3877363"/>
              <a:gd name="connsiteX97" fmla="*/ 493553 w 4941484"/>
              <a:gd name="connsiteY97" fmla="*/ 2729374 h 3877363"/>
              <a:gd name="connsiteX98" fmla="*/ 307375 w 4941484"/>
              <a:gd name="connsiteY98" fmla="*/ 2481294 h 3877363"/>
              <a:gd name="connsiteX99" fmla="*/ 225632 w 4941484"/>
              <a:gd name="connsiteY99" fmla="*/ 2426702 h 3877363"/>
              <a:gd name="connsiteX100" fmla="*/ 126095 w 4941484"/>
              <a:gd name="connsiteY100" fmla="*/ 2289331 h 3877363"/>
              <a:gd name="connsiteX101" fmla="*/ 111912 w 4941484"/>
              <a:gd name="connsiteY101" fmla="*/ 2257592 h 3877363"/>
              <a:gd name="connsiteX102" fmla="*/ 132284 w 4941484"/>
              <a:gd name="connsiteY102" fmla="*/ 2217216 h 3877363"/>
              <a:gd name="connsiteX103" fmla="*/ 147498 w 4941484"/>
              <a:gd name="connsiteY103" fmla="*/ 2176590 h 3877363"/>
              <a:gd name="connsiteX104" fmla="*/ 127642 w 4941484"/>
              <a:gd name="connsiteY104" fmla="*/ 2164655 h 3877363"/>
              <a:gd name="connsiteX105" fmla="*/ 31511 w 4941484"/>
              <a:gd name="connsiteY105" fmla="*/ 2164406 h 3877363"/>
              <a:gd name="connsiteX106" fmla="*/ 0 w 4941484"/>
              <a:gd name="connsiteY106" fmla="*/ 2144089 h 3877363"/>
              <a:gd name="connsiteX107" fmla="*/ 0 w 4941484"/>
              <a:gd name="connsiteY107" fmla="*/ 2144087 h 3877363"/>
              <a:gd name="connsiteX108" fmla="*/ 48510 w 4941484"/>
              <a:gd name="connsiteY108" fmla="*/ 2109967 h 3877363"/>
              <a:gd name="connsiteX109" fmla="*/ 74006 w 4941484"/>
              <a:gd name="connsiteY109" fmla="*/ 2066897 h 3877363"/>
              <a:gd name="connsiteX110" fmla="*/ 204486 w 4941484"/>
              <a:gd name="connsiteY110" fmla="*/ 1951871 h 3877363"/>
              <a:gd name="connsiteX111" fmla="*/ 263796 w 4941484"/>
              <a:gd name="connsiteY111" fmla="*/ 1870107 h 3877363"/>
              <a:gd name="connsiteX112" fmla="*/ 270759 w 4941484"/>
              <a:gd name="connsiteY112" fmla="*/ 1796979 h 3877363"/>
              <a:gd name="connsiteX113" fmla="*/ 387314 w 4941484"/>
              <a:gd name="connsiteY113" fmla="*/ 1753813 h 3877363"/>
              <a:gd name="connsiteX114" fmla="*/ 277721 w 4941484"/>
              <a:gd name="connsiteY114" fmla="*/ 1599175 h 3877363"/>
              <a:gd name="connsiteX115" fmla="*/ 266631 w 4941484"/>
              <a:gd name="connsiteY115" fmla="*/ 1567182 h 3877363"/>
              <a:gd name="connsiteX116" fmla="*/ 332387 w 4941484"/>
              <a:gd name="connsiteY116" fmla="*/ 1452664 h 3877363"/>
              <a:gd name="connsiteX117" fmla="*/ 343218 w 4941484"/>
              <a:gd name="connsiteY117" fmla="*/ 1434381 h 3877363"/>
              <a:gd name="connsiteX118" fmla="*/ 367457 w 4941484"/>
              <a:gd name="connsiteY118" fmla="*/ 1397816 h 3877363"/>
              <a:gd name="connsiteX119" fmla="*/ 437082 w 4941484"/>
              <a:gd name="connsiteY119" fmla="*/ 1388929 h 3877363"/>
              <a:gd name="connsiteX120" fmla="*/ 400981 w 4941484"/>
              <a:gd name="connsiteY120" fmla="*/ 1363030 h 3877363"/>
              <a:gd name="connsiteX121" fmla="*/ 330840 w 4941484"/>
              <a:gd name="connsiteY121" fmla="*/ 1275427 h 3877363"/>
              <a:gd name="connsiteX122" fmla="*/ 377515 w 4941484"/>
              <a:gd name="connsiteY122" fmla="*/ 1191633 h 3877363"/>
              <a:gd name="connsiteX123" fmla="*/ 380607 w 4941484"/>
              <a:gd name="connsiteY123" fmla="*/ 1145419 h 3877363"/>
              <a:gd name="connsiteX124" fmla="*/ 301959 w 4941484"/>
              <a:gd name="connsiteY124" fmla="*/ 1086257 h 3877363"/>
              <a:gd name="connsiteX125" fmla="*/ 242650 w 4941484"/>
              <a:gd name="connsiteY125" fmla="*/ 1062896 h 3877363"/>
              <a:gd name="connsiteX126" fmla="*/ 215316 w 4941484"/>
              <a:gd name="connsiteY126" fmla="*/ 1029379 h 3877363"/>
              <a:gd name="connsiteX127" fmla="*/ 247550 w 4941484"/>
              <a:gd name="connsiteY127" fmla="*/ 1001447 h 3877363"/>
              <a:gd name="connsiteX128" fmla="*/ 390667 w 4941484"/>
              <a:gd name="connsiteY128" fmla="*/ 934920 h 3877363"/>
              <a:gd name="connsiteX129" fmla="*/ 313563 w 4941484"/>
              <a:gd name="connsiteY129" fmla="*/ 879311 h 3877363"/>
              <a:gd name="connsiteX130" fmla="*/ 716608 w 4941484"/>
              <a:gd name="connsiteY130" fmla="*/ 617012 h 3877363"/>
              <a:gd name="connsiteX131" fmla="*/ 765346 w 4941484"/>
              <a:gd name="connsiteY131" fmla="*/ 576892 h 3877363"/>
              <a:gd name="connsiteX132" fmla="*/ 1023984 w 4941484"/>
              <a:gd name="connsiteY132" fmla="*/ 479640 h 3877363"/>
              <a:gd name="connsiteX133" fmla="*/ 1290101 w 4941484"/>
              <a:gd name="connsiteY133" fmla="*/ 410829 h 3877363"/>
              <a:gd name="connsiteX134" fmla="*/ 1105212 w 4941484"/>
              <a:gd name="connsiteY134" fmla="*/ 265586 h 3877363"/>
              <a:gd name="connsiteX135" fmla="*/ 1387575 w 4941484"/>
              <a:gd name="connsiteY135" fmla="*/ 231814 h 3877363"/>
              <a:gd name="connsiteX136" fmla="*/ 1415166 w 4941484"/>
              <a:gd name="connsiteY136" fmla="*/ 232831 h 3877363"/>
              <a:gd name="connsiteX137" fmla="*/ 1969579 w 4941484"/>
              <a:gd name="connsiteY137" fmla="*/ 210485 h 3877363"/>
              <a:gd name="connsiteX138" fmla="*/ 2764321 w 4941484"/>
              <a:gd name="connsiteY138" fmla="*/ 136340 h 3877363"/>
              <a:gd name="connsiteX139" fmla="*/ 3422137 w 4941484"/>
              <a:gd name="connsiteY139" fmla="*/ 91905 h 3877363"/>
              <a:gd name="connsiteX140" fmla="*/ 4122502 w 4941484"/>
              <a:gd name="connsiteY140" fmla="*/ 5572 h 3877363"/>
              <a:gd name="connsiteX141" fmla="*/ 4156023 w 4941484"/>
              <a:gd name="connsiteY141" fmla="*/ 17 h 387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4941484" h="3877363">
                <a:moveTo>
                  <a:pt x="4156023" y="17"/>
                </a:moveTo>
                <a:cubicBezTo>
                  <a:pt x="4167305" y="-269"/>
                  <a:pt x="4178200" y="3160"/>
                  <a:pt x="4187225" y="16745"/>
                </a:cubicBezTo>
                <a:cubicBezTo>
                  <a:pt x="4139263" y="52547"/>
                  <a:pt x="4078148" y="39089"/>
                  <a:pt x="4013424" y="79463"/>
                </a:cubicBezTo>
                <a:cubicBezTo>
                  <a:pt x="4118633" y="66766"/>
                  <a:pt x="4201925" y="56609"/>
                  <a:pt x="4285215" y="46454"/>
                </a:cubicBezTo>
                <a:cubicBezTo>
                  <a:pt x="4286763" y="53563"/>
                  <a:pt x="4288309" y="60673"/>
                  <a:pt x="4289855" y="67782"/>
                </a:cubicBezTo>
                <a:cubicBezTo>
                  <a:pt x="4183358" y="82763"/>
                  <a:pt x="4084852" y="121359"/>
                  <a:pt x="3981190" y="148529"/>
                </a:cubicBezTo>
                <a:cubicBezTo>
                  <a:pt x="3990733" y="165289"/>
                  <a:pt x="4000273" y="161987"/>
                  <a:pt x="4008783" y="160972"/>
                </a:cubicBezTo>
                <a:cubicBezTo>
                  <a:pt x="4064224" y="154369"/>
                  <a:pt x="4119665" y="147768"/>
                  <a:pt x="4172785" y="129739"/>
                </a:cubicBezTo>
                <a:cubicBezTo>
                  <a:pt x="4184646" y="125675"/>
                  <a:pt x="4199087" y="125675"/>
                  <a:pt x="4205791" y="137864"/>
                </a:cubicBezTo>
                <a:cubicBezTo>
                  <a:pt x="4215333" y="155131"/>
                  <a:pt x="4201667" y="166304"/>
                  <a:pt x="4189547" y="175697"/>
                </a:cubicBezTo>
                <a:cubicBezTo>
                  <a:pt x="4168401" y="191949"/>
                  <a:pt x="4142873" y="187379"/>
                  <a:pt x="4118375" y="190425"/>
                </a:cubicBezTo>
                <a:cubicBezTo>
                  <a:pt x="4053136" y="198297"/>
                  <a:pt x="4021933" y="222927"/>
                  <a:pt x="4007492" y="279299"/>
                </a:cubicBezTo>
                <a:cubicBezTo>
                  <a:pt x="4064739" y="256445"/>
                  <a:pt x="4119924" y="284631"/>
                  <a:pt x="4175363" y="268633"/>
                </a:cubicBezTo>
                <a:cubicBezTo>
                  <a:pt x="4189805" y="264571"/>
                  <a:pt x="4212753" y="270664"/>
                  <a:pt x="4205019" y="290216"/>
                </a:cubicBezTo>
                <a:cubicBezTo>
                  <a:pt x="4197797" y="308499"/>
                  <a:pt x="4173816" y="321702"/>
                  <a:pt x="4216365" y="318148"/>
                </a:cubicBezTo>
                <a:cubicBezTo>
                  <a:pt x="4246793" y="315608"/>
                  <a:pt x="4306360" y="336176"/>
                  <a:pt x="4281347" y="341254"/>
                </a:cubicBezTo>
                <a:cubicBezTo>
                  <a:pt x="4249887" y="347603"/>
                  <a:pt x="4219200" y="356744"/>
                  <a:pt x="4179231" y="367154"/>
                </a:cubicBezTo>
                <a:cubicBezTo>
                  <a:pt x="4223327" y="384166"/>
                  <a:pt x="4255045" y="380611"/>
                  <a:pt x="4288309" y="367154"/>
                </a:cubicBezTo>
                <a:cubicBezTo>
                  <a:pt x="4328536" y="350903"/>
                  <a:pt x="4380884" y="331098"/>
                  <a:pt x="4413633" y="349381"/>
                </a:cubicBezTo>
                <a:cubicBezTo>
                  <a:pt x="4462627" y="376803"/>
                  <a:pt x="4503369" y="359536"/>
                  <a:pt x="4547207" y="354966"/>
                </a:cubicBezTo>
                <a:cubicBezTo>
                  <a:pt x="4636428" y="345570"/>
                  <a:pt x="4724877" y="329827"/>
                  <a:pt x="4814356" y="322211"/>
                </a:cubicBezTo>
                <a:cubicBezTo>
                  <a:pt x="4850199" y="319164"/>
                  <a:pt x="4888879" y="304691"/>
                  <a:pt x="4941484" y="324495"/>
                </a:cubicBezTo>
                <a:cubicBezTo>
                  <a:pt x="4703215" y="425810"/>
                  <a:pt x="4447413" y="419463"/>
                  <a:pt x="4234673" y="544899"/>
                </a:cubicBezTo>
                <a:cubicBezTo>
                  <a:pt x="4243699" y="556833"/>
                  <a:pt x="4289597" y="590858"/>
                  <a:pt x="4270775" y="593397"/>
                </a:cubicBezTo>
                <a:cubicBezTo>
                  <a:pt x="4217912" y="600761"/>
                  <a:pt x="4170981" y="625645"/>
                  <a:pt x="4122759" y="646212"/>
                </a:cubicBezTo>
                <a:cubicBezTo>
                  <a:pt x="4101871" y="655100"/>
                  <a:pt x="4076601" y="666781"/>
                  <a:pt x="4086400" y="698520"/>
                </a:cubicBezTo>
                <a:cubicBezTo>
                  <a:pt x="4104193" y="707407"/>
                  <a:pt x="4117344" y="694965"/>
                  <a:pt x="4132041" y="693950"/>
                </a:cubicBezTo>
                <a:cubicBezTo>
                  <a:pt x="4146997" y="692935"/>
                  <a:pt x="4180522" y="699535"/>
                  <a:pt x="4171237" y="703852"/>
                </a:cubicBezTo>
                <a:cubicBezTo>
                  <a:pt x="4128947" y="723405"/>
                  <a:pt x="4205019" y="770380"/>
                  <a:pt x="4154992" y="770380"/>
                </a:cubicBezTo>
                <a:cubicBezTo>
                  <a:pt x="4071186" y="770633"/>
                  <a:pt x="4026575" y="853919"/>
                  <a:pt x="3945863" y="856205"/>
                </a:cubicBezTo>
                <a:cubicBezTo>
                  <a:pt x="3932971" y="856458"/>
                  <a:pt x="3926781" y="871185"/>
                  <a:pt x="3927039" y="884136"/>
                </a:cubicBezTo>
                <a:cubicBezTo>
                  <a:pt x="3927039" y="899626"/>
                  <a:pt x="3938901" y="902418"/>
                  <a:pt x="3952052" y="903942"/>
                </a:cubicBezTo>
                <a:cubicBezTo>
                  <a:pt x="3972166" y="906226"/>
                  <a:pt x="3993053" y="884136"/>
                  <a:pt x="4019613" y="914098"/>
                </a:cubicBezTo>
                <a:cubicBezTo>
                  <a:pt x="3971907" y="931618"/>
                  <a:pt x="3924203" y="949140"/>
                  <a:pt x="3924977" y="1009319"/>
                </a:cubicBezTo>
                <a:cubicBezTo>
                  <a:pt x="3925234" y="1025569"/>
                  <a:pt x="3905378" y="1031663"/>
                  <a:pt x="3890421" y="1035726"/>
                </a:cubicBezTo>
                <a:cubicBezTo>
                  <a:pt x="3865667" y="1042329"/>
                  <a:pt x="3844781" y="1054009"/>
                  <a:pt x="3831370" y="1076608"/>
                </a:cubicBezTo>
                <a:cubicBezTo>
                  <a:pt x="3831630" y="1080925"/>
                  <a:pt x="3831887" y="1085495"/>
                  <a:pt x="3830339" y="1089050"/>
                </a:cubicBezTo>
                <a:cubicBezTo>
                  <a:pt x="3834723" y="1143642"/>
                  <a:pt x="3870823" y="1142118"/>
                  <a:pt x="3910793" y="1132978"/>
                </a:cubicBezTo>
                <a:cubicBezTo>
                  <a:pt x="3958498" y="1121805"/>
                  <a:pt x="4005688" y="1101491"/>
                  <a:pt x="4055971" y="1121043"/>
                </a:cubicBezTo>
                <a:cubicBezTo>
                  <a:pt x="3985057" y="1147197"/>
                  <a:pt x="3907956" y="1149228"/>
                  <a:pt x="3841428" y="1186555"/>
                </a:cubicBezTo>
                <a:cubicBezTo>
                  <a:pt x="4084852" y="1193411"/>
                  <a:pt x="4299913" y="1075591"/>
                  <a:pt x="4535860" y="1030395"/>
                </a:cubicBezTo>
                <a:cubicBezTo>
                  <a:pt x="4527867" y="1060610"/>
                  <a:pt x="4508785" y="1066704"/>
                  <a:pt x="4491508" y="1071275"/>
                </a:cubicBezTo>
                <a:cubicBezTo>
                  <a:pt x="4404349" y="1094129"/>
                  <a:pt x="4328023" y="1139581"/>
                  <a:pt x="4248597" y="1178936"/>
                </a:cubicBezTo>
                <a:cubicBezTo>
                  <a:pt x="4215849" y="1195188"/>
                  <a:pt x="4192124" y="1211440"/>
                  <a:pt x="4179749" y="1246481"/>
                </a:cubicBezTo>
                <a:cubicBezTo>
                  <a:pt x="4168658" y="1278221"/>
                  <a:pt x="4147256" y="1292948"/>
                  <a:pt x="4107545" y="1283806"/>
                </a:cubicBezTo>
                <a:cubicBezTo>
                  <a:pt x="4075312" y="1276188"/>
                  <a:pt x="4039985" y="1280251"/>
                  <a:pt x="4006204" y="1283045"/>
                </a:cubicBezTo>
                <a:cubicBezTo>
                  <a:pt x="3967266" y="1286092"/>
                  <a:pt x="3923686" y="1321895"/>
                  <a:pt x="3934259" y="1340431"/>
                </a:cubicBezTo>
                <a:cubicBezTo>
                  <a:pt x="3952309" y="1371917"/>
                  <a:pt x="3982480" y="1356174"/>
                  <a:pt x="4009298" y="1352619"/>
                </a:cubicBezTo>
                <a:cubicBezTo>
                  <a:pt x="4039727" y="1348303"/>
                  <a:pt x="4096198" y="1339415"/>
                  <a:pt x="4097230" y="1343224"/>
                </a:cubicBezTo>
                <a:cubicBezTo>
                  <a:pt x="4117087" y="1422193"/>
                  <a:pt x="4256851" y="1353382"/>
                  <a:pt x="4287021" y="1346270"/>
                </a:cubicBezTo>
                <a:cubicBezTo>
                  <a:pt x="4324668" y="1337384"/>
                  <a:pt x="4359995" y="1353635"/>
                  <a:pt x="4395839" y="1357443"/>
                </a:cubicBezTo>
                <a:cubicBezTo>
                  <a:pt x="4427815" y="1360998"/>
                  <a:pt x="4608581" y="1371917"/>
                  <a:pt x="4645969" y="1338398"/>
                </a:cubicBezTo>
                <a:cubicBezTo>
                  <a:pt x="4651127" y="1364552"/>
                  <a:pt x="4640297" y="1375217"/>
                  <a:pt x="4631270" y="1387152"/>
                </a:cubicBezTo>
                <a:cubicBezTo>
                  <a:pt x="4618636" y="1404164"/>
                  <a:pt x="4616571" y="1416099"/>
                  <a:pt x="4640555" y="1429556"/>
                </a:cubicBezTo>
                <a:cubicBezTo>
                  <a:pt x="4708890" y="1468154"/>
                  <a:pt x="4707856" y="1469422"/>
                  <a:pt x="4644165" y="1521730"/>
                </a:cubicBezTo>
                <a:cubicBezTo>
                  <a:pt x="4641069" y="1524015"/>
                  <a:pt x="4642359" y="1531633"/>
                  <a:pt x="4641844" y="1536712"/>
                </a:cubicBezTo>
                <a:cubicBezTo>
                  <a:pt x="4658605" y="1544836"/>
                  <a:pt x="4678203" y="1524523"/>
                  <a:pt x="4697799" y="1546361"/>
                </a:cubicBezTo>
                <a:cubicBezTo>
                  <a:pt x="4612447" y="1642341"/>
                  <a:pt x="4482224" y="1665955"/>
                  <a:pt x="4364379" y="1738070"/>
                </a:cubicBezTo>
                <a:cubicBezTo>
                  <a:pt x="4459789" y="1761938"/>
                  <a:pt x="4517037" y="1678652"/>
                  <a:pt x="4587175" y="1689317"/>
                </a:cubicBezTo>
                <a:cubicBezTo>
                  <a:pt x="4622246" y="1715471"/>
                  <a:pt x="4518068" y="1757368"/>
                  <a:pt x="4617346" y="1769810"/>
                </a:cubicBezTo>
                <a:cubicBezTo>
                  <a:pt x="4574281" y="1792663"/>
                  <a:pt x="4542306" y="1815006"/>
                  <a:pt x="4512653" y="1841415"/>
                </a:cubicBezTo>
                <a:cubicBezTo>
                  <a:pt x="4459789" y="1888644"/>
                  <a:pt x="4449475" y="1919623"/>
                  <a:pt x="4473973" y="1983103"/>
                </a:cubicBezTo>
                <a:cubicBezTo>
                  <a:pt x="4489961" y="2024746"/>
                  <a:pt x="4513427" y="2063089"/>
                  <a:pt x="4492798" y="2112602"/>
                </a:cubicBezTo>
                <a:cubicBezTo>
                  <a:pt x="4478357" y="2146628"/>
                  <a:pt x="4484030" y="2168972"/>
                  <a:pt x="4537665" y="2153737"/>
                </a:cubicBezTo>
                <a:cubicBezTo>
                  <a:pt x="4595427" y="2137485"/>
                  <a:pt x="4617087" y="2167956"/>
                  <a:pt x="4602648" y="2227627"/>
                </a:cubicBezTo>
                <a:cubicBezTo>
                  <a:pt x="4593365" y="2265970"/>
                  <a:pt x="4603165" y="2277649"/>
                  <a:pt x="4642875" y="2273333"/>
                </a:cubicBezTo>
                <a:cubicBezTo>
                  <a:pt x="4686713" y="2268509"/>
                  <a:pt x="4728487" y="2243370"/>
                  <a:pt x="4782639" y="2255559"/>
                </a:cubicBezTo>
                <a:cubicBezTo>
                  <a:pt x="4739318" y="2325134"/>
                  <a:pt x="4646743" y="2305328"/>
                  <a:pt x="4596201" y="2371602"/>
                </a:cubicBezTo>
                <a:cubicBezTo>
                  <a:pt x="4656542" y="2371854"/>
                  <a:pt x="4702700" y="2371602"/>
                  <a:pt x="4747311" y="2357127"/>
                </a:cubicBezTo>
                <a:cubicBezTo>
                  <a:pt x="4765878" y="2351286"/>
                  <a:pt x="4786251" y="2345194"/>
                  <a:pt x="4796563" y="2365252"/>
                </a:cubicBezTo>
                <a:cubicBezTo>
                  <a:pt x="4808683" y="2389375"/>
                  <a:pt x="4783671" y="2398516"/>
                  <a:pt x="4768455" y="2402832"/>
                </a:cubicBezTo>
                <a:cubicBezTo>
                  <a:pt x="4725649" y="2415021"/>
                  <a:pt x="4692901" y="2443968"/>
                  <a:pt x="4657573" y="2466566"/>
                </a:cubicBezTo>
                <a:cubicBezTo>
                  <a:pt x="4579956" y="2516082"/>
                  <a:pt x="4494859" y="2557470"/>
                  <a:pt x="4429103" y="2639233"/>
                </a:cubicBezTo>
                <a:cubicBezTo>
                  <a:pt x="4511879" y="2618411"/>
                  <a:pt x="4573509" y="2569913"/>
                  <a:pt x="4650355" y="2560010"/>
                </a:cubicBezTo>
                <a:cubicBezTo>
                  <a:pt x="4583823" y="2634409"/>
                  <a:pt x="4498213" y="2683415"/>
                  <a:pt x="4417243" y="2737500"/>
                </a:cubicBezTo>
                <a:cubicBezTo>
                  <a:pt x="4394035" y="2752735"/>
                  <a:pt x="4370569" y="2763146"/>
                  <a:pt x="4365411" y="2796409"/>
                </a:cubicBezTo>
                <a:cubicBezTo>
                  <a:pt x="4355353" y="2860905"/>
                  <a:pt x="4325183" y="2914228"/>
                  <a:pt x="4260717" y="2942666"/>
                </a:cubicBezTo>
                <a:cubicBezTo>
                  <a:pt x="4260202" y="2942922"/>
                  <a:pt x="4263811" y="2952571"/>
                  <a:pt x="4265875" y="2959171"/>
                </a:cubicBezTo>
                <a:cubicBezTo>
                  <a:pt x="4305328" y="2961204"/>
                  <a:pt x="4336529" y="2923115"/>
                  <a:pt x="4386814" y="2935557"/>
                </a:cubicBezTo>
                <a:cubicBezTo>
                  <a:pt x="4338592" y="2987356"/>
                  <a:pt x="4298365" y="3033825"/>
                  <a:pt x="4230031" y="3058455"/>
                </a:cubicBezTo>
                <a:cubicBezTo>
                  <a:pt x="4175363" y="3078006"/>
                  <a:pt x="4107803" y="3089433"/>
                  <a:pt x="4068091" y="3152912"/>
                </a:cubicBezTo>
                <a:cubicBezTo>
                  <a:pt x="4114249" y="3165356"/>
                  <a:pt x="4148546" y="3149613"/>
                  <a:pt x="4183101" y="3138440"/>
                </a:cubicBezTo>
                <a:cubicBezTo>
                  <a:pt x="4235963" y="3121173"/>
                  <a:pt x="4288309" y="3101622"/>
                  <a:pt x="4341172" y="3084354"/>
                </a:cubicBezTo>
                <a:cubicBezTo>
                  <a:pt x="4361286" y="3077753"/>
                  <a:pt x="4383205" y="3073181"/>
                  <a:pt x="4396097" y="3104668"/>
                </a:cubicBezTo>
                <a:cubicBezTo>
                  <a:pt x="4328793" y="3111271"/>
                  <a:pt x="4288567" y="3153929"/>
                  <a:pt x="4246278" y="3194048"/>
                </a:cubicBezTo>
                <a:cubicBezTo>
                  <a:pt x="4222552" y="3216647"/>
                  <a:pt x="4203213" y="3246864"/>
                  <a:pt x="4160408" y="3235438"/>
                </a:cubicBezTo>
                <a:cubicBezTo>
                  <a:pt x="4137972" y="3229344"/>
                  <a:pt x="4123791" y="3246355"/>
                  <a:pt x="4126113" y="3267177"/>
                </a:cubicBezTo>
                <a:cubicBezTo>
                  <a:pt x="4134621" y="3340561"/>
                  <a:pt x="4082274" y="3366206"/>
                  <a:pt x="4028123" y="3380425"/>
                </a:cubicBezTo>
                <a:cubicBezTo>
                  <a:pt x="3925491" y="3407087"/>
                  <a:pt x="3840137" y="3469805"/>
                  <a:pt x="3740344" y="3504084"/>
                </a:cubicBezTo>
                <a:cubicBezTo>
                  <a:pt x="3643386" y="3537348"/>
                  <a:pt x="3568347" y="3616317"/>
                  <a:pt x="3471133" y="3657707"/>
                </a:cubicBezTo>
                <a:cubicBezTo>
                  <a:pt x="3400734" y="3687670"/>
                  <a:pt x="3333431" y="3726265"/>
                  <a:pt x="3260969" y="3753434"/>
                </a:cubicBezTo>
                <a:cubicBezTo>
                  <a:pt x="3089490" y="3817676"/>
                  <a:pt x="2914657" y="3869222"/>
                  <a:pt x="2729767" y="3876585"/>
                </a:cubicBezTo>
                <a:cubicBezTo>
                  <a:pt x="2577110" y="3882426"/>
                  <a:pt x="1252970" y="3876841"/>
                  <a:pt x="715061" y="3041189"/>
                </a:cubicBezTo>
                <a:cubicBezTo>
                  <a:pt x="704746" y="3037125"/>
                  <a:pt x="693143" y="3026461"/>
                  <a:pt x="689533" y="3016303"/>
                </a:cubicBezTo>
                <a:cubicBezTo>
                  <a:pt x="672255" y="2968820"/>
                  <a:pt x="629965" y="2948253"/>
                  <a:pt x="591802" y="2922608"/>
                </a:cubicBezTo>
                <a:cubicBezTo>
                  <a:pt x="558279" y="2900009"/>
                  <a:pt x="522692" y="2876394"/>
                  <a:pt x="508767" y="2838305"/>
                </a:cubicBezTo>
                <a:cubicBezTo>
                  <a:pt x="490459" y="2787522"/>
                  <a:pt x="542548" y="2829165"/>
                  <a:pt x="552090" y="2809867"/>
                </a:cubicBezTo>
                <a:cubicBezTo>
                  <a:pt x="532234" y="2783460"/>
                  <a:pt x="501547" y="2759336"/>
                  <a:pt x="493553" y="2729374"/>
                </a:cubicBezTo>
                <a:cubicBezTo>
                  <a:pt x="464416" y="2621204"/>
                  <a:pt x="401496" y="2542489"/>
                  <a:pt x="307375" y="2481294"/>
                </a:cubicBezTo>
                <a:cubicBezTo>
                  <a:pt x="280299" y="2463774"/>
                  <a:pt x="262507" y="2431779"/>
                  <a:pt x="225632" y="2426702"/>
                </a:cubicBezTo>
                <a:cubicBezTo>
                  <a:pt x="143631" y="2415529"/>
                  <a:pt x="169417" y="2328180"/>
                  <a:pt x="126095" y="2289331"/>
                </a:cubicBezTo>
                <a:cubicBezTo>
                  <a:pt x="117843" y="2281966"/>
                  <a:pt x="110366" y="2267494"/>
                  <a:pt x="111912" y="2257592"/>
                </a:cubicBezTo>
                <a:cubicBezTo>
                  <a:pt x="114232" y="2243370"/>
                  <a:pt x="124033" y="2229913"/>
                  <a:pt x="132284" y="2217216"/>
                </a:cubicBezTo>
                <a:cubicBezTo>
                  <a:pt x="140794" y="2204521"/>
                  <a:pt x="153685" y="2193348"/>
                  <a:pt x="147498" y="2176590"/>
                </a:cubicBezTo>
                <a:cubicBezTo>
                  <a:pt x="144921" y="2169734"/>
                  <a:pt x="146723" y="2145866"/>
                  <a:pt x="127642" y="2164655"/>
                </a:cubicBezTo>
                <a:cubicBezTo>
                  <a:pt x="88382" y="2203315"/>
                  <a:pt x="61451" y="2185557"/>
                  <a:pt x="31511" y="2164406"/>
                </a:cubicBezTo>
                <a:lnTo>
                  <a:pt x="0" y="2144089"/>
                </a:lnTo>
                <a:lnTo>
                  <a:pt x="0" y="2144087"/>
                </a:lnTo>
                <a:lnTo>
                  <a:pt x="48510" y="2109967"/>
                </a:lnTo>
                <a:cubicBezTo>
                  <a:pt x="61822" y="2098192"/>
                  <a:pt x="71299" y="2084925"/>
                  <a:pt x="74006" y="2066897"/>
                </a:cubicBezTo>
                <a:cubicBezTo>
                  <a:pt x="85094" y="1992498"/>
                  <a:pt x="132540" y="1958473"/>
                  <a:pt x="204486" y="1951871"/>
                </a:cubicBezTo>
                <a:cubicBezTo>
                  <a:pt x="177926" y="1880012"/>
                  <a:pt x="177926" y="1880012"/>
                  <a:pt x="263796" y="1870107"/>
                </a:cubicBezTo>
                <a:cubicBezTo>
                  <a:pt x="230788" y="1824403"/>
                  <a:pt x="230788" y="1812722"/>
                  <a:pt x="270759" y="1796979"/>
                </a:cubicBezTo>
                <a:cubicBezTo>
                  <a:pt x="309181" y="1781998"/>
                  <a:pt x="351727" y="1776919"/>
                  <a:pt x="387314" y="1753813"/>
                </a:cubicBezTo>
                <a:cubicBezTo>
                  <a:pt x="354564" y="1695412"/>
                  <a:pt x="345282" y="1627615"/>
                  <a:pt x="277721" y="1599175"/>
                </a:cubicBezTo>
                <a:cubicBezTo>
                  <a:pt x="267148" y="1594859"/>
                  <a:pt x="259929" y="1577338"/>
                  <a:pt x="266631" y="1567182"/>
                </a:cubicBezTo>
                <a:cubicBezTo>
                  <a:pt x="291129" y="1530364"/>
                  <a:pt x="256059" y="1460535"/>
                  <a:pt x="332387" y="1452664"/>
                </a:cubicBezTo>
                <a:cubicBezTo>
                  <a:pt x="341929" y="1451902"/>
                  <a:pt x="350697" y="1444284"/>
                  <a:pt x="343218" y="1434381"/>
                </a:cubicBezTo>
                <a:cubicBezTo>
                  <a:pt x="317430" y="1399848"/>
                  <a:pt x="348633" y="1402133"/>
                  <a:pt x="367457" y="1397816"/>
                </a:cubicBezTo>
                <a:cubicBezTo>
                  <a:pt x="390151" y="1392485"/>
                  <a:pt x="415936" y="1407720"/>
                  <a:pt x="437082" y="1388929"/>
                </a:cubicBezTo>
                <a:cubicBezTo>
                  <a:pt x="432181" y="1369123"/>
                  <a:pt x="413874" y="1369377"/>
                  <a:pt x="400981" y="1363030"/>
                </a:cubicBezTo>
                <a:cubicBezTo>
                  <a:pt x="363332" y="1344747"/>
                  <a:pt x="332645" y="1322911"/>
                  <a:pt x="330840" y="1275427"/>
                </a:cubicBezTo>
                <a:cubicBezTo>
                  <a:pt x="329552" y="1237085"/>
                  <a:pt x="325425" y="1203314"/>
                  <a:pt x="377515" y="1191633"/>
                </a:cubicBezTo>
                <a:cubicBezTo>
                  <a:pt x="399175" y="1186808"/>
                  <a:pt x="392985" y="1159132"/>
                  <a:pt x="380607" y="1145419"/>
                </a:cubicBezTo>
                <a:cubicBezTo>
                  <a:pt x="358431" y="1121043"/>
                  <a:pt x="340124" y="1088542"/>
                  <a:pt x="301959" y="1086257"/>
                </a:cubicBezTo>
                <a:cubicBezTo>
                  <a:pt x="278751" y="1084734"/>
                  <a:pt x="260958" y="1074575"/>
                  <a:pt x="242650" y="1062896"/>
                </a:cubicBezTo>
                <a:cubicBezTo>
                  <a:pt x="229500" y="1054515"/>
                  <a:pt x="213769" y="1047406"/>
                  <a:pt x="215316" y="1029379"/>
                </a:cubicBezTo>
                <a:cubicBezTo>
                  <a:pt x="216863" y="1012112"/>
                  <a:pt x="232076" y="1005002"/>
                  <a:pt x="247550" y="1001447"/>
                </a:cubicBezTo>
                <a:cubicBezTo>
                  <a:pt x="299124" y="990021"/>
                  <a:pt x="347601" y="973262"/>
                  <a:pt x="390667" y="934920"/>
                </a:cubicBezTo>
                <a:cubicBezTo>
                  <a:pt x="362042" y="914607"/>
                  <a:pt x="334709" y="899879"/>
                  <a:pt x="313563" y="879311"/>
                </a:cubicBezTo>
                <a:cubicBezTo>
                  <a:pt x="262507" y="829544"/>
                  <a:pt x="694948" y="672875"/>
                  <a:pt x="716608" y="617012"/>
                </a:cubicBezTo>
                <a:cubicBezTo>
                  <a:pt x="723312" y="599745"/>
                  <a:pt x="746262" y="581971"/>
                  <a:pt x="765346" y="576892"/>
                </a:cubicBezTo>
                <a:cubicBezTo>
                  <a:pt x="854824" y="553024"/>
                  <a:pt x="932441" y="499446"/>
                  <a:pt x="1023984" y="479640"/>
                </a:cubicBezTo>
                <a:cubicBezTo>
                  <a:pt x="1110369" y="460851"/>
                  <a:pt x="1195465" y="435712"/>
                  <a:pt x="1290101" y="410829"/>
                </a:cubicBezTo>
                <a:cubicBezTo>
                  <a:pt x="1232082" y="348364"/>
                  <a:pt x="1129193" y="355728"/>
                  <a:pt x="1105212" y="265586"/>
                </a:cubicBezTo>
                <a:cubicBezTo>
                  <a:pt x="1198817" y="242225"/>
                  <a:pt x="1297320" y="268888"/>
                  <a:pt x="1387575" y="231814"/>
                </a:cubicBezTo>
                <a:cubicBezTo>
                  <a:pt x="1395311" y="228514"/>
                  <a:pt x="1405884" y="231814"/>
                  <a:pt x="1415166" y="232831"/>
                </a:cubicBezTo>
                <a:cubicBezTo>
                  <a:pt x="1601088" y="252636"/>
                  <a:pt x="1786236" y="235371"/>
                  <a:pt x="1969579" y="210485"/>
                </a:cubicBezTo>
                <a:cubicBezTo>
                  <a:pt x="2233634" y="174938"/>
                  <a:pt x="2498720" y="152338"/>
                  <a:pt x="2764321" y="136340"/>
                </a:cubicBezTo>
                <a:cubicBezTo>
                  <a:pt x="2983766" y="123136"/>
                  <a:pt x="3203724" y="117297"/>
                  <a:pt x="3422137" y="91905"/>
                </a:cubicBezTo>
                <a:cubicBezTo>
                  <a:pt x="3655763" y="64736"/>
                  <a:pt x="3889131" y="34011"/>
                  <a:pt x="4122502" y="5572"/>
                </a:cubicBezTo>
                <a:cubicBezTo>
                  <a:pt x="4133074" y="4301"/>
                  <a:pt x="4144742" y="302"/>
                  <a:pt x="4156023" y="17"/>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hasCustomPrompt="1"/>
          </p:nvPr>
        </p:nvSpPr>
        <p:spPr>
          <a:xfrm>
            <a:off x="5248656" y="4224528"/>
            <a:ext cx="6108192" cy="1463040"/>
          </a:xfrm>
        </p:spPr>
        <p:txBody>
          <a:bodyPr anchor="b">
            <a:normAutofit/>
          </a:bodyPr>
          <a:lstStyle>
            <a:lvl1pPr algn="r">
              <a:defRPr sz="4800"/>
            </a:lvl1pPr>
          </a:lstStyle>
          <a:p>
            <a:r>
              <a:rPr lang="en-US" dirty="0"/>
              <a:t>Title here</a:t>
            </a:r>
          </a:p>
        </p:txBody>
      </p:sp>
      <p:sp>
        <p:nvSpPr>
          <p:cNvPr id="18" name="Subtitle 2">
            <a:extLst>
              <a:ext uri="{FF2B5EF4-FFF2-40B4-BE49-F238E27FC236}">
                <a16:creationId xmlns:a16="http://schemas.microsoft.com/office/drawing/2014/main" id="{54E3CDD9-A6EF-4C93-B9CA-1472D152EE62}"/>
              </a:ext>
            </a:extLst>
          </p:cNvPr>
          <p:cNvSpPr>
            <a:spLocks noGrp="1"/>
          </p:cNvSpPr>
          <p:nvPr>
            <p:ph type="subTitle" idx="1" hasCustomPrompt="1"/>
          </p:nvPr>
        </p:nvSpPr>
        <p:spPr>
          <a:xfrm>
            <a:off x="5065776" y="5724144"/>
            <a:ext cx="6291072" cy="649224"/>
          </a:xfrm>
        </p:spPr>
        <p:txBody>
          <a:bodyPr/>
          <a:lstStyle>
            <a:lvl1pPr marL="0" indent="0" algn="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a:t>
            </a:r>
          </a:p>
        </p:txBody>
      </p:sp>
    </p:spTree>
    <p:extLst>
      <p:ext uri="{BB962C8B-B14F-4D97-AF65-F5344CB8AC3E}">
        <p14:creationId xmlns:p14="http://schemas.microsoft.com/office/powerpoint/2010/main" val="449278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564276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3328416" y="2002536"/>
            <a:ext cx="5541264" cy="2148840"/>
          </a:xfrm>
        </p:spPr>
        <p:txBody>
          <a:bodyPr anchor="b">
            <a:normAutofit/>
          </a:bodyPr>
          <a:lstStyle>
            <a:lvl1pPr algn="ctr">
              <a:defRPr sz="3600">
                <a:solidFill>
                  <a:schemeClr val="bg1"/>
                </a:solidFill>
                <a:latin typeface="+mn-lt"/>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r>
              <a:rPr lang="en-US" dirty="0"/>
              <a:t>9/3/20XX</a:t>
            </a:r>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8" name="Text Placeholder 7">
            <a:extLst>
              <a:ext uri="{FF2B5EF4-FFF2-40B4-BE49-F238E27FC236}">
                <a16:creationId xmlns:a16="http://schemas.microsoft.com/office/drawing/2014/main" id="{DB993D08-8A5D-4511-89F2-22508AFAC62D}"/>
              </a:ext>
            </a:extLst>
          </p:cNvPr>
          <p:cNvSpPr>
            <a:spLocks noGrp="1"/>
          </p:cNvSpPr>
          <p:nvPr>
            <p:ph type="body" sz="quarter" idx="13"/>
          </p:nvPr>
        </p:nvSpPr>
        <p:spPr>
          <a:xfrm>
            <a:off x="3877056" y="4297680"/>
            <a:ext cx="4434840" cy="1188720"/>
          </a:xfrm>
        </p:spPr>
        <p:txBody>
          <a:bodyPr/>
          <a:lstStyle>
            <a:lvl1pPr marL="0" indent="0" algn="ctr">
              <a:buNone/>
              <a:defRPr sz="2400">
                <a:solidFill>
                  <a:schemeClr val="bg1"/>
                </a:solidFill>
                <a:latin typeface="+mj-lt"/>
              </a:defRPr>
            </a:lvl1pPr>
          </a:lstStyle>
          <a:p>
            <a:pPr lvl="0"/>
            <a:r>
              <a:rPr lang="en-US"/>
              <a:t>Click to edit Master text styles</a:t>
            </a:r>
          </a:p>
        </p:txBody>
      </p:sp>
    </p:spTree>
    <p:extLst>
      <p:ext uri="{BB962C8B-B14F-4D97-AF65-F5344CB8AC3E}">
        <p14:creationId xmlns:p14="http://schemas.microsoft.com/office/powerpoint/2010/main" val="54925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740F3399-4083-4642-9BB0-A990D21E7031}"/>
              </a:ext>
            </a:extLst>
          </p:cNvPr>
          <p:cNvSpPr>
            <a:spLocks noGrp="1"/>
          </p:cNvSpPr>
          <p:nvPr>
            <p:ph type="pic" sz="quarter" idx="13"/>
          </p:nvPr>
        </p:nvSpPr>
        <p:spPr>
          <a:xfrm>
            <a:off x="328398" y="2204789"/>
            <a:ext cx="2053232" cy="1662194"/>
          </a:xfrm>
          <a:custGeom>
            <a:avLst/>
            <a:gdLst>
              <a:gd name="connsiteX0" fmla="*/ 1747 w 2053232"/>
              <a:gd name="connsiteY0" fmla="*/ 969110 h 1662194"/>
              <a:gd name="connsiteX1" fmla="*/ 2600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4 w 2053232"/>
              <a:gd name="connsiteY14" fmla="*/ 435072 h 1662194"/>
              <a:gd name="connsiteX15" fmla="*/ 1710506 w 2053232"/>
              <a:gd name="connsiteY15" fmla="*/ 428699 h 1662194"/>
              <a:gd name="connsiteX16" fmla="*/ 1709192 w 2053232"/>
              <a:gd name="connsiteY16" fmla="*/ 427290 h 1662194"/>
              <a:gd name="connsiteX17" fmla="*/ 1602978 w 2053232"/>
              <a:gd name="connsiteY17" fmla="*/ 260909 h 1662194"/>
              <a:gd name="connsiteX18" fmla="*/ 1531109 w 2053232"/>
              <a:gd name="connsiteY18" fmla="*/ 324503 h 1662194"/>
              <a:gd name="connsiteX19" fmla="*/ 1532534 w 2053232"/>
              <a:gd name="connsiteY19" fmla="*/ 325909 h 1662194"/>
              <a:gd name="connsiteX20" fmla="*/ 1602978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8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6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4 w 2053232"/>
              <a:gd name="connsiteY53" fmla="*/ 394989 h 1662194"/>
              <a:gd name="connsiteX54" fmla="*/ 1534274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8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8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80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4 w 2053232"/>
              <a:gd name="connsiteY84" fmla="*/ 398100 h 1662194"/>
              <a:gd name="connsiteX85" fmla="*/ 1757954 w 2053232"/>
              <a:gd name="connsiteY85" fmla="*/ 386885 h 1662194"/>
              <a:gd name="connsiteX86" fmla="*/ 1812738 w 2053232"/>
              <a:gd name="connsiteY86" fmla="*/ 333679 h 1662194"/>
              <a:gd name="connsiteX87" fmla="*/ 1849624 w 2053232"/>
              <a:gd name="connsiteY87" fmla="*/ 295005 h 1662194"/>
              <a:gd name="connsiteX88" fmla="*/ 1852870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10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8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1 w 2053232"/>
              <a:gd name="connsiteY104" fmla="*/ 444105 h 1662194"/>
              <a:gd name="connsiteX105" fmla="*/ 1777136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9 w 2053232"/>
              <a:gd name="connsiteY138" fmla="*/ 1207997 h 1662194"/>
              <a:gd name="connsiteX139" fmla="*/ 1853632 w 2053232"/>
              <a:gd name="connsiteY139" fmla="*/ 1277417 h 1662194"/>
              <a:gd name="connsiteX140" fmla="*/ 1857097 w 2053232"/>
              <a:gd name="connsiteY140" fmla="*/ 1285053 h 1662194"/>
              <a:gd name="connsiteX141" fmla="*/ 1909020 w 2053232"/>
              <a:gd name="connsiteY141" fmla="*/ 1272282 h 1662194"/>
              <a:gd name="connsiteX142" fmla="*/ 1848099 w 2053232"/>
              <a:gd name="connsiteY142" fmla="*/ 1331631 h 1662194"/>
              <a:gd name="connsiteX143" fmla="*/ 1782898 w 2053232"/>
              <a:gd name="connsiteY143" fmla="*/ 1377919 h 1662194"/>
              <a:gd name="connsiteX144" fmla="*/ 1832839 w 2053232"/>
              <a:gd name="connsiteY144" fmla="*/ 1369576 h 1662194"/>
              <a:gd name="connsiteX145" fmla="*/ 1899110 w 2053232"/>
              <a:gd name="connsiteY145" fmla="*/ 1342149 h 1662194"/>
              <a:gd name="connsiteX146" fmla="*/ 1924893 w 2053232"/>
              <a:gd name="connsiteY146" fmla="*/ 1350730 h 1662194"/>
              <a:gd name="connsiteX147" fmla="*/ 1864819 w 2053232"/>
              <a:gd name="connsiteY147" fmla="*/ 1394423 h 1662194"/>
              <a:gd name="connsiteX148" fmla="*/ 1829716 w 2053232"/>
              <a:gd name="connsiteY148" fmla="*/ 1414866 h 1662194"/>
              <a:gd name="connsiteX149" fmla="*/ 1816667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7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8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2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8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8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40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600"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8" y="430816"/>
                  <a:pt x="1701204" y="434343"/>
                  <a:pt x="1697211" y="437869"/>
                </a:cubicBezTo>
                <a:cubicBezTo>
                  <a:pt x="1699608" y="436940"/>
                  <a:pt x="1702226" y="436004"/>
                  <a:pt x="1704734" y="435072"/>
                </a:cubicBezTo>
                <a:cubicBezTo>
                  <a:pt x="1706622" y="432949"/>
                  <a:pt x="1708638" y="430943"/>
                  <a:pt x="1710506" y="428699"/>
                </a:cubicBezTo>
                <a:cubicBezTo>
                  <a:pt x="1710105" y="428228"/>
                  <a:pt x="1709594" y="427761"/>
                  <a:pt x="1709192" y="427290"/>
                </a:cubicBezTo>
                <a:close/>
                <a:moveTo>
                  <a:pt x="1602978" y="260909"/>
                </a:moveTo>
                <a:cubicBezTo>
                  <a:pt x="1579015" y="282067"/>
                  <a:pt x="1555072" y="303345"/>
                  <a:pt x="1531109" y="324503"/>
                </a:cubicBezTo>
                <a:cubicBezTo>
                  <a:pt x="1531621" y="324970"/>
                  <a:pt x="1532023" y="325441"/>
                  <a:pt x="1532534" y="325909"/>
                </a:cubicBezTo>
                <a:cubicBezTo>
                  <a:pt x="1559602" y="307796"/>
                  <a:pt x="1584734" y="287810"/>
                  <a:pt x="1602978"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2"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6"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8"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8"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6"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2" y="308200"/>
                  <a:pt x="1646666" y="310801"/>
                </a:cubicBezTo>
                <a:cubicBezTo>
                  <a:pt x="1626127" y="342988"/>
                  <a:pt x="1600235" y="370389"/>
                  <a:pt x="1571164" y="394989"/>
                </a:cubicBezTo>
                <a:cubicBezTo>
                  <a:pt x="1559311" y="404958"/>
                  <a:pt x="1546947" y="414460"/>
                  <a:pt x="1534274"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8" y="191769"/>
                  <a:pt x="1785353" y="183058"/>
                </a:cubicBezTo>
                <a:cubicBezTo>
                  <a:pt x="1789677" y="179520"/>
                  <a:pt x="1794273" y="176336"/>
                  <a:pt x="1800878" y="176962"/>
                </a:cubicBezTo>
                <a:cubicBezTo>
                  <a:pt x="1803457" y="177238"/>
                  <a:pt x="1806420" y="177866"/>
                  <a:pt x="1807769" y="180970"/>
                </a:cubicBezTo>
                <a:cubicBezTo>
                  <a:pt x="1809009" y="184077"/>
                  <a:pt x="1806921" y="185602"/>
                  <a:pt x="1805034" y="186998"/>
                </a:cubicBezTo>
                <a:cubicBezTo>
                  <a:pt x="1804539" y="187378"/>
                  <a:pt x="1804063" y="187878"/>
                  <a:pt x="1803514" y="187897"/>
                </a:cubicBezTo>
                <a:cubicBezTo>
                  <a:pt x="1793193" y="188971"/>
                  <a:pt x="1792156" y="198213"/>
                  <a:pt x="1788211" y="205008"/>
                </a:cubicBezTo>
                <a:cubicBezTo>
                  <a:pt x="1786982" y="207109"/>
                  <a:pt x="1787182" y="209161"/>
                  <a:pt x="1789190" y="211516"/>
                </a:cubicBezTo>
                <a:cubicBezTo>
                  <a:pt x="1792806" y="215755"/>
                  <a:pt x="1791010" y="217754"/>
                  <a:pt x="1787239" y="219092"/>
                </a:cubicBezTo>
                <a:cubicBezTo>
                  <a:pt x="1783469" y="220431"/>
                  <a:pt x="1779242" y="220936"/>
                  <a:pt x="1775377" y="223853"/>
                </a:cubicBezTo>
                <a:cubicBezTo>
                  <a:pt x="1782527" y="225913"/>
                  <a:pt x="1786886"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8"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70" y="174142"/>
                  <a:pt x="1847751" y="176838"/>
                  <a:pt x="1847180" y="179643"/>
                </a:cubicBezTo>
                <a:cubicBezTo>
                  <a:pt x="1846093" y="184162"/>
                  <a:pt x="1846470" y="188874"/>
                  <a:pt x="1850416" y="193102"/>
                </a:cubicBezTo>
                <a:cubicBezTo>
                  <a:pt x="1853303" y="196154"/>
                  <a:pt x="1853391"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6" y="271930"/>
                  <a:pt x="1811727" y="299794"/>
                  <a:pt x="1794161" y="326066"/>
                </a:cubicBezTo>
                <a:cubicBezTo>
                  <a:pt x="1776777" y="352090"/>
                  <a:pt x="1756361" y="375551"/>
                  <a:pt x="1734264" y="398100"/>
                </a:cubicBezTo>
                <a:cubicBezTo>
                  <a:pt x="1741291" y="397137"/>
                  <a:pt x="1749842" y="392367"/>
                  <a:pt x="1757954" y="386885"/>
                </a:cubicBezTo>
                <a:cubicBezTo>
                  <a:pt x="1779364" y="372233"/>
                  <a:pt x="1795859" y="352780"/>
                  <a:pt x="1812738" y="333679"/>
                </a:cubicBezTo>
                <a:cubicBezTo>
                  <a:pt x="1824521" y="320320"/>
                  <a:pt x="1835922" y="306611"/>
                  <a:pt x="1849624" y="295005"/>
                </a:cubicBezTo>
                <a:cubicBezTo>
                  <a:pt x="1851199" y="293741"/>
                  <a:pt x="1852171" y="292134"/>
                  <a:pt x="1852870"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10" y="342707"/>
                </a:cubicBezTo>
                <a:cubicBezTo>
                  <a:pt x="1819675" y="355613"/>
                  <a:pt x="1808202" y="369566"/>
                  <a:pt x="1798281" y="385043"/>
                </a:cubicBezTo>
                <a:cubicBezTo>
                  <a:pt x="1805958" y="377395"/>
                  <a:pt x="1813617" y="369627"/>
                  <a:pt x="1821404" y="361975"/>
                </a:cubicBezTo>
                <a:cubicBezTo>
                  <a:pt x="1827267" y="356205"/>
                  <a:pt x="1833386" y="350669"/>
                  <a:pt x="1839377" y="345017"/>
                </a:cubicBezTo>
                <a:cubicBezTo>
                  <a:pt x="1840825" y="343635"/>
                  <a:pt x="1842364" y="342130"/>
                  <a:pt x="1844941" y="343860"/>
                </a:cubicBezTo>
                <a:cubicBezTo>
                  <a:pt x="1847262" y="345357"/>
                  <a:pt x="1847277" y="347658"/>
                  <a:pt x="1847164" y="349842"/>
                </a:cubicBezTo>
                <a:cubicBezTo>
                  <a:pt x="1846804" y="358455"/>
                  <a:pt x="1843225" y="365480"/>
                  <a:pt x="1838441" y="371820"/>
                </a:cubicBezTo>
                <a:cubicBezTo>
                  <a:pt x="1832630" y="379404"/>
                  <a:pt x="1826435" y="386639"/>
                  <a:pt x="1820021" y="393881"/>
                </a:cubicBezTo>
                <a:cubicBezTo>
                  <a:pt x="1827745" y="391683"/>
                  <a:pt x="1835469" y="389484"/>
                  <a:pt x="1843248" y="387648"/>
                </a:cubicBezTo>
                <a:cubicBezTo>
                  <a:pt x="1841726" y="401751"/>
                  <a:pt x="1833689" y="404808"/>
                  <a:pt x="1826441" y="407232"/>
                </a:cubicBezTo>
                <a:cubicBezTo>
                  <a:pt x="1816649" y="410348"/>
                  <a:pt x="1807403" y="414172"/>
                  <a:pt x="1798340" y="418475"/>
                </a:cubicBezTo>
                <a:cubicBezTo>
                  <a:pt x="1794877" y="422589"/>
                  <a:pt x="1791395" y="426583"/>
                  <a:pt x="1788058" y="430814"/>
                </a:cubicBezTo>
                <a:cubicBezTo>
                  <a:pt x="1784630" y="435169"/>
                  <a:pt x="1781423" y="439516"/>
                  <a:pt x="1778251" y="444105"/>
                </a:cubicBezTo>
                <a:cubicBezTo>
                  <a:pt x="1775995" y="447452"/>
                  <a:pt x="1773119" y="450334"/>
                  <a:pt x="1777136" y="455772"/>
                </a:cubicBezTo>
                <a:cubicBezTo>
                  <a:pt x="1778943" y="458255"/>
                  <a:pt x="1771677" y="472309"/>
                  <a:pt x="1768840" y="473253"/>
                </a:cubicBezTo>
                <a:cubicBezTo>
                  <a:pt x="1768419" y="473388"/>
                  <a:pt x="1767998" y="473524"/>
                  <a:pt x="1767669" y="473535"/>
                </a:cubicBezTo>
                <a:cubicBezTo>
                  <a:pt x="1761228" y="473267"/>
                  <a:pt x="1760418"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8" y="509237"/>
                  <a:pt x="1908392" y="514224"/>
                  <a:pt x="1905273" y="519902"/>
                </a:cubicBezTo>
                <a:cubicBezTo>
                  <a:pt x="1900853" y="527925"/>
                  <a:pt x="1900807" y="533498"/>
                  <a:pt x="1912288" y="539411"/>
                </a:cubicBezTo>
                <a:cubicBezTo>
                  <a:pt x="1945159" y="556233"/>
                  <a:pt x="1944920" y="556847"/>
                  <a:pt x="1920238" y="582026"/>
                </a:cubicBezTo>
                <a:cubicBezTo>
                  <a:pt x="1919084" y="583155"/>
                  <a:pt x="1920268"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4"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1" y="983900"/>
                  <a:pt x="1980356"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8" y="1074864"/>
                  <a:pt x="1930634" y="1095299"/>
                  <a:pt x="1907231" y="1134124"/>
                </a:cubicBezTo>
                <a:cubicBezTo>
                  <a:pt x="1942339" y="1123252"/>
                  <a:pt x="1966286" y="1099793"/>
                  <a:pt x="1999628" y="1094067"/>
                </a:cubicBezTo>
                <a:cubicBezTo>
                  <a:pt x="1975297" y="1129653"/>
                  <a:pt x="1940812" y="1153466"/>
                  <a:pt x="1908700" y="1179865"/>
                </a:cubicBezTo>
                <a:cubicBezTo>
                  <a:pt x="1899560" y="1187320"/>
                  <a:pt x="1889855" y="1192492"/>
                  <a:pt x="1889869" y="1207997"/>
                </a:cubicBezTo>
                <a:cubicBezTo>
                  <a:pt x="1889860" y="1238039"/>
                  <a:pt x="1880309" y="1263315"/>
                  <a:pt x="1853632" y="1277417"/>
                </a:cubicBezTo>
                <a:cubicBezTo>
                  <a:pt x="1853430" y="1277545"/>
                  <a:pt x="1855638" y="1281953"/>
                  <a:pt x="1857097" y="1285053"/>
                </a:cubicBezTo>
                <a:cubicBezTo>
                  <a:pt x="1874696" y="1285430"/>
                  <a:pt x="1885755" y="1267251"/>
                  <a:pt x="1909020" y="1272282"/>
                </a:cubicBezTo>
                <a:cubicBezTo>
                  <a:pt x="1891328" y="1296984"/>
                  <a:pt x="1876677" y="1319161"/>
                  <a:pt x="1848099" y="1331631"/>
                </a:cubicBezTo>
                <a:cubicBezTo>
                  <a:pt x="1825215" y="1341608"/>
                  <a:pt x="1796024" y="1347799"/>
                  <a:pt x="1782898" y="1377919"/>
                </a:cubicBezTo>
                <a:cubicBezTo>
                  <a:pt x="1804186" y="1383017"/>
                  <a:pt x="1818358" y="1375272"/>
                  <a:pt x="1832839" y="1369576"/>
                </a:cubicBezTo>
                <a:cubicBezTo>
                  <a:pt x="1855136" y="1360830"/>
                  <a:pt x="1876830" y="1351015"/>
                  <a:pt x="1899110" y="1342149"/>
                </a:cubicBezTo>
                <a:cubicBezTo>
                  <a:pt x="1907548" y="1338836"/>
                  <a:pt x="1916975" y="1336217"/>
                  <a:pt x="1924893" y="1350730"/>
                </a:cubicBezTo>
                <a:cubicBezTo>
                  <a:pt x="1895614" y="1354864"/>
                  <a:pt x="1880691" y="1375233"/>
                  <a:pt x="1864819" y="1394423"/>
                </a:cubicBezTo>
                <a:cubicBezTo>
                  <a:pt x="1855856" y="1405264"/>
                  <a:pt x="1849395" y="1419533"/>
                  <a:pt x="1829716" y="1414866"/>
                </a:cubicBezTo>
                <a:cubicBezTo>
                  <a:pt x="1819310" y="1412429"/>
                  <a:pt x="1814120" y="1420479"/>
                  <a:pt x="1816667" y="1430084"/>
                </a:cubicBezTo>
                <a:cubicBezTo>
                  <a:pt x="1825508" y="1463947"/>
                  <a:pt x="1804138" y="1476658"/>
                  <a:pt x="1781075" y="1483976"/>
                </a:cubicBezTo>
                <a:cubicBezTo>
                  <a:pt x="1737493" y="1497921"/>
                  <a:pt x="1703985" y="1528243"/>
                  <a:pt x="1662135" y="1545641"/>
                </a:cubicBezTo>
                <a:cubicBezTo>
                  <a:pt x="1621422"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9"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7"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1" y="599859"/>
                  <a:pt x="40415" y="577949"/>
                </a:cubicBezTo>
                <a:cubicBezTo>
                  <a:pt x="37094"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8" y="496296"/>
                </a:cubicBezTo>
                <a:cubicBezTo>
                  <a:pt x="26771" y="489372"/>
                  <a:pt x="23432" y="482580"/>
                  <a:pt x="18025" y="476705"/>
                </a:cubicBezTo>
                <a:cubicBezTo>
                  <a:pt x="14719" y="473061"/>
                  <a:pt x="10900" y="470404"/>
                  <a:pt x="6383" y="468980"/>
                </a:cubicBezTo>
                <a:cubicBezTo>
                  <a:pt x="2433" y="467660"/>
                  <a:pt x="1046" y="465768"/>
                  <a:pt x="3045" y="462188"/>
                </a:cubicBezTo>
                <a:cubicBezTo>
                  <a:pt x="8677" y="451944"/>
                  <a:pt x="9882" y="440880"/>
                  <a:pt x="3242" y="428263"/>
                </a:cubicBezTo>
                <a:cubicBezTo>
                  <a:pt x="1235" y="424454"/>
                  <a:pt x="1716" y="421046"/>
                  <a:pt x="4902"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8" y="250975"/>
                  <a:pt x="37609" y="250972"/>
                </a:cubicBezTo>
                <a:cubicBezTo>
                  <a:pt x="52373" y="250838"/>
                  <a:pt x="67065" y="250950"/>
                  <a:pt x="81248"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6"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5" y="256006"/>
                  <a:pt x="189729" y="255906"/>
                  <a:pt x="194337" y="257205"/>
                </a:cubicBezTo>
                <a:cubicBezTo>
                  <a:pt x="199861" y="258714"/>
                  <a:pt x="205383" y="260225"/>
                  <a:pt x="210833" y="261979"/>
                </a:cubicBezTo>
                <a:cubicBezTo>
                  <a:pt x="216520" y="263847"/>
                  <a:pt x="219587" y="268105"/>
                  <a:pt x="220951" y="273511"/>
                </a:cubicBezTo>
                <a:cubicBezTo>
                  <a:pt x="221215" y="274531"/>
                  <a:pt x="221415" y="275675"/>
                  <a:pt x="221308" y="276617"/>
                </a:cubicBezTo>
                <a:lnTo>
                  <a:pt x="220390" y="277794"/>
                </a:lnTo>
                <a:lnTo>
                  <a:pt x="219184" y="278292"/>
                </a:lnTo>
                <a:cubicBezTo>
                  <a:pt x="217932" y="278836"/>
                  <a:pt x="217856" y="278975"/>
                  <a:pt x="219828"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40"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50" y="24526"/>
                  <a:pt x="1684752" y="31993"/>
                  <a:pt x="1681449" y="38645"/>
                </a:cubicBezTo>
                <a:cubicBezTo>
                  <a:pt x="1680000"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0DFA7AC8-DA1D-4AC7-ACF4-7BE16BA870B6}"/>
              </a:ext>
            </a:extLst>
          </p:cNvPr>
          <p:cNvSpPr>
            <a:spLocks noGrp="1"/>
          </p:cNvSpPr>
          <p:nvPr>
            <p:ph type="pic" sz="quarter" idx="14"/>
          </p:nvPr>
        </p:nvSpPr>
        <p:spPr>
          <a:xfrm>
            <a:off x="2698894" y="2211836"/>
            <a:ext cx="2053231" cy="1662194"/>
          </a:xfrm>
          <a:custGeom>
            <a:avLst/>
            <a:gdLst>
              <a:gd name="connsiteX0" fmla="*/ 520698 w 2053231"/>
              <a:gd name="connsiteY0" fmla="*/ 1336286 h 1662194"/>
              <a:gd name="connsiteX1" fmla="*/ 450255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6 w 2053231"/>
              <a:gd name="connsiteY6" fmla="*/ 1233496 h 1662194"/>
              <a:gd name="connsiteX7" fmla="*/ 344041 w 2053231"/>
              <a:gd name="connsiteY7" fmla="*/ 1234905 h 1662194"/>
              <a:gd name="connsiteX8" fmla="*/ 356022 w 2053231"/>
              <a:gd name="connsiteY8" fmla="*/ 1224326 h 1662194"/>
              <a:gd name="connsiteX9" fmla="*/ 2051486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6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4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4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2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7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5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3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1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9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1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5 w 2053231"/>
              <a:gd name="connsiteY80" fmla="*/ 1385578 h 1662194"/>
              <a:gd name="connsiteX81" fmla="*/ 1832843 w 2053231"/>
              <a:gd name="connsiteY81" fmla="*/ 1384401 h 1662194"/>
              <a:gd name="connsiteX82" fmla="*/ 1834049 w 2053231"/>
              <a:gd name="connsiteY82" fmla="*/ 1383903 h 1662194"/>
              <a:gd name="connsiteX83" fmla="*/ 1833405 w 2053231"/>
              <a:gd name="connsiteY83" fmla="*/ 1383680 h 1662194"/>
              <a:gd name="connsiteX84" fmla="*/ 1832843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1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8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2 w 2053231"/>
              <a:gd name="connsiteY139" fmla="*/ 1354187 h 1662194"/>
              <a:gd name="connsiteX140" fmla="*/ 406566 w 2053231"/>
              <a:gd name="connsiteY140" fmla="*/ 1351394 h 1662194"/>
              <a:gd name="connsiteX141" fmla="*/ 482069 w 2053231"/>
              <a:gd name="connsiteY141" fmla="*/ 1267205 h 1662194"/>
              <a:gd name="connsiteX142" fmla="*/ 518959 w 2053231"/>
              <a:gd name="connsiteY142" fmla="*/ 1238829 h 1662194"/>
              <a:gd name="connsiteX143" fmla="*/ 518669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2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5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8 w 2053231"/>
              <a:gd name="connsiteY175" fmla="*/ 1367190 h 1662194"/>
              <a:gd name="connsiteX176" fmla="*/ 200363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3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3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59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3 w 2053231"/>
              <a:gd name="connsiteY213" fmla="*/ 773093 h 1662194"/>
              <a:gd name="connsiteX214" fmla="*/ 131631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7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5"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6" y="1233496"/>
                </a:cubicBezTo>
                <a:cubicBezTo>
                  <a:pt x="343128" y="1233967"/>
                  <a:pt x="343639" y="1234433"/>
                  <a:pt x="344041" y="1234905"/>
                </a:cubicBezTo>
                <a:cubicBezTo>
                  <a:pt x="348035" y="1231379"/>
                  <a:pt x="352028" y="1227852"/>
                  <a:pt x="356022" y="1224326"/>
                </a:cubicBezTo>
                <a:close/>
                <a:moveTo>
                  <a:pt x="2051486"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6" y="693085"/>
                </a:lnTo>
                <a:lnTo>
                  <a:pt x="2050633" y="688201"/>
                </a:lnTo>
                <a:cubicBezTo>
                  <a:pt x="2049845" y="683863"/>
                  <a:pt x="2048914" y="678901"/>
                  <a:pt x="2047896" y="673632"/>
                </a:cubicBezTo>
                <a:lnTo>
                  <a:pt x="2046450" y="666352"/>
                </a:lnTo>
                <a:close/>
                <a:moveTo>
                  <a:pt x="916305" y="445"/>
                </a:moveTo>
                <a:cubicBezTo>
                  <a:pt x="1368523" y="-12890"/>
                  <a:pt x="1730383" y="278428"/>
                  <a:pt x="1732589" y="282783"/>
                </a:cubicBezTo>
                <a:cubicBezTo>
                  <a:pt x="1743479" y="304585"/>
                  <a:pt x="1763682" y="313475"/>
                  <a:pt x="1782474" y="324713"/>
                </a:cubicBezTo>
                <a:cubicBezTo>
                  <a:pt x="1798852" y="334580"/>
                  <a:pt x="1816308" y="345016"/>
                  <a:pt x="1825119" y="362527"/>
                </a:cubicBezTo>
                <a:cubicBezTo>
                  <a:pt x="1836775" y="385756"/>
                  <a:pt x="1810823"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4" y="549095"/>
                </a:cubicBezTo>
                <a:cubicBezTo>
                  <a:pt x="2016500" y="553055"/>
                  <a:pt x="2011060" y="593940"/>
                  <a:pt x="2032970" y="611252"/>
                </a:cubicBezTo>
                <a:cubicBezTo>
                  <a:pt x="2035035" y="612878"/>
                  <a:pt x="2040093" y="634967"/>
                  <a:pt x="2044637" y="657225"/>
                </a:cubicBezTo>
                <a:lnTo>
                  <a:pt x="2046450" y="666352"/>
                </a:lnTo>
                <a:lnTo>
                  <a:pt x="2043509" y="667781"/>
                </a:lnTo>
                <a:lnTo>
                  <a:pt x="2042196" y="662709"/>
                </a:lnTo>
                <a:cubicBezTo>
                  <a:pt x="2039117" y="651261"/>
                  <a:pt x="2036317" y="642514"/>
                  <a:pt x="2035244" y="644730"/>
                </a:cubicBezTo>
                <a:cubicBezTo>
                  <a:pt x="2032399" y="650763"/>
                  <a:pt x="2027469" y="656137"/>
                  <a:pt x="2031373" y="663758"/>
                </a:cubicBezTo>
                <a:cubicBezTo>
                  <a:pt x="2032563" y="666171"/>
                  <a:pt x="2033366" y="673027"/>
                  <a:pt x="2036702" y="672471"/>
                </a:cubicBezTo>
                <a:cubicBezTo>
                  <a:pt x="2037814" y="672286"/>
                  <a:pt x="2039206" y="671278"/>
                  <a:pt x="2040989" y="669007"/>
                </a:cubicBezTo>
                <a:lnTo>
                  <a:pt x="2043509" y="667781"/>
                </a:lnTo>
                <a:lnTo>
                  <a:pt x="2045314" y="674752"/>
                </a:lnTo>
                <a:cubicBezTo>
                  <a:pt x="2047384" y="682973"/>
                  <a:pt x="2049365" y="691170"/>
                  <a:pt x="2050827" y="696895"/>
                </a:cubicBezTo>
                <a:lnTo>
                  <a:pt x="2051150" y="698083"/>
                </a:lnTo>
                <a:lnTo>
                  <a:pt x="2050479" y="708103"/>
                </a:lnTo>
                <a:cubicBezTo>
                  <a:pt x="2047138" y="735607"/>
                  <a:pt x="2037413" y="766704"/>
                  <a:pt x="2021667" y="768748"/>
                </a:cubicBezTo>
                <a:cubicBezTo>
                  <a:pt x="2038322" y="801742"/>
                  <a:pt x="2038322" y="801742"/>
                  <a:pt x="2001026" y="807600"/>
                </a:cubicBezTo>
                <a:cubicBezTo>
                  <a:pt x="2018815" y="828322"/>
                  <a:pt x="2019630" y="833746"/>
                  <a:pt x="2003043" y="841573"/>
                </a:cubicBezTo>
                <a:cubicBezTo>
                  <a:pt x="1987078" y="849136"/>
                  <a:pt x="1968540" y="852062"/>
                  <a:pt x="1954455" y="863318"/>
                </a:cubicBezTo>
                <a:cubicBezTo>
                  <a:pt x="1973021" y="889948"/>
                  <a:pt x="1981793" y="921149"/>
                  <a:pt x="2013756" y="933398"/>
                </a:cubicBezTo>
                <a:cubicBezTo>
                  <a:pt x="2018784" y="935289"/>
                  <a:pt x="2023200" y="943377"/>
                  <a:pt x="2020814" y="948060"/>
                </a:cubicBezTo>
                <a:cubicBezTo>
                  <a:pt x="2012501" y="965421"/>
                  <a:pt x="2032981" y="997439"/>
                  <a:pt x="1999694" y="1002071"/>
                </a:cubicBezTo>
                <a:cubicBezTo>
                  <a:pt x="1995595"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3"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1" y="1179615"/>
                  <a:pt x="2035208" y="1185490"/>
                </a:cubicBezTo>
                <a:cubicBezTo>
                  <a:pt x="2038513" y="1189134"/>
                  <a:pt x="2042333" y="1191791"/>
                  <a:pt x="2046850" y="1193215"/>
                </a:cubicBezTo>
                <a:cubicBezTo>
                  <a:pt x="2050800" y="1194535"/>
                  <a:pt x="2052188" y="1196426"/>
                  <a:pt x="2050187" y="1200006"/>
                </a:cubicBezTo>
                <a:cubicBezTo>
                  <a:pt x="2044556" y="1210251"/>
                  <a:pt x="2043350" y="1221315"/>
                  <a:pt x="2049991"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9" y="1364335"/>
                </a:cubicBezTo>
                <a:cubicBezTo>
                  <a:pt x="2016860" y="1367329"/>
                  <a:pt x="2016253" y="1369894"/>
                  <a:pt x="2015170" y="1372232"/>
                </a:cubicBezTo>
                <a:cubicBezTo>
                  <a:pt x="2010635" y="1382439"/>
                  <a:pt x="2012999"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1" y="1452516"/>
                </a:cubicBezTo>
                <a:cubicBezTo>
                  <a:pt x="1954562" y="1442472"/>
                  <a:pt x="1941527" y="1435764"/>
                  <a:pt x="1928933" y="1428314"/>
                </a:cubicBezTo>
                <a:cubicBezTo>
                  <a:pt x="1910873"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5" y="1385578"/>
                </a:cubicBezTo>
                <a:lnTo>
                  <a:pt x="1832843" y="1384401"/>
                </a:lnTo>
                <a:lnTo>
                  <a:pt x="1834049" y="1383903"/>
                </a:lnTo>
                <a:cubicBezTo>
                  <a:pt x="1835301" y="1383359"/>
                  <a:pt x="1835377" y="1383220"/>
                  <a:pt x="1833405" y="1383680"/>
                </a:cubicBezTo>
                <a:lnTo>
                  <a:pt x="1832843"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1" y="1325173"/>
                </a:cubicBezTo>
                <a:cubicBezTo>
                  <a:pt x="815265" y="1330975"/>
                  <a:pt x="653940" y="1376380"/>
                  <a:pt x="609922" y="1411659"/>
                </a:cubicBezTo>
                <a:cubicBezTo>
                  <a:pt x="564936" y="1447819"/>
                  <a:pt x="523345" y="1487498"/>
                  <a:pt x="481993" y="1527291"/>
                </a:cubicBezTo>
                <a:cubicBezTo>
                  <a:pt x="464056" y="1544491"/>
                  <a:pt x="444585" y="1560288"/>
                  <a:pt x="428986" y="1579832"/>
                </a:cubicBezTo>
                <a:cubicBezTo>
                  <a:pt x="413406" y="1599495"/>
                  <a:pt x="398812" y="1619854"/>
                  <a:pt x="381477" y="1638123"/>
                </a:cubicBezTo>
                <a:cubicBezTo>
                  <a:pt x="376530" y="1643377"/>
                  <a:pt x="371636"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1" y="1635392"/>
                  <a:pt x="331040" y="1635823"/>
                  <a:pt x="330482" y="1641657"/>
                </a:cubicBezTo>
                <a:cubicBezTo>
                  <a:pt x="329646" y="1650770"/>
                  <a:pt x="325555" y="1657329"/>
                  <a:pt x="317482" y="1660871"/>
                </a:cubicBezTo>
                <a:cubicBezTo>
                  <a:pt x="316602" y="1661264"/>
                  <a:pt x="315646" y="1661871"/>
                  <a:pt x="314646" y="1662102"/>
                </a:cubicBezTo>
                <a:cubicBezTo>
                  <a:pt x="313647" y="1662332"/>
                  <a:pt x="312605" y="1662186"/>
                  <a:pt x="311554" y="1661070"/>
                </a:cubicBezTo>
                <a:cubicBezTo>
                  <a:pt x="309728" y="1659193"/>
                  <a:pt x="310700"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7"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8" y="1437894"/>
                  <a:pt x="398488" y="1443730"/>
                </a:cubicBezTo>
                <a:cubicBezTo>
                  <a:pt x="377645" y="1459210"/>
                  <a:pt x="361077" y="1478908"/>
                  <a:pt x="344235" y="1498251"/>
                </a:cubicBezTo>
                <a:cubicBezTo>
                  <a:pt x="333989"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5"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2" y="1369525"/>
                  <a:pt x="388815" y="1366891"/>
                </a:cubicBezTo>
                <a:cubicBezTo>
                  <a:pt x="385008" y="1356238"/>
                  <a:pt x="387867" y="1352507"/>
                  <a:pt x="399152" y="1354187"/>
                </a:cubicBezTo>
                <a:cubicBezTo>
                  <a:pt x="402646" y="1354676"/>
                  <a:pt x="404861" y="1353995"/>
                  <a:pt x="406566" y="1351394"/>
                </a:cubicBezTo>
                <a:cubicBezTo>
                  <a:pt x="427105" y="1319207"/>
                  <a:pt x="452997" y="1291806"/>
                  <a:pt x="482069" y="1267205"/>
                </a:cubicBezTo>
                <a:cubicBezTo>
                  <a:pt x="493922" y="1257237"/>
                  <a:pt x="506286" y="1247735"/>
                  <a:pt x="518959" y="1238829"/>
                </a:cubicBezTo>
                <a:cubicBezTo>
                  <a:pt x="518868" y="1238227"/>
                  <a:pt x="518760" y="1237504"/>
                  <a:pt x="518669"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7" y="1463982"/>
                  <a:pt x="265022" y="1457187"/>
                </a:cubicBezTo>
                <a:cubicBezTo>
                  <a:pt x="266250" y="1455086"/>
                  <a:pt x="266052" y="1453033"/>
                  <a:pt x="264042" y="1450679"/>
                </a:cubicBezTo>
                <a:cubicBezTo>
                  <a:pt x="260427" y="1446440"/>
                  <a:pt x="262222" y="1444441"/>
                  <a:pt x="265994" y="1443103"/>
                </a:cubicBezTo>
                <a:cubicBezTo>
                  <a:pt x="269764" y="1441764"/>
                  <a:pt x="273991" y="1441259"/>
                  <a:pt x="277856" y="1438342"/>
                </a:cubicBezTo>
                <a:cubicBezTo>
                  <a:pt x="270706" y="1436282"/>
                  <a:pt x="266347"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5" y="1477019"/>
                </a:cubicBezTo>
                <a:cubicBezTo>
                  <a:pt x="222002" y="1485891"/>
                  <a:pt x="217986" y="1492204"/>
                  <a:pt x="210022" y="1495743"/>
                </a:cubicBezTo>
                <a:cubicBezTo>
                  <a:pt x="208375" y="1496526"/>
                  <a:pt x="206653" y="1497553"/>
                  <a:pt x="204551" y="1496049"/>
                </a:cubicBezTo>
                <a:cubicBezTo>
                  <a:pt x="202304" y="1494307"/>
                  <a:pt x="203349" y="1492455"/>
                  <a:pt x="203865" y="1490741"/>
                </a:cubicBezTo>
                <a:cubicBezTo>
                  <a:pt x="204563" y="1488052"/>
                  <a:pt x="205482" y="1485357"/>
                  <a:pt x="206053" y="1482552"/>
                </a:cubicBezTo>
                <a:cubicBezTo>
                  <a:pt x="207140" y="1478033"/>
                  <a:pt x="206762"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8" y="1367190"/>
                </a:cubicBezTo>
                <a:cubicBezTo>
                  <a:pt x="202034" y="1368454"/>
                  <a:pt x="201062" y="1370061"/>
                  <a:pt x="200363"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3"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3" y="1257387"/>
                  <a:pt x="226792" y="1254963"/>
                </a:cubicBezTo>
                <a:cubicBezTo>
                  <a:pt x="236584" y="1251847"/>
                  <a:pt x="245829" y="1248023"/>
                  <a:pt x="254893" y="1243720"/>
                </a:cubicBezTo>
                <a:cubicBezTo>
                  <a:pt x="258356"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3" y="1188942"/>
                </a:cubicBezTo>
                <a:cubicBezTo>
                  <a:pt x="284814" y="1188807"/>
                  <a:pt x="285235"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59" y="1142293"/>
                </a:cubicBezTo>
                <a:cubicBezTo>
                  <a:pt x="152380" y="1134270"/>
                  <a:pt x="152425" y="1128696"/>
                  <a:pt x="140945" y="1122784"/>
                </a:cubicBezTo>
                <a:cubicBezTo>
                  <a:pt x="108074" y="1105962"/>
                  <a:pt x="108313" y="1105348"/>
                  <a:pt x="132995" y="1080169"/>
                </a:cubicBezTo>
                <a:cubicBezTo>
                  <a:pt x="134149" y="1079040"/>
                  <a:pt x="132965" y="1075567"/>
                  <a:pt x="132932" y="1073145"/>
                </a:cubicBezTo>
                <a:cubicBezTo>
                  <a:pt x="125033"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3" y="773093"/>
                </a:cubicBezTo>
                <a:cubicBezTo>
                  <a:pt x="158248" y="757093"/>
                  <a:pt x="154275" y="746809"/>
                  <a:pt x="131631"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7" y="686073"/>
                  <a:pt x="90653" y="654584"/>
                </a:cubicBezTo>
                <a:cubicBezTo>
                  <a:pt x="63957" y="655362"/>
                  <a:pt x="43557" y="656170"/>
                  <a:pt x="24812" y="663584"/>
                </a:cubicBezTo>
                <a:cubicBezTo>
                  <a:pt x="16994" y="666634"/>
                  <a:pt x="8410" y="669708"/>
                  <a:pt x="2404" y="660583"/>
                </a:cubicBezTo>
                <a:cubicBezTo>
                  <a:pt x="-4770" y="649559"/>
                  <a:pt x="5794" y="644964"/>
                  <a:pt x="12183" y="642689"/>
                </a:cubicBezTo>
                <a:cubicBezTo>
                  <a:pt x="30212" y="636389"/>
                  <a:pt x="42692" y="622523"/>
                  <a:pt x="56815" y="611508"/>
                </a:cubicBezTo>
                <a:cubicBezTo>
                  <a:pt x="87715"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7" y="279178"/>
                  <a:pt x="234875" y="286923"/>
                  <a:pt x="220394" y="292619"/>
                </a:cubicBezTo>
                <a:cubicBezTo>
                  <a:pt x="198098" y="301365"/>
                  <a:pt x="176403" y="311180"/>
                  <a:pt x="154123" y="320046"/>
                </a:cubicBezTo>
                <a:cubicBezTo>
                  <a:pt x="145684" y="323359"/>
                  <a:pt x="136258" y="325978"/>
                  <a:pt x="128340" y="311465"/>
                </a:cubicBezTo>
                <a:cubicBezTo>
                  <a:pt x="157619" y="307330"/>
                  <a:pt x="172542" y="286962"/>
                  <a:pt x="188414" y="267772"/>
                </a:cubicBezTo>
                <a:cubicBezTo>
                  <a:pt x="197377" y="256931"/>
                  <a:pt x="203838" y="242662"/>
                  <a:pt x="223517"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3" name="Picture Placeholder 32">
            <a:extLst>
              <a:ext uri="{FF2B5EF4-FFF2-40B4-BE49-F238E27FC236}">
                <a16:creationId xmlns:a16="http://schemas.microsoft.com/office/drawing/2014/main" id="{4A968EB8-8393-4689-A845-BCD355955A9F}"/>
              </a:ext>
            </a:extLst>
          </p:cNvPr>
          <p:cNvSpPr>
            <a:spLocks noGrp="1"/>
          </p:cNvSpPr>
          <p:nvPr>
            <p:ph type="pic" sz="quarter" idx="15"/>
          </p:nvPr>
        </p:nvSpPr>
        <p:spPr>
          <a:xfrm>
            <a:off x="5069387" y="2139888"/>
            <a:ext cx="2053231" cy="1662194"/>
          </a:xfrm>
          <a:custGeom>
            <a:avLst/>
            <a:gdLst>
              <a:gd name="connsiteX0" fmla="*/ 1746 w 2053231"/>
              <a:gd name="connsiteY0" fmla="*/ 969110 h 1662194"/>
              <a:gd name="connsiteX1" fmla="*/ 2599 w 2053231"/>
              <a:gd name="connsiteY1" fmla="*/ 973994 h 1662194"/>
              <a:gd name="connsiteX2" fmla="*/ 5336 w 2053231"/>
              <a:gd name="connsiteY2" fmla="*/ 988563 h 1662194"/>
              <a:gd name="connsiteX3" fmla="*/ 6782 w 2053231"/>
              <a:gd name="connsiteY3" fmla="*/ 995844 h 1662194"/>
              <a:gd name="connsiteX4" fmla="*/ 6161 w 2053231"/>
              <a:gd name="connsiteY4" fmla="*/ 996145 h 1662194"/>
              <a:gd name="connsiteX5" fmla="*/ 1450 w 2053231"/>
              <a:gd name="connsiteY5" fmla="*/ 973537 h 1662194"/>
              <a:gd name="connsiteX6" fmla="*/ 1 w 2053231"/>
              <a:gd name="connsiteY6" fmla="*/ 957986 h 1662194"/>
              <a:gd name="connsiteX7" fmla="*/ 654 w 2053231"/>
              <a:gd name="connsiteY7" fmla="*/ 958871 h 1662194"/>
              <a:gd name="connsiteX8" fmla="*/ 2082 w 2053231"/>
              <a:gd name="connsiteY8" fmla="*/ 964112 h 1662194"/>
              <a:gd name="connsiteX9" fmla="*/ 1746 w 2053231"/>
              <a:gd name="connsiteY9" fmla="*/ 969110 h 1662194"/>
              <a:gd name="connsiteX10" fmla="*/ 711 w 2053231"/>
              <a:gd name="connsiteY10" fmla="*/ 963168 h 1662194"/>
              <a:gd name="connsiteX11" fmla="*/ 1 w 2053231"/>
              <a:gd name="connsiteY11" fmla="*/ 957986 h 1662194"/>
              <a:gd name="connsiteX12" fmla="*/ 1709191 w 2053231"/>
              <a:gd name="connsiteY12" fmla="*/ 427290 h 1662194"/>
              <a:gd name="connsiteX13" fmla="*/ 1697210 w 2053231"/>
              <a:gd name="connsiteY13" fmla="*/ 437869 h 1662194"/>
              <a:gd name="connsiteX14" fmla="*/ 1704733 w 2053231"/>
              <a:gd name="connsiteY14" fmla="*/ 435072 h 1662194"/>
              <a:gd name="connsiteX15" fmla="*/ 1710506 w 2053231"/>
              <a:gd name="connsiteY15" fmla="*/ 428699 h 1662194"/>
              <a:gd name="connsiteX16" fmla="*/ 1709191 w 2053231"/>
              <a:gd name="connsiteY16" fmla="*/ 427290 h 1662194"/>
              <a:gd name="connsiteX17" fmla="*/ 1602977 w 2053231"/>
              <a:gd name="connsiteY17" fmla="*/ 260909 h 1662194"/>
              <a:gd name="connsiteX18" fmla="*/ 1531108 w 2053231"/>
              <a:gd name="connsiteY18" fmla="*/ 324503 h 1662194"/>
              <a:gd name="connsiteX19" fmla="*/ 1532533 w 2053231"/>
              <a:gd name="connsiteY19" fmla="*/ 325909 h 1662194"/>
              <a:gd name="connsiteX20" fmla="*/ 1602977 w 2053231"/>
              <a:gd name="connsiteY20" fmla="*/ 260909 h 1662194"/>
              <a:gd name="connsiteX21" fmla="*/ 1738585 w 2053231"/>
              <a:gd name="connsiteY21" fmla="*/ 93 h 1662194"/>
              <a:gd name="connsiteX22" fmla="*/ 1741678 w 2053231"/>
              <a:gd name="connsiteY22" fmla="*/ 1125 h 1662194"/>
              <a:gd name="connsiteX23" fmla="*/ 1741687 w 2053231"/>
              <a:gd name="connsiteY23" fmla="*/ 7060 h 1662194"/>
              <a:gd name="connsiteX24" fmla="*/ 1738618 w 2053231"/>
              <a:gd name="connsiteY24" fmla="*/ 16733 h 1662194"/>
              <a:gd name="connsiteX25" fmla="*/ 1740090 w 2053231"/>
              <a:gd name="connsiteY25" fmla="*/ 23588 h 1662194"/>
              <a:gd name="connsiteX26" fmla="*/ 1738676 w 2053231"/>
              <a:gd name="connsiteY26" fmla="*/ 39142 h 1662194"/>
              <a:gd name="connsiteX27" fmla="*/ 1733426 w 2053231"/>
              <a:gd name="connsiteY27" fmla="*/ 62940 h 1662194"/>
              <a:gd name="connsiteX28" fmla="*/ 1730086 w 2053231"/>
              <a:gd name="connsiteY28" fmla="*/ 69352 h 1662194"/>
              <a:gd name="connsiteX29" fmla="*/ 1727649 w 2053231"/>
              <a:gd name="connsiteY29" fmla="*/ 72220 h 1662194"/>
              <a:gd name="connsiteX30" fmla="*/ 1683216 w 2053231"/>
              <a:gd name="connsiteY30" fmla="*/ 165659 h 1662194"/>
              <a:gd name="connsiteX31" fmla="*/ 1629845 w 2053231"/>
              <a:gd name="connsiteY31" fmla="*/ 229721 h 1662194"/>
              <a:gd name="connsiteX32" fmla="*/ 1628579 w 2053231"/>
              <a:gd name="connsiteY32" fmla="*/ 232307 h 1662194"/>
              <a:gd name="connsiteX33" fmla="*/ 1654744 w 2053231"/>
              <a:gd name="connsiteY33" fmla="*/ 218464 h 1662194"/>
              <a:gd name="connsiteX34" fmla="*/ 1708997 w 2053231"/>
              <a:gd name="connsiteY34" fmla="*/ 163943 h 1662194"/>
              <a:gd name="connsiteX35" fmla="*/ 1741522 w 2053231"/>
              <a:gd name="connsiteY35" fmla="*/ 130021 h 1662194"/>
              <a:gd name="connsiteX36" fmla="*/ 1745886 w 2053231"/>
              <a:gd name="connsiteY36" fmla="*/ 123817 h 1662194"/>
              <a:gd name="connsiteX37" fmla="*/ 1749347 w 2053231"/>
              <a:gd name="connsiteY37" fmla="*/ 121883 h 1662194"/>
              <a:gd name="connsiteX38" fmla="*/ 1752616 w 2053231"/>
              <a:gd name="connsiteY38" fmla="*/ 126013 h 1662194"/>
              <a:gd name="connsiteX39" fmla="*/ 1751494 w 2053231"/>
              <a:gd name="connsiteY39" fmla="*/ 142041 h 1662194"/>
              <a:gd name="connsiteX40" fmla="*/ 1727716 w 2053231"/>
              <a:gd name="connsiteY40" fmla="*/ 174701 h 1662194"/>
              <a:gd name="connsiteX41" fmla="*/ 1693354 w 2053231"/>
              <a:gd name="connsiteY41" fmla="*/ 214015 h 1662194"/>
              <a:gd name="connsiteX42" fmla="*/ 1692030 w 2053231"/>
              <a:gd name="connsiteY42" fmla="*/ 218421 h 1662194"/>
              <a:gd name="connsiteX43" fmla="*/ 1711836 w 2053231"/>
              <a:gd name="connsiteY43" fmla="*/ 198978 h 1662194"/>
              <a:gd name="connsiteX44" fmla="*/ 1731312 w 2053231"/>
              <a:gd name="connsiteY44" fmla="*/ 180273 h 1662194"/>
              <a:gd name="connsiteX45" fmla="*/ 1737206 w 2053231"/>
              <a:gd name="connsiteY45" fmla="*/ 178378 h 1662194"/>
              <a:gd name="connsiteX46" fmla="*/ 1739939 w 2053231"/>
              <a:gd name="connsiteY46" fmla="*/ 185555 h 1662194"/>
              <a:gd name="connsiteX47" fmla="*/ 1732245 w 2053231"/>
              <a:gd name="connsiteY47" fmla="*/ 204832 h 1662194"/>
              <a:gd name="connsiteX48" fmla="*/ 1686811 w 2053231"/>
              <a:gd name="connsiteY48" fmla="*/ 257845 h 1662194"/>
              <a:gd name="connsiteX49" fmla="*/ 1664555 w 2053231"/>
              <a:gd name="connsiteY49" fmla="*/ 288152 h 1662194"/>
              <a:gd name="connsiteX50" fmla="*/ 1664417 w 2053231"/>
              <a:gd name="connsiteY50" fmla="*/ 295304 h 1662194"/>
              <a:gd name="connsiteX51" fmla="*/ 1654080 w 2053231"/>
              <a:gd name="connsiteY51" fmla="*/ 308008 h 1662194"/>
              <a:gd name="connsiteX52" fmla="*/ 1646665 w 2053231"/>
              <a:gd name="connsiteY52" fmla="*/ 310801 h 1662194"/>
              <a:gd name="connsiteX53" fmla="*/ 1571163 w 2053231"/>
              <a:gd name="connsiteY53" fmla="*/ 394989 h 1662194"/>
              <a:gd name="connsiteX54" fmla="*/ 1534273 w 2053231"/>
              <a:gd name="connsiteY54" fmla="*/ 423366 h 1662194"/>
              <a:gd name="connsiteX55" fmla="*/ 1534563 w 2053231"/>
              <a:gd name="connsiteY55" fmla="*/ 425295 h 1662194"/>
              <a:gd name="connsiteX56" fmla="*/ 1535200 w 2053231"/>
              <a:gd name="connsiteY56" fmla="*/ 427332 h 1662194"/>
              <a:gd name="connsiteX57" fmla="*/ 1587187 w 2053231"/>
              <a:gd name="connsiteY57" fmla="*/ 384880 h 1662194"/>
              <a:gd name="connsiteX58" fmla="*/ 1719886 w 2053231"/>
              <a:gd name="connsiteY58" fmla="*/ 260608 h 1662194"/>
              <a:gd name="connsiteX59" fmla="*/ 1758212 w 2053231"/>
              <a:gd name="connsiteY59" fmla="*/ 213165 h 1662194"/>
              <a:gd name="connsiteX60" fmla="*/ 1785352 w 2053231"/>
              <a:gd name="connsiteY60" fmla="*/ 183058 h 1662194"/>
              <a:gd name="connsiteX61" fmla="*/ 1800877 w 2053231"/>
              <a:gd name="connsiteY61" fmla="*/ 176962 h 1662194"/>
              <a:gd name="connsiteX62" fmla="*/ 1807768 w 2053231"/>
              <a:gd name="connsiteY62" fmla="*/ 180970 h 1662194"/>
              <a:gd name="connsiteX63" fmla="*/ 1805033 w 2053231"/>
              <a:gd name="connsiteY63" fmla="*/ 186998 h 1662194"/>
              <a:gd name="connsiteX64" fmla="*/ 1803513 w 2053231"/>
              <a:gd name="connsiteY64" fmla="*/ 187897 h 1662194"/>
              <a:gd name="connsiteX65" fmla="*/ 1788210 w 2053231"/>
              <a:gd name="connsiteY65" fmla="*/ 205008 h 1662194"/>
              <a:gd name="connsiteX66" fmla="*/ 1789189 w 2053231"/>
              <a:gd name="connsiteY66" fmla="*/ 211516 h 1662194"/>
              <a:gd name="connsiteX67" fmla="*/ 1787238 w 2053231"/>
              <a:gd name="connsiteY67" fmla="*/ 219092 h 1662194"/>
              <a:gd name="connsiteX68" fmla="*/ 1775376 w 2053231"/>
              <a:gd name="connsiteY68" fmla="*/ 223853 h 1662194"/>
              <a:gd name="connsiteX69" fmla="*/ 1790823 w 2053231"/>
              <a:gd name="connsiteY69" fmla="*/ 220183 h 1662194"/>
              <a:gd name="connsiteX70" fmla="*/ 1809140 w 2053231"/>
              <a:gd name="connsiteY70" fmla="*/ 193038 h 1662194"/>
              <a:gd name="connsiteX71" fmla="*/ 1812131 w 2053231"/>
              <a:gd name="connsiteY71" fmla="*/ 187244 h 1662194"/>
              <a:gd name="connsiteX72" fmla="*/ 1822285 w 2053231"/>
              <a:gd name="connsiteY72" fmla="*/ 187265 h 1662194"/>
              <a:gd name="connsiteX73" fmla="*/ 1830357 w 2053231"/>
              <a:gd name="connsiteY73" fmla="*/ 185176 h 1662194"/>
              <a:gd name="connsiteX74" fmla="*/ 1843210 w 2053231"/>
              <a:gd name="connsiteY74" fmla="*/ 166452 h 1662194"/>
              <a:gd name="connsiteX75" fmla="*/ 1848680 w 2053231"/>
              <a:gd name="connsiteY75" fmla="*/ 166146 h 1662194"/>
              <a:gd name="connsiteX76" fmla="*/ 1849367 w 2053231"/>
              <a:gd name="connsiteY76" fmla="*/ 171453 h 1662194"/>
              <a:gd name="connsiteX77" fmla="*/ 1847179 w 2053231"/>
              <a:gd name="connsiteY77" fmla="*/ 179643 h 1662194"/>
              <a:gd name="connsiteX78" fmla="*/ 1850415 w 2053231"/>
              <a:gd name="connsiteY78" fmla="*/ 193102 h 1662194"/>
              <a:gd name="connsiteX79" fmla="*/ 1850532 w 2053231"/>
              <a:gd name="connsiteY79" fmla="*/ 200487 h 1662194"/>
              <a:gd name="connsiteX80" fmla="*/ 1841761 w 2053231"/>
              <a:gd name="connsiteY80" fmla="*/ 230219 h 1662194"/>
              <a:gd name="connsiteX81" fmla="*/ 1840127 w 2053231"/>
              <a:gd name="connsiteY81" fmla="*/ 234029 h 1662194"/>
              <a:gd name="connsiteX82" fmla="*/ 1834336 w 2053231"/>
              <a:gd name="connsiteY82" fmla="*/ 240281 h 1662194"/>
              <a:gd name="connsiteX83" fmla="*/ 1794160 w 2053231"/>
              <a:gd name="connsiteY83" fmla="*/ 326066 h 1662194"/>
              <a:gd name="connsiteX84" fmla="*/ 1734263 w 2053231"/>
              <a:gd name="connsiteY84" fmla="*/ 398100 h 1662194"/>
              <a:gd name="connsiteX85" fmla="*/ 1757953 w 2053231"/>
              <a:gd name="connsiteY85" fmla="*/ 386885 h 1662194"/>
              <a:gd name="connsiteX86" fmla="*/ 1812737 w 2053231"/>
              <a:gd name="connsiteY86" fmla="*/ 333679 h 1662194"/>
              <a:gd name="connsiteX87" fmla="*/ 1849623 w 2053231"/>
              <a:gd name="connsiteY87" fmla="*/ 295005 h 1662194"/>
              <a:gd name="connsiteX88" fmla="*/ 1852869 w 2053231"/>
              <a:gd name="connsiteY88" fmla="*/ 290172 h 1662194"/>
              <a:gd name="connsiteX89" fmla="*/ 1856989 w 2053231"/>
              <a:gd name="connsiteY89" fmla="*/ 287489 h 1662194"/>
              <a:gd name="connsiteX90" fmla="*/ 1860256 w 2053231"/>
              <a:gd name="connsiteY90" fmla="*/ 292345 h 1662194"/>
              <a:gd name="connsiteX91" fmla="*/ 1856934 w 2053231"/>
              <a:gd name="connsiteY91" fmla="*/ 312082 h 1662194"/>
              <a:gd name="connsiteX92" fmla="*/ 1832409 w 2053231"/>
              <a:gd name="connsiteY92" fmla="*/ 342707 h 1662194"/>
              <a:gd name="connsiteX93" fmla="*/ 1798280 w 2053231"/>
              <a:gd name="connsiteY93" fmla="*/ 385043 h 1662194"/>
              <a:gd name="connsiteX94" fmla="*/ 1821403 w 2053231"/>
              <a:gd name="connsiteY94" fmla="*/ 361975 h 1662194"/>
              <a:gd name="connsiteX95" fmla="*/ 1839376 w 2053231"/>
              <a:gd name="connsiteY95" fmla="*/ 345017 h 1662194"/>
              <a:gd name="connsiteX96" fmla="*/ 1844940 w 2053231"/>
              <a:gd name="connsiteY96" fmla="*/ 343860 h 1662194"/>
              <a:gd name="connsiteX97" fmla="*/ 1847163 w 2053231"/>
              <a:gd name="connsiteY97" fmla="*/ 349842 h 1662194"/>
              <a:gd name="connsiteX98" fmla="*/ 1838440 w 2053231"/>
              <a:gd name="connsiteY98" fmla="*/ 371820 h 1662194"/>
              <a:gd name="connsiteX99" fmla="*/ 1820020 w 2053231"/>
              <a:gd name="connsiteY99" fmla="*/ 393881 h 1662194"/>
              <a:gd name="connsiteX100" fmla="*/ 1843247 w 2053231"/>
              <a:gd name="connsiteY100" fmla="*/ 387648 h 1662194"/>
              <a:gd name="connsiteX101" fmla="*/ 1826440 w 2053231"/>
              <a:gd name="connsiteY101" fmla="*/ 407232 h 1662194"/>
              <a:gd name="connsiteX102" fmla="*/ 1798339 w 2053231"/>
              <a:gd name="connsiteY102" fmla="*/ 418475 h 1662194"/>
              <a:gd name="connsiteX103" fmla="*/ 1788057 w 2053231"/>
              <a:gd name="connsiteY103" fmla="*/ 430814 h 1662194"/>
              <a:gd name="connsiteX104" fmla="*/ 1778250 w 2053231"/>
              <a:gd name="connsiteY104" fmla="*/ 444105 h 1662194"/>
              <a:gd name="connsiteX105" fmla="*/ 1777135 w 2053231"/>
              <a:gd name="connsiteY105" fmla="*/ 455772 h 1662194"/>
              <a:gd name="connsiteX106" fmla="*/ 1768839 w 2053231"/>
              <a:gd name="connsiteY106" fmla="*/ 473253 h 1662194"/>
              <a:gd name="connsiteX107" fmla="*/ 1767668 w 2053231"/>
              <a:gd name="connsiteY107" fmla="*/ 473535 h 1662194"/>
              <a:gd name="connsiteX108" fmla="*/ 1761086 w 2053231"/>
              <a:gd name="connsiteY108" fmla="*/ 482599 h 1662194"/>
              <a:gd name="connsiteX109" fmla="*/ 1754724 w 2053231"/>
              <a:gd name="connsiteY109" fmla="*/ 491656 h 1662194"/>
              <a:gd name="connsiteX110" fmla="*/ 1753277 w 2053231"/>
              <a:gd name="connsiteY110" fmla="*/ 493037 h 1662194"/>
              <a:gd name="connsiteX111" fmla="*/ 1720462 w 2053231"/>
              <a:gd name="connsiteY111" fmla="*/ 549260 h 1662194"/>
              <a:gd name="connsiteX112" fmla="*/ 1718208 w 2053231"/>
              <a:gd name="connsiteY112" fmla="*/ 551879 h 1662194"/>
              <a:gd name="connsiteX113" fmla="*/ 1803756 w 2053231"/>
              <a:gd name="connsiteY113" fmla="*/ 541126 h 1662194"/>
              <a:gd name="connsiteX114" fmla="*/ 1908471 w 2053231"/>
              <a:gd name="connsiteY114" fmla="*/ 497141 h 1662194"/>
              <a:gd name="connsiteX115" fmla="*/ 1905272 w 2053231"/>
              <a:gd name="connsiteY115" fmla="*/ 519902 h 1662194"/>
              <a:gd name="connsiteX116" fmla="*/ 1912287 w 2053231"/>
              <a:gd name="connsiteY116" fmla="*/ 539411 h 1662194"/>
              <a:gd name="connsiteX117" fmla="*/ 1920237 w 2053231"/>
              <a:gd name="connsiteY117" fmla="*/ 582026 h 1662194"/>
              <a:gd name="connsiteX118" fmla="*/ 1920300 w 2053231"/>
              <a:gd name="connsiteY118" fmla="*/ 589050 h 1662194"/>
              <a:gd name="connsiteX119" fmla="*/ 1945761 w 2053231"/>
              <a:gd name="connsiteY119" fmla="*/ 592554 h 1662194"/>
              <a:gd name="connsiteX120" fmla="*/ 1816062 w 2053231"/>
              <a:gd name="connsiteY120" fmla="*/ 717694 h 1662194"/>
              <a:gd name="connsiteX121" fmla="*/ 1911347 w 2053231"/>
              <a:gd name="connsiteY121" fmla="*/ 691712 h 1662194"/>
              <a:gd name="connsiteX122" fmla="*/ 1930338 w 2053231"/>
              <a:gd name="connsiteY122" fmla="*/ 728505 h 1662194"/>
              <a:gd name="connsiteX123" fmla="*/ 1888883 w 2053231"/>
              <a:gd name="connsiteY123" fmla="*/ 763212 h 1662194"/>
              <a:gd name="connsiteX124" fmla="*/ 1881503 w 2053231"/>
              <a:gd name="connsiteY124" fmla="*/ 829360 h 1662194"/>
              <a:gd name="connsiteX125" fmla="*/ 1898868 w 2053231"/>
              <a:gd name="connsiteY125" fmla="*/ 889102 h 1662194"/>
              <a:gd name="connsiteX126" fmla="*/ 1921600 w 2053231"/>
              <a:gd name="connsiteY126" fmla="*/ 907477 h 1662194"/>
              <a:gd name="connsiteX127" fmla="*/ 1955507 w 2053231"/>
              <a:gd name="connsiteY127" fmla="*/ 940738 h 1662194"/>
              <a:gd name="connsiteX128" fmla="*/ 1976480 w 2053231"/>
              <a:gd name="connsiteY128" fmla="*/ 961353 h 1662194"/>
              <a:gd name="connsiteX129" fmla="*/ 2037145 w 2053231"/>
              <a:gd name="connsiteY129" fmla="*/ 950953 h 1662194"/>
              <a:gd name="connsiteX130" fmla="*/ 1962579 w 2053231"/>
              <a:gd name="connsiteY130" fmla="*/ 1007610 h 1662194"/>
              <a:gd name="connsiteX131" fmla="*/ 2028420 w 2053231"/>
              <a:gd name="connsiteY131" fmla="*/ 998611 h 1662194"/>
              <a:gd name="connsiteX132" fmla="*/ 2050828 w 2053231"/>
              <a:gd name="connsiteY132" fmla="*/ 1001611 h 1662194"/>
              <a:gd name="connsiteX133" fmla="*/ 2041049 w 2053231"/>
              <a:gd name="connsiteY133" fmla="*/ 1019506 h 1662194"/>
              <a:gd name="connsiteX134" fmla="*/ 1996417 w 2053231"/>
              <a:gd name="connsiteY134" fmla="*/ 1050687 h 1662194"/>
              <a:gd name="connsiteX135" fmla="*/ 1907230 w 2053231"/>
              <a:gd name="connsiteY135" fmla="*/ 1134124 h 1662194"/>
              <a:gd name="connsiteX136" fmla="*/ 1999627 w 2053231"/>
              <a:gd name="connsiteY136" fmla="*/ 1094067 h 1662194"/>
              <a:gd name="connsiteX137" fmla="*/ 1908699 w 2053231"/>
              <a:gd name="connsiteY137" fmla="*/ 1179865 h 1662194"/>
              <a:gd name="connsiteX138" fmla="*/ 1889868 w 2053231"/>
              <a:gd name="connsiteY138" fmla="*/ 1207997 h 1662194"/>
              <a:gd name="connsiteX139" fmla="*/ 1853631 w 2053231"/>
              <a:gd name="connsiteY139" fmla="*/ 1277417 h 1662194"/>
              <a:gd name="connsiteX140" fmla="*/ 1857096 w 2053231"/>
              <a:gd name="connsiteY140" fmla="*/ 1285053 h 1662194"/>
              <a:gd name="connsiteX141" fmla="*/ 1909019 w 2053231"/>
              <a:gd name="connsiteY141" fmla="*/ 1272282 h 1662194"/>
              <a:gd name="connsiteX142" fmla="*/ 1848098 w 2053231"/>
              <a:gd name="connsiteY142" fmla="*/ 1331631 h 1662194"/>
              <a:gd name="connsiteX143" fmla="*/ 1782897 w 2053231"/>
              <a:gd name="connsiteY143" fmla="*/ 1377919 h 1662194"/>
              <a:gd name="connsiteX144" fmla="*/ 1832838 w 2053231"/>
              <a:gd name="connsiteY144" fmla="*/ 1369576 h 1662194"/>
              <a:gd name="connsiteX145" fmla="*/ 1899109 w 2053231"/>
              <a:gd name="connsiteY145" fmla="*/ 1342149 h 1662194"/>
              <a:gd name="connsiteX146" fmla="*/ 1924892 w 2053231"/>
              <a:gd name="connsiteY146" fmla="*/ 1350730 h 1662194"/>
              <a:gd name="connsiteX147" fmla="*/ 1864818 w 2053231"/>
              <a:gd name="connsiteY147" fmla="*/ 1394423 h 1662194"/>
              <a:gd name="connsiteX148" fmla="*/ 1829715 w 2053231"/>
              <a:gd name="connsiteY148" fmla="*/ 1414866 h 1662194"/>
              <a:gd name="connsiteX149" fmla="*/ 1816666 w 2053231"/>
              <a:gd name="connsiteY149" fmla="*/ 1430084 h 1662194"/>
              <a:gd name="connsiteX150" fmla="*/ 1781074 w 2053231"/>
              <a:gd name="connsiteY150" fmla="*/ 1483976 h 1662194"/>
              <a:gd name="connsiteX151" fmla="*/ 1662134 w 2053231"/>
              <a:gd name="connsiteY151" fmla="*/ 1545641 h 1662194"/>
              <a:gd name="connsiteX152" fmla="*/ 1228496 w 2053231"/>
              <a:gd name="connsiteY152" fmla="*/ 1654846 h 1662194"/>
              <a:gd name="connsiteX153" fmla="*/ 320643 w 2053231"/>
              <a:gd name="connsiteY153" fmla="*/ 1379412 h 1662194"/>
              <a:gd name="connsiteX154" fmla="*/ 270759 w 2053231"/>
              <a:gd name="connsiteY154" fmla="*/ 1337481 h 1662194"/>
              <a:gd name="connsiteX155" fmla="*/ 228113 w 2053231"/>
              <a:gd name="connsiteY155" fmla="*/ 1299667 h 1662194"/>
              <a:gd name="connsiteX156" fmla="*/ 245332 w 2053231"/>
              <a:gd name="connsiteY156" fmla="*/ 1285763 h 1662194"/>
              <a:gd name="connsiteX157" fmla="*/ 213716 w 2053231"/>
              <a:gd name="connsiteY157" fmla="*/ 1249396 h 1662194"/>
              <a:gd name="connsiteX158" fmla="*/ 113880 w 2053231"/>
              <a:gd name="connsiteY158" fmla="*/ 1137192 h 1662194"/>
              <a:gd name="connsiteX159" fmla="*/ 73848 w 2053231"/>
              <a:gd name="connsiteY159" fmla="*/ 1113100 h 1662194"/>
              <a:gd name="connsiteX160" fmla="*/ 20262 w 2053231"/>
              <a:gd name="connsiteY160" fmla="*/ 1050943 h 1662194"/>
              <a:gd name="connsiteX161" fmla="*/ 8594 w 2053231"/>
              <a:gd name="connsiteY161" fmla="*/ 1004970 h 1662194"/>
              <a:gd name="connsiteX162" fmla="*/ 6782 w 2053231"/>
              <a:gd name="connsiteY162" fmla="*/ 995844 h 1662194"/>
              <a:gd name="connsiteX163" fmla="*/ 9723 w 2053231"/>
              <a:gd name="connsiteY163" fmla="*/ 994413 h 1662194"/>
              <a:gd name="connsiteX164" fmla="*/ 11036 w 2053231"/>
              <a:gd name="connsiteY164" fmla="*/ 999486 h 1662194"/>
              <a:gd name="connsiteX165" fmla="*/ 17988 w 2053231"/>
              <a:gd name="connsiteY165" fmla="*/ 1017464 h 1662194"/>
              <a:gd name="connsiteX166" fmla="*/ 21859 w 2053231"/>
              <a:gd name="connsiteY166" fmla="*/ 998437 h 1662194"/>
              <a:gd name="connsiteX167" fmla="*/ 16530 w 2053231"/>
              <a:gd name="connsiteY167" fmla="*/ 989724 h 1662194"/>
              <a:gd name="connsiteX168" fmla="*/ 12243 w 2053231"/>
              <a:gd name="connsiteY168" fmla="*/ 993188 h 1662194"/>
              <a:gd name="connsiteX169" fmla="*/ 9723 w 2053231"/>
              <a:gd name="connsiteY169" fmla="*/ 994413 h 1662194"/>
              <a:gd name="connsiteX170" fmla="*/ 7918 w 2053231"/>
              <a:gd name="connsiteY170" fmla="*/ 987443 h 1662194"/>
              <a:gd name="connsiteX171" fmla="*/ 2405 w 2053231"/>
              <a:gd name="connsiteY171" fmla="*/ 965300 h 1662194"/>
              <a:gd name="connsiteX172" fmla="*/ 2082 w 2053231"/>
              <a:gd name="connsiteY172" fmla="*/ 964112 h 1662194"/>
              <a:gd name="connsiteX173" fmla="*/ 2753 w 2053231"/>
              <a:gd name="connsiteY173" fmla="*/ 954092 h 1662194"/>
              <a:gd name="connsiteX174" fmla="*/ 31565 w 2053231"/>
              <a:gd name="connsiteY174" fmla="*/ 893447 h 1662194"/>
              <a:gd name="connsiteX175" fmla="*/ 52206 w 2053231"/>
              <a:gd name="connsiteY175" fmla="*/ 854594 h 1662194"/>
              <a:gd name="connsiteX176" fmla="*/ 50189 w 2053231"/>
              <a:gd name="connsiteY176" fmla="*/ 820622 h 1662194"/>
              <a:gd name="connsiteX177" fmla="*/ 98777 w 2053231"/>
              <a:gd name="connsiteY177" fmla="*/ 798878 h 1662194"/>
              <a:gd name="connsiteX178" fmla="*/ 39476 w 2053231"/>
              <a:gd name="connsiteY178" fmla="*/ 728797 h 1662194"/>
              <a:gd name="connsiteX179" fmla="*/ 32418 w 2053231"/>
              <a:gd name="connsiteY179" fmla="*/ 714135 h 1662194"/>
              <a:gd name="connsiteX180" fmla="*/ 53538 w 2053231"/>
              <a:gd name="connsiteY180" fmla="*/ 660124 h 1662194"/>
              <a:gd name="connsiteX181" fmla="*/ 56972 w 2053231"/>
              <a:gd name="connsiteY181" fmla="*/ 651407 h 1662194"/>
              <a:gd name="connsiteX182" fmla="*/ 65176 w 2053231"/>
              <a:gd name="connsiteY182" fmla="*/ 634051 h 1662194"/>
              <a:gd name="connsiteX183" fmla="*/ 95408 w 2053231"/>
              <a:gd name="connsiteY183" fmla="*/ 628914 h 1662194"/>
              <a:gd name="connsiteX184" fmla="*/ 77587 w 2053231"/>
              <a:gd name="connsiteY184" fmla="*/ 617521 h 1662194"/>
              <a:gd name="connsiteX185" fmla="*/ 40415 w 2053231"/>
              <a:gd name="connsiteY185" fmla="*/ 577949 h 1662194"/>
              <a:gd name="connsiteX186" fmla="*/ 55219 w 2053231"/>
              <a:gd name="connsiteY186" fmla="*/ 538444 h 1662194"/>
              <a:gd name="connsiteX187" fmla="*/ 60443 w 2053231"/>
              <a:gd name="connsiteY187" fmla="*/ 532091 h 1662194"/>
              <a:gd name="connsiteX188" fmla="*/ 50996 w 2053231"/>
              <a:gd name="connsiteY188" fmla="*/ 524292 h 1662194"/>
              <a:gd name="connsiteX189" fmla="*/ 29797 w 2053231"/>
              <a:gd name="connsiteY189" fmla="*/ 496296 h 1662194"/>
              <a:gd name="connsiteX190" fmla="*/ 18024 w 2053231"/>
              <a:gd name="connsiteY190" fmla="*/ 476705 h 1662194"/>
              <a:gd name="connsiteX191" fmla="*/ 6382 w 2053231"/>
              <a:gd name="connsiteY191" fmla="*/ 468980 h 1662194"/>
              <a:gd name="connsiteX192" fmla="*/ 3045 w 2053231"/>
              <a:gd name="connsiteY192" fmla="*/ 462188 h 1662194"/>
              <a:gd name="connsiteX193" fmla="*/ 3241 w 2053231"/>
              <a:gd name="connsiteY193" fmla="*/ 428263 h 1662194"/>
              <a:gd name="connsiteX194" fmla="*/ 4901 w 2053231"/>
              <a:gd name="connsiteY194" fmla="*/ 419485 h 1662194"/>
              <a:gd name="connsiteX195" fmla="*/ 23740 w 2053231"/>
              <a:gd name="connsiteY195" fmla="*/ 386265 h 1662194"/>
              <a:gd name="connsiteX196" fmla="*/ 38036 w 2053231"/>
              <a:gd name="connsiteY196" fmla="*/ 332362 h 1662194"/>
              <a:gd name="connsiteX197" fmla="*/ 37374 w 2053231"/>
              <a:gd name="connsiteY197" fmla="*/ 297860 h 1662194"/>
              <a:gd name="connsiteX198" fmla="*/ 38062 w 2053231"/>
              <a:gd name="connsiteY198" fmla="*/ 289963 h 1662194"/>
              <a:gd name="connsiteX199" fmla="*/ 33975 w 2053231"/>
              <a:gd name="connsiteY199" fmla="*/ 258363 h 1662194"/>
              <a:gd name="connsiteX200" fmla="*/ 37608 w 2053231"/>
              <a:gd name="connsiteY200" fmla="*/ 250972 h 1662194"/>
              <a:gd name="connsiteX201" fmla="*/ 81247 w 2053231"/>
              <a:gd name="connsiteY201" fmla="*/ 248413 h 1662194"/>
              <a:gd name="connsiteX202" fmla="*/ 87026 w 2053231"/>
              <a:gd name="connsiteY202" fmla="*/ 225202 h 1662194"/>
              <a:gd name="connsiteX203" fmla="*/ 79230 w 2053231"/>
              <a:gd name="connsiteY203" fmla="*/ 214441 h 1662194"/>
              <a:gd name="connsiteX204" fmla="*/ 80686 w 2053231"/>
              <a:gd name="connsiteY204" fmla="*/ 207245 h 1662194"/>
              <a:gd name="connsiteX205" fmla="*/ 87561 w 2053231"/>
              <a:gd name="connsiteY205" fmla="*/ 209678 h 1662194"/>
              <a:gd name="connsiteX206" fmla="*/ 124299 w 2053231"/>
              <a:gd name="connsiteY206" fmla="*/ 233881 h 1662194"/>
              <a:gd name="connsiteX207" fmla="*/ 177764 w 2053231"/>
              <a:gd name="connsiteY207" fmla="*/ 267332 h 1662194"/>
              <a:gd name="connsiteX208" fmla="*/ 187213 w 2053231"/>
              <a:gd name="connsiteY208" fmla="*/ 261926 h 1662194"/>
              <a:gd name="connsiteX209" fmla="*/ 194336 w 2053231"/>
              <a:gd name="connsiteY209" fmla="*/ 257205 h 1662194"/>
              <a:gd name="connsiteX210" fmla="*/ 210832 w 2053231"/>
              <a:gd name="connsiteY210" fmla="*/ 261979 h 1662194"/>
              <a:gd name="connsiteX211" fmla="*/ 220950 w 2053231"/>
              <a:gd name="connsiteY211" fmla="*/ 273511 h 1662194"/>
              <a:gd name="connsiteX212" fmla="*/ 221307 w 2053231"/>
              <a:gd name="connsiteY212" fmla="*/ 276617 h 1662194"/>
              <a:gd name="connsiteX213" fmla="*/ 220390 w 2053231"/>
              <a:gd name="connsiteY213" fmla="*/ 277794 h 1662194"/>
              <a:gd name="connsiteX214" fmla="*/ 219183 w 2053231"/>
              <a:gd name="connsiteY214" fmla="*/ 278292 h 1662194"/>
              <a:gd name="connsiteX215" fmla="*/ 219827 w 2053231"/>
              <a:gd name="connsiteY215" fmla="*/ 278515 h 1662194"/>
              <a:gd name="connsiteX216" fmla="*/ 220390 w 2053231"/>
              <a:gd name="connsiteY216" fmla="*/ 277794 h 1662194"/>
              <a:gd name="connsiteX217" fmla="*/ 225601 w 2053231"/>
              <a:gd name="connsiteY217" fmla="*/ 275640 h 1662194"/>
              <a:gd name="connsiteX218" fmla="*/ 238724 w 2053231"/>
              <a:gd name="connsiteY218" fmla="*/ 267703 h 1662194"/>
              <a:gd name="connsiteX219" fmla="*/ 327694 w 2053231"/>
              <a:gd name="connsiteY219" fmla="*/ 292934 h 1662194"/>
              <a:gd name="connsiteX220" fmla="*/ 931839 w 2053231"/>
              <a:gd name="connsiteY220" fmla="*/ 361634 h 1662194"/>
              <a:gd name="connsiteX221" fmla="*/ 966001 w 2053231"/>
              <a:gd name="connsiteY221" fmla="*/ 358425 h 1662194"/>
              <a:gd name="connsiteX222" fmla="*/ 1205960 w 2053231"/>
              <a:gd name="connsiteY222" fmla="*/ 337022 h 1662194"/>
              <a:gd name="connsiteX223" fmla="*/ 1443309 w 2053231"/>
              <a:gd name="connsiteY223" fmla="*/ 250536 h 1662194"/>
              <a:gd name="connsiteX224" fmla="*/ 1571239 w 2053231"/>
              <a:gd name="connsiteY224" fmla="*/ 134904 h 1662194"/>
              <a:gd name="connsiteX225" fmla="*/ 1624246 w 2053231"/>
              <a:gd name="connsiteY225" fmla="*/ 82363 h 1662194"/>
              <a:gd name="connsiteX226" fmla="*/ 1671755 w 2053231"/>
              <a:gd name="connsiteY226" fmla="*/ 24072 h 1662194"/>
              <a:gd name="connsiteX227" fmla="*/ 1689812 w 2053231"/>
              <a:gd name="connsiteY227" fmla="*/ 12077 h 1662194"/>
              <a:gd name="connsiteX228" fmla="*/ 1695538 w 2053231"/>
              <a:gd name="connsiteY228" fmla="*/ 12005 h 1662194"/>
              <a:gd name="connsiteX229" fmla="*/ 1700565 w 2053231"/>
              <a:gd name="connsiteY229" fmla="*/ 15349 h 1662194"/>
              <a:gd name="connsiteX230" fmla="*/ 1699204 w 2053231"/>
              <a:gd name="connsiteY230" fmla="*/ 20240 h 1662194"/>
              <a:gd name="connsiteX231" fmla="*/ 1695943 w 2053231"/>
              <a:gd name="connsiteY231" fmla="*/ 22773 h 1662194"/>
              <a:gd name="connsiteX232" fmla="*/ 1681448 w 2053231"/>
              <a:gd name="connsiteY232" fmla="*/ 38645 h 1662194"/>
              <a:gd name="connsiteX233" fmla="*/ 1682349 w 2053231"/>
              <a:gd name="connsiteY233" fmla="*/ 47579 h 1662194"/>
              <a:gd name="connsiteX234" fmla="*/ 1680108 w 2053231"/>
              <a:gd name="connsiteY234" fmla="*/ 53954 h 1662194"/>
              <a:gd name="connsiteX235" fmla="*/ 1666762 w 2053231"/>
              <a:gd name="connsiteY235" fmla="*/ 59855 h 1662194"/>
              <a:gd name="connsiteX236" fmla="*/ 1697532 w 2053231"/>
              <a:gd name="connsiteY236" fmla="*/ 37014 h 1662194"/>
              <a:gd name="connsiteX237" fmla="*/ 1703406 w 2053231"/>
              <a:gd name="connsiteY237" fmla="*/ 23976 h 1662194"/>
              <a:gd name="connsiteX238" fmla="*/ 1715246 w 2053231"/>
              <a:gd name="connsiteY238" fmla="*/ 22729 h 1662194"/>
              <a:gd name="connsiteX239" fmla="*/ 1722750 w 2053231"/>
              <a:gd name="connsiteY239" fmla="*/ 20538 h 1662194"/>
              <a:gd name="connsiteX240" fmla="*/ 1735750 w 2053231"/>
              <a:gd name="connsiteY240" fmla="*/ 1324 h 1662194"/>
              <a:gd name="connsiteX241" fmla="*/ 1738585 w 2053231"/>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1746" y="969110"/>
                </a:moveTo>
                <a:lnTo>
                  <a:pt x="2599" y="973994"/>
                </a:lnTo>
                <a:cubicBezTo>
                  <a:pt x="3387" y="978333"/>
                  <a:pt x="4318" y="983294"/>
                  <a:pt x="5336" y="988563"/>
                </a:cubicBezTo>
                <a:lnTo>
                  <a:pt x="6782" y="995844"/>
                </a:lnTo>
                <a:lnTo>
                  <a:pt x="6161" y="996145"/>
                </a:lnTo>
                <a:cubicBezTo>
                  <a:pt x="2942" y="994268"/>
                  <a:pt x="1387" y="985372"/>
                  <a:pt x="1450" y="973537"/>
                </a:cubicBezTo>
                <a:close/>
                <a:moveTo>
                  <a:pt x="1" y="957986"/>
                </a:moveTo>
                <a:cubicBezTo>
                  <a:pt x="-1" y="957153"/>
                  <a:pt x="236" y="957550"/>
                  <a:pt x="654" y="958871"/>
                </a:cubicBezTo>
                <a:lnTo>
                  <a:pt x="2082" y="964112"/>
                </a:lnTo>
                <a:lnTo>
                  <a:pt x="1746" y="969110"/>
                </a:lnTo>
                <a:lnTo>
                  <a:pt x="711" y="963168"/>
                </a:lnTo>
                <a:cubicBezTo>
                  <a:pt x="259" y="960394"/>
                  <a:pt x="5" y="958561"/>
                  <a:pt x="1" y="957986"/>
                </a:cubicBezTo>
                <a:close/>
                <a:moveTo>
                  <a:pt x="1709191" y="427290"/>
                </a:moveTo>
                <a:cubicBezTo>
                  <a:pt x="1705197" y="430816"/>
                  <a:pt x="1701203" y="434343"/>
                  <a:pt x="1697210" y="437869"/>
                </a:cubicBezTo>
                <a:cubicBezTo>
                  <a:pt x="1699608" y="436940"/>
                  <a:pt x="1702225" y="436004"/>
                  <a:pt x="1704733" y="435072"/>
                </a:cubicBezTo>
                <a:cubicBezTo>
                  <a:pt x="1706622" y="432949"/>
                  <a:pt x="1708637" y="430943"/>
                  <a:pt x="1710506" y="428699"/>
                </a:cubicBezTo>
                <a:cubicBezTo>
                  <a:pt x="1710104" y="428228"/>
                  <a:pt x="1709593" y="427761"/>
                  <a:pt x="1709191" y="427290"/>
                </a:cubicBezTo>
                <a:close/>
                <a:moveTo>
                  <a:pt x="1602977" y="260909"/>
                </a:moveTo>
                <a:cubicBezTo>
                  <a:pt x="1579015" y="282067"/>
                  <a:pt x="1555071" y="303345"/>
                  <a:pt x="1531108" y="324503"/>
                </a:cubicBezTo>
                <a:cubicBezTo>
                  <a:pt x="1531621" y="324970"/>
                  <a:pt x="1532022" y="325441"/>
                  <a:pt x="1532533" y="325909"/>
                </a:cubicBezTo>
                <a:cubicBezTo>
                  <a:pt x="1559601" y="307796"/>
                  <a:pt x="1584733" y="287810"/>
                  <a:pt x="1602977" y="260909"/>
                </a:cubicBezTo>
                <a:close/>
                <a:moveTo>
                  <a:pt x="1738585" y="93"/>
                </a:moveTo>
                <a:cubicBezTo>
                  <a:pt x="1739585" y="-137"/>
                  <a:pt x="1740627" y="9"/>
                  <a:pt x="1741678" y="1125"/>
                </a:cubicBezTo>
                <a:cubicBezTo>
                  <a:pt x="1743504" y="3001"/>
                  <a:pt x="1742531" y="5336"/>
                  <a:pt x="1741687" y="7060"/>
                </a:cubicBezTo>
                <a:cubicBezTo>
                  <a:pt x="1740164" y="10140"/>
                  <a:pt x="1738842" y="13091"/>
                  <a:pt x="1738618" y="16733"/>
                </a:cubicBezTo>
                <a:cubicBezTo>
                  <a:pt x="1738431" y="19162"/>
                  <a:pt x="1738280" y="21833"/>
                  <a:pt x="1740090" y="23588"/>
                </a:cubicBezTo>
                <a:cubicBezTo>
                  <a:pt x="1747616" y="31088"/>
                  <a:pt x="1743549" y="34859"/>
                  <a:pt x="1738676" y="39142"/>
                </a:cubicBezTo>
                <a:cubicBezTo>
                  <a:pt x="1731934" y="44942"/>
                  <a:pt x="1730202" y="53237"/>
                  <a:pt x="1733426" y="62940"/>
                </a:cubicBezTo>
                <a:cubicBezTo>
                  <a:pt x="1734682" y="66896"/>
                  <a:pt x="1734605" y="69321"/>
                  <a:pt x="1730086" y="69352"/>
                </a:cubicBezTo>
                <a:cubicBezTo>
                  <a:pt x="1728330" y="69411"/>
                  <a:pt x="1728090" y="70752"/>
                  <a:pt x="1727649" y="72220"/>
                </a:cubicBezTo>
                <a:cubicBezTo>
                  <a:pt x="1718725" y="106803"/>
                  <a:pt x="1702908" y="137377"/>
                  <a:pt x="1683216" y="165659"/>
                </a:cubicBezTo>
                <a:cubicBezTo>
                  <a:pt x="1667246" y="188608"/>
                  <a:pt x="1648975" y="209452"/>
                  <a:pt x="1629845" y="229721"/>
                </a:cubicBezTo>
                <a:cubicBezTo>
                  <a:pt x="1629276" y="230345"/>
                  <a:pt x="1628726" y="231090"/>
                  <a:pt x="1628579" y="232307"/>
                </a:cubicBezTo>
                <a:cubicBezTo>
                  <a:pt x="1638644" y="229546"/>
                  <a:pt x="1646904" y="224301"/>
                  <a:pt x="1654744" y="218464"/>
                </a:cubicBezTo>
                <a:cubicBezTo>
                  <a:pt x="1675586" y="202985"/>
                  <a:pt x="1692155" y="183287"/>
                  <a:pt x="1708997" y="163943"/>
                </a:cubicBezTo>
                <a:cubicBezTo>
                  <a:pt x="1719243" y="152090"/>
                  <a:pt x="1729870" y="140588"/>
                  <a:pt x="1741522" y="130021"/>
                </a:cubicBezTo>
                <a:cubicBezTo>
                  <a:pt x="1743464" y="128259"/>
                  <a:pt x="1744675" y="126038"/>
                  <a:pt x="1745886" y="123817"/>
                </a:cubicBezTo>
                <a:cubicBezTo>
                  <a:pt x="1746583" y="122582"/>
                  <a:pt x="1747518" y="121460"/>
                  <a:pt x="1749347" y="121883"/>
                </a:cubicBezTo>
                <a:cubicBezTo>
                  <a:pt x="1751633" y="122412"/>
                  <a:pt x="1752124" y="124213"/>
                  <a:pt x="1752616" y="126013"/>
                </a:cubicBezTo>
                <a:cubicBezTo>
                  <a:pt x="1754143" y="131776"/>
                  <a:pt x="1753495" y="137007"/>
                  <a:pt x="1751494" y="142041"/>
                </a:cubicBezTo>
                <a:cubicBezTo>
                  <a:pt x="1746260" y="154936"/>
                  <a:pt x="1737190" y="165054"/>
                  <a:pt x="1727716" y="174701"/>
                </a:cubicBezTo>
                <a:cubicBezTo>
                  <a:pt x="1715458" y="187106"/>
                  <a:pt x="1703711" y="199978"/>
                  <a:pt x="1693354" y="214015"/>
                </a:cubicBezTo>
                <a:cubicBezTo>
                  <a:pt x="1692620" y="215009"/>
                  <a:pt x="1691064" y="215668"/>
                  <a:pt x="1692030" y="218421"/>
                </a:cubicBezTo>
                <a:cubicBezTo>
                  <a:pt x="1698864" y="211771"/>
                  <a:pt x="1705277" y="205255"/>
                  <a:pt x="1711836" y="198978"/>
                </a:cubicBezTo>
                <a:cubicBezTo>
                  <a:pt x="1718285" y="192704"/>
                  <a:pt x="1724845" y="186426"/>
                  <a:pt x="1731312" y="180273"/>
                </a:cubicBezTo>
                <a:cubicBezTo>
                  <a:pt x="1732851" y="178767"/>
                  <a:pt x="1734409" y="176656"/>
                  <a:pt x="1737206" y="178378"/>
                </a:cubicBezTo>
                <a:cubicBezTo>
                  <a:pt x="1740112" y="180098"/>
                  <a:pt x="1740236" y="183122"/>
                  <a:pt x="1739939" y="185555"/>
                </a:cubicBezTo>
                <a:cubicBezTo>
                  <a:pt x="1738923" y="192736"/>
                  <a:pt x="1736241" y="199125"/>
                  <a:pt x="1732245" y="204832"/>
                </a:cubicBezTo>
                <a:cubicBezTo>
                  <a:pt x="1718532" y="223707"/>
                  <a:pt x="1701913" y="240135"/>
                  <a:pt x="1686811" y="257845"/>
                </a:cubicBezTo>
                <a:cubicBezTo>
                  <a:pt x="1678656" y="267448"/>
                  <a:pt x="1671359" y="277626"/>
                  <a:pt x="1664555" y="288152"/>
                </a:cubicBezTo>
                <a:cubicBezTo>
                  <a:pt x="1663033" y="290505"/>
                  <a:pt x="1663469" y="292670"/>
                  <a:pt x="1664417" y="295304"/>
                </a:cubicBezTo>
                <a:cubicBezTo>
                  <a:pt x="1668224" y="305957"/>
                  <a:pt x="1665365" y="309688"/>
                  <a:pt x="1654080" y="308008"/>
                </a:cubicBezTo>
                <a:cubicBezTo>
                  <a:pt x="1650585" y="307520"/>
                  <a:pt x="1648371" y="308200"/>
                  <a:pt x="1646665" y="310801"/>
                </a:cubicBezTo>
                <a:cubicBezTo>
                  <a:pt x="1626126" y="342988"/>
                  <a:pt x="1600234" y="370389"/>
                  <a:pt x="1571163" y="394989"/>
                </a:cubicBezTo>
                <a:cubicBezTo>
                  <a:pt x="1559310" y="404958"/>
                  <a:pt x="1546946" y="414460"/>
                  <a:pt x="1534273" y="423366"/>
                </a:cubicBezTo>
                <a:cubicBezTo>
                  <a:pt x="1534364" y="423968"/>
                  <a:pt x="1534472" y="424692"/>
                  <a:pt x="1534563" y="425295"/>
                </a:cubicBezTo>
                <a:cubicBezTo>
                  <a:pt x="1534800" y="426134"/>
                  <a:pt x="1534982" y="426613"/>
                  <a:pt x="1535200" y="427332"/>
                </a:cubicBezTo>
                <a:cubicBezTo>
                  <a:pt x="1552894" y="413654"/>
                  <a:pt x="1570314" y="399621"/>
                  <a:pt x="1587187" y="384880"/>
                </a:cubicBezTo>
                <a:cubicBezTo>
                  <a:pt x="1632929" y="344940"/>
                  <a:pt x="1675951" y="302305"/>
                  <a:pt x="1719886" y="260608"/>
                </a:cubicBezTo>
                <a:cubicBezTo>
                  <a:pt x="1734653" y="246544"/>
                  <a:pt x="1745345" y="228861"/>
                  <a:pt x="1758212" y="213165"/>
                </a:cubicBezTo>
                <a:cubicBezTo>
                  <a:pt x="1766790" y="202700"/>
                  <a:pt x="1774857" y="191769"/>
                  <a:pt x="1785352" y="183058"/>
                </a:cubicBezTo>
                <a:cubicBezTo>
                  <a:pt x="1789676" y="179520"/>
                  <a:pt x="1794272" y="176336"/>
                  <a:pt x="1800877" y="176962"/>
                </a:cubicBezTo>
                <a:cubicBezTo>
                  <a:pt x="1803456" y="177238"/>
                  <a:pt x="1806419" y="177866"/>
                  <a:pt x="1807768" y="180970"/>
                </a:cubicBezTo>
                <a:cubicBezTo>
                  <a:pt x="1809008" y="184077"/>
                  <a:pt x="1806920" y="185602"/>
                  <a:pt x="1805033" y="186998"/>
                </a:cubicBezTo>
                <a:cubicBezTo>
                  <a:pt x="1804538" y="187378"/>
                  <a:pt x="1804062" y="187878"/>
                  <a:pt x="1803513" y="187897"/>
                </a:cubicBezTo>
                <a:cubicBezTo>
                  <a:pt x="1793192" y="188971"/>
                  <a:pt x="1792155" y="198213"/>
                  <a:pt x="1788210" y="205008"/>
                </a:cubicBezTo>
                <a:cubicBezTo>
                  <a:pt x="1786981" y="207109"/>
                  <a:pt x="1787181" y="209161"/>
                  <a:pt x="1789189" y="211516"/>
                </a:cubicBezTo>
                <a:cubicBezTo>
                  <a:pt x="1792805" y="215755"/>
                  <a:pt x="1791009" y="217754"/>
                  <a:pt x="1787238" y="219092"/>
                </a:cubicBezTo>
                <a:cubicBezTo>
                  <a:pt x="1783468" y="220431"/>
                  <a:pt x="1779241" y="220936"/>
                  <a:pt x="1775376" y="223853"/>
                </a:cubicBezTo>
                <a:cubicBezTo>
                  <a:pt x="1782526" y="225913"/>
                  <a:pt x="1786885" y="223344"/>
                  <a:pt x="1790823" y="220183"/>
                </a:cubicBezTo>
                <a:cubicBezTo>
                  <a:pt x="1799706" y="213222"/>
                  <a:pt x="1804606" y="203244"/>
                  <a:pt x="1809140" y="193038"/>
                </a:cubicBezTo>
                <a:cubicBezTo>
                  <a:pt x="1810058" y="191068"/>
                  <a:pt x="1810720" y="188866"/>
                  <a:pt x="1812131" y="187244"/>
                </a:cubicBezTo>
                <a:cubicBezTo>
                  <a:pt x="1814734" y="184006"/>
                  <a:pt x="1817973" y="183534"/>
                  <a:pt x="1822285" y="187265"/>
                </a:cubicBezTo>
                <a:cubicBezTo>
                  <a:pt x="1827986" y="192161"/>
                  <a:pt x="1829688" y="191740"/>
                  <a:pt x="1830357" y="185176"/>
                </a:cubicBezTo>
                <a:cubicBezTo>
                  <a:pt x="1831230" y="176304"/>
                  <a:pt x="1835246" y="169991"/>
                  <a:pt x="1843210" y="166452"/>
                </a:cubicBezTo>
                <a:cubicBezTo>
                  <a:pt x="1844857" y="165669"/>
                  <a:pt x="1846579" y="164642"/>
                  <a:pt x="1848680" y="166146"/>
                </a:cubicBezTo>
                <a:cubicBezTo>
                  <a:pt x="1850928" y="167888"/>
                  <a:pt x="1849882" y="169740"/>
                  <a:pt x="1849367" y="171453"/>
                </a:cubicBezTo>
                <a:cubicBezTo>
                  <a:pt x="1848669" y="174142"/>
                  <a:pt x="1847750" y="176838"/>
                  <a:pt x="1847179" y="179643"/>
                </a:cubicBezTo>
                <a:cubicBezTo>
                  <a:pt x="1846092" y="184162"/>
                  <a:pt x="1846469" y="188874"/>
                  <a:pt x="1850415" y="193102"/>
                </a:cubicBezTo>
                <a:cubicBezTo>
                  <a:pt x="1853302" y="196154"/>
                  <a:pt x="1853390" y="198210"/>
                  <a:pt x="1850532" y="200487"/>
                </a:cubicBezTo>
                <a:cubicBezTo>
                  <a:pt x="1841337" y="207580"/>
                  <a:pt x="1836182" y="216597"/>
                  <a:pt x="1841761" y="230219"/>
                </a:cubicBezTo>
                <a:cubicBezTo>
                  <a:pt x="1842600" y="232129"/>
                  <a:pt x="1842231" y="234080"/>
                  <a:pt x="1840127" y="234029"/>
                </a:cubicBezTo>
                <a:cubicBezTo>
                  <a:pt x="1835462" y="233823"/>
                  <a:pt x="1835165" y="236983"/>
                  <a:pt x="1834336" y="240281"/>
                </a:cubicBezTo>
                <a:cubicBezTo>
                  <a:pt x="1826185" y="271930"/>
                  <a:pt x="1811726" y="299794"/>
                  <a:pt x="1794160" y="326066"/>
                </a:cubicBezTo>
                <a:cubicBezTo>
                  <a:pt x="1776776" y="352090"/>
                  <a:pt x="1756360" y="375551"/>
                  <a:pt x="1734263" y="398100"/>
                </a:cubicBezTo>
                <a:cubicBezTo>
                  <a:pt x="1741290" y="397137"/>
                  <a:pt x="1749841" y="392367"/>
                  <a:pt x="1757953" y="386885"/>
                </a:cubicBezTo>
                <a:cubicBezTo>
                  <a:pt x="1779363" y="372233"/>
                  <a:pt x="1795858" y="352780"/>
                  <a:pt x="1812737" y="333679"/>
                </a:cubicBezTo>
                <a:cubicBezTo>
                  <a:pt x="1824520" y="320320"/>
                  <a:pt x="1835921" y="306611"/>
                  <a:pt x="1849623" y="295005"/>
                </a:cubicBezTo>
                <a:cubicBezTo>
                  <a:pt x="1851198" y="293741"/>
                  <a:pt x="1852170" y="292134"/>
                  <a:pt x="1852869" y="290172"/>
                </a:cubicBezTo>
                <a:cubicBezTo>
                  <a:pt x="1853493" y="288455"/>
                  <a:pt x="1854575" y="286843"/>
                  <a:pt x="1856989" y="287489"/>
                </a:cubicBezTo>
                <a:cubicBezTo>
                  <a:pt x="1859421" y="288255"/>
                  <a:pt x="1859967" y="290417"/>
                  <a:pt x="1860256" y="292345"/>
                </a:cubicBezTo>
                <a:cubicBezTo>
                  <a:pt x="1861014" y="299589"/>
                  <a:pt x="1860126" y="306160"/>
                  <a:pt x="1856934" y="312082"/>
                </a:cubicBezTo>
                <a:cubicBezTo>
                  <a:pt x="1850769" y="323919"/>
                  <a:pt x="1841589" y="333313"/>
                  <a:pt x="1832409" y="342707"/>
                </a:cubicBezTo>
                <a:cubicBezTo>
                  <a:pt x="1819674" y="355613"/>
                  <a:pt x="1808201" y="369566"/>
                  <a:pt x="1798280" y="385043"/>
                </a:cubicBezTo>
                <a:cubicBezTo>
                  <a:pt x="1805957" y="377395"/>
                  <a:pt x="1813616" y="369627"/>
                  <a:pt x="1821403" y="361975"/>
                </a:cubicBezTo>
                <a:cubicBezTo>
                  <a:pt x="1827266" y="356205"/>
                  <a:pt x="1833385" y="350669"/>
                  <a:pt x="1839376" y="345017"/>
                </a:cubicBezTo>
                <a:cubicBezTo>
                  <a:pt x="1840824" y="343635"/>
                  <a:pt x="1842363" y="342130"/>
                  <a:pt x="1844940" y="343860"/>
                </a:cubicBezTo>
                <a:cubicBezTo>
                  <a:pt x="1847261" y="345357"/>
                  <a:pt x="1847276" y="347658"/>
                  <a:pt x="1847163" y="349842"/>
                </a:cubicBezTo>
                <a:cubicBezTo>
                  <a:pt x="1846803" y="358455"/>
                  <a:pt x="1843224" y="365480"/>
                  <a:pt x="1838440" y="371820"/>
                </a:cubicBezTo>
                <a:cubicBezTo>
                  <a:pt x="1832629" y="379404"/>
                  <a:pt x="1826434" y="386639"/>
                  <a:pt x="1820020" y="393881"/>
                </a:cubicBezTo>
                <a:cubicBezTo>
                  <a:pt x="1827744" y="391683"/>
                  <a:pt x="1835468" y="389484"/>
                  <a:pt x="1843247" y="387648"/>
                </a:cubicBezTo>
                <a:cubicBezTo>
                  <a:pt x="1841725" y="401751"/>
                  <a:pt x="1833688" y="404808"/>
                  <a:pt x="1826440" y="407232"/>
                </a:cubicBezTo>
                <a:cubicBezTo>
                  <a:pt x="1816648" y="410348"/>
                  <a:pt x="1807402" y="414172"/>
                  <a:pt x="1798339" y="418475"/>
                </a:cubicBezTo>
                <a:cubicBezTo>
                  <a:pt x="1794876" y="422589"/>
                  <a:pt x="1791394" y="426583"/>
                  <a:pt x="1788057" y="430814"/>
                </a:cubicBezTo>
                <a:cubicBezTo>
                  <a:pt x="1784629" y="435169"/>
                  <a:pt x="1781422" y="439516"/>
                  <a:pt x="1778250" y="444105"/>
                </a:cubicBezTo>
                <a:cubicBezTo>
                  <a:pt x="1775994" y="447452"/>
                  <a:pt x="1773118" y="450334"/>
                  <a:pt x="1777135" y="455772"/>
                </a:cubicBezTo>
                <a:cubicBezTo>
                  <a:pt x="1778942" y="458255"/>
                  <a:pt x="1771676" y="472309"/>
                  <a:pt x="1768839" y="473253"/>
                </a:cubicBezTo>
                <a:cubicBezTo>
                  <a:pt x="1768418" y="473388"/>
                  <a:pt x="1767997" y="473524"/>
                  <a:pt x="1767668" y="473535"/>
                </a:cubicBezTo>
                <a:cubicBezTo>
                  <a:pt x="1761228" y="473267"/>
                  <a:pt x="1760417" y="477413"/>
                  <a:pt x="1761086" y="482599"/>
                </a:cubicBezTo>
                <a:cubicBezTo>
                  <a:pt x="1761737" y="487665"/>
                  <a:pt x="1763777" y="493895"/>
                  <a:pt x="1754724" y="491656"/>
                </a:cubicBezTo>
                <a:cubicBezTo>
                  <a:pt x="1753700" y="491449"/>
                  <a:pt x="1753588" y="492179"/>
                  <a:pt x="1753277" y="493037"/>
                </a:cubicBezTo>
                <a:cubicBezTo>
                  <a:pt x="1747078" y="514930"/>
                  <a:pt x="1733660" y="532098"/>
                  <a:pt x="1720462" y="549260"/>
                </a:cubicBezTo>
                <a:cubicBezTo>
                  <a:pt x="1719711" y="550133"/>
                  <a:pt x="1718959" y="551006"/>
                  <a:pt x="1718208" y="551879"/>
                </a:cubicBezTo>
                <a:cubicBezTo>
                  <a:pt x="1734041" y="547106"/>
                  <a:pt x="1787566" y="539854"/>
                  <a:pt x="1803756" y="541126"/>
                </a:cubicBezTo>
                <a:cubicBezTo>
                  <a:pt x="1818152" y="542216"/>
                  <a:pt x="1894231" y="513247"/>
                  <a:pt x="1908471" y="497141"/>
                </a:cubicBezTo>
                <a:cubicBezTo>
                  <a:pt x="1912607" y="509237"/>
                  <a:pt x="1908391" y="514224"/>
                  <a:pt x="1905272" y="519902"/>
                </a:cubicBezTo>
                <a:cubicBezTo>
                  <a:pt x="1900852" y="527925"/>
                  <a:pt x="1900806" y="533498"/>
                  <a:pt x="1912287" y="539411"/>
                </a:cubicBezTo>
                <a:cubicBezTo>
                  <a:pt x="1945158" y="556233"/>
                  <a:pt x="1944919" y="556847"/>
                  <a:pt x="1920237" y="582026"/>
                </a:cubicBezTo>
                <a:cubicBezTo>
                  <a:pt x="1919083" y="583155"/>
                  <a:pt x="1920267" y="586628"/>
                  <a:pt x="1920300" y="589050"/>
                </a:cubicBezTo>
                <a:cubicBezTo>
                  <a:pt x="1928198" y="592418"/>
                  <a:pt x="1935458" y="582725"/>
                  <a:pt x="1945761" y="592554"/>
                </a:cubicBezTo>
                <a:cubicBezTo>
                  <a:pt x="1914573" y="638303"/>
                  <a:pt x="1863298" y="682549"/>
                  <a:pt x="1816062" y="717694"/>
                </a:cubicBezTo>
                <a:cubicBezTo>
                  <a:pt x="1859975" y="727239"/>
                  <a:pt x="1879537" y="687817"/>
                  <a:pt x="1911347" y="691712"/>
                </a:cubicBezTo>
                <a:cubicBezTo>
                  <a:pt x="1928637" y="703244"/>
                  <a:pt x="1885465" y="724322"/>
                  <a:pt x="1930338" y="728505"/>
                </a:cubicBezTo>
                <a:cubicBezTo>
                  <a:pt x="1912831" y="739754"/>
                  <a:pt x="1900227" y="750596"/>
                  <a:pt x="1888883" y="763212"/>
                </a:cubicBezTo>
                <a:cubicBezTo>
                  <a:pt x="1868779" y="785816"/>
                  <a:pt x="1866343" y="800434"/>
                  <a:pt x="1881503" y="829360"/>
                </a:cubicBezTo>
                <a:cubicBezTo>
                  <a:pt x="1891537" y="848405"/>
                  <a:pt x="1904519" y="865775"/>
                  <a:pt x="1898868" y="889102"/>
                </a:cubicBezTo>
                <a:cubicBezTo>
                  <a:pt x="1894984" y="905102"/>
                  <a:pt x="1898957" y="915386"/>
                  <a:pt x="1921600" y="907477"/>
                </a:cubicBezTo>
                <a:cubicBezTo>
                  <a:pt x="1946038" y="899023"/>
                  <a:pt x="1957836" y="912919"/>
                  <a:pt x="1955507" y="940738"/>
                </a:cubicBezTo>
                <a:cubicBezTo>
                  <a:pt x="1953999" y="958597"/>
                  <a:pt x="1959223" y="963993"/>
                  <a:pt x="1976480" y="961353"/>
                </a:cubicBezTo>
                <a:cubicBezTo>
                  <a:pt x="1995566" y="958409"/>
                  <a:pt x="2012270" y="946217"/>
                  <a:pt x="2037145" y="950953"/>
                </a:cubicBezTo>
                <a:cubicBezTo>
                  <a:pt x="2022790" y="983900"/>
                  <a:pt x="1980355" y="976122"/>
                  <a:pt x="1962579" y="1007610"/>
                </a:cubicBezTo>
                <a:cubicBezTo>
                  <a:pt x="1989274" y="1006833"/>
                  <a:pt x="2009675" y="1006025"/>
                  <a:pt x="2028420" y="998611"/>
                </a:cubicBezTo>
                <a:cubicBezTo>
                  <a:pt x="2036237" y="995562"/>
                  <a:pt x="2044822" y="992486"/>
                  <a:pt x="2050828" y="1001611"/>
                </a:cubicBezTo>
                <a:cubicBezTo>
                  <a:pt x="2058002" y="1012636"/>
                  <a:pt x="2047438" y="1017232"/>
                  <a:pt x="2041049" y="1019506"/>
                </a:cubicBezTo>
                <a:cubicBezTo>
                  <a:pt x="2023019" y="1025806"/>
                  <a:pt x="2010540" y="1039673"/>
                  <a:pt x="1996417" y="1050687"/>
                </a:cubicBezTo>
                <a:cubicBezTo>
                  <a:pt x="1965517" y="1074864"/>
                  <a:pt x="1930633" y="1095299"/>
                  <a:pt x="1907230" y="1134124"/>
                </a:cubicBezTo>
                <a:cubicBezTo>
                  <a:pt x="1942338" y="1123252"/>
                  <a:pt x="1966285" y="1099793"/>
                  <a:pt x="1999627" y="1094067"/>
                </a:cubicBezTo>
                <a:cubicBezTo>
                  <a:pt x="1975296" y="1129653"/>
                  <a:pt x="1940811" y="1153466"/>
                  <a:pt x="1908699" y="1179865"/>
                </a:cubicBezTo>
                <a:cubicBezTo>
                  <a:pt x="1899559" y="1187320"/>
                  <a:pt x="1889854" y="1192492"/>
                  <a:pt x="1889868" y="1207997"/>
                </a:cubicBezTo>
                <a:cubicBezTo>
                  <a:pt x="1889859" y="1238039"/>
                  <a:pt x="1880308" y="1263315"/>
                  <a:pt x="1853631" y="1277417"/>
                </a:cubicBezTo>
                <a:cubicBezTo>
                  <a:pt x="1853429" y="1277545"/>
                  <a:pt x="1855637" y="1281953"/>
                  <a:pt x="1857096" y="1285053"/>
                </a:cubicBezTo>
                <a:cubicBezTo>
                  <a:pt x="1874695" y="1285430"/>
                  <a:pt x="1885754" y="1267251"/>
                  <a:pt x="1909019" y="1272282"/>
                </a:cubicBezTo>
                <a:cubicBezTo>
                  <a:pt x="1891327" y="1296984"/>
                  <a:pt x="1876676" y="1319161"/>
                  <a:pt x="1848098" y="1331631"/>
                </a:cubicBezTo>
                <a:cubicBezTo>
                  <a:pt x="1825214" y="1341608"/>
                  <a:pt x="1796023" y="1347799"/>
                  <a:pt x="1782897" y="1377919"/>
                </a:cubicBezTo>
                <a:cubicBezTo>
                  <a:pt x="1804185" y="1383017"/>
                  <a:pt x="1818357" y="1375272"/>
                  <a:pt x="1832838" y="1369576"/>
                </a:cubicBezTo>
                <a:cubicBezTo>
                  <a:pt x="1855135" y="1360830"/>
                  <a:pt x="1876829" y="1351015"/>
                  <a:pt x="1899109" y="1342149"/>
                </a:cubicBezTo>
                <a:cubicBezTo>
                  <a:pt x="1907547" y="1338836"/>
                  <a:pt x="1916974" y="1336217"/>
                  <a:pt x="1924892" y="1350730"/>
                </a:cubicBezTo>
                <a:cubicBezTo>
                  <a:pt x="1895613" y="1354864"/>
                  <a:pt x="1880690" y="1375233"/>
                  <a:pt x="1864818" y="1394423"/>
                </a:cubicBezTo>
                <a:cubicBezTo>
                  <a:pt x="1855855" y="1405264"/>
                  <a:pt x="1849394" y="1419533"/>
                  <a:pt x="1829715" y="1414866"/>
                </a:cubicBezTo>
                <a:cubicBezTo>
                  <a:pt x="1819309" y="1412429"/>
                  <a:pt x="1814119" y="1420479"/>
                  <a:pt x="1816666" y="1430084"/>
                </a:cubicBezTo>
                <a:cubicBezTo>
                  <a:pt x="1825507" y="1463947"/>
                  <a:pt x="1804137" y="1476658"/>
                  <a:pt x="1781074" y="1483976"/>
                </a:cubicBezTo>
                <a:cubicBezTo>
                  <a:pt x="1737492" y="1497921"/>
                  <a:pt x="1703984" y="1528243"/>
                  <a:pt x="1662134" y="1545641"/>
                </a:cubicBezTo>
                <a:cubicBezTo>
                  <a:pt x="1621421" y="1562518"/>
                  <a:pt x="1309212" y="1644982"/>
                  <a:pt x="1228496" y="1654846"/>
                </a:cubicBezTo>
                <a:cubicBezTo>
                  <a:pt x="734555" y="1715203"/>
                  <a:pt x="322996" y="1384057"/>
                  <a:pt x="320643" y="1379412"/>
                </a:cubicBezTo>
                <a:cubicBezTo>
                  <a:pt x="309753" y="1357610"/>
                  <a:pt x="289550" y="1348720"/>
                  <a:pt x="270759" y="1337481"/>
                </a:cubicBezTo>
                <a:cubicBezTo>
                  <a:pt x="254380" y="1327615"/>
                  <a:pt x="236924" y="1317178"/>
                  <a:pt x="228113" y="1299667"/>
                </a:cubicBezTo>
                <a:cubicBezTo>
                  <a:pt x="216457" y="1276439"/>
                  <a:pt x="242409" y="1294947"/>
                  <a:pt x="245332" y="1285763"/>
                </a:cubicBezTo>
                <a:cubicBezTo>
                  <a:pt x="234720" y="1273886"/>
                  <a:pt x="219422" y="1263135"/>
                  <a:pt x="213716" y="1249396"/>
                </a:cubicBezTo>
                <a:cubicBezTo>
                  <a:pt x="193226" y="1199693"/>
                  <a:pt x="159853" y="1164111"/>
                  <a:pt x="113880" y="1137192"/>
                </a:cubicBezTo>
                <a:cubicBezTo>
                  <a:pt x="100682" y="1129398"/>
                  <a:pt x="90568" y="1114960"/>
                  <a:pt x="73848" y="1113100"/>
                </a:cubicBezTo>
                <a:cubicBezTo>
                  <a:pt x="36732" y="1109140"/>
                  <a:pt x="42172" y="1068255"/>
                  <a:pt x="20262" y="1050943"/>
                </a:cubicBezTo>
                <a:cubicBezTo>
                  <a:pt x="18197" y="1049317"/>
                  <a:pt x="13140" y="1027228"/>
                  <a:pt x="8594" y="1004970"/>
                </a:cubicBezTo>
                <a:lnTo>
                  <a:pt x="6782" y="995844"/>
                </a:lnTo>
                <a:lnTo>
                  <a:pt x="9723" y="994413"/>
                </a:lnTo>
                <a:lnTo>
                  <a:pt x="11036" y="999486"/>
                </a:lnTo>
                <a:cubicBezTo>
                  <a:pt x="14116" y="1010934"/>
                  <a:pt x="16915" y="1019681"/>
                  <a:pt x="17988" y="1017464"/>
                </a:cubicBezTo>
                <a:cubicBezTo>
                  <a:pt x="20833" y="1011433"/>
                  <a:pt x="25763" y="1006058"/>
                  <a:pt x="21859" y="998437"/>
                </a:cubicBezTo>
                <a:cubicBezTo>
                  <a:pt x="20668" y="996024"/>
                  <a:pt x="19866" y="989169"/>
                  <a:pt x="16530" y="989724"/>
                </a:cubicBezTo>
                <a:cubicBezTo>
                  <a:pt x="15419" y="989909"/>
                  <a:pt x="14026" y="990917"/>
                  <a:pt x="12243" y="993188"/>
                </a:cubicBezTo>
                <a:lnTo>
                  <a:pt x="9723" y="994413"/>
                </a:lnTo>
                <a:lnTo>
                  <a:pt x="7918" y="987443"/>
                </a:lnTo>
                <a:cubicBezTo>
                  <a:pt x="5848" y="979222"/>
                  <a:pt x="3867" y="971026"/>
                  <a:pt x="2405" y="965300"/>
                </a:cubicBezTo>
                <a:lnTo>
                  <a:pt x="2082" y="964112"/>
                </a:lnTo>
                <a:lnTo>
                  <a:pt x="2753" y="954092"/>
                </a:lnTo>
                <a:cubicBezTo>
                  <a:pt x="6094" y="926587"/>
                  <a:pt x="15819" y="895491"/>
                  <a:pt x="31565" y="893447"/>
                </a:cubicBezTo>
                <a:cubicBezTo>
                  <a:pt x="14910" y="860452"/>
                  <a:pt x="14910" y="860452"/>
                  <a:pt x="52206" y="854594"/>
                </a:cubicBezTo>
                <a:cubicBezTo>
                  <a:pt x="34417" y="833873"/>
                  <a:pt x="33602" y="828449"/>
                  <a:pt x="50189" y="820622"/>
                </a:cubicBezTo>
                <a:cubicBezTo>
                  <a:pt x="66154" y="813059"/>
                  <a:pt x="84692" y="810133"/>
                  <a:pt x="98777" y="798878"/>
                </a:cubicBezTo>
                <a:cubicBezTo>
                  <a:pt x="80210" y="772247"/>
                  <a:pt x="71439" y="741046"/>
                  <a:pt x="39476" y="728797"/>
                </a:cubicBezTo>
                <a:cubicBezTo>
                  <a:pt x="34448" y="726907"/>
                  <a:pt x="30032" y="718818"/>
                  <a:pt x="32418" y="714135"/>
                </a:cubicBezTo>
                <a:cubicBezTo>
                  <a:pt x="40731" y="696774"/>
                  <a:pt x="20252" y="664756"/>
                  <a:pt x="53538" y="660124"/>
                </a:cubicBezTo>
                <a:cubicBezTo>
                  <a:pt x="57637" y="659501"/>
                  <a:pt x="60972" y="655997"/>
                  <a:pt x="56972" y="651407"/>
                </a:cubicBezTo>
                <a:cubicBezTo>
                  <a:pt x="43255" y="635757"/>
                  <a:pt x="57141" y="636380"/>
                  <a:pt x="65176" y="634051"/>
                </a:cubicBezTo>
                <a:cubicBezTo>
                  <a:pt x="74914" y="631300"/>
                  <a:pt x="87381" y="637906"/>
                  <a:pt x="95408" y="628914"/>
                </a:cubicBezTo>
                <a:cubicBezTo>
                  <a:pt x="91836" y="619828"/>
                  <a:pt x="83730" y="620221"/>
                  <a:pt x="77587" y="617521"/>
                </a:cubicBezTo>
                <a:cubicBezTo>
                  <a:pt x="59614" y="609525"/>
                  <a:pt x="44480" y="599859"/>
                  <a:pt x="40415" y="577949"/>
                </a:cubicBezTo>
                <a:cubicBezTo>
                  <a:pt x="37093" y="560253"/>
                  <a:pt x="32981" y="544644"/>
                  <a:pt x="55219" y="538444"/>
                </a:cubicBezTo>
                <a:cubicBezTo>
                  <a:pt x="58715" y="537479"/>
                  <a:pt x="60237" y="535126"/>
                  <a:pt x="60443" y="532091"/>
                </a:cubicBezTo>
                <a:cubicBezTo>
                  <a:pt x="57374" y="529287"/>
                  <a:pt x="54396" y="526359"/>
                  <a:pt x="50996" y="524292"/>
                </a:cubicBezTo>
                <a:cubicBezTo>
                  <a:pt x="39608" y="517528"/>
                  <a:pt x="34518" y="507161"/>
                  <a:pt x="29797" y="496296"/>
                </a:cubicBezTo>
                <a:cubicBezTo>
                  <a:pt x="26770" y="489372"/>
                  <a:pt x="23432" y="482580"/>
                  <a:pt x="18024" y="476705"/>
                </a:cubicBezTo>
                <a:cubicBezTo>
                  <a:pt x="14719" y="473061"/>
                  <a:pt x="10899" y="470404"/>
                  <a:pt x="6382" y="468980"/>
                </a:cubicBezTo>
                <a:cubicBezTo>
                  <a:pt x="2433" y="467660"/>
                  <a:pt x="1045" y="465768"/>
                  <a:pt x="3045" y="462188"/>
                </a:cubicBezTo>
                <a:cubicBezTo>
                  <a:pt x="8676" y="451944"/>
                  <a:pt x="9882" y="440880"/>
                  <a:pt x="3241" y="428263"/>
                </a:cubicBezTo>
                <a:cubicBezTo>
                  <a:pt x="1234" y="424454"/>
                  <a:pt x="1715" y="421046"/>
                  <a:pt x="4901" y="419485"/>
                </a:cubicBezTo>
                <a:cubicBezTo>
                  <a:pt x="18138" y="412862"/>
                  <a:pt x="19513" y="398521"/>
                  <a:pt x="23740" y="386265"/>
                </a:cubicBezTo>
                <a:cubicBezTo>
                  <a:pt x="29730" y="368862"/>
                  <a:pt x="34898" y="351123"/>
                  <a:pt x="38036" y="332362"/>
                </a:cubicBezTo>
                <a:cubicBezTo>
                  <a:pt x="39882" y="321155"/>
                  <a:pt x="41636" y="310073"/>
                  <a:pt x="37374" y="297860"/>
                </a:cubicBezTo>
                <a:cubicBezTo>
                  <a:pt x="36372" y="294866"/>
                  <a:pt x="36979" y="292301"/>
                  <a:pt x="38062" y="289963"/>
                </a:cubicBezTo>
                <a:cubicBezTo>
                  <a:pt x="42597" y="279756"/>
                  <a:pt x="40233" y="269176"/>
                  <a:pt x="33975" y="258363"/>
                </a:cubicBezTo>
                <a:cubicBezTo>
                  <a:pt x="30124" y="251830"/>
                  <a:pt x="30327" y="250975"/>
                  <a:pt x="37608" y="250972"/>
                </a:cubicBezTo>
                <a:cubicBezTo>
                  <a:pt x="52373" y="250838"/>
                  <a:pt x="67064" y="250950"/>
                  <a:pt x="81247" y="248413"/>
                </a:cubicBezTo>
                <a:cubicBezTo>
                  <a:pt x="97150" y="245576"/>
                  <a:pt x="101622" y="240095"/>
                  <a:pt x="87026" y="225202"/>
                </a:cubicBezTo>
                <a:cubicBezTo>
                  <a:pt x="83902" y="222037"/>
                  <a:pt x="81054" y="218498"/>
                  <a:pt x="79230" y="214441"/>
                </a:cubicBezTo>
                <a:cubicBezTo>
                  <a:pt x="77862" y="211216"/>
                  <a:pt x="78287" y="208901"/>
                  <a:pt x="80686" y="207245"/>
                </a:cubicBezTo>
                <a:cubicBezTo>
                  <a:pt x="83470" y="205213"/>
                  <a:pt x="85515" y="207809"/>
                  <a:pt x="87561" y="209678"/>
                </a:cubicBezTo>
                <a:cubicBezTo>
                  <a:pt x="98670" y="219722"/>
                  <a:pt x="111705" y="226431"/>
                  <a:pt x="124299" y="233881"/>
                </a:cubicBezTo>
                <a:cubicBezTo>
                  <a:pt x="142359" y="244660"/>
                  <a:pt x="161098" y="254083"/>
                  <a:pt x="177764" y="267332"/>
                </a:cubicBezTo>
                <a:cubicBezTo>
                  <a:pt x="182022" y="270702"/>
                  <a:pt x="187661" y="267847"/>
                  <a:pt x="187213" y="261926"/>
                </a:cubicBezTo>
                <a:cubicBezTo>
                  <a:pt x="186764" y="256006"/>
                  <a:pt x="189728" y="255906"/>
                  <a:pt x="194336" y="257205"/>
                </a:cubicBezTo>
                <a:cubicBezTo>
                  <a:pt x="199860" y="258714"/>
                  <a:pt x="205383" y="260225"/>
                  <a:pt x="210832" y="261979"/>
                </a:cubicBezTo>
                <a:cubicBezTo>
                  <a:pt x="216519" y="263847"/>
                  <a:pt x="219586" y="268105"/>
                  <a:pt x="220950" y="273511"/>
                </a:cubicBezTo>
                <a:cubicBezTo>
                  <a:pt x="221214" y="274531"/>
                  <a:pt x="221414" y="275675"/>
                  <a:pt x="221307" y="276617"/>
                </a:cubicBezTo>
                <a:lnTo>
                  <a:pt x="220390" y="277794"/>
                </a:lnTo>
                <a:lnTo>
                  <a:pt x="219183" y="278292"/>
                </a:lnTo>
                <a:cubicBezTo>
                  <a:pt x="217931" y="278836"/>
                  <a:pt x="217855" y="278975"/>
                  <a:pt x="219827" y="278515"/>
                </a:cubicBezTo>
                <a:lnTo>
                  <a:pt x="220390" y="277794"/>
                </a:lnTo>
                <a:lnTo>
                  <a:pt x="225601" y="275640"/>
                </a:lnTo>
                <a:cubicBezTo>
                  <a:pt x="231073" y="273321"/>
                  <a:pt x="237769" y="270158"/>
                  <a:pt x="238724" y="267703"/>
                </a:cubicBezTo>
                <a:cubicBezTo>
                  <a:pt x="238798" y="267458"/>
                  <a:pt x="306285" y="282631"/>
                  <a:pt x="327694" y="292934"/>
                </a:cubicBezTo>
                <a:cubicBezTo>
                  <a:pt x="341022" y="299390"/>
                  <a:pt x="599973" y="399939"/>
                  <a:pt x="931839" y="361634"/>
                </a:cubicBezTo>
                <a:cubicBezTo>
                  <a:pt x="943550" y="360271"/>
                  <a:pt x="954656" y="359291"/>
                  <a:pt x="966001" y="358425"/>
                </a:cubicBezTo>
                <a:cubicBezTo>
                  <a:pt x="1066254" y="350083"/>
                  <a:pt x="1165022" y="344336"/>
                  <a:pt x="1205960" y="337022"/>
                </a:cubicBezTo>
                <a:cubicBezTo>
                  <a:pt x="1237967" y="331220"/>
                  <a:pt x="1399292" y="285815"/>
                  <a:pt x="1443309" y="250536"/>
                </a:cubicBezTo>
                <a:cubicBezTo>
                  <a:pt x="1488296" y="214376"/>
                  <a:pt x="1529886" y="174697"/>
                  <a:pt x="1571239" y="134904"/>
                </a:cubicBezTo>
                <a:cubicBezTo>
                  <a:pt x="1589175" y="117705"/>
                  <a:pt x="1608647" y="101907"/>
                  <a:pt x="1624246" y="82363"/>
                </a:cubicBezTo>
                <a:cubicBezTo>
                  <a:pt x="1639826" y="62699"/>
                  <a:pt x="1654419" y="42341"/>
                  <a:pt x="1671755" y="24072"/>
                </a:cubicBezTo>
                <a:cubicBezTo>
                  <a:pt x="1676702" y="18818"/>
                  <a:pt x="1681595" y="13202"/>
                  <a:pt x="1689812" y="12077"/>
                </a:cubicBezTo>
                <a:cubicBezTo>
                  <a:pt x="1691642" y="11773"/>
                  <a:pt x="1693636" y="11827"/>
                  <a:pt x="1695538" y="12005"/>
                </a:cubicBezTo>
                <a:cubicBezTo>
                  <a:pt x="1697661" y="12176"/>
                  <a:pt x="1699488" y="13326"/>
                  <a:pt x="1700565" y="15349"/>
                </a:cubicBezTo>
                <a:cubicBezTo>
                  <a:pt x="1701678" y="17614"/>
                  <a:pt x="1700559" y="18984"/>
                  <a:pt x="1699204" y="20240"/>
                </a:cubicBezTo>
                <a:cubicBezTo>
                  <a:pt x="1698233" y="21121"/>
                  <a:pt x="1697334" y="22484"/>
                  <a:pt x="1695943" y="22773"/>
                </a:cubicBezTo>
                <a:cubicBezTo>
                  <a:pt x="1687049" y="24526"/>
                  <a:pt x="1684751" y="31993"/>
                  <a:pt x="1681448" y="38645"/>
                </a:cubicBezTo>
                <a:cubicBezTo>
                  <a:pt x="1679999" y="41481"/>
                  <a:pt x="1678348" y="43716"/>
                  <a:pt x="1682349" y="47579"/>
                </a:cubicBezTo>
                <a:cubicBezTo>
                  <a:pt x="1685838" y="50975"/>
                  <a:pt x="1683037" y="52886"/>
                  <a:pt x="1680108" y="53954"/>
                </a:cubicBezTo>
                <a:cubicBezTo>
                  <a:pt x="1676026" y="55424"/>
                  <a:pt x="1670940" y="55353"/>
                  <a:pt x="1666762" y="59855"/>
                </a:cubicBezTo>
                <a:cubicBezTo>
                  <a:pt x="1684929" y="59606"/>
                  <a:pt x="1690893" y="47897"/>
                  <a:pt x="1697532" y="37014"/>
                </a:cubicBezTo>
                <a:cubicBezTo>
                  <a:pt x="1700026" y="33053"/>
                  <a:pt x="1701424" y="28403"/>
                  <a:pt x="1703406" y="23976"/>
                </a:cubicBezTo>
                <a:cubicBezTo>
                  <a:pt x="1705903" y="18562"/>
                  <a:pt x="1709708" y="18191"/>
                  <a:pt x="1715246" y="22729"/>
                </a:cubicBezTo>
                <a:cubicBezTo>
                  <a:pt x="1720161" y="26803"/>
                  <a:pt x="1722192" y="26372"/>
                  <a:pt x="1722750" y="20538"/>
                </a:cubicBezTo>
                <a:cubicBezTo>
                  <a:pt x="1723586" y="11425"/>
                  <a:pt x="1727676" y="4867"/>
                  <a:pt x="1735750" y="1324"/>
                </a:cubicBezTo>
                <a:cubicBezTo>
                  <a:pt x="1736629" y="931"/>
                  <a:pt x="1737585" y="324"/>
                  <a:pt x="1738585"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4" name="Picture Placeholder 33">
            <a:extLst>
              <a:ext uri="{FF2B5EF4-FFF2-40B4-BE49-F238E27FC236}">
                <a16:creationId xmlns:a16="http://schemas.microsoft.com/office/drawing/2014/main" id="{B2A55E5D-CF3C-4FCD-A6A9-AB4F8F16C90B}"/>
              </a:ext>
            </a:extLst>
          </p:cNvPr>
          <p:cNvSpPr>
            <a:spLocks noGrp="1"/>
          </p:cNvSpPr>
          <p:nvPr>
            <p:ph type="pic" sz="quarter" idx="16"/>
          </p:nvPr>
        </p:nvSpPr>
        <p:spPr>
          <a:xfrm>
            <a:off x="7439880" y="2176535"/>
            <a:ext cx="2053231" cy="1662194"/>
          </a:xfrm>
          <a:custGeom>
            <a:avLst/>
            <a:gdLst>
              <a:gd name="connsiteX0" fmla="*/ 520698 w 2053231"/>
              <a:gd name="connsiteY0" fmla="*/ 1336286 h 1662194"/>
              <a:gd name="connsiteX1" fmla="*/ 450256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7 w 2053231"/>
              <a:gd name="connsiteY6" fmla="*/ 1233496 h 1662194"/>
              <a:gd name="connsiteX7" fmla="*/ 344041 w 2053231"/>
              <a:gd name="connsiteY7" fmla="*/ 1234905 h 1662194"/>
              <a:gd name="connsiteX8" fmla="*/ 356022 w 2053231"/>
              <a:gd name="connsiteY8" fmla="*/ 1224326 h 1662194"/>
              <a:gd name="connsiteX9" fmla="*/ 2051485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5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3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3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1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6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4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2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0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8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0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4 w 2053231"/>
              <a:gd name="connsiteY80" fmla="*/ 1385578 h 1662194"/>
              <a:gd name="connsiteX81" fmla="*/ 1832842 w 2053231"/>
              <a:gd name="connsiteY81" fmla="*/ 1384401 h 1662194"/>
              <a:gd name="connsiteX82" fmla="*/ 1834049 w 2053231"/>
              <a:gd name="connsiteY82" fmla="*/ 1383903 h 1662194"/>
              <a:gd name="connsiteX83" fmla="*/ 1833405 w 2053231"/>
              <a:gd name="connsiteY83" fmla="*/ 1383680 h 1662194"/>
              <a:gd name="connsiteX84" fmla="*/ 1832842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2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9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3 w 2053231"/>
              <a:gd name="connsiteY139" fmla="*/ 1354187 h 1662194"/>
              <a:gd name="connsiteX140" fmla="*/ 406567 w 2053231"/>
              <a:gd name="connsiteY140" fmla="*/ 1351394 h 1662194"/>
              <a:gd name="connsiteX141" fmla="*/ 482069 w 2053231"/>
              <a:gd name="connsiteY141" fmla="*/ 1267205 h 1662194"/>
              <a:gd name="connsiteX142" fmla="*/ 518959 w 2053231"/>
              <a:gd name="connsiteY142" fmla="*/ 1238829 h 1662194"/>
              <a:gd name="connsiteX143" fmla="*/ 518670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3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6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9 w 2053231"/>
              <a:gd name="connsiteY175" fmla="*/ 1367190 h 1662194"/>
              <a:gd name="connsiteX176" fmla="*/ 200364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4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4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60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4 w 2053231"/>
              <a:gd name="connsiteY213" fmla="*/ 773093 h 1662194"/>
              <a:gd name="connsiteX214" fmla="*/ 131632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8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6"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7" y="1233496"/>
                </a:cubicBezTo>
                <a:cubicBezTo>
                  <a:pt x="343128" y="1233967"/>
                  <a:pt x="343639" y="1234433"/>
                  <a:pt x="344041" y="1234905"/>
                </a:cubicBezTo>
                <a:cubicBezTo>
                  <a:pt x="348035" y="1231379"/>
                  <a:pt x="352028" y="1227852"/>
                  <a:pt x="356022" y="1224326"/>
                </a:cubicBezTo>
                <a:close/>
                <a:moveTo>
                  <a:pt x="2051485"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5" y="693085"/>
                </a:lnTo>
                <a:lnTo>
                  <a:pt x="2050633" y="688201"/>
                </a:lnTo>
                <a:cubicBezTo>
                  <a:pt x="2049844" y="683863"/>
                  <a:pt x="2048914" y="678901"/>
                  <a:pt x="2047896" y="673632"/>
                </a:cubicBezTo>
                <a:lnTo>
                  <a:pt x="2046450" y="666352"/>
                </a:lnTo>
                <a:close/>
                <a:moveTo>
                  <a:pt x="916305" y="445"/>
                </a:moveTo>
                <a:cubicBezTo>
                  <a:pt x="1368523" y="-12890"/>
                  <a:pt x="1730383" y="278428"/>
                  <a:pt x="1732589" y="282783"/>
                </a:cubicBezTo>
                <a:cubicBezTo>
                  <a:pt x="1743478" y="304585"/>
                  <a:pt x="1763682" y="313475"/>
                  <a:pt x="1782473" y="324713"/>
                </a:cubicBezTo>
                <a:cubicBezTo>
                  <a:pt x="1798851" y="334580"/>
                  <a:pt x="1816308" y="345016"/>
                  <a:pt x="1825119" y="362527"/>
                </a:cubicBezTo>
                <a:cubicBezTo>
                  <a:pt x="1836775" y="385756"/>
                  <a:pt x="1810822"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3" y="549095"/>
                </a:cubicBezTo>
                <a:cubicBezTo>
                  <a:pt x="2016500" y="553055"/>
                  <a:pt x="2011060" y="593940"/>
                  <a:pt x="2032970" y="611252"/>
                </a:cubicBezTo>
                <a:cubicBezTo>
                  <a:pt x="2035034" y="612878"/>
                  <a:pt x="2040092" y="634967"/>
                  <a:pt x="2044637" y="657225"/>
                </a:cubicBezTo>
                <a:lnTo>
                  <a:pt x="2046450" y="666352"/>
                </a:lnTo>
                <a:lnTo>
                  <a:pt x="2043509" y="667781"/>
                </a:lnTo>
                <a:lnTo>
                  <a:pt x="2042196" y="662709"/>
                </a:lnTo>
                <a:cubicBezTo>
                  <a:pt x="2039116" y="651261"/>
                  <a:pt x="2036317" y="642514"/>
                  <a:pt x="2035244" y="644730"/>
                </a:cubicBezTo>
                <a:cubicBezTo>
                  <a:pt x="2032399" y="650763"/>
                  <a:pt x="2027469" y="656137"/>
                  <a:pt x="2031373" y="663758"/>
                </a:cubicBezTo>
                <a:cubicBezTo>
                  <a:pt x="2032563" y="666171"/>
                  <a:pt x="2033366" y="673027"/>
                  <a:pt x="2036701" y="672471"/>
                </a:cubicBezTo>
                <a:cubicBezTo>
                  <a:pt x="2037813" y="672286"/>
                  <a:pt x="2039206" y="671278"/>
                  <a:pt x="2040989" y="669007"/>
                </a:cubicBezTo>
                <a:lnTo>
                  <a:pt x="2043509" y="667781"/>
                </a:lnTo>
                <a:lnTo>
                  <a:pt x="2045314" y="674752"/>
                </a:lnTo>
                <a:cubicBezTo>
                  <a:pt x="2047384" y="682973"/>
                  <a:pt x="2049364" y="691170"/>
                  <a:pt x="2050826" y="696895"/>
                </a:cubicBezTo>
                <a:lnTo>
                  <a:pt x="2051150" y="698083"/>
                </a:lnTo>
                <a:lnTo>
                  <a:pt x="2050479" y="708103"/>
                </a:lnTo>
                <a:cubicBezTo>
                  <a:pt x="2047138" y="735607"/>
                  <a:pt x="2037413" y="766704"/>
                  <a:pt x="2021667" y="768748"/>
                </a:cubicBezTo>
                <a:cubicBezTo>
                  <a:pt x="2038321" y="801742"/>
                  <a:pt x="2038321" y="801742"/>
                  <a:pt x="2001026" y="807600"/>
                </a:cubicBezTo>
                <a:cubicBezTo>
                  <a:pt x="2018815" y="828322"/>
                  <a:pt x="2019630" y="833746"/>
                  <a:pt x="2003043" y="841573"/>
                </a:cubicBezTo>
                <a:cubicBezTo>
                  <a:pt x="1987078" y="849136"/>
                  <a:pt x="1968540" y="852062"/>
                  <a:pt x="1954454" y="863318"/>
                </a:cubicBezTo>
                <a:cubicBezTo>
                  <a:pt x="1973021" y="889948"/>
                  <a:pt x="1981793" y="921149"/>
                  <a:pt x="2013756" y="933398"/>
                </a:cubicBezTo>
                <a:cubicBezTo>
                  <a:pt x="2018784" y="935289"/>
                  <a:pt x="2023200" y="943377"/>
                  <a:pt x="2020814" y="948060"/>
                </a:cubicBezTo>
                <a:cubicBezTo>
                  <a:pt x="2012501" y="965421"/>
                  <a:pt x="2032980" y="997439"/>
                  <a:pt x="1999694" y="1002071"/>
                </a:cubicBezTo>
                <a:cubicBezTo>
                  <a:pt x="1995594"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2"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0" y="1179615"/>
                  <a:pt x="2035208" y="1185490"/>
                </a:cubicBezTo>
                <a:cubicBezTo>
                  <a:pt x="2038513" y="1189134"/>
                  <a:pt x="2042333" y="1191791"/>
                  <a:pt x="2046850" y="1193215"/>
                </a:cubicBezTo>
                <a:cubicBezTo>
                  <a:pt x="2050799" y="1194535"/>
                  <a:pt x="2052187" y="1196426"/>
                  <a:pt x="2050187" y="1200006"/>
                </a:cubicBezTo>
                <a:cubicBezTo>
                  <a:pt x="2044556" y="1210251"/>
                  <a:pt x="2043350" y="1221315"/>
                  <a:pt x="2049990"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8" y="1364335"/>
                </a:cubicBezTo>
                <a:cubicBezTo>
                  <a:pt x="2016860" y="1367329"/>
                  <a:pt x="2016253" y="1369894"/>
                  <a:pt x="2015170" y="1372232"/>
                </a:cubicBezTo>
                <a:cubicBezTo>
                  <a:pt x="2010635" y="1382439"/>
                  <a:pt x="2012998"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0" y="1452516"/>
                </a:cubicBezTo>
                <a:cubicBezTo>
                  <a:pt x="1954561" y="1442472"/>
                  <a:pt x="1941527" y="1435764"/>
                  <a:pt x="1928933" y="1428314"/>
                </a:cubicBezTo>
                <a:cubicBezTo>
                  <a:pt x="1910872"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4" y="1385578"/>
                </a:cubicBezTo>
                <a:lnTo>
                  <a:pt x="1832842" y="1384401"/>
                </a:lnTo>
                <a:lnTo>
                  <a:pt x="1834049" y="1383903"/>
                </a:lnTo>
                <a:cubicBezTo>
                  <a:pt x="1835301" y="1383359"/>
                  <a:pt x="1835377" y="1383220"/>
                  <a:pt x="1833405" y="1383680"/>
                </a:cubicBezTo>
                <a:lnTo>
                  <a:pt x="1832842"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2" y="1325173"/>
                </a:cubicBezTo>
                <a:cubicBezTo>
                  <a:pt x="815265" y="1330975"/>
                  <a:pt x="653940" y="1376380"/>
                  <a:pt x="609922" y="1411659"/>
                </a:cubicBezTo>
                <a:cubicBezTo>
                  <a:pt x="564936" y="1447819"/>
                  <a:pt x="523346" y="1487498"/>
                  <a:pt x="481993" y="1527291"/>
                </a:cubicBezTo>
                <a:cubicBezTo>
                  <a:pt x="464057" y="1544491"/>
                  <a:pt x="444585" y="1560288"/>
                  <a:pt x="428986" y="1579832"/>
                </a:cubicBezTo>
                <a:cubicBezTo>
                  <a:pt x="413406" y="1599495"/>
                  <a:pt x="398813" y="1619854"/>
                  <a:pt x="381477" y="1638123"/>
                </a:cubicBezTo>
                <a:cubicBezTo>
                  <a:pt x="376530" y="1643377"/>
                  <a:pt x="371637"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2" y="1635392"/>
                  <a:pt x="331040" y="1635823"/>
                  <a:pt x="330482" y="1641657"/>
                </a:cubicBezTo>
                <a:cubicBezTo>
                  <a:pt x="329646" y="1650770"/>
                  <a:pt x="325556" y="1657329"/>
                  <a:pt x="317482" y="1660871"/>
                </a:cubicBezTo>
                <a:cubicBezTo>
                  <a:pt x="316603" y="1661264"/>
                  <a:pt x="315647" y="1661871"/>
                  <a:pt x="314646" y="1662102"/>
                </a:cubicBezTo>
                <a:cubicBezTo>
                  <a:pt x="313647" y="1662332"/>
                  <a:pt x="312605" y="1662186"/>
                  <a:pt x="311554" y="1661070"/>
                </a:cubicBezTo>
                <a:cubicBezTo>
                  <a:pt x="309728" y="1659193"/>
                  <a:pt x="310701"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8"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9" y="1437894"/>
                  <a:pt x="398489" y="1443730"/>
                </a:cubicBezTo>
                <a:cubicBezTo>
                  <a:pt x="377646" y="1459210"/>
                  <a:pt x="361077" y="1478908"/>
                  <a:pt x="344235" y="1498251"/>
                </a:cubicBezTo>
                <a:cubicBezTo>
                  <a:pt x="333990"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6"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3" y="1369525"/>
                  <a:pt x="388815" y="1366891"/>
                </a:cubicBezTo>
                <a:cubicBezTo>
                  <a:pt x="385008" y="1356238"/>
                  <a:pt x="387867" y="1352507"/>
                  <a:pt x="399153" y="1354187"/>
                </a:cubicBezTo>
                <a:cubicBezTo>
                  <a:pt x="402647" y="1354676"/>
                  <a:pt x="404861" y="1353995"/>
                  <a:pt x="406567" y="1351394"/>
                </a:cubicBezTo>
                <a:cubicBezTo>
                  <a:pt x="427105" y="1319207"/>
                  <a:pt x="452997" y="1291806"/>
                  <a:pt x="482069" y="1267205"/>
                </a:cubicBezTo>
                <a:cubicBezTo>
                  <a:pt x="493922" y="1257237"/>
                  <a:pt x="506286" y="1247735"/>
                  <a:pt x="518959" y="1238829"/>
                </a:cubicBezTo>
                <a:cubicBezTo>
                  <a:pt x="518868" y="1238227"/>
                  <a:pt x="518760" y="1237504"/>
                  <a:pt x="518670"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8" y="1463982"/>
                  <a:pt x="265022" y="1457187"/>
                </a:cubicBezTo>
                <a:cubicBezTo>
                  <a:pt x="266251" y="1455086"/>
                  <a:pt x="266052" y="1453033"/>
                  <a:pt x="264043" y="1450679"/>
                </a:cubicBezTo>
                <a:cubicBezTo>
                  <a:pt x="260427" y="1446440"/>
                  <a:pt x="262223" y="1444441"/>
                  <a:pt x="265994" y="1443103"/>
                </a:cubicBezTo>
                <a:cubicBezTo>
                  <a:pt x="269764" y="1441764"/>
                  <a:pt x="273991" y="1441259"/>
                  <a:pt x="277856" y="1438342"/>
                </a:cubicBezTo>
                <a:cubicBezTo>
                  <a:pt x="270706" y="1436282"/>
                  <a:pt x="266348"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6" y="1477019"/>
                </a:cubicBezTo>
                <a:cubicBezTo>
                  <a:pt x="222002" y="1485891"/>
                  <a:pt x="217986" y="1492204"/>
                  <a:pt x="210022" y="1495743"/>
                </a:cubicBezTo>
                <a:cubicBezTo>
                  <a:pt x="208375" y="1496526"/>
                  <a:pt x="206653" y="1497553"/>
                  <a:pt x="204551" y="1496049"/>
                </a:cubicBezTo>
                <a:cubicBezTo>
                  <a:pt x="202304" y="1494307"/>
                  <a:pt x="203350" y="1492455"/>
                  <a:pt x="203865" y="1490741"/>
                </a:cubicBezTo>
                <a:cubicBezTo>
                  <a:pt x="204563" y="1488052"/>
                  <a:pt x="205482" y="1485357"/>
                  <a:pt x="206053" y="1482552"/>
                </a:cubicBezTo>
                <a:cubicBezTo>
                  <a:pt x="207140" y="1478033"/>
                  <a:pt x="206763"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9" y="1367190"/>
                </a:cubicBezTo>
                <a:cubicBezTo>
                  <a:pt x="202034" y="1368454"/>
                  <a:pt x="201062" y="1370061"/>
                  <a:pt x="200364"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4"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4" y="1257387"/>
                  <a:pt x="226792" y="1254963"/>
                </a:cubicBezTo>
                <a:cubicBezTo>
                  <a:pt x="236585" y="1251847"/>
                  <a:pt x="245830" y="1248023"/>
                  <a:pt x="254893" y="1243720"/>
                </a:cubicBezTo>
                <a:cubicBezTo>
                  <a:pt x="258357"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4" y="1188942"/>
                </a:cubicBezTo>
                <a:cubicBezTo>
                  <a:pt x="284814" y="1188807"/>
                  <a:pt x="285236"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60" y="1142293"/>
                </a:cubicBezTo>
                <a:cubicBezTo>
                  <a:pt x="152380" y="1134270"/>
                  <a:pt x="152426" y="1128696"/>
                  <a:pt x="140945" y="1122784"/>
                </a:cubicBezTo>
                <a:cubicBezTo>
                  <a:pt x="108074" y="1105962"/>
                  <a:pt x="108313" y="1105348"/>
                  <a:pt x="132995" y="1080169"/>
                </a:cubicBezTo>
                <a:cubicBezTo>
                  <a:pt x="134149" y="1079040"/>
                  <a:pt x="132966" y="1075567"/>
                  <a:pt x="132932" y="1073145"/>
                </a:cubicBezTo>
                <a:cubicBezTo>
                  <a:pt x="125034"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4" y="773093"/>
                </a:cubicBezTo>
                <a:cubicBezTo>
                  <a:pt x="158248" y="757093"/>
                  <a:pt x="154275" y="746809"/>
                  <a:pt x="131632"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8" y="686073"/>
                  <a:pt x="90653" y="654584"/>
                </a:cubicBezTo>
                <a:cubicBezTo>
                  <a:pt x="63958" y="655362"/>
                  <a:pt x="43557" y="656170"/>
                  <a:pt x="24812" y="663584"/>
                </a:cubicBezTo>
                <a:cubicBezTo>
                  <a:pt x="16994" y="666634"/>
                  <a:pt x="8410" y="669708"/>
                  <a:pt x="2404" y="660583"/>
                </a:cubicBezTo>
                <a:cubicBezTo>
                  <a:pt x="-4769" y="649559"/>
                  <a:pt x="5794" y="644964"/>
                  <a:pt x="12183" y="642689"/>
                </a:cubicBezTo>
                <a:cubicBezTo>
                  <a:pt x="30212" y="636389"/>
                  <a:pt x="42692" y="622523"/>
                  <a:pt x="56815" y="611508"/>
                </a:cubicBezTo>
                <a:cubicBezTo>
                  <a:pt x="87716"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8" y="279178"/>
                  <a:pt x="234875" y="286923"/>
                  <a:pt x="220394" y="292619"/>
                </a:cubicBezTo>
                <a:cubicBezTo>
                  <a:pt x="198098" y="301365"/>
                  <a:pt x="176403" y="311180"/>
                  <a:pt x="154123" y="320046"/>
                </a:cubicBezTo>
                <a:cubicBezTo>
                  <a:pt x="145684" y="323359"/>
                  <a:pt x="136259" y="325978"/>
                  <a:pt x="128340" y="311465"/>
                </a:cubicBezTo>
                <a:cubicBezTo>
                  <a:pt x="157619" y="307330"/>
                  <a:pt x="172542" y="286962"/>
                  <a:pt x="188414" y="267772"/>
                </a:cubicBezTo>
                <a:cubicBezTo>
                  <a:pt x="197377" y="256931"/>
                  <a:pt x="203838" y="242662"/>
                  <a:pt x="223518"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5" name="Picture Placeholder 34">
            <a:extLst>
              <a:ext uri="{FF2B5EF4-FFF2-40B4-BE49-F238E27FC236}">
                <a16:creationId xmlns:a16="http://schemas.microsoft.com/office/drawing/2014/main" id="{BD40DE90-4612-4826-930E-6AE003A47C94}"/>
              </a:ext>
            </a:extLst>
          </p:cNvPr>
          <p:cNvSpPr>
            <a:spLocks noGrp="1"/>
          </p:cNvSpPr>
          <p:nvPr>
            <p:ph type="pic" sz="quarter" idx="17"/>
          </p:nvPr>
        </p:nvSpPr>
        <p:spPr>
          <a:xfrm>
            <a:off x="9810369" y="2139888"/>
            <a:ext cx="2053232" cy="1662194"/>
          </a:xfrm>
          <a:custGeom>
            <a:avLst/>
            <a:gdLst>
              <a:gd name="connsiteX0" fmla="*/ 1747 w 2053232"/>
              <a:gd name="connsiteY0" fmla="*/ 969110 h 1662194"/>
              <a:gd name="connsiteX1" fmla="*/ 2599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3 w 2053232"/>
              <a:gd name="connsiteY14" fmla="*/ 435072 h 1662194"/>
              <a:gd name="connsiteX15" fmla="*/ 1710506 w 2053232"/>
              <a:gd name="connsiteY15" fmla="*/ 428699 h 1662194"/>
              <a:gd name="connsiteX16" fmla="*/ 1709192 w 2053232"/>
              <a:gd name="connsiteY16" fmla="*/ 427290 h 1662194"/>
              <a:gd name="connsiteX17" fmla="*/ 1602977 w 2053232"/>
              <a:gd name="connsiteY17" fmla="*/ 260909 h 1662194"/>
              <a:gd name="connsiteX18" fmla="*/ 1531109 w 2053232"/>
              <a:gd name="connsiteY18" fmla="*/ 324503 h 1662194"/>
              <a:gd name="connsiteX19" fmla="*/ 1532534 w 2053232"/>
              <a:gd name="connsiteY19" fmla="*/ 325909 h 1662194"/>
              <a:gd name="connsiteX20" fmla="*/ 1602977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7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5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3 w 2053232"/>
              <a:gd name="connsiteY53" fmla="*/ 394989 h 1662194"/>
              <a:gd name="connsiteX54" fmla="*/ 1534273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7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7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79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3 w 2053232"/>
              <a:gd name="connsiteY84" fmla="*/ 398100 h 1662194"/>
              <a:gd name="connsiteX85" fmla="*/ 1757954 w 2053232"/>
              <a:gd name="connsiteY85" fmla="*/ 386885 h 1662194"/>
              <a:gd name="connsiteX86" fmla="*/ 1812737 w 2053232"/>
              <a:gd name="connsiteY86" fmla="*/ 333679 h 1662194"/>
              <a:gd name="connsiteX87" fmla="*/ 1849624 w 2053232"/>
              <a:gd name="connsiteY87" fmla="*/ 295005 h 1662194"/>
              <a:gd name="connsiteX88" fmla="*/ 1852869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09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7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0 w 2053232"/>
              <a:gd name="connsiteY104" fmla="*/ 444105 h 1662194"/>
              <a:gd name="connsiteX105" fmla="*/ 1777135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8 w 2053232"/>
              <a:gd name="connsiteY138" fmla="*/ 1207997 h 1662194"/>
              <a:gd name="connsiteX139" fmla="*/ 1853631 w 2053232"/>
              <a:gd name="connsiteY139" fmla="*/ 1277417 h 1662194"/>
              <a:gd name="connsiteX140" fmla="*/ 1857096 w 2053232"/>
              <a:gd name="connsiteY140" fmla="*/ 1285053 h 1662194"/>
              <a:gd name="connsiteX141" fmla="*/ 1909019 w 2053232"/>
              <a:gd name="connsiteY141" fmla="*/ 1272282 h 1662194"/>
              <a:gd name="connsiteX142" fmla="*/ 1848098 w 2053232"/>
              <a:gd name="connsiteY142" fmla="*/ 1331631 h 1662194"/>
              <a:gd name="connsiteX143" fmla="*/ 1782897 w 2053232"/>
              <a:gd name="connsiteY143" fmla="*/ 1377919 h 1662194"/>
              <a:gd name="connsiteX144" fmla="*/ 1832839 w 2053232"/>
              <a:gd name="connsiteY144" fmla="*/ 1369576 h 1662194"/>
              <a:gd name="connsiteX145" fmla="*/ 1899109 w 2053232"/>
              <a:gd name="connsiteY145" fmla="*/ 1342149 h 1662194"/>
              <a:gd name="connsiteX146" fmla="*/ 1924893 w 2053232"/>
              <a:gd name="connsiteY146" fmla="*/ 1350730 h 1662194"/>
              <a:gd name="connsiteX147" fmla="*/ 1864819 w 2053232"/>
              <a:gd name="connsiteY147" fmla="*/ 1394423 h 1662194"/>
              <a:gd name="connsiteX148" fmla="*/ 1829715 w 2053232"/>
              <a:gd name="connsiteY148" fmla="*/ 1414866 h 1662194"/>
              <a:gd name="connsiteX149" fmla="*/ 1816666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6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7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1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7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7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39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599"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7" y="430816"/>
                  <a:pt x="1701204" y="434343"/>
                  <a:pt x="1697211" y="437869"/>
                </a:cubicBezTo>
                <a:cubicBezTo>
                  <a:pt x="1699608" y="436940"/>
                  <a:pt x="1702226" y="436004"/>
                  <a:pt x="1704733" y="435072"/>
                </a:cubicBezTo>
                <a:cubicBezTo>
                  <a:pt x="1706622" y="432949"/>
                  <a:pt x="1708637" y="430943"/>
                  <a:pt x="1710506" y="428699"/>
                </a:cubicBezTo>
                <a:cubicBezTo>
                  <a:pt x="1710105" y="428228"/>
                  <a:pt x="1709593" y="427761"/>
                  <a:pt x="1709192" y="427290"/>
                </a:cubicBezTo>
                <a:close/>
                <a:moveTo>
                  <a:pt x="1602977" y="260909"/>
                </a:moveTo>
                <a:cubicBezTo>
                  <a:pt x="1579015" y="282067"/>
                  <a:pt x="1555072" y="303345"/>
                  <a:pt x="1531109" y="324503"/>
                </a:cubicBezTo>
                <a:cubicBezTo>
                  <a:pt x="1531621" y="324970"/>
                  <a:pt x="1532023" y="325441"/>
                  <a:pt x="1532534" y="325909"/>
                </a:cubicBezTo>
                <a:cubicBezTo>
                  <a:pt x="1559602" y="307796"/>
                  <a:pt x="1584734" y="287810"/>
                  <a:pt x="1602977"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1"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5"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7"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7"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5"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1" y="308200"/>
                  <a:pt x="1646666" y="310801"/>
                </a:cubicBezTo>
                <a:cubicBezTo>
                  <a:pt x="1626127" y="342988"/>
                  <a:pt x="1600235" y="370389"/>
                  <a:pt x="1571163" y="394989"/>
                </a:cubicBezTo>
                <a:cubicBezTo>
                  <a:pt x="1559311" y="404958"/>
                  <a:pt x="1546947" y="414460"/>
                  <a:pt x="1534273"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7" y="191769"/>
                  <a:pt x="1785353" y="183058"/>
                </a:cubicBezTo>
                <a:cubicBezTo>
                  <a:pt x="1789677" y="179520"/>
                  <a:pt x="1794273" y="176336"/>
                  <a:pt x="1800877" y="176962"/>
                </a:cubicBezTo>
                <a:cubicBezTo>
                  <a:pt x="1803457" y="177238"/>
                  <a:pt x="1806419" y="177866"/>
                  <a:pt x="1807769" y="180970"/>
                </a:cubicBezTo>
                <a:cubicBezTo>
                  <a:pt x="1809008" y="184077"/>
                  <a:pt x="1806920" y="185602"/>
                  <a:pt x="1805034" y="186998"/>
                </a:cubicBezTo>
                <a:cubicBezTo>
                  <a:pt x="1804539" y="187378"/>
                  <a:pt x="1804063" y="187878"/>
                  <a:pt x="1803514" y="187897"/>
                </a:cubicBezTo>
                <a:cubicBezTo>
                  <a:pt x="1793193" y="188971"/>
                  <a:pt x="1792155" y="198213"/>
                  <a:pt x="1788211" y="205008"/>
                </a:cubicBezTo>
                <a:cubicBezTo>
                  <a:pt x="1786982" y="207109"/>
                  <a:pt x="1787181" y="209161"/>
                  <a:pt x="1789190" y="211516"/>
                </a:cubicBezTo>
                <a:cubicBezTo>
                  <a:pt x="1792806" y="215755"/>
                  <a:pt x="1791010" y="217754"/>
                  <a:pt x="1787239" y="219092"/>
                </a:cubicBezTo>
                <a:cubicBezTo>
                  <a:pt x="1783469" y="220431"/>
                  <a:pt x="1779241" y="220936"/>
                  <a:pt x="1775377" y="223853"/>
                </a:cubicBezTo>
                <a:cubicBezTo>
                  <a:pt x="1782527" y="225913"/>
                  <a:pt x="1786885"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7"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69" y="174142"/>
                  <a:pt x="1847751" y="176838"/>
                  <a:pt x="1847179" y="179643"/>
                </a:cubicBezTo>
                <a:cubicBezTo>
                  <a:pt x="1846093" y="184162"/>
                  <a:pt x="1846470" y="188874"/>
                  <a:pt x="1850416" y="193102"/>
                </a:cubicBezTo>
                <a:cubicBezTo>
                  <a:pt x="1853303" y="196154"/>
                  <a:pt x="1853390"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5" y="271930"/>
                  <a:pt x="1811727" y="299794"/>
                  <a:pt x="1794161" y="326066"/>
                </a:cubicBezTo>
                <a:cubicBezTo>
                  <a:pt x="1776777" y="352090"/>
                  <a:pt x="1756361" y="375551"/>
                  <a:pt x="1734263" y="398100"/>
                </a:cubicBezTo>
                <a:cubicBezTo>
                  <a:pt x="1741291" y="397137"/>
                  <a:pt x="1749842" y="392367"/>
                  <a:pt x="1757954" y="386885"/>
                </a:cubicBezTo>
                <a:cubicBezTo>
                  <a:pt x="1779364" y="372233"/>
                  <a:pt x="1795859" y="352780"/>
                  <a:pt x="1812737" y="333679"/>
                </a:cubicBezTo>
                <a:cubicBezTo>
                  <a:pt x="1824521" y="320320"/>
                  <a:pt x="1835922" y="306611"/>
                  <a:pt x="1849624" y="295005"/>
                </a:cubicBezTo>
                <a:cubicBezTo>
                  <a:pt x="1851199" y="293741"/>
                  <a:pt x="1852171" y="292134"/>
                  <a:pt x="1852869"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09" y="342707"/>
                </a:cubicBezTo>
                <a:cubicBezTo>
                  <a:pt x="1819675" y="355613"/>
                  <a:pt x="1808201" y="369566"/>
                  <a:pt x="1798281" y="385043"/>
                </a:cubicBezTo>
                <a:cubicBezTo>
                  <a:pt x="1805958" y="377395"/>
                  <a:pt x="1813617" y="369627"/>
                  <a:pt x="1821404" y="361975"/>
                </a:cubicBezTo>
                <a:cubicBezTo>
                  <a:pt x="1827267" y="356205"/>
                  <a:pt x="1833386" y="350669"/>
                  <a:pt x="1839377" y="345017"/>
                </a:cubicBezTo>
                <a:cubicBezTo>
                  <a:pt x="1840825" y="343635"/>
                  <a:pt x="1842363" y="342130"/>
                  <a:pt x="1844941" y="343860"/>
                </a:cubicBezTo>
                <a:cubicBezTo>
                  <a:pt x="1847262" y="345357"/>
                  <a:pt x="1847277" y="347658"/>
                  <a:pt x="1847164" y="349842"/>
                </a:cubicBezTo>
                <a:cubicBezTo>
                  <a:pt x="1846803" y="358455"/>
                  <a:pt x="1843225" y="365480"/>
                  <a:pt x="1838441" y="371820"/>
                </a:cubicBezTo>
                <a:cubicBezTo>
                  <a:pt x="1832630" y="379404"/>
                  <a:pt x="1826435" y="386639"/>
                  <a:pt x="1820021" y="393881"/>
                </a:cubicBezTo>
                <a:cubicBezTo>
                  <a:pt x="1827745" y="391683"/>
                  <a:pt x="1835469" y="389484"/>
                  <a:pt x="1843247" y="387648"/>
                </a:cubicBezTo>
                <a:cubicBezTo>
                  <a:pt x="1841726" y="401751"/>
                  <a:pt x="1833689" y="404808"/>
                  <a:pt x="1826441" y="407232"/>
                </a:cubicBezTo>
                <a:cubicBezTo>
                  <a:pt x="1816648" y="410348"/>
                  <a:pt x="1807403" y="414172"/>
                  <a:pt x="1798340" y="418475"/>
                </a:cubicBezTo>
                <a:cubicBezTo>
                  <a:pt x="1794876" y="422589"/>
                  <a:pt x="1791395" y="426583"/>
                  <a:pt x="1788058" y="430814"/>
                </a:cubicBezTo>
                <a:cubicBezTo>
                  <a:pt x="1784630" y="435169"/>
                  <a:pt x="1781423" y="439516"/>
                  <a:pt x="1778250" y="444105"/>
                </a:cubicBezTo>
                <a:cubicBezTo>
                  <a:pt x="1775995" y="447452"/>
                  <a:pt x="1773119" y="450334"/>
                  <a:pt x="1777135" y="455772"/>
                </a:cubicBezTo>
                <a:cubicBezTo>
                  <a:pt x="1778943" y="458255"/>
                  <a:pt x="1771677" y="472309"/>
                  <a:pt x="1768840" y="473253"/>
                </a:cubicBezTo>
                <a:cubicBezTo>
                  <a:pt x="1768419" y="473388"/>
                  <a:pt x="1767998" y="473524"/>
                  <a:pt x="1767669" y="473535"/>
                </a:cubicBezTo>
                <a:cubicBezTo>
                  <a:pt x="1761228" y="473267"/>
                  <a:pt x="1760417"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7" y="509237"/>
                  <a:pt x="1908392" y="514224"/>
                  <a:pt x="1905273" y="519902"/>
                </a:cubicBezTo>
                <a:cubicBezTo>
                  <a:pt x="1900852" y="527925"/>
                  <a:pt x="1900807" y="533498"/>
                  <a:pt x="1912288" y="539411"/>
                </a:cubicBezTo>
                <a:cubicBezTo>
                  <a:pt x="1945159" y="556233"/>
                  <a:pt x="1944920" y="556847"/>
                  <a:pt x="1920238" y="582026"/>
                </a:cubicBezTo>
                <a:cubicBezTo>
                  <a:pt x="1919084" y="583155"/>
                  <a:pt x="1920267"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3"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0" y="983900"/>
                  <a:pt x="1980355"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7" y="1074864"/>
                  <a:pt x="1930634" y="1095299"/>
                  <a:pt x="1907231" y="1134124"/>
                </a:cubicBezTo>
                <a:cubicBezTo>
                  <a:pt x="1942339" y="1123252"/>
                  <a:pt x="1966286" y="1099793"/>
                  <a:pt x="1999628" y="1094067"/>
                </a:cubicBezTo>
                <a:cubicBezTo>
                  <a:pt x="1975297" y="1129653"/>
                  <a:pt x="1940811" y="1153466"/>
                  <a:pt x="1908700" y="1179865"/>
                </a:cubicBezTo>
                <a:cubicBezTo>
                  <a:pt x="1899559" y="1187320"/>
                  <a:pt x="1889855" y="1192492"/>
                  <a:pt x="1889868" y="1207997"/>
                </a:cubicBezTo>
                <a:cubicBezTo>
                  <a:pt x="1889860" y="1238039"/>
                  <a:pt x="1880309" y="1263315"/>
                  <a:pt x="1853631" y="1277417"/>
                </a:cubicBezTo>
                <a:cubicBezTo>
                  <a:pt x="1853430" y="1277545"/>
                  <a:pt x="1855637" y="1281953"/>
                  <a:pt x="1857096" y="1285053"/>
                </a:cubicBezTo>
                <a:cubicBezTo>
                  <a:pt x="1874696" y="1285430"/>
                  <a:pt x="1885755" y="1267251"/>
                  <a:pt x="1909019" y="1272282"/>
                </a:cubicBezTo>
                <a:cubicBezTo>
                  <a:pt x="1891328" y="1296984"/>
                  <a:pt x="1876677" y="1319161"/>
                  <a:pt x="1848098" y="1331631"/>
                </a:cubicBezTo>
                <a:cubicBezTo>
                  <a:pt x="1825215" y="1341608"/>
                  <a:pt x="1796024" y="1347799"/>
                  <a:pt x="1782897" y="1377919"/>
                </a:cubicBezTo>
                <a:cubicBezTo>
                  <a:pt x="1804185" y="1383017"/>
                  <a:pt x="1818358" y="1375272"/>
                  <a:pt x="1832839" y="1369576"/>
                </a:cubicBezTo>
                <a:cubicBezTo>
                  <a:pt x="1855135" y="1360830"/>
                  <a:pt x="1876830" y="1351015"/>
                  <a:pt x="1899109" y="1342149"/>
                </a:cubicBezTo>
                <a:cubicBezTo>
                  <a:pt x="1907548" y="1338836"/>
                  <a:pt x="1916975" y="1336217"/>
                  <a:pt x="1924893" y="1350730"/>
                </a:cubicBezTo>
                <a:cubicBezTo>
                  <a:pt x="1895614" y="1354864"/>
                  <a:pt x="1880691" y="1375233"/>
                  <a:pt x="1864819" y="1394423"/>
                </a:cubicBezTo>
                <a:cubicBezTo>
                  <a:pt x="1855856" y="1405264"/>
                  <a:pt x="1849395" y="1419533"/>
                  <a:pt x="1829715" y="1414866"/>
                </a:cubicBezTo>
                <a:cubicBezTo>
                  <a:pt x="1819309" y="1412429"/>
                  <a:pt x="1814120" y="1420479"/>
                  <a:pt x="1816666" y="1430084"/>
                </a:cubicBezTo>
                <a:cubicBezTo>
                  <a:pt x="1825508" y="1463947"/>
                  <a:pt x="1804138" y="1476658"/>
                  <a:pt x="1781075" y="1483976"/>
                </a:cubicBezTo>
                <a:cubicBezTo>
                  <a:pt x="1737493" y="1497921"/>
                  <a:pt x="1703985" y="1528243"/>
                  <a:pt x="1662135" y="1545641"/>
                </a:cubicBezTo>
                <a:cubicBezTo>
                  <a:pt x="1621421"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8"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6"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0" y="599859"/>
                  <a:pt x="40415" y="577949"/>
                </a:cubicBezTo>
                <a:cubicBezTo>
                  <a:pt x="37093"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7" y="496296"/>
                </a:cubicBezTo>
                <a:cubicBezTo>
                  <a:pt x="26771" y="489372"/>
                  <a:pt x="23432" y="482580"/>
                  <a:pt x="18025" y="476705"/>
                </a:cubicBezTo>
                <a:cubicBezTo>
                  <a:pt x="14719" y="473061"/>
                  <a:pt x="10900" y="470404"/>
                  <a:pt x="6383" y="468980"/>
                </a:cubicBezTo>
                <a:cubicBezTo>
                  <a:pt x="2433" y="467660"/>
                  <a:pt x="1045" y="465768"/>
                  <a:pt x="3045" y="462188"/>
                </a:cubicBezTo>
                <a:cubicBezTo>
                  <a:pt x="8677" y="451944"/>
                  <a:pt x="9882" y="440880"/>
                  <a:pt x="3242" y="428263"/>
                </a:cubicBezTo>
                <a:cubicBezTo>
                  <a:pt x="1235" y="424454"/>
                  <a:pt x="1716" y="421046"/>
                  <a:pt x="4901"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7" y="250975"/>
                  <a:pt x="37609" y="250972"/>
                </a:cubicBezTo>
                <a:cubicBezTo>
                  <a:pt x="52373" y="250838"/>
                  <a:pt x="67065" y="250950"/>
                  <a:pt x="81247"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5"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4" y="256006"/>
                  <a:pt x="189729" y="255906"/>
                  <a:pt x="194337" y="257205"/>
                </a:cubicBezTo>
                <a:cubicBezTo>
                  <a:pt x="199861" y="258714"/>
                  <a:pt x="205383" y="260225"/>
                  <a:pt x="210833" y="261979"/>
                </a:cubicBezTo>
                <a:cubicBezTo>
                  <a:pt x="216519" y="263847"/>
                  <a:pt x="219587" y="268105"/>
                  <a:pt x="220951" y="273511"/>
                </a:cubicBezTo>
                <a:cubicBezTo>
                  <a:pt x="221215" y="274531"/>
                  <a:pt x="221415" y="275675"/>
                  <a:pt x="221308" y="276617"/>
                </a:cubicBezTo>
                <a:lnTo>
                  <a:pt x="220390" y="277794"/>
                </a:lnTo>
                <a:lnTo>
                  <a:pt x="219184" y="278292"/>
                </a:lnTo>
                <a:cubicBezTo>
                  <a:pt x="217932" y="278836"/>
                  <a:pt x="217856" y="278975"/>
                  <a:pt x="219827"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39"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49" y="24526"/>
                  <a:pt x="1684752" y="31993"/>
                  <a:pt x="1681449" y="38645"/>
                </a:cubicBezTo>
                <a:cubicBezTo>
                  <a:pt x="1679999"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5" name="Title 4">
            <a:extLst>
              <a:ext uri="{FF2B5EF4-FFF2-40B4-BE49-F238E27FC236}">
                <a16:creationId xmlns:a16="http://schemas.microsoft.com/office/drawing/2014/main" id="{DE7D0FB3-AA0E-43D7-A0BC-3BEE75E725EF}"/>
              </a:ext>
            </a:extLst>
          </p:cNvPr>
          <p:cNvSpPr>
            <a:spLocks noGrp="1"/>
          </p:cNvSpPr>
          <p:nvPr>
            <p:ph type="title"/>
          </p:nvPr>
        </p:nvSpPr>
        <p:spPr/>
        <p:txBody>
          <a:bodyPr/>
          <a:lstStyle>
            <a:lvl1pPr algn="ctr">
              <a:defRPr/>
            </a:lvl1pPr>
          </a:lstStyle>
          <a:p>
            <a:r>
              <a:rPr lang="en-US"/>
              <a:t>Click to edit Master title style</a:t>
            </a:r>
          </a:p>
        </p:txBody>
      </p:sp>
      <p:sp>
        <p:nvSpPr>
          <p:cNvPr id="61" name="Text Placeholder 60">
            <a:extLst>
              <a:ext uri="{FF2B5EF4-FFF2-40B4-BE49-F238E27FC236}">
                <a16:creationId xmlns:a16="http://schemas.microsoft.com/office/drawing/2014/main" id="{88FBD310-488D-42E9-A29F-12364D04331A}"/>
              </a:ext>
            </a:extLst>
          </p:cNvPr>
          <p:cNvSpPr>
            <a:spLocks noGrp="1"/>
          </p:cNvSpPr>
          <p:nvPr>
            <p:ph type="body" sz="quarter" idx="18" hasCustomPrompt="1"/>
          </p:nvPr>
        </p:nvSpPr>
        <p:spPr>
          <a:xfrm>
            <a:off x="329184"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2" name="Text Placeholder 60">
            <a:extLst>
              <a:ext uri="{FF2B5EF4-FFF2-40B4-BE49-F238E27FC236}">
                <a16:creationId xmlns:a16="http://schemas.microsoft.com/office/drawing/2014/main" id="{9460BB5F-DDF6-449E-B8A3-5B1A09531AED}"/>
              </a:ext>
            </a:extLst>
          </p:cNvPr>
          <p:cNvSpPr>
            <a:spLocks noGrp="1"/>
          </p:cNvSpPr>
          <p:nvPr>
            <p:ph type="body" sz="quarter" idx="19" hasCustomPrompt="1"/>
          </p:nvPr>
        </p:nvSpPr>
        <p:spPr>
          <a:xfrm>
            <a:off x="329184"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3" name="Text Placeholder 60">
            <a:extLst>
              <a:ext uri="{FF2B5EF4-FFF2-40B4-BE49-F238E27FC236}">
                <a16:creationId xmlns:a16="http://schemas.microsoft.com/office/drawing/2014/main" id="{4EF74628-86D0-415A-A2D4-15002D43447D}"/>
              </a:ext>
            </a:extLst>
          </p:cNvPr>
          <p:cNvSpPr>
            <a:spLocks noGrp="1"/>
          </p:cNvSpPr>
          <p:nvPr>
            <p:ph type="body" sz="quarter" idx="20" hasCustomPrompt="1"/>
          </p:nvPr>
        </p:nvSpPr>
        <p:spPr>
          <a:xfrm>
            <a:off x="9810369"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4" name="Text Placeholder 60">
            <a:extLst>
              <a:ext uri="{FF2B5EF4-FFF2-40B4-BE49-F238E27FC236}">
                <a16:creationId xmlns:a16="http://schemas.microsoft.com/office/drawing/2014/main" id="{25267973-CF84-45FA-9820-576EF937226E}"/>
              </a:ext>
            </a:extLst>
          </p:cNvPr>
          <p:cNvSpPr>
            <a:spLocks noGrp="1"/>
          </p:cNvSpPr>
          <p:nvPr>
            <p:ph type="body" sz="quarter" idx="21" hasCustomPrompt="1"/>
          </p:nvPr>
        </p:nvSpPr>
        <p:spPr>
          <a:xfrm>
            <a:off x="9810369"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5" name="Text Placeholder 60">
            <a:extLst>
              <a:ext uri="{FF2B5EF4-FFF2-40B4-BE49-F238E27FC236}">
                <a16:creationId xmlns:a16="http://schemas.microsoft.com/office/drawing/2014/main" id="{C90547DE-D65E-4930-8FD2-C0FFE47CD5A9}"/>
              </a:ext>
            </a:extLst>
          </p:cNvPr>
          <p:cNvSpPr>
            <a:spLocks noGrp="1"/>
          </p:cNvSpPr>
          <p:nvPr>
            <p:ph type="body" sz="quarter" idx="22" hasCustomPrompt="1"/>
          </p:nvPr>
        </p:nvSpPr>
        <p:spPr>
          <a:xfrm>
            <a:off x="7439880"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6" name="Text Placeholder 60">
            <a:extLst>
              <a:ext uri="{FF2B5EF4-FFF2-40B4-BE49-F238E27FC236}">
                <a16:creationId xmlns:a16="http://schemas.microsoft.com/office/drawing/2014/main" id="{6F0DDCFA-12F3-47A4-9BD8-A43B03931A70}"/>
              </a:ext>
            </a:extLst>
          </p:cNvPr>
          <p:cNvSpPr>
            <a:spLocks noGrp="1"/>
          </p:cNvSpPr>
          <p:nvPr>
            <p:ph type="body" sz="quarter" idx="23" hasCustomPrompt="1"/>
          </p:nvPr>
        </p:nvSpPr>
        <p:spPr>
          <a:xfrm>
            <a:off x="7439880"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7" name="Text Placeholder 60">
            <a:extLst>
              <a:ext uri="{FF2B5EF4-FFF2-40B4-BE49-F238E27FC236}">
                <a16:creationId xmlns:a16="http://schemas.microsoft.com/office/drawing/2014/main" id="{F97D700B-945B-4B8F-907C-F02C48BE2CC0}"/>
              </a:ext>
            </a:extLst>
          </p:cNvPr>
          <p:cNvSpPr>
            <a:spLocks noGrp="1"/>
          </p:cNvSpPr>
          <p:nvPr>
            <p:ph type="body" sz="quarter" idx="24" hasCustomPrompt="1"/>
          </p:nvPr>
        </p:nvSpPr>
        <p:spPr>
          <a:xfrm>
            <a:off x="5065218"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8" name="Text Placeholder 60">
            <a:extLst>
              <a:ext uri="{FF2B5EF4-FFF2-40B4-BE49-F238E27FC236}">
                <a16:creationId xmlns:a16="http://schemas.microsoft.com/office/drawing/2014/main" id="{2CBF1DAD-7E2F-420A-89E2-A21636A0D3A0}"/>
              </a:ext>
            </a:extLst>
          </p:cNvPr>
          <p:cNvSpPr>
            <a:spLocks noGrp="1"/>
          </p:cNvSpPr>
          <p:nvPr>
            <p:ph type="body" sz="quarter" idx="25" hasCustomPrompt="1"/>
          </p:nvPr>
        </p:nvSpPr>
        <p:spPr>
          <a:xfrm>
            <a:off x="5065218"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9" name="Text Placeholder 60">
            <a:extLst>
              <a:ext uri="{FF2B5EF4-FFF2-40B4-BE49-F238E27FC236}">
                <a16:creationId xmlns:a16="http://schemas.microsoft.com/office/drawing/2014/main" id="{48D6E3F9-8E51-4439-A1F4-D3547D7A45AA}"/>
              </a:ext>
            </a:extLst>
          </p:cNvPr>
          <p:cNvSpPr>
            <a:spLocks noGrp="1"/>
          </p:cNvSpPr>
          <p:nvPr>
            <p:ph type="body" sz="quarter" idx="26" hasCustomPrompt="1"/>
          </p:nvPr>
        </p:nvSpPr>
        <p:spPr>
          <a:xfrm>
            <a:off x="2703846"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70" name="Text Placeholder 60">
            <a:extLst>
              <a:ext uri="{FF2B5EF4-FFF2-40B4-BE49-F238E27FC236}">
                <a16:creationId xmlns:a16="http://schemas.microsoft.com/office/drawing/2014/main" id="{D142C7CE-3ABA-4AF0-8C3F-C11DC5AE1CEE}"/>
              </a:ext>
            </a:extLst>
          </p:cNvPr>
          <p:cNvSpPr>
            <a:spLocks noGrp="1"/>
          </p:cNvSpPr>
          <p:nvPr>
            <p:ph type="body" sz="quarter" idx="27" hasCustomPrompt="1"/>
          </p:nvPr>
        </p:nvSpPr>
        <p:spPr>
          <a:xfrm>
            <a:off x="2703846"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Tree>
    <p:extLst>
      <p:ext uri="{BB962C8B-B14F-4D97-AF65-F5344CB8AC3E}">
        <p14:creationId xmlns:p14="http://schemas.microsoft.com/office/powerpoint/2010/main" val="3420658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6100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020813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4541520"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4541520"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1" name="Text Placeholder 4">
            <a:extLst>
              <a:ext uri="{FF2B5EF4-FFF2-40B4-BE49-F238E27FC236}">
                <a16:creationId xmlns:a16="http://schemas.microsoft.com/office/drawing/2014/main" id="{B4B72819-870F-4CC8-9DEF-58C3AB4CD685}"/>
              </a:ext>
            </a:extLst>
          </p:cNvPr>
          <p:cNvSpPr>
            <a:spLocks noGrp="1"/>
          </p:cNvSpPr>
          <p:nvPr>
            <p:ph type="body" sz="quarter" idx="13"/>
          </p:nvPr>
        </p:nvSpPr>
        <p:spPr>
          <a:xfrm>
            <a:off x="8243252"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D7812E9D-BE2A-41F4-AA15-DC0B8C56AE77}"/>
              </a:ext>
            </a:extLst>
          </p:cNvPr>
          <p:cNvSpPr>
            <a:spLocks noGrp="1"/>
          </p:cNvSpPr>
          <p:nvPr>
            <p:ph sz="quarter" idx="14"/>
          </p:nvPr>
        </p:nvSpPr>
        <p:spPr>
          <a:xfrm>
            <a:off x="8243252"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7611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2E6D765B-CB67-4A95-A679-026ECF057447}"/>
              </a:ext>
            </a:extLst>
          </p:cNvPr>
          <p:cNvSpPr>
            <a:spLocks noGrp="1"/>
          </p:cNvSpPr>
          <p:nvPr>
            <p:ph type="pic" sz="quarter" idx="13"/>
          </p:nvPr>
        </p:nvSpPr>
        <p:spPr>
          <a:xfrm>
            <a:off x="0" y="0"/>
            <a:ext cx="6105136" cy="4191000"/>
          </a:xfrm>
          <a:custGeom>
            <a:avLst/>
            <a:gdLst>
              <a:gd name="connsiteX0" fmla="*/ 0 w 6105136"/>
              <a:gd name="connsiteY0" fmla="*/ 0 h 4191000"/>
              <a:gd name="connsiteX1" fmla="*/ 5607799 w 6105136"/>
              <a:gd name="connsiteY1" fmla="*/ 0 h 4191000"/>
              <a:gd name="connsiteX2" fmla="*/ 5571513 w 6105136"/>
              <a:gd name="connsiteY2" fmla="*/ 27327 h 4191000"/>
              <a:gd name="connsiteX3" fmla="*/ 5456712 w 6105136"/>
              <a:gd name="connsiteY3" fmla="*/ 261788 h 4191000"/>
              <a:gd name="connsiteX4" fmla="*/ 5651844 w 6105136"/>
              <a:gd name="connsiteY4" fmla="*/ 341674 h 4191000"/>
              <a:gd name="connsiteX5" fmla="*/ 5663501 w 6105136"/>
              <a:gd name="connsiteY5" fmla="*/ 477009 h 4191000"/>
              <a:gd name="connsiteX6" fmla="*/ 5762794 w 6105136"/>
              <a:gd name="connsiteY6" fmla="*/ 628324 h 4191000"/>
              <a:gd name="connsiteX7" fmla="*/ 5981237 w 6105136"/>
              <a:gd name="connsiteY7" fmla="*/ 841197 h 4191000"/>
              <a:gd name="connsiteX8" fmla="*/ 6105136 w 6105136"/>
              <a:gd name="connsiteY8" fmla="*/ 984052 h 4191000"/>
              <a:gd name="connsiteX9" fmla="*/ 5891443 w 6105136"/>
              <a:gd name="connsiteY9" fmla="*/ 1022115 h 4191000"/>
              <a:gd name="connsiteX10" fmla="*/ 5858202 w 6105136"/>
              <a:gd name="connsiteY10" fmla="*/ 1044202 h 4191000"/>
              <a:gd name="connsiteX11" fmla="*/ 5883673 w 6105136"/>
              <a:gd name="connsiteY11" fmla="*/ 1119387 h 4191000"/>
              <a:gd name="connsiteX12" fmla="*/ 5917778 w 6105136"/>
              <a:gd name="connsiteY12" fmla="*/ 1194108 h 4191000"/>
              <a:gd name="connsiteX13" fmla="*/ 5894034 w 6105136"/>
              <a:gd name="connsiteY13" fmla="*/ 1252846 h 4191000"/>
              <a:gd name="connsiteX14" fmla="*/ 5727393 w 6105136"/>
              <a:gd name="connsiteY14" fmla="*/ 1507074 h 4191000"/>
              <a:gd name="connsiteX15" fmla="*/ 5590543 w 6105136"/>
              <a:gd name="connsiteY15" fmla="*/ 1608104 h 4191000"/>
              <a:gd name="connsiteX16" fmla="*/ 5278850 w 6105136"/>
              <a:gd name="connsiteY16" fmla="*/ 2067214 h 4191000"/>
              <a:gd name="connsiteX17" fmla="*/ 5180851 w 6105136"/>
              <a:gd name="connsiteY17" fmla="*/ 2216179 h 4191000"/>
              <a:gd name="connsiteX18" fmla="*/ 5253380 w 6105136"/>
              <a:gd name="connsiteY18" fmla="*/ 2268808 h 4191000"/>
              <a:gd name="connsiteX19" fmla="*/ 5114368 w 6105136"/>
              <a:gd name="connsiteY19" fmla="*/ 2424825 h 4191000"/>
              <a:gd name="connsiteX20" fmla="*/ 4950749 w 6105136"/>
              <a:gd name="connsiteY20" fmla="*/ 2598221 h 4191000"/>
              <a:gd name="connsiteX21" fmla="*/ 4908013 w 6105136"/>
              <a:gd name="connsiteY21" fmla="*/ 2644276 h 4191000"/>
              <a:gd name="connsiteX22" fmla="*/ 1716450 w 6105136"/>
              <a:gd name="connsiteY22" fmla="*/ 4190409 h 4191000"/>
              <a:gd name="connsiteX23" fmla="*/ 1666111 w 6105136"/>
              <a:gd name="connsiteY23" fmla="*/ 4191000 h 4191000"/>
              <a:gd name="connsiteX24" fmla="*/ 1557777 w 6105136"/>
              <a:gd name="connsiteY24" fmla="*/ 4191000 h 4191000"/>
              <a:gd name="connsiteX25" fmla="*/ 1535079 w 6105136"/>
              <a:gd name="connsiteY25" fmla="*/ 4190306 h 4191000"/>
              <a:gd name="connsiteX26" fmla="*/ 645760 w 6105136"/>
              <a:gd name="connsiteY26" fmla="*/ 3962397 h 4191000"/>
              <a:gd name="connsiteX27" fmla="*/ 293915 w 6105136"/>
              <a:gd name="connsiteY27" fmla="*/ 3785239 h 4191000"/>
              <a:gd name="connsiteX28" fmla="*/ 68403 w 6105136"/>
              <a:gd name="connsiteY28" fmla="*/ 3637448 h 4191000"/>
              <a:gd name="connsiteX29" fmla="*/ 0 w 6105136"/>
              <a:gd name="connsiteY29" fmla="*/ 3589272 h 419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105136" h="4191000">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120036" y="3997466"/>
                  <a:pt x="2324286" y="4174529"/>
                  <a:pt x="1716450" y="4190409"/>
                </a:cubicBezTo>
                <a:lnTo>
                  <a:pt x="1666111" y="4191000"/>
                </a:lnTo>
                <a:lnTo>
                  <a:pt x="1557777" y="4191000"/>
                </a:lnTo>
                <a:lnTo>
                  <a:pt x="1535079" y="4190306"/>
                </a:ln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6" name="Picture Placeholder 15">
            <a:extLst>
              <a:ext uri="{FF2B5EF4-FFF2-40B4-BE49-F238E27FC236}">
                <a16:creationId xmlns:a16="http://schemas.microsoft.com/office/drawing/2014/main" id="{79B39A93-8401-44BA-A9B6-459C297B6D26}"/>
              </a:ext>
            </a:extLst>
          </p:cNvPr>
          <p:cNvSpPr>
            <a:spLocks noGrp="1"/>
          </p:cNvSpPr>
          <p:nvPr>
            <p:ph type="pic" sz="quarter" idx="14"/>
          </p:nvPr>
        </p:nvSpPr>
        <p:spPr>
          <a:xfrm>
            <a:off x="462420" y="4304418"/>
            <a:ext cx="5414116" cy="2553582"/>
          </a:xfrm>
          <a:custGeom>
            <a:avLst/>
            <a:gdLst>
              <a:gd name="connsiteX0" fmla="*/ 158526 w 5414116"/>
              <a:gd name="connsiteY0" fmla="*/ 1316979 h 2553582"/>
              <a:gd name="connsiteX1" fmla="*/ 156754 w 5414116"/>
              <a:gd name="connsiteY1" fmla="*/ 1330318 h 2553582"/>
              <a:gd name="connsiteX2" fmla="*/ 150357 w 5414116"/>
              <a:gd name="connsiteY2" fmla="*/ 1343402 h 2553582"/>
              <a:gd name="connsiteX3" fmla="*/ 148224 w 5414116"/>
              <a:gd name="connsiteY3" fmla="*/ 1345403 h 2553582"/>
              <a:gd name="connsiteX4" fmla="*/ 152759 w 5414116"/>
              <a:gd name="connsiteY4" fmla="*/ 1332109 h 2553582"/>
              <a:gd name="connsiteX5" fmla="*/ 183999 w 5414116"/>
              <a:gd name="connsiteY5" fmla="*/ 1247985 h 2553582"/>
              <a:gd name="connsiteX6" fmla="*/ 185425 w 5414116"/>
              <a:gd name="connsiteY6" fmla="*/ 1249095 h 2553582"/>
              <a:gd name="connsiteX7" fmla="*/ 177909 w 5414116"/>
              <a:gd name="connsiteY7" fmla="*/ 1267545 h 2553582"/>
              <a:gd name="connsiteX8" fmla="*/ 163267 w 5414116"/>
              <a:gd name="connsiteY8" fmla="*/ 1304542 h 2553582"/>
              <a:gd name="connsiteX9" fmla="*/ 158526 w 5414116"/>
              <a:gd name="connsiteY9" fmla="*/ 1316979 h 2553582"/>
              <a:gd name="connsiteX10" fmla="*/ 160096 w 5414116"/>
              <a:gd name="connsiteY10" fmla="*/ 1305161 h 2553582"/>
              <a:gd name="connsiteX11" fmla="*/ 183999 w 5414116"/>
              <a:gd name="connsiteY11" fmla="*/ 1247985 h 2553582"/>
              <a:gd name="connsiteX12" fmla="*/ 2747400 w 5414116"/>
              <a:gd name="connsiteY12" fmla="*/ 406 h 2553582"/>
              <a:gd name="connsiteX13" fmla="*/ 3649095 w 5414116"/>
              <a:gd name="connsiteY13" fmla="*/ 133697 h 2553582"/>
              <a:gd name="connsiteX14" fmla="*/ 4698157 w 5414116"/>
              <a:gd name="connsiteY14" fmla="*/ 641897 h 2553582"/>
              <a:gd name="connsiteX15" fmla="*/ 4969229 w 5414116"/>
              <a:gd name="connsiteY15" fmla="*/ 864848 h 2553582"/>
              <a:gd name="connsiteX16" fmla="*/ 5031717 w 5414116"/>
              <a:gd name="connsiteY16" fmla="*/ 1024948 h 2553582"/>
              <a:gd name="connsiteX17" fmla="*/ 5057014 w 5414116"/>
              <a:gd name="connsiteY17" fmla="*/ 1071682 h 2553582"/>
              <a:gd name="connsiteX18" fmla="*/ 5135838 w 5414116"/>
              <a:gd name="connsiteY18" fmla="*/ 1143392 h 2553582"/>
              <a:gd name="connsiteX19" fmla="*/ 5266156 w 5414116"/>
              <a:gd name="connsiteY19" fmla="*/ 1289064 h 2553582"/>
              <a:gd name="connsiteX20" fmla="*/ 5195858 w 5414116"/>
              <a:gd name="connsiteY20" fmla="*/ 1298567 h 2553582"/>
              <a:gd name="connsiteX21" fmla="*/ 5041179 w 5414116"/>
              <a:gd name="connsiteY21" fmla="*/ 1192607 h 2553582"/>
              <a:gd name="connsiteX22" fmla="*/ 4918135 w 5414116"/>
              <a:gd name="connsiteY22" fmla="*/ 1145234 h 2553582"/>
              <a:gd name="connsiteX23" fmla="*/ 5060171 w 5414116"/>
              <a:gd name="connsiteY23" fmla="*/ 1300349 h 2553582"/>
              <a:gd name="connsiteX24" fmla="*/ 5184421 w 5414116"/>
              <a:gd name="connsiteY24" fmla="*/ 1487704 h 2553582"/>
              <a:gd name="connsiteX25" fmla="*/ 5058648 w 5414116"/>
              <a:gd name="connsiteY25" fmla="*/ 1427657 h 2553582"/>
              <a:gd name="connsiteX26" fmla="*/ 5045794 w 5414116"/>
              <a:gd name="connsiteY26" fmla="*/ 1446015 h 2553582"/>
              <a:gd name="connsiteX27" fmla="*/ 5101767 w 5414116"/>
              <a:gd name="connsiteY27" fmla="*/ 1647359 h 2553582"/>
              <a:gd name="connsiteX28" fmla="*/ 5135030 w 5414116"/>
              <a:gd name="connsiteY28" fmla="*/ 1731061 h 2553582"/>
              <a:gd name="connsiteX29" fmla="*/ 5321944 w 5414116"/>
              <a:gd name="connsiteY29" fmla="*/ 2003361 h 2553582"/>
              <a:gd name="connsiteX30" fmla="*/ 5107240 w 5414116"/>
              <a:gd name="connsiteY30" fmla="*/ 1850840 h 2553582"/>
              <a:gd name="connsiteX31" fmla="*/ 5290952 w 5414116"/>
              <a:gd name="connsiteY31" fmla="*/ 2116036 h 2553582"/>
              <a:gd name="connsiteX32" fmla="*/ 5388446 w 5414116"/>
              <a:gd name="connsiteY32" fmla="*/ 2220887 h 2553582"/>
              <a:gd name="connsiteX33" fmla="*/ 5403992 w 5414116"/>
              <a:gd name="connsiteY33" fmla="*/ 2273010 h 2553582"/>
              <a:gd name="connsiteX34" fmla="*/ 5345240 w 5414116"/>
              <a:gd name="connsiteY34" fmla="*/ 2269525 h 2553582"/>
              <a:gd name="connsiteX35" fmla="*/ 5181971 w 5414116"/>
              <a:gd name="connsiteY35" fmla="*/ 2212341 h 2553582"/>
              <a:gd name="connsiteX36" fmla="*/ 5342451 w 5414116"/>
              <a:gd name="connsiteY36" fmla="*/ 2399541 h 2553582"/>
              <a:gd name="connsiteX37" fmla="*/ 5193127 w 5414116"/>
              <a:gd name="connsiteY37" fmla="*/ 2341296 h 2553582"/>
              <a:gd name="connsiteX38" fmla="*/ 5128778 w 5414116"/>
              <a:gd name="connsiteY38" fmla="*/ 2384953 h 2553582"/>
              <a:gd name="connsiteX39" fmla="*/ 5024779 w 5414116"/>
              <a:gd name="connsiteY39" fmla="*/ 2455361 h 2553582"/>
              <a:gd name="connsiteX40" fmla="*/ 4957119 w 5414116"/>
              <a:gd name="connsiteY40" fmla="*/ 2492221 h 2553582"/>
              <a:gd name="connsiteX41" fmla="*/ 4951208 w 5414116"/>
              <a:gd name="connsiteY41" fmla="*/ 2536243 h 2553582"/>
              <a:gd name="connsiteX42" fmla="*/ 4942986 w 5414116"/>
              <a:gd name="connsiteY42" fmla="*/ 2553582 h 2553582"/>
              <a:gd name="connsiteX43" fmla="*/ 0 w 5414116"/>
              <a:gd name="connsiteY43" fmla="*/ 2553582 h 2553582"/>
              <a:gd name="connsiteX44" fmla="*/ 10415 w 5414116"/>
              <a:gd name="connsiteY44" fmla="*/ 2540282 h 2553582"/>
              <a:gd name="connsiteX45" fmla="*/ 50390 w 5414116"/>
              <a:gd name="connsiteY45" fmla="*/ 2514109 h 2553582"/>
              <a:gd name="connsiteX46" fmla="*/ 78593 w 5414116"/>
              <a:gd name="connsiteY46" fmla="*/ 2498362 h 2553582"/>
              <a:gd name="connsiteX47" fmla="*/ 68604 w 5414116"/>
              <a:gd name="connsiteY47" fmla="*/ 2478966 h 2553582"/>
              <a:gd name="connsiteX48" fmla="*/ 51592 w 5414116"/>
              <a:gd name="connsiteY48" fmla="*/ 2367344 h 2553582"/>
              <a:gd name="connsiteX49" fmla="*/ 167239 w 5414116"/>
              <a:gd name="connsiteY49" fmla="*/ 2281968 h 2553582"/>
              <a:gd name="connsiteX50" fmla="*/ 218700 w 5414116"/>
              <a:gd name="connsiteY50" fmla="*/ 2261009 h 2553582"/>
              <a:gd name="connsiteX51" fmla="*/ 144260 w 5414116"/>
              <a:gd name="connsiteY51" fmla="*/ 2232104 h 2553582"/>
              <a:gd name="connsiteX52" fmla="*/ 132450 w 5414116"/>
              <a:gd name="connsiteY52" fmla="*/ 2182200 h 2553582"/>
              <a:gd name="connsiteX53" fmla="*/ 128269 w 5414116"/>
              <a:gd name="connsiteY53" fmla="*/ 2157485 h 2553582"/>
              <a:gd name="connsiteX54" fmla="*/ 102768 w 5414116"/>
              <a:gd name="connsiteY54" fmla="*/ 2004430 h 2553582"/>
              <a:gd name="connsiteX55" fmla="*/ 128485 w 5414116"/>
              <a:gd name="connsiteY55" fmla="*/ 1969383 h 2553582"/>
              <a:gd name="connsiteX56" fmla="*/ 316632 w 5414116"/>
              <a:gd name="connsiteY56" fmla="*/ 1814867 h 2553582"/>
              <a:gd name="connsiteX57" fmla="*/ 204084 w 5414116"/>
              <a:gd name="connsiteY57" fmla="*/ 1732869 h 2553582"/>
              <a:gd name="connsiteX58" fmla="*/ 227085 w 5414116"/>
              <a:gd name="connsiteY58" fmla="*/ 1644378 h 2553582"/>
              <a:gd name="connsiteX59" fmla="*/ 194840 w 5414116"/>
              <a:gd name="connsiteY59" fmla="*/ 1531510 h 2553582"/>
              <a:gd name="connsiteX60" fmla="*/ 153201 w 5414116"/>
              <a:gd name="connsiteY60" fmla="*/ 1357062 h 2553582"/>
              <a:gd name="connsiteX61" fmla="*/ 156754 w 5414116"/>
              <a:gd name="connsiteY61" fmla="*/ 1330318 h 2553582"/>
              <a:gd name="connsiteX62" fmla="*/ 158203 w 5414116"/>
              <a:gd name="connsiteY62" fmla="*/ 1327353 h 2553582"/>
              <a:gd name="connsiteX63" fmla="*/ 183908 w 5414116"/>
              <a:gd name="connsiteY63" fmla="*/ 1271808 h 2553582"/>
              <a:gd name="connsiteX64" fmla="*/ 192178 w 5414116"/>
              <a:gd name="connsiteY64" fmla="*/ 1254359 h 2553582"/>
              <a:gd name="connsiteX65" fmla="*/ 197963 w 5414116"/>
              <a:gd name="connsiteY65" fmla="*/ 1258870 h 2553582"/>
              <a:gd name="connsiteX66" fmla="*/ 207082 w 5414116"/>
              <a:gd name="connsiteY66" fmla="*/ 1270177 h 2553582"/>
              <a:gd name="connsiteX67" fmla="*/ 225258 w 5414116"/>
              <a:gd name="connsiteY67" fmla="*/ 1249926 h 2553582"/>
              <a:gd name="connsiteX68" fmla="*/ 225383 w 5414116"/>
              <a:gd name="connsiteY68" fmla="*/ 1197822 h 2553582"/>
              <a:gd name="connsiteX69" fmla="*/ 198195 w 5414116"/>
              <a:gd name="connsiteY69" fmla="*/ 1241661 h 2553582"/>
              <a:gd name="connsiteX70" fmla="*/ 192178 w 5414116"/>
              <a:gd name="connsiteY70" fmla="*/ 1254359 h 2553582"/>
              <a:gd name="connsiteX71" fmla="*/ 185425 w 5414116"/>
              <a:gd name="connsiteY71" fmla="*/ 1249095 h 2553582"/>
              <a:gd name="connsiteX72" fmla="*/ 194847 w 5414116"/>
              <a:gd name="connsiteY72" fmla="*/ 1225969 h 2553582"/>
              <a:gd name="connsiteX73" fmla="*/ 248781 w 5414116"/>
              <a:gd name="connsiteY73" fmla="*/ 1110761 h 2553582"/>
              <a:gd name="connsiteX74" fmla="*/ 418181 w 5414116"/>
              <a:gd name="connsiteY74" fmla="*/ 974220 h 2553582"/>
              <a:gd name="connsiteX75" fmla="*/ 532987 w 5414116"/>
              <a:gd name="connsiteY75" fmla="*/ 931088 h 2553582"/>
              <a:gd name="connsiteX76" fmla="*/ 846702 w 5414116"/>
              <a:gd name="connsiteY76" fmla="*/ 686183 h 2553582"/>
              <a:gd name="connsiteX77" fmla="*/ 946487 w 5414116"/>
              <a:gd name="connsiteY77" fmla="*/ 606427 h 2553582"/>
              <a:gd name="connsiteX78" fmla="*/ 909859 w 5414116"/>
              <a:gd name="connsiteY78" fmla="*/ 561037 h 2553582"/>
              <a:gd name="connsiteX79" fmla="*/ 1038549 w 5414116"/>
              <a:gd name="connsiteY79" fmla="*/ 483076 h 2553582"/>
              <a:gd name="connsiteX80" fmla="*/ 1187871 w 5414116"/>
              <a:gd name="connsiteY80" fmla="*/ 397948 h 2553582"/>
              <a:gd name="connsiteX81" fmla="*/ 2747400 w 5414116"/>
              <a:gd name="connsiteY81" fmla="*/ 406 h 2553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6739128" y="365760"/>
            <a:ext cx="4617720" cy="2578608"/>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6739128" y="3127248"/>
            <a:ext cx="4617720" cy="3054096"/>
          </a:xfrm>
        </p:spPr>
        <p:txBody>
          <a:bodyPr/>
          <a:lstStyle>
            <a:lvl1pPr marL="0" indent="0">
              <a:buNone/>
              <a:defRPr sz="1800"/>
            </a:lvl1pPr>
            <a:lvl2pPr marL="228600">
              <a:defRPr sz="1800"/>
            </a:lvl2pPr>
            <a:lvl3pPr marL="457200">
              <a:defRPr sz="1800"/>
            </a:lvl3pPr>
            <a:lvl4pPr marL="68580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6739128" y="6356350"/>
            <a:ext cx="4114800" cy="365125"/>
          </a:xfrm>
        </p:spPr>
        <p:txBody>
          <a:bodyPr/>
          <a:lstStyle>
            <a:lvl1pPr algn="l">
              <a:defRPr/>
            </a:lvl1pPr>
          </a:lstStyle>
          <a:p>
            <a:pPr algn="l"/>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1554462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C64F11EE-129E-4848-B727-5C75FAE6D346}"/>
              </a:ext>
            </a:extLst>
          </p:cNvPr>
          <p:cNvSpPr>
            <a:spLocks noGrp="1"/>
          </p:cNvSpPr>
          <p:nvPr>
            <p:ph type="pic" sz="quarter" idx="16"/>
          </p:nvPr>
        </p:nvSpPr>
        <p:spPr>
          <a:xfrm>
            <a:off x="5710842" y="1"/>
            <a:ext cx="6481158" cy="4216186"/>
          </a:xfrm>
          <a:custGeom>
            <a:avLst/>
            <a:gdLst>
              <a:gd name="connsiteX0" fmla="*/ 159680 w 6481158"/>
              <a:gd name="connsiteY0" fmla="*/ 0 h 4216186"/>
              <a:gd name="connsiteX1" fmla="*/ 6481158 w 6481158"/>
              <a:gd name="connsiteY1" fmla="*/ 0 h 4216186"/>
              <a:gd name="connsiteX2" fmla="*/ 6481158 w 6481158"/>
              <a:gd name="connsiteY2" fmla="*/ 4216186 h 4216186"/>
              <a:gd name="connsiteX3" fmla="*/ 629981 w 6481158"/>
              <a:gd name="connsiteY3" fmla="*/ 4216186 h 4216186"/>
              <a:gd name="connsiteX4" fmla="*/ 640174 w 6481158"/>
              <a:gd name="connsiteY4" fmla="*/ 4153970 h 4216186"/>
              <a:gd name="connsiteX5" fmla="*/ 663954 w 6481158"/>
              <a:gd name="connsiteY5" fmla="*/ 4042035 h 4216186"/>
              <a:gd name="connsiteX6" fmla="*/ 674575 w 6481158"/>
              <a:gd name="connsiteY6" fmla="*/ 4017890 h 4216186"/>
              <a:gd name="connsiteX7" fmla="*/ 542646 w 6481158"/>
              <a:gd name="connsiteY7" fmla="*/ 3860429 h 4216186"/>
              <a:gd name="connsiteX8" fmla="*/ 664457 w 6481158"/>
              <a:gd name="connsiteY8" fmla="*/ 3800021 h 4216186"/>
              <a:gd name="connsiteX9" fmla="*/ 662932 w 6481158"/>
              <a:gd name="connsiteY9" fmla="*/ 3771718 h 4216186"/>
              <a:gd name="connsiteX10" fmla="*/ 659568 w 6481158"/>
              <a:gd name="connsiteY10" fmla="*/ 3757935 h 4216186"/>
              <a:gd name="connsiteX11" fmla="*/ 653777 w 6481158"/>
              <a:gd name="connsiteY11" fmla="*/ 3747325 h 4216186"/>
              <a:gd name="connsiteX12" fmla="*/ 610074 w 6481158"/>
              <a:gd name="connsiteY12" fmla="*/ 3705028 h 4216186"/>
              <a:gd name="connsiteX13" fmla="*/ 655821 w 6481158"/>
              <a:gd name="connsiteY13" fmla="*/ 3445525 h 4216186"/>
              <a:gd name="connsiteX14" fmla="*/ 683811 w 6481158"/>
              <a:gd name="connsiteY14" fmla="*/ 3405686 h 4216186"/>
              <a:gd name="connsiteX15" fmla="*/ 687152 w 6481158"/>
              <a:gd name="connsiteY15" fmla="*/ 3393684 h 4216186"/>
              <a:gd name="connsiteX16" fmla="*/ 681564 w 6481158"/>
              <a:gd name="connsiteY16" fmla="*/ 3363918 h 4216186"/>
              <a:gd name="connsiteX17" fmla="*/ 658589 w 6481158"/>
              <a:gd name="connsiteY17" fmla="*/ 3279721 h 4216186"/>
              <a:gd name="connsiteX18" fmla="*/ 655534 w 6481158"/>
              <a:gd name="connsiteY18" fmla="*/ 3274732 h 4216186"/>
              <a:gd name="connsiteX19" fmla="*/ 633009 w 6481158"/>
              <a:gd name="connsiteY19" fmla="*/ 3204655 h 4216186"/>
              <a:gd name="connsiteX20" fmla="*/ 633086 w 6481158"/>
              <a:gd name="connsiteY20" fmla="*/ 3198166 h 4216186"/>
              <a:gd name="connsiteX21" fmla="*/ 627259 w 6481158"/>
              <a:gd name="connsiteY21" fmla="*/ 3181568 h 4216186"/>
              <a:gd name="connsiteX22" fmla="*/ 504281 w 6481158"/>
              <a:gd name="connsiteY22" fmla="*/ 3024678 h 4216186"/>
              <a:gd name="connsiteX23" fmla="*/ 381209 w 6481158"/>
              <a:gd name="connsiteY23" fmla="*/ 2810127 h 4216186"/>
              <a:gd name="connsiteX24" fmla="*/ 360893 w 6481158"/>
              <a:gd name="connsiteY24" fmla="*/ 2596949 h 4216186"/>
              <a:gd name="connsiteX25" fmla="*/ 130872 w 6481158"/>
              <a:gd name="connsiteY25" fmla="*/ 2524080 h 4216186"/>
              <a:gd name="connsiteX26" fmla="*/ 328878 w 6481158"/>
              <a:gd name="connsiteY26" fmla="*/ 2014028 h 4216186"/>
              <a:gd name="connsiteX27" fmla="*/ 347033 w 6481158"/>
              <a:gd name="connsiteY27" fmla="*/ 1914129 h 4216186"/>
              <a:gd name="connsiteX28" fmla="*/ 208894 w 6481158"/>
              <a:gd name="connsiteY28" fmla="*/ 1606217 h 4216186"/>
              <a:gd name="connsiteX29" fmla="*/ 186488 w 6481158"/>
              <a:gd name="connsiteY29" fmla="*/ 1556554 h 4216186"/>
              <a:gd name="connsiteX30" fmla="*/ 135933 w 6481158"/>
              <a:gd name="connsiteY30" fmla="*/ 1459414 h 4216186"/>
              <a:gd name="connsiteX31" fmla="*/ 0 w 6481158"/>
              <a:gd name="connsiteY31" fmla="*/ 1466109 h 4216186"/>
              <a:gd name="connsiteX32" fmla="*/ 67782 w 6481158"/>
              <a:gd name="connsiteY32" fmla="*/ 1372761 h 4216186"/>
              <a:gd name="connsiteX33" fmla="*/ 195632 w 6481158"/>
              <a:gd name="connsiteY33" fmla="*/ 1080052 h 4216186"/>
              <a:gd name="connsiteX34" fmla="*/ 97391 w 6481158"/>
              <a:gd name="connsiteY34" fmla="*/ 854014 h 4216186"/>
              <a:gd name="connsiteX35" fmla="*/ 69223 w 6481158"/>
              <a:gd name="connsiteY35" fmla="*/ 821285 h 4216186"/>
              <a:gd name="connsiteX36" fmla="*/ 103649 w 6481158"/>
              <a:gd name="connsiteY36" fmla="*/ 760897 h 4216186"/>
              <a:gd name="connsiteX37" fmla="*/ 171912 w 6481158"/>
              <a:gd name="connsiteY37" fmla="*/ 560313 h 4216186"/>
              <a:gd name="connsiteX38" fmla="*/ 206354 w 6481158"/>
              <a:gd name="connsiteY38" fmla="*/ 423850 h 4216186"/>
              <a:gd name="connsiteX39" fmla="*/ 250397 w 6481158"/>
              <a:gd name="connsiteY39" fmla="*/ 361124 h 4216186"/>
              <a:gd name="connsiteX40" fmla="*/ 259101 w 6481158"/>
              <a:gd name="connsiteY40" fmla="*/ 314763 h 4216186"/>
              <a:gd name="connsiteX41" fmla="*/ 229198 w 6481158"/>
              <a:gd name="connsiteY41" fmla="*/ 104693 h 4216186"/>
              <a:gd name="connsiteX42" fmla="*/ 214459 w 6481158"/>
              <a:gd name="connsiteY42" fmla="*/ 52392 h 4216186"/>
              <a:gd name="connsiteX43" fmla="*/ 174580 w 6481158"/>
              <a:gd name="connsiteY43" fmla="*/ 23688 h 42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481158" h="4216186">
                <a:moveTo>
                  <a:pt x="159680" y="0"/>
                </a:moveTo>
                <a:lnTo>
                  <a:pt x="6481158" y="0"/>
                </a:lnTo>
                <a:lnTo>
                  <a:pt x="6481158" y="4216186"/>
                </a:lnTo>
                <a:lnTo>
                  <a:pt x="629981" y="4216186"/>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18" name="Picture Placeholder 17">
            <a:extLst>
              <a:ext uri="{FF2B5EF4-FFF2-40B4-BE49-F238E27FC236}">
                <a16:creationId xmlns:a16="http://schemas.microsoft.com/office/drawing/2014/main" id="{8783A78F-A82E-4063-B70C-6865CD22AF9A}"/>
              </a:ext>
            </a:extLst>
          </p:cNvPr>
          <p:cNvSpPr>
            <a:spLocks noGrp="1"/>
          </p:cNvSpPr>
          <p:nvPr>
            <p:ph type="pic" sz="quarter" idx="17"/>
          </p:nvPr>
        </p:nvSpPr>
        <p:spPr>
          <a:xfrm>
            <a:off x="5078134" y="4323899"/>
            <a:ext cx="7113866" cy="2534101"/>
          </a:xfrm>
          <a:custGeom>
            <a:avLst/>
            <a:gdLst>
              <a:gd name="connsiteX0" fmla="*/ 1237395 w 7113866"/>
              <a:gd name="connsiteY0" fmla="*/ 0 h 2534101"/>
              <a:gd name="connsiteX1" fmla="*/ 7113866 w 7113866"/>
              <a:gd name="connsiteY1" fmla="*/ 0 h 2534101"/>
              <a:gd name="connsiteX2" fmla="*/ 7113866 w 7113866"/>
              <a:gd name="connsiteY2" fmla="*/ 2534101 h 2534101"/>
              <a:gd name="connsiteX3" fmla="*/ 0 w 7113866"/>
              <a:gd name="connsiteY3" fmla="*/ 2534101 h 2534101"/>
              <a:gd name="connsiteX4" fmla="*/ 21865 w 7113866"/>
              <a:gd name="connsiteY4" fmla="*/ 2503631 h 2534101"/>
              <a:gd name="connsiteX5" fmla="*/ 295355 w 7113866"/>
              <a:gd name="connsiteY5" fmla="*/ 2078512 h 2534101"/>
              <a:gd name="connsiteX6" fmla="*/ 476493 w 7113866"/>
              <a:gd name="connsiteY6" fmla="*/ 1754977 h 2534101"/>
              <a:gd name="connsiteX7" fmla="*/ 629661 w 7113866"/>
              <a:gd name="connsiteY7" fmla="*/ 1466193 h 2534101"/>
              <a:gd name="connsiteX8" fmla="*/ 542838 w 7113866"/>
              <a:gd name="connsiteY8" fmla="*/ 1401940 h 2534101"/>
              <a:gd name="connsiteX9" fmla="*/ 649253 w 7113866"/>
              <a:gd name="connsiteY9" fmla="*/ 1136180 h 2534101"/>
              <a:gd name="connsiteX10" fmla="*/ 987552 w 7113866"/>
              <a:gd name="connsiteY10" fmla="*/ 313308 h 2534101"/>
              <a:gd name="connsiteX11" fmla="*/ 1141095 w 7113866"/>
              <a:gd name="connsiteY11" fmla="*/ 112922 h 2534101"/>
              <a:gd name="connsiteX12" fmla="*/ 1217454 w 7113866"/>
              <a:gd name="connsiteY12" fmla="*/ 43683 h 253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3866" h="2534101">
                <a:moveTo>
                  <a:pt x="1237395" y="0"/>
                </a:moveTo>
                <a:lnTo>
                  <a:pt x="7113866" y="0"/>
                </a:lnTo>
                <a:lnTo>
                  <a:pt x="7113866" y="2534101"/>
                </a:lnTo>
                <a:lnTo>
                  <a:pt x="0" y="2534101"/>
                </a:lnTo>
                <a:lnTo>
                  <a:pt x="21865" y="2503631"/>
                </a:lnTo>
                <a:cubicBezTo>
                  <a:pt x="198423" y="2253521"/>
                  <a:pt x="293790" y="2086461"/>
                  <a:pt x="295355" y="2078512"/>
                </a:cubicBezTo>
                <a:cubicBezTo>
                  <a:pt x="324069" y="1929470"/>
                  <a:pt x="404357" y="1848602"/>
                  <a:pt x="476493" y="1754977"/>
                </a:cubicBezTo>
                <a:cubicBezTo>
                  <a:pt x="539303" y="1672931"/>
                  <a:pt x="606319" y="1585980"/>
                  <a:pt x="629661" y="1466193"/>
                </a:cubicBezTo>
                <a:cubicBezTo>
                  <a:pt x="660485" y="1307325"/>
                  <a:pt x="563419" y="1455147"/>
                  <a:pt x="542838" y="1401940"/>
                </a:cubicBezTo>
                <a:cubicBezTo>
                  <a:pt x="578840" y="1314777"/>
                  <a:pt x="636192" y="1228627"/>
                  <a:pt x="649253" y="1136180"/>
                </a:cubicBezTo>
                <a:cubicBezTo>
                  <a:pt x="695845" y="801928"/>
                  <a:pt x="810579" y="538800"/>
                  <a:pt x="987552" y="313308"/>
                </a:cubicBezTo>
                <a:cubicBezTo>
                  <a:pt x="1038302" y="248170"/>
                  <a:pt x="1069945" y="145770"/>
                  <a:pt x="1141095" y="112922"/>
                </a:cubicBezTo>
                <a:cubicBezTo>
                  <a:pt x="1175679" y="97203"/>
                  <a:pt x="1199890" y="73126"/>
                  <a:pt x="1217454" y="4368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5" name="Title 4">
            <a:extLst>
              <a:ext uri="{FF2B5EF4-FFF2-40B4-BE49-F238E27FC236}">
                <a16:creationId xmlns:a16="http://schemas.microsoft.com/office/drawing/2014/main" id="{BF79A6B6-B6BD-4F17-8EDF-3CBD83B5A3C4}"/>
              </a:ext>
            </a:extLst>
          </p:cNvPr>
          <p:cNvSpPr>
            <a:spLocks noGrp="1"/>
          </p:cNvSpPr>
          <p:nvPr>
            <p:ph type="title"/>
          </p:nvPr>
        </p:nvSpPr>
        <p:spPr>
          <a:xfrm>
            <a:off x="838200" y="365124"/>
            <a:ext cx="4443984" cy="2139696"/>
          </a:xfrm>
        </p:spPr>
        <p:txBody>
          <a:bodyPr anchor="b"/>
          <a:lstStyle>
            <a:lvl1pPr>
              <a:defRPr sz="4000"/>
            </a:lvl1pPr>
          </a:lstStyle>
          <a:p>
            <a:r>
              <a:rPr lang="en-US"/>
              <a:t>Click to edit Master title style</a:t>
            </a:r>
          </a:p>
        </p:txBody>
      </p:sp>
      <p:sp>
        <p:nvSpPr>
          <p:cNvPr id="7" name="Text Placeholder 6">
            <a:extLst>
              <a:ext uri="{FF2B5EF4-FFF2-40B4-BE49-F238E27FC236}">
                <a16:creationId xmlns:a16="http://schemas.microsoft.com/office/drawing/2014/main" id="{AE97A506-D3A6-4ED8-8315-385575046882}"/>
              </a:ext>
            </a:extLst>
          </p:cNvPr>
          <p:cNvSpPr>
            <a:spLocks noGrp="1"/>
          </p:cNvSpPr>
          <p:nvPr>
            <p:ph type="body" sz="quarter" idx="13"/>
          </p:nvPr>
        </p:nvSpPr>
        <p:spPr>
          <a:xfrm>
            <a:off x="838199" y="2898648"/>
            <a:ext cx="4443984" cy="594360"/>
          </a:xfrm>
        </p:spPr>
        <p:txBody>
          <a:bodyPr/>
          <a:lstStyle>
            <a:lvl1pPr marL="0" indent="0">
              <a:buNone/>
              <a:defRPr sz="2000"/>
            </a:lvl1pPr>
          </a:lstStyle>
          <a:p>
            <a:pPr lvl="0"/>
            <a:r>
              <a:rPr lang="en-US"/>
              <a:t>Click to edit Master text styles</a:t>
            </a:r>
          </a:p>
        </p:txBody>
      </p:sp>
      <p:sp>
        <p:nvSpPr>
          <p:cNvPr id="8" name="Text Placeholder 6">
            <a:extLst>
              <a:ext uri="{FF2B5EF4-FFF2-40B4-BE49-F238E27FC236}">
                <a16:creationId xmlns:a16="http://schemas.microsoft.com/office/drawing/2014/main" id="{D85D9E25-B25F-4DB6-B381-E134A525C7A1}"/>
              </a:ext>
            </a:extLst>
          </p:cNvPr>
          <p:cNvSpPr>
            <a:spLocks noGrp="1"/>
          </p:cNvSpPr>
          <p:nvPr>
            <p:ph type="body" sz="quarter" idx="14"/>
          </p:nvPr>
        </p:nvSpPr>
        <p:spPr>
          <a:xfrm>
            <a:off x="838199" y="3639312"/>
            <a:ext cx="4443984" cy="594360"/>
          </a:xfrm>
        </p:spPr>
        <p:txBody>
          <a:bodyPr/>
          <a:lstStyle>
            <a:lvl1pPr marL="0" indent="0">
              <a:buNone/>
              <a:defRPr sz="2000"/>
            </a:lvl1pPr>
          </a:lstStyle>
          <a:p>
            <a:pPr lvl="0"/>
            <a:r>
              <a:rPr lang="en-US"/>
              <a:t>Click to edit Master text styles</a:t>
            </a:r>
          </a:p>
        </p:txBody>
      </p:sp>
      <p:sp>
        <p:nvSpPr>
          <p:cNvPr id="9" name="Text Placeholder 6">
            <a:extLst>
              <a:ext uri="{FF2B5EF4-FFF2-40B4-BE49-F238E27FC236}">
                <a16:creationId xmlns:a16="http://schemas.microsoft.com/office/drawing/2014/main" id="{6CE2F152-3B4C-4389-9A9C-82E3C8649A90}"/>
              </a:ext>
            </a:extLst>
          </p:cNvPr>
          <p:cNvSpPr>
            <a:spLocks noGrp="1"/>
          </p:cNvSpPr>
          <p:nvPr>
            <p:ph type="body" sz="quarter" idx="15"/>
          </p:nvPr>
        </p:nvSpPr>
        <p:spPr>
          <a:xfrm>
            <a:off x="838199" y="4389120"/>
            <a:ext cx="4443984" cy="594360"/>
          </a:xfrm>
        </p:spPr>
        <p:txBody>
          <a:bodyPr/>
          <a:lstStyle>
            <a:lvl1pPr marL="0" indent="0">
              <a:buNone/>
              <a:defRPr sz="2000"/>
            </a:lvl1pPr>
          </a:lstStyle>
          <a:p>
            <a:pPr lvl="0"/>
            <a:r>
              <a:rPr lang="en-US"/>
              <a:t>Click to edit Master text styles</a:t>
            </a:r>
          </a:p>
        </p:txBody>
      </p:sp>
    </p:spTree>
    <p:extLst>
      <p:ext uri="{BB962C8B-B14F-4D97-AF65-F5344CB8AC3E}">
        <p14:creationId xmlns:p14="http://schemas.microsoft.com/office/powerpoint/2010/main" val="4058976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3862530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292733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r>
              <a:rPr lang="en-US" dirty="0"/>
              <a:t>Presentation Title</a:t>
            </a:r>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907610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solidFill>
                  <a:schemeClr val="bg1"/>
                </a:solidFill>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406699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9/3/20XX</a:t>
            </a:r>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713C8C-8E70-45D5-AE59-23E60168254E}" type="slidenum">
              <a:rPr lang="en-US" smtClean="0"/>
              <a:t>‹#›</a:t>
            </a:fld>
            <a:endParaRPr lang="en-US" dirty="0"/>
          </a:p>
        </p:txBody>
      </p:sp>
    </p:spTree>
    <p:extLst>
      <p:ext uri="{BB962C8B-B14F-4D97-AF65-F5344CB8AC3E}">
        <p14:creationId xmlns:p14="http://schemas.microsoft.com/office/powerpoint/2010/main" val="344619730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35" r:id="rId5"/>
    <p:sldLayoutId id="2147483739" r:id="rId6"/>
    <p:sldLayoutId id="2147483748" r:id="rId7"/>
    <p:sldLayoutId id="2147483737" r:id="rId8"/>
    <p:sldLayoutId id="2147483738" r:id="rId9"/>
    <p:sldLayoutId id="2147483749" r:id="rId10"/>
    <p:sldLayoutId id="2147483750" r:id="rId11"/>
    <p:sldLayoutId id="2147483751" r:id="rId12"/>
    <p:sldLayoutId id="2147483736" r:id="rId13"/>
    <p:sldLayoutId id="2147483740" r:id="rId14"/>
    <p:sldLayoutId id="2147483742" r:id="rId15"/>
    <p:sldLayoutId id="2147483743" r:id="rId16"/>
  </p:sldLayoutIdLst>
  <p:hf hdr="0"/>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5.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5.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8CF5B-E8DE-48F3-9581-51BBEC47AE73}"/>
              </a:ext>
            </a:extLst>
          </p:cNvPr>
          <p:cNvSpPr>
            <a:spLocks noGrp="1"/>
          </p:cNvSpPr>
          <p:nvPr>
            <p:ph type="ctrTitle"/>
          </p:nvPr>
        </p:nvSpPr>
        <p:spPr/>
        <p:txBody>
          <a:bodyPr/>
          <a:lstStyle/>
          <a:p>
            <a:pPr algn="ctr"/>
            <a:r>
              <a:rPr lang="en-US" b="1" u="sng" dirty="0"/>
              <a:t>The Civil Justice System!</a:t>
            </a:r>
          </a:p>
        </p:txBody>
      </p:sp>
      <p:sp>
        <p:nvSpPr>
          <p:cNvPr id="3" name="Subtitle 2">
            <a:extLst>
              <a:ext uri="{FF2B5EF4-FFF2-40B4-BE49-F238E27FC236}">
                <a16:creationId xmlns:a16="http://schemas.microsoft.com/office/drawing/2014/main" id="{EF5D29EF-CFED-41EF-9138-BE844655F339}"/>
              </a:ext>
            </a:extLst>
          </p:cNvPr>
          <p:cNvSpPr>
            <a:spLocks noGrp="1"/>
          </p:cNvSpPr>
          <p:nvPr>
            <p:ph type="subTitle" idx="1"/>
          </p:nvPr>
        </p:nvSpPr>
        <p:spPr/>
        <p:txBody>
          <a:bodyPr/>
          <a:lstStyle/>
          <a:p>
            <a:r>
              <a:rPr lang="en-US" dirty="0"/>
              <a:t>By Zita Draper </a:t>
            </a:r>
          </a:p>
        </p:txBody>
      </p:sp>
    </p:spTree>
    <p:extLst>
      <p:ext uri="{BB962C8B-B14F-4D97-AF65-F5344CB8AC3E}">
        <p14:creationId xmlns:p14="http://schemas.microsoft.com/office/powerpoint/2010/main" val="2074766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E9C618E-D982-5004-FCEE-8761434A6A25}"/>
              </a:ext>
            </a:extLst>
          </p:cNvPr>
          <p:cNvSpPr>
            <a:spLocks noGrp="1"/>
          </p:cNvSpPr>
          <p:nvPr>
            <p:ph type="ctrTitle"/>
          </p:nvPr>
        </p:nvSpPr>
        <p:spPr/>
        <p:txBody>
          <a:bodyPr/>
          <a:lstStyle/>
          <a:p>
            <a:pPr algn="ctr"/>
            <a:r>
              <a:rPr lang="en-GB" b="1" u="sng" dirty="0"/>
              <a:t>TRIGGER WARNING!</a:t>
            </a:r>
          </a:p>
        </p:txBody>
      </p:sp>
      <p:sp>
        <p:nvSpPr>
          <p:cNvPr id="10" name="Subtitle 9">
            <a:extLst>
              <a:ext uri="{FF2B5EF4-FFF2-40B4-BE49-F238E27FC236}">
                <a16:creationId xmlns:a16="http://schemas.microsoft.com/office/drawing/2014/main" id="{14F39B1C-86EF-DC5C-1794-0809869351FE}"/>
              </a:ext>
            </a:extLst>
          </p:cNvPr>
          <p:cNvSpPr>
            <a:spLocks noGrp="1"/>
          </p:cNvSpPr>
          <p:nvPr>
            <p:ph type="subTitle" idx="1"/>
          </p:nvPr>
        </p:nvSpPr>
        <p:spPr/>
        <p:txBody>
          <a:bodyPr/>
          <a:lstStyle/>
          <a:p>
            <a:pPr marL="457200" indent="-457200">
              <a:buFontTx/>
              <a:buChar char="-"/>
            </a:pPr>
            <a:r>
              <a:rPr lang="en-GB" dirty="0"/>
              <a:t>Child Death. </a:t>
            </a:r>
          </a:p>
          <a:p>
            <a:pPr marL="457200" indent="-457200">
              <a:buFontTx/>
              <a:buChar char="-"/>
            </a:pPr>
            <a:r>
              <a:rPr lang="en-GB" dirty="0"/>
              <a:t>Death. </a:t>
            </a:r>
          </a:p>
          <a:p>
            <a:pPr marL="457200" indent="-457200">
              <a:buFontTx/>
              <a:buChar char="-"/>
            </a:pPr>
            <a:r>
              <a:rPr lang="en-GB" dirty="0"/>
              <a:t>Euthanasia.</a:t>
            </a:r>
          </a:p>
        </p:txBody>
      </p:sp>
    </p:spTree>
    <p:extLst>
      <p:ext uri="{BB962C8B-B14F-4D97-AF65-F5344CB8AC3E}">
        <p14:creationId xmlns:p14="http://schemas.microsoft.com/office/powerpoint/2010/main" val="10056371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07B7482E-25EF-BD8E-710C-B34A69498EC9}"/>
              </a:ext>
            </a:extLst>
          </p:cNvPr>
          <p:cNvSpPr>
            <a:spLocks noGrp="1"/>
          </p:cNvSpPr>
          <p:nvPr>
            <p:ph type="title"/>
          </p:nvPr>
        </p:nvSpPr>
        <p:spPr/>
        <p:txBody>
          <a:bodyPr>
            <a:normAutofit/>
          </a:bodyPr>
          <a:lstStyle/>
          <a:p>
            <a:pPr algn="ctr"/>
            <a:r>
              <a:rPr lang="en-GB" sz="7200" b="1" u="sng" dirty="0"/>
              <a:t>Content </a:t>
            </a:r>
          </a:p>
        </p:txBody>
      </p:sp>
      <p:sp>
        <p:nvSpPr>
          <p:cNvPr id="10" name="Content Placeholder 9">
            <a:extLst>
              <a:ext uri="{FF2B5EF4-FFF2-40B4-BE49-F238E27FC236}">
                <a16:creationId xmlns:a16="http://schemas.microsoft.com/office/drawing/2014/main" id="{18C71B72-C8AA-05F2-CB5F-035C766518B0}"/>
              </a:ext>
            </a:extLst>
          </p:cNvPr>
          <p:cNvSpPr>
            <a:spLocks noGrp="1"/>
          </p:cNvSpPr>
          <p:nvPr>
            <p:ph idx="1"/>
          </p:nvPr>
        </p:nvSpPr>
        <p:spPr/>
        <p:txBody>
          <a:bodyPr/>
          <a:lstStyle/>
          <a:p>
            <a:r>
              <a:rPr lang="en-GB" dirty="0"/>
              <a:t>Aims and Learning objectives. </a:t>
            </a:r>
          </a:p>
          <a:p>
            <a:r>
              <a:rPr lang="en-GB" dirty="0"/>
              <a:t>Civil Justice system. </a:t>
            </a:r>
          </a:p>
          <a:p>
            <a:r>
              <a:rPr lang="en-GB" dirty="0"/>
              <a:t>Remaining content. </a:t>
            </a:r>
          </a:p>
          <a:p>
            <a:r>
              <a:rPr lang="en-GB" dirty="0"/>
              <a:t>Activities. </a:t>
            </a:r>
          </a:p>
          <a:p>
            <a:r>
              <a:rPr lang="en-GB" dirty="0"/>
              <a:t>Next week. </a:t>
            </a:r>
          </a:p>
          <a:p>
            <a:r>
              <a:rPr lang="en-GB" dirty="0"/>
              <a:t>Summary. </a:t>
            </a:r>
          </a:p>
          <a:p>
            <a:r>
              <a:rPr lang="en-GB" dirty="0"/>
              <a:t>Thank you, any questions?</a:t>
            </a:r>
          </a:p>
        </p:txBody>
      </p:sp>
      <p:pic>
        <p:nvPicPr>
          <p:cNvPr id="12" name="Graphic 11" descr="Checklist with solid fill">
            <a:extLst>
              <a:ext uri="{FF2B5EF4-FFF2-40B4-BE49-F238E27FC236}">
                <a16:creationId xmlns:a16="http://schemas.microsoft.com/office/drawing/2014/main" id="{1BAA083E-1081-C2AF-402D-D6E60D02BB0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99305" y="2149308"/>
            <a:ext cx="3885264" cy="3885264"/>
          </a:xfrm>
          <a:prstGeom prst="rect">
            <a:avLst/>
          </a:prstGeom>
        </p:spPr>
      </p:pic>
    </p:spTree>
    <p:extLst>
      <p:ext uri="{BB962C8B-B14F-4D97-AF65-F5344CB8AC3E}">
        <p14:creationId xmlns:p14="http://schemas.microsoft.com/office/powerpoint/2010/main" val="3121073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C4DAD-0A0D-3EFA-23E7-C34773C8C48A}"/>
              </a:ext>
            </a:extLst>
          </p:cNvPr>
          <p:cNvSpPr>
            <a:spLocks noGrp="1"/>
          </p:cNvSpPr>
          <p:nvPr>
            <p:ph type="title"/>
          </p:nvPr>
        </p:nvSpPr>
        <p:spPr>
          <a:xfrm>
            <a:off x="838200" y="501967"/>
            <a:ext cx="10515600" cy="1325563"/>
          </a:xfrm>
        </p:spPr>
        <p:txBody>
          <a:bodyPr anchor="ctr">
            <a:normAutofit/>
          </a:bodyPr>
          <a:lstStyle/>
          <a:p>
            <a:pPr algn="ctr"/>
            <a:r>
              <a:rPr lang="en-GB" sz="4800" b="1" u="sng" dirty="0"/>
              <a:t>Aims and Learning Objectives </a:t>
            </a:r>
          </a:p>
        </p:txBody>
      </p:sp>
      <p:sp>
        <p:nvSpPr>
          <p:cNvPr id="6" name="Slide Number Placeholder 5">
            <a:extLst>
              <a:ext uri="{FF2B5EF4-FFF2-40B4-BE49-F238E27FC236}">
                <a16:creationId xmlns:a16="http://schemas.microsoft.com/office/drawing/2014/main" id="{C7992D87-3EE1-F170-CF50-D25474FBC2AB}"/>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4</a:t>
            </a:fld>
            <a:endParaRPr lang="en-US"/>
          </a:p>
        </p:txBody>
      </p:sp>
      <p:graphicFrame>
        <p:nvGraphicFramePr>
          <p:cNvPr id="8" name="Content Placeholder 2">
            <a:extLst>
              <a:ext uri="{FF2B5EF4-FFF2-40B4-BE49-F238E27FC236}">
                <a16:creationId xmlns:a16="http://schemas.microsoft.com/office/drawing/2014/main" id="{18EC7F11-2473-CE56-DF74-72318E478A3F}"/>
              </a:ext>
            </a:extLst>
          </p:cNvPr>
          <p:cNvGraphicFramePr>
            <a:graphicFrameLocks noGrp="1"/>
          </p:cNvGraphicFramePr>
          <p:nvPr>
            <p:ph idx="1"/>
            <p:extLst>
              <p:ext uri="{D42A27DB-BD31-4B8C-83A1-F6EECF244321}">
                <p14:modId xmlns:p14="http://schemas.microsoft.com/office/powerpoint/2010/main" val="1248228972"/>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5215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7E671-6E79-5BD1-1304-D921D9678A52}"/>
              </a:ext>
            </a:extLst>
          </p:cNvPr>
          <p:cNvSpPr>
            <a:spLocks noGrp="1"/>
          </p:cNvSpPr>
          <p:nvPr>
            <p:ph type="ctrTitle"/>
          </p:nvPr>
        </p:nvSpPr>
        <p:spPr>
          <a:xfrm>
            <a:off x="932688" y="1673352"/>
            <a:ext cx="5596128" cy="3511296"/>
          </a:xfrm>
        </p:spPr>
        <p:txBody>
          <a:bodyPr anchor="ctr">
            <a:normAutofit/>
          </a:bodyPr>
          <a:lstStyle/>
          <a:p>
            <a:pPr algn="ctr"/>
            <a:r>
              <a:rPr lang="en-GB" b="1" u="sng" dirty="0"/>
              <a:t>The Civil Justice System!</a:t>
            </a:r>
          </a:p>
        </p:txBody>
      </p:sp>
      <p:sp>
        <p:nvSpPr>
          <p:cNvPr id="3" name="Content Placeholder 2">
            <a:extLst>
              <a:ext uri="{FF2B5EF4-FFF2-40B4-BE49-F238E27FC236}">
                <a16:creationId xmlns:a16="http://schemas.microsoft.com/office/drawing/2014/main" id="{76FF93B4-89E3-D167-31DB-7FD68350C542}"/>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2200"/>
              <a:t>Different to the criminal justice system. </a:t>
            </a:r>
          </a:p>
          <a:p>
            <a:pPr>
              <a:lnSpc>
                <a:spcPct val="90000"/>
              </a:lnSpc>
            </a:pPr>
            <a:endParaRPr lang="en-GB" sz="2200"/>
          </a:p>
          <a:p>
            <a:pPr>
              <a:lnSpc>
                <a:spcPct val="90000"/>
              </a:lnSpc>
            </a:pPr>
            <a:r>
              <a:rPr lang="en-GB" sz="2200"/>
              <a:t>What does civil law deal with? </a:t>
            </a:r>
          </a:p>
          <a:p>
            <a:pPr>
              <a:lnSpc>
                <a:spcPct val="90000"/>
              </a:lnSpc>
            </a:pPr>
            <a:endParaRPr lang="en-GB" sz="2200"/>
          </a:p>
          <a:p>
            <a:pPr>
              <a:lnSpc>
                <a:spcPct val="90000"/>
              </a:lnSpc>
            </a:pPr>
            <a:r>
              <a:rPr lang="en-GB" sz="2200"/>
              <a:t>Civil courts will be different. </a:t>
            </a:r>
          </a:p>
        </p:txBody>
      </p:sp>
      <p:sp>
        <p:nvSpPr>
          <p:cNvPr id="6" name="Slide Number Placeholder 5" hidden="1">
            <a:extLst>
              <a:ext uri="{FF2B5EF4-FFF2-40B4-BE49-F238E27FC236}">
                <a16:creationId xmlns:a16="http://schemas.microsoft.com/office/drawing/2014/main" id="{FE64465C-7A86-CAD5-6E4B-7D717E12EC6D}"/>
              </a:ext>
            </a:extLst>
          </p:cNvPr>
          <p:cNvSpPr>
            <a:spLocks noGrp="1"/>
          </p:cNvSpPr>
          <p:nvPr>
            <p:ph type="sldNum" sz="quarter" idx="4294967295"/>
          </p:nvPr>
        </p:nvSpPr>
        <p:spPr>
          <a:xfrm>
            <a:off x="8610600" y="6356350"/>
            <a:ext cx="2743200" cy="365125"/>
          </a:xfrm>
        </p:spPr>
        <p:txBody>
          <a:bodyPr/>
          <a:lstStyle/>
          <a:p>
            <a:pPr>
              <a:spcAft>
                <a:spcPts val="600"/>
              </a:spcAft>
            </a:pPr>
            <a:fld id="{B9713C8C-8E70-45D5-AE59-23E60168254E}" type="slidenum">
              <a:rPr lang="en-US" smtClean="0"/>
              <a:pPr>
                <a:spcAft>
                  <a:spcPts val="600"/>
                </a:spcAft>
              </a:pPr>
              <a:t>5</a:t>
            </a:fld>
            <a:endParaRPr lang="en-US"/>
          </a:p>
        </p:txBody>
      </p:sp>
    </p:spTree>
    <p:extLst>
      <p:ext uri="{BB962C8B-B14F-4D97-AF65-F5344CB8AC3E}">
        <p14:creationId xmlns:p14="http://schemas.microsoft.com/office/powerpoint/2010/main" val="1227740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1026F-17FD-8DAF-1039-49CD39F74FA5}"/>
              </a:ext>
            </a:extLst>
          </p:cNvPr>
          <p:cNvSpPr>
            <a:spLocks noGrp="1"/>
          </p:cNvSpPr>
          <p:nvPr>
            <p:ph type="title"/>
          </p:nvPr>
        </p:nvSpPr>
        <p:spPr>
          <a:xfrm>
            <a:off x="838200" y="365125"/>
            <a:ext cx="10515600" cy="1325563"/>
          </a:xfrm>
        </p:spPr>
        <p:txBody>
          <a:bodyPr anchor="ctr">
            <a:normAutofit/>
          </a:bodyPr>
          <a:lstStyle/>
          <a:p>
            <a:pPr algn="ctr"/>
            <a:r>
              <a:rPr lang="en-GB" sz="4800" b="1" u="sng" dirty="0"/>
              <a:t>The Civil Justice System!</a:t>
            </a:r>
          </a:p>
        </p:txBody>
      </p:sp>
      <p:sp>
        <p:nvSpPr>
          <p:cNvPr id="6" name="Slide Number Placeholder 5">
            <a:extLst>
              <a:ext uri="{FF2B5EF4-FFF2-40B4-BE49-F238E27FC236}">
                <a16:creationId xmlns:a16="http://schemas.microsoft.com/office/drawing/2014/main" id="{8512E77C-EC47-AE18-C06B-A196BDF38D8B}"/>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6</a:t>
            </a:fld>
            <a:endParaRPr lang="en-US"/>
          </a:p>
        </p:txBody>
      </p:sp>
      <p:graphicFrame>
        <p:nvGraphicFramePr>
          <p:cNvPr id="8" name="Content Placeholder 2">
            <a:extLst>
              <a:ext uri="{FF2B5EF4-FFF2-40B4-BE49-F238E27FC236}">
                <a16:creationId xmlns:a16="http://schemas.microsoft.com/office/drawing/2014/main" id="{F5B418F0-FA6E-4A76-5E62-EDBB09082E1F}"/>
              </a:ext>
            </a:extLst>
          </p:cNvPr>
          <p:cNvGraphicFramePr>
            <a:graphicFrameLocks noGrp="1"/>
          </p:cNvGraphicFramePr>
          <p:nvPr>
            <p:ph idx="1"/>
            <p:extLst>
              <p:ext uri="{D42A27DB-BD31-4B8C-83A1-F6EECF244321}">
                <p14:modId xmlns:p14="http://schemas.microsoft.com/office/powerpoint/2010/main" val="1599816963"/>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38502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4DA4A-0BAF-4A00-B386-211F0F47421A}"/>
              </a:ext>
            </a:extLst>
          </p:cNvPr>
          <p:cNvSpPr>
            <a:spLocks noGrp="1"/>
          </p:cNvSpPr>
          <p:nvPr>
            <p:ph type="title"/>
          </p:nvPr>
        </p:nvSpPr>
        <p:spPr>
          <a:xfrm>
            <a:off x="1768928" y="2242457"/>
            <a:ext cx="3731849" cy="2373086"/>
          </a:xfrm>
        </p:spPr>
        <p:txBody>
          <a:bodyPr anchor="ctr">
            <a:normAutofit/>
          </a:bodyPr>
          <a:lstStyle/>
          <a:p>
            <a:r>
              <a:rPr lang="en-GB" b="1" u="sng"/>
              <a:t>Civil court system </a:t>
            </a:r>
          </a:p>
        </p:txBody>
      </p:sp>
      <p:sp>
        <p:nvSpPr>
          <p:cNvPr id="6" name="Slide Number Placeholder 5">
            <a:extLst>
              <a:ext uri="{FF2B5EF4-FFF2-40B4-BE49-F238E27FC236}">
                <a16:creationId xmlns:a16="http://schemas.microsoft.com/office/drawing/2014/main" id="{44E6C7C3-8327-4FFF-079D-AE1D446BC52E}"/>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7</a:t>
            </a:fld>
            <a:endParaRPr lang="en-US"/>
          </a:p>
        </p:txBody>
      </p:sp>
      <p:pic>
        <p:nvPicPr>
          <p:cNvPr id="2050" name="Picture 2" descr="UK Court Structure | JustCite Knowledge Base">
            <a:extLst>
              <a:ext uri="{FF2B5EF4-FFF2-40B4-BE49-F238E27FC236}">
                <a16:creationId xmlns:a16="http://schemas.microsoft.com/office/drawing/2014/main" id="{A299DF38-7D40-9D40-D79A-036DA807DD5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04510" y="712788"/>
            <a:ext cx="4280542" cy="5432425"/>
          </a:xfrm>
          <a:prstGeom prst="rect">
            <a:avLst/>
          </a:prstGeom>
          <a:solidFill>
            <a:srgbClr val="FFFFFF"/>
          </a:solidFill>
        </p:spPr>
      </p:pic>
    </p:spTree>
    <p:extLst>
      <p:ext uri="{BB962C8B-B14F-4D97-AF65-F5344CB8AC3E}">
        <p14:creationId xmlns:p14="http://schemas.microsoft.com/office/powerpoint/2010/main" val="2674658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75950-24BE-1029-F6DC-FDBD53053C5D}"/>
              </a:ext>
            </a:extLst>
          </p:cNvPr>
          <p:cNvSpPr>
            <a:spLocks noGrp="1"/>
          </p:cNvSpPr>
          <p:nvPr>
            <p:ph type="title"/>
          </p:nvPr>
        </p:nvSpPr>
        <p:spPr>
          <a:xfrm>
            <a:off x="838200" y="365125"/>
            <a:ext cx="10515600" cy="1325563"/>
          </a:xfrm>
        </p:spPr>
        <p:txBody>
          <a:bodyPr anchor="ctr">
            <a:normAutofit/>
          </a:bodyPr>
          <a:lstStyle/>
          <a:p>
            <a:pPr algn="ctr"/>
            <a:r>
              <a:rPr lang="en-GB" sz="5400" b="1" u="sng" dirty="0"/>
              <a:t>Types of courts</a:t>
            </a:r>
          </a:p>
        </p:txBody>
      </p:sp>
      <p:sp>
        <p:nvSpPr>
          <p:cNvPr id="6" name="Slide Number Placeholder 5">
            <a:extLst>
              <a:ext uri="{FF2B5EF4-FFF2-40B4-BE49-F238E27FC236}">
                <a16:creationId xmlns:a16="http://schemas.microsoft.com/office/drawing/2014/main" id="{F6DFCD76-0C10-9AD6-C9BB-B00A86640617}"/>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8</a:t>
            </a:fld>
            <a:endParaRPr lang="en-US"/>
          </a:p>
        </p:txBody>
      </p:sp>
      <p:graphicFrame>
        <p:nvGraphicFramePr>
          <p:cNvPr id="8" name="Content Placeholder 2">
            <a:extLst>
              <a:ext uri="{FF2B5EF4-FFF2-40B4-BE49-F238E27FC236}">
                <a16:creationId xmlns:a16="http://schemas.microsoft.com/office/drawing/2014/main" id="{F8E8D8E6-BD86-B404-C972-82824FC5E667}"/>
              </a:ext>
            </a:extLst>
          </p:cNvPr>
          <p:cNvGraphicFramePr>
            <a:graphicFrameLocks noGrp="1"/>
          </p:cNvGraphicFramePr>
          <p:nvPr>
            <p:ph idx="1"/>
            <p:extLst>
              <p:ext uri="{D42A27DB-BD31-4B8C-83A1-F6EECF244321}">
                <p14:modId xmlns:p14="http://schemas.microsoft.com/office/powerpoint/2010/main" val="2733297978"/>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3345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0594E-7C22-5B86-3F38-2B0DED5239FD}"/>
              </a:ext>
            </a:extLst>
          </p:cNvPr>
          <p:cNvSpPr>
            <a:spLocks noGrp="1"/>
          </p:cNvSpPr>
          <p:nvPr>
            <p:ph type="title"/>
          </p:nvPr>
        </p:nvSpPr>
        <p:spPr>
          <a:xfrm>
            <a:off x="838200" y="365125"/>
            <a:ext cx="10515600" cy="1325563"/>
          </a:xfrm>
        </p:spPr>
        <p:txBody>
          <a:bodyPr anchor="ctr">
            <a:normAutofit/>
          </a:bodyPr>
          <a:lstStyle/>
          <a:p>
            <a:pPr algn="ctr"/>
            <a:r>
              <a:rPr lang="en-GB" sz="5400" b="1" u="sng" dirty="0"/>
              <a:t>Where will the case go?</a:t>
            </a:r>
          </a:p>
        </p:txBody>
      </p:sp>
      <p:sp>
        <p:nvSpPr>
          <p:cNvPr id="6" name="Slide Number Placeholder 5">
            <a:extLst>
              <a:ext uri="{FF2B5EF4-FFF2-40B4-BE49-F238E27FC236}">
                <a16:creationId xmlns:a16="http://schemas.microsoft.com/office/drawing/2014/main" id="{CCA076BA-2C5F-B2DB-306B-399A3470E8F2}"/>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9</a:t>
            </a:fld>
            <a:endParaRPr lang="en-US"/>
          </a:p>
        </p:txBody>
      </p:sp>
      <p:graphicFrame>
        <p:nvGraphicFramePr>
          <p:cNvPr id="8" name="Content Placeholder 2">
            <a:extLst>
              <a:ext uri="{FF2B5EF4-FFF2-40B4-BE49-F238E27FC236}">
                <a16:creationId xmlns:a16="http://schemas.microsoft.com/office/drawing/2014/main" id="{04E699AD-6F26-AD6E-D8E3-16FE8FDD229D}"/>
              </a:ext>
            </a:extLst>
          </p:cNvPr>
          <p:cNvGraphicFramePr>
            <a:graphicFrameLocks noGrp="1"/>
          </p:cNvGraphicFramePr>
          <p:nvPr>
            <p:ph idx="1"/>
            <p:extLst>
              <p:ext uri="{D42A27DB-BD31-4B8C-83A1-F6EECF244321}">
                <p14:modId xmlns:p14="http://schemas.microsoft.com/office/powerpoint/2010/main" val="944450226"/>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0266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26134-A7F5-9077-0C6E-7A8FCEF0C2C4}"/>
              </a:ext>
            </a:extLst>
          </p:cNvPr>
          <p:cNvSpPr>
            <a:spLocks noGrp="1"/>
          </p:cNvSpPr>
          <p:nvPr>
            <p:ph type="title"/>
          </p:nvPr>
        </p:nvSpPr>
        <p:spPr>
          <a:xfrm>
            <a:off x="838200" y="365125"/>
            <a:ext cx="10515600" cy="1325563"/>
          </a:xfrm>
        </p:spPr>
        <p:txBody>
          <a:bodyPr anchor="ctr">
            <a:normAutofit/>
          </a:bodyPr>
          <a:lstStyle/>
          <a:p>
            <a:pPr algn="ctr"/>
            <a:r>
              <a:rPr lang="en-GB" sz="5400" b="1" u="sng" dirty="0"/>
              <a:t>Small claim</a:t>
            </a:r>
          </a:p>
        </p:txBody>
      </p:sp>
      <p:sp>
        <p:nvSpPr>
          <p:cNvPr id="6" name="Slide Number Placeholder 5">
            <a:extLst>
              <a:ext uri="{FF2B5EF4-FFF2-40B4-BE49-F238E27FC236}">
                <a16:creationId xmlns:a16="http://schemas.microsoft.com/office/drawing/2014/main" id="{34AB8D9D-339E-7155-BE9E-B46FA594A3F3}"/>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10</a:t>
            </a:fld>
            <a:endParaRPr lang="en-US"/>
          </a:p>
        </p:txBody>
      </p:sp>
      <p:graphicFrame>
        <p:nvGraphicFramePr>
          <p:cNvPr id="18" name="Content Placeholder 2">
            <a:extLst>
              <a:ext uri="{FF2B5EF4-FFF2-40B4-BE49-F238E27FC236}">
                <a16:creationId xmlns:a16="http://schemas.microsoft.com/office/drawing/2014/main" id="{5892F30B-5306-3517-7698-FC1D067DA5A5}"/>
              </a:ext>
            </a:extLst>
          </p:cNvPr>
          <p:cNvGraphicFramePr>
            <a:graphicFrameLocks noGrp="1"/>
          </p:cNvGraphicFramePr>
          <p:nvPr>
            <p:ph idx="1"/>
            <p:extLst>
              <p:ext uri="{D42A27DB-BD31-4B8C-83A1-F6EECF244321}">
                <p14:modId xmlns:p14="http://schemas.microsoft.com/office/powerpoint/2010/main" val="3219030719"/>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8309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B72F2-3A46-A2F7-217B-9B0EDB5911B2}"/>
              </a:ext>
            </a:extLst>
          </p:cNvPr>
          <p:cNvSpPr>
            <a:spLocks noGrp="1"/>
          </p:cNvSpPr>
          <p:nvPr>
            <p:ph type="title"/>
          </p:nvPr>
        </p:nvSpPr>
        <p:spPr>
          <a:xfrm>
            <a:off x="838200" y="365125"/>
            <a:ext cx="10515600" cy="1325563"/>
          </a:xfrm>
        </p:spPr>
        <p:txBody>
          <a:bodyPr anchor="ctr">
            <a:normAutofit/>
          </a:bodyPr>
          <a:lstStyle/>
          <a:p>
            <a:pPr algn="ctr"/>
            <a:r>
              <a:rPr lang="en-GB" sz="6000" b="1" u="sng" dirty="0"/>
              <a:t>Multi track </a:t>
            </a:r>
          </a:p>
        </p:txBody>
      </p:sp>
      <p:sp>
        <p:nvSpPr>
          <p:cNvPr id="6" name="Slide Number Placeholder 5">
            <a:extLst>
              <a:ext uri="{FF2B5EF4-FFF2-40B4-BE49-F238E27FC236}">
                <a16:creationId xmlns:a16="http://schemas.microsoft.com/office/drawing/2014/main" id="{CEA7E4EF-2E4A-CC7D-7420-C705D46A4976}"/>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11</a:t>
            </a:fld>
            <a:endParaRPr lang="en-US"/>
          </a:p>
        </p:txBody>
      </p:sp>
      <p:graphicFrame>
        <p:nvGraphicFramePr>
          <p:cNvPr id="8" name="Content Placeholder 2">
            <a:extLst>
              <a:ext uri="{FF2B5EF4-FFF2-40B4-BE49-F238E27FC236}">
                <a16:creationId xmlns:a16="http://schemas.microsoft.com/office/drawing/2014/main" id="{2D435AB5-FDE2-1345-C5CF-ECB8AC87181F}"/>
              </a:ext>
            </a:extLst>
          </p:cNvPr>
          <p:cNvGraphicFramePr>
            <a:graphicFrameLocks noGrp="1"/>
          </p:cNvGraphicFramePr>
          <p:nvPr>
            <p:ph idx="1"/>
            <p:extLst>
              <p:ext uri="{D42A27DB-BD31-4B8C-83A1-F6EECF244321}">
                <p14:modId xmlns:p14="http://schemas.microsoft.com/office/powerpoint/2010/main" val="2245091107"/>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73555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31A83-76F6-B598-90C8-7C915666CCB3}"/>
              </a:ext>
            </a:extLst>
          </p:cNvPr>
          <p:cNvSpPr>
            <a:spLocks noGrp="1"/>
          </p:cNvSpPr>
          <p:nvPr>
            <p:ph type="ctrTitle"/>
          </p:nvPr>
        </p:nvSpPr>
        <p:spPr>
          <a:xfrm>
            <a:off x="932688" y="1673352"/>
            <a:ext cx="5596128" cy="3511296"/>
          </a:xfrm>
        </p:spPr>
        <p:txBody>
          <a:bodyPr anchor="ctr">
            <a:normAutofit/>
          </a:bodyPr>
          <a:lstStyle/>
          <a:p>
            <a:r>
              <a:rPr lang="en-GB" b="1" u="sng"/>
              <a:t>Fast track </a:t>
            </a:r>
          </a:p>
        </p:txBody>
      </p:sp>
      <p:sp>
        <p:nvSpPr>
          <p:cNvPr id="3" name="Content Placeholder 2">
            <a:extLst>
              <a:ext uri="{FF2B5EF4-FFF2-40B4-BE49-F238E27FC236}">
                <a16:creationId xmlns:a16="http://schemas.microsoft.com/office/drawing/2014/main" id="{3E586E11-AE93-611C-CC7D-A42CFD571CC4}"/>
              </a:ext>
            </a:extLst>
          </p:cNvPr>
          <p:cNvSpPr>
            <a:spLocks noGrp="1"/>
          </p:cNvSpPr>
          <p:nvPr>
            <p:ph type="subTitle" idx="1"/>
          </p:nvPr>
        </p:nvSpPr>
        <p:spPr>
          <a:xfrm>
            <a:off x="8127557" y="2370163"/>
            <a:ext cx="3401568" cy="3508908"/>
          </a:xfrm>
        </p:spPr>
        <p:txBody>
          <a:bodyPr anchor="ctr">
            <a:normAutofit/>
          </a:bodyPr>
          <a:lstStyle/>
          <a:p>
            <a:r>
              <a:rPr lang="en-GB" dirty="0"/>
              <a:t>£10,000- £25,000 – claim. </a:t>
            </a:r>
          </a:p>
          <a:p>
            <a:endParaRPr lang="en-GB" dirty="0"/>
          </a:p>
          <a:p>
            <a:endParaRPr lang="en-GB" dirty="0"/>
          </a:p>
        </p:txBody>
      </p:sp>
      <p:sp>
        <p:nvSpPr>
          <p:cNvPr id="6" name="Slide Number Placeholder 5" hidden="1">
            <a:extLst>
              <a:ext uri="{FF2B5EF4-FFF2-40B4-BE49-F238E27FC236}">
                <a16:creationId xmlns:a16="http://schemas.microsoft.com/office/drawing/2014/main" id="{78484A35-2E60-DE25-1ED9-41D72FCC9FBE}"/>
              </a:ext>
            </a:extLst>
          </p:cNvPr>
          <p:cNvSpPr>
            <a:spLocks noGrp="1"/>
          </p:cNvSpPr>
          <p:nvPr>
            <p:ph type="sldNum" sz="quarter" idx="4294967295"/>
          </p:nvPr>
        </p:nvSpPr>
        <p:spPr>
          <a:xfrm>
            <a:off x="8610600" y="6356350"/>
            <a:ext cx="2743200" cy="365125"/>
          </a:xfrm>
        </p:spPr>
        <p:txBody>
          <a:bodyPr/>
          <a:lstStyle/>
          <a:p>
            <a:pPr>
              <a:spcAft>
                <a:spcPts val="600"/>
              </a:spcAft>
            </a:pPr>
            <a:fld id="{B9713C8C-8E70-45D5-AE59-23E60168254E}" type="slidenum">
              <a:rPr lang="en-US" smtClean="0"/>
              <a:pPr>
                <a:spcAft>
                  <a:spcPts val="600"/>
                </a:spcAft>
              </a:pPr>
              <a:t>12</a:t>
            </a:fld>
            <a:endParaRPr lang="en-US"/>
          </a:p>
        </p:txBody>
      </p:sp>
    </p:spTree>
    <p:extLst>
      <p:ext uri="{BB962C8B-B14F-4D97-AF65-F5344CB8AC3E}">
        <p14:creationId xmlns:p14="http://schemas.microsoft.com/office/powerpoint/2010/main" val="3195640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077AC-2F84-1132-EA64-14F199FFCFE2}"/>
              </a:ext>
            </a:extLst>
          </p:cNvPr>
          <p:cNvSpPr>
            <a:spLocks noGrp="1"/>
          </p:cNvSpPr>
          <p:nvPr>
            <p:ph type="title"/>
          </p:nvPr>
        </p:nvSpPr>
        <p:spPr/>
        <p:txBody>
          <a:bodyPr>
            <a:normAutofit/>
          </a:bodyPr>
          <a:lstStyle/>
          <a:p>
            <a:pPr algn="ctr"/>
            <a:r>
              <a:rPr lang="en-GB" sz="5400" b="1" u="sng" dirty="0"/>
              <a:t>Where will the case go?</a:t>
            </a:r>
          </a:p>
        </p:txBody>
      </p:sp>
      <p:sp>
        <p:nvSpPr>
          <p:cNvPr id="3" name="Content Placeholder 2">
            <a:extLst>
              <a:ext uri="{FF2B5EF4-FFF2-40B4-BE49-F238E27FC236}">
                <a16:creationId xmlns:a16="http://schemas.microsoft.com/office/drawing/2014/main" id="{F7D84EA4-BBD2-DC01-D311-6FECDB809825}"/>
              </a:ext>
            </a:extLst>
          </p:cNvPr>
          <p:cNvSpPr>
            <a:spLocks noGrp="1"/>
          </p:cNvSpPr>
          <p:nvPr>
            <p:ph idx="1"/>
          </p:nvPr>
        </p:nvSpPr>
        <p:spPr/>
        <p:txBody>
          <a:bodyPr/>
          <a:lstStyle/>
          <a:p>
            <a:r>
              <a:rPr lang="en-GB" dirty="0"/>
              <a:t>All depends on the case facts. </a:t>
            </a:r>
          </a:p>
          <a:p>
            <a:endParaRPr lang="en-GB" dirty="0"/>
          </a:p>
          <a:p>
            <a:r>
              <a:rPr lang="en-GB" dirty="0"/>
              <a:t>Value- monetary value. </a:t>
            </a:r>
          </a:p>
          <a:p>
            <a:endParaRPr lang="en-GB" dirty="0"/>
          </a:p>
          <a:p>
            <a:r>
              <a:rPr lang="en-GB" dirty="0"/>
              <a:t>Most cases under £100,000 will go to the county court. </a:t>
            </a:r>
          </a:p>
          <a:p>
            <a:endParaRPr lang="en-GB" dirty="0"/>
          </a:p>
          <a:p>
            <a:pPr marL="0" indent="0">
              <a:buNone/>
            </a:pPr>
            <a:endParaRPr lang="en-GB" dirty="0"/>
          </a:p>
        </p:txBody>
      </p:sp>
      <p:sp>
        <p:nvSpPr>
          <p:cNvPr id="6" name="Slide Number Placeholder 5">
            <a:extLst>
              <a:ext uri="{FF2B5EF4-FFF2-40B4-BE49-F238E27FC236}">
                <a16:creationId xmlns:a16="http://schemas.microsoft.com/office/drawing/2014/main" id="{1D927CC2-7D5D-74F9-0ADF-D0BE81902670}"/>
              </a:ext>
            </a:extLst>
          </p:cNvPr>
          <p:cNvSpPr>
            <a:spLocks noGrp="1"/>
          </p:cNvSpPr>
          <p:nvPr>
            <p:ph type="sldNum" sz="quarter" idx="12"/>
          </p:nvPr>
        </p:nvSpPr>
        <p:spPr/>
        <p:txBody>
          <a:bodyPr/>
          <a:lstStyle/>
          <a:p>
            <a:fld id="{B9713C8C-8E70-45D5-AE59-23E60168254E}" type="slidenum">
              <a:rPr lang="en-US" smtClean="0"/>
              <a:t>13</a:t>
            </a:fld>
            <a:endParaRPr lang="en-US" dirty="0"/>
          </a:p>
        </p:txBody>
      </p:sp>
    </p:spTree>
    <p:extLst>
      <p:ext uri="{BB962C8B-B14F-4D97-AF65-F5344CB8AC3E}">
        <p14:creationId xmlns:p14="http://schemas.microsoft.com/office/powerpoint/2010/main" val="1305084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76039-0FE4-E525-D311-EF7AF0D8AF88}"/>
              </a:ext>
            </a:extLst>
          </p:cNvPr>
          <p:cNvSpPr>
            <a:spLocks noGrp="1"/>
          </p:cNvSpPr>
          <p:nvPr>
            <p:ph type="title"/>
          </p:nvPr>
        </p:nvSpPr>
        <p:spPr/>
        <p:txBody>
          <a:bodyPr>
            <a:normAutofit/>
          </a:bodyPr>
          <a:lstStyle/>
          <a:p>
            <a:pPr algn="ctr"/>
            <a:r>
              <a:rPr lang="en-GB" sz="5400" b="1" u="sng" dirty="0"/>
              <a:t>What is the county court?</a:t>
            </a:r>
          </a:p>
        </p:txBody>
      </p:sp>
      <p:sp>
        <p:nvSpPr>
          <p:cNvPr id="3" name="Content Placeholder 2">
            <a:extLst>
              <a:ext uri="{FF2B5EF4-FFF2-40B4-BE49-F238E27FC236}">
                <a16:creationId xmlns:a16="http://schemas.microsoft.com/office/drawing/2014/main" id="{46C06A17-7547-B8DC-944E-D6AAC5E94216}"/>
              </a:ext>
            </a:extLst>
          </p:cNvPr>
          <p:cNvSpPr>
            <a:spLocks noGrp="1"/>
          </p:cNvSpPr>
          <p:nvPr>
            <p:ph idx="1"/>
          </p:nvPr>
        </p:nvSpPr>
        <p:spPr/>
        <p:txBody>
          <a:bodyPr/>
          <a:lstStyle/>
          <a:p>
            <a:r>
              <a:rPr lang="en-GB" dirty="0"/>
              <a:t>District judge – one only. </a:t>
            </a:r>
          </a:p>
          <a:p>
            <a:endParaRPr lang="en-GB" dirty="0"/>
          </a:p>
          <a:p>
            <a:r>
              <a:rPr lang="en-GB" dirty="0"/>
              <a:t>50 within England and Wales. </a:t>
            </a:r>
          </a:p>
          <a:p>
            <a:endParaRPr lang="en-GB" dirty="0"/>
          </a:p>
          <a:p>
            <a:r>
              <a:rPr lang="en-GB" dirty="0"/>
              <a:t>Hear a lot of topics including debt. </a:t>
            </a:r>
          </a:p>
          <a:p>
            <a:endParaRPr lang="en-GB" dirty="0"/>
          </a:p>
          <a:p>
            <a:r>
              <a:rPr lang="en-GB" dirty="0"/>
              <a:t>Remedies. </a:t>
            </a:r>
          </a:p>
        </p:txBody>
      </p:sp>
      <p:sp>
        <p:nvSpPr>
          <p:cNvPr id="6" name="Slide Number Placeholder 5">
            <a:extLst>
              <a:ext uri="{FF2B5EF4-FFF2-40B4-BE49-F238E27FC236}">
                <a16:creationId xmlns:a16="http://schemas.microsoft.com/office/drawing/2014/main" id="{F1EE3989-B89C-E95D-7FA2-0D63B6DB942B}"/>
              </a:ext>
            </a:extLst>
          </p:cNvPr>
          <p:cNvSpPr>
            <a:spLocks noGrp="1"/>
          </p:cNvSpPr>
          <p:nvPr>
            <p:ph type="sldNum" sz="quarter" idx="12"/>
          </p:nvPr>
        </p:nvSpPr>
        <p:spPr/>
        <p:txBody>
          <a:bodyPr/>
          <a:lstStyle/>
          <a:p>
            <a:fld id="{B9713C8C-8E70-45D5-AE59-23E60168254E}" type="slidenum">
              <a:rPr lang="en-US" smtClean="0"/>
              <a:t>14</a:t>
            </a:fld>
            <a:endParaRPr lang="en-US" dirty="0"/>
          </a:p>
        </p:txBody>
      </p:sp>
    </p:spTree>
    <p:extLst>
      <p:ext uri="{BB962C8B-B14F-4D97-AF65-F5344CB8AC3E}">
        <p14:creationId xmlns:p14="http://schemas.microsoft.com/office/powerpoint/2010/main" val="4104601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D4361-EE45-93F1-D63E-24FDB6274258}"/>
              </a:ext>
            </a:extLst>
          </p:cNvPr>
          <p:cNvSpPr>
            <a:spLocks noGrp="1"/>
          </p:cNvSpPr>
          <p:nvPr>
            <p:ph type="title"/>
          </p:nvPr>
        </p:nvSpPr>
        <p:spPr/>
        <p:txBody>
          <a:bodyPr>
            <a:normAutofit fontScale="90000"/>
          </a:bodyPr>
          <a:lstStyle/>
          <a:p>
            <a:pPr algn="ctr"/>
            <a:r>
              <a:rPr lang="en-GB" sz="6000" b="1" u="sng" dirty="0"/>
              <a:t>How can a case go to the high court?</a:t>
            </a:r>
          </a:p>
        </p:txBody>
      </p:sp>
      <p:sp>
        <p:nvSpPr>
          <p:cNvPr id="3" name="Content Placeholder 2">
            <a:extLst>
              <a:ext uri="{FF2B5EF4-FFF2-40B4-BE49-F238E27FC236}">
                <a16:creationId xmlns:a16="http://schemas.microsoft.com/office/drawing/2014/main" id="{E193ADD1-2A97-3852-C821-C08D3650552B}"/>
              </a:ext>
            </a:extLst>
          </p:cNvPr>
          <p:cNvSpPr>
            <a:spLocks noGrp="1"/>
          </p:cNvSpPr>
          <p:nvPr>
            <p:ph idx="1"/>
          </p:nvPr>
        </p:nvSpPr>
        <p:spPr/>
        <p:txBody>
          <a:bodyPr/>
          <a:lstStyle/>
          <a:p>
            <a:r>
              <a:rPr lang="en-GB" dirty="0"/>
              <a:t>Must be worth more than £100,000. </a:t>
            </a:r>
          </a:p>
          <a:p>
            <a:endParaRPr lang="en-GB" dirty="0"/>
          </a:p>
          <a:p>
            <a:r>
              <a:rPr lang="en-GB" dirty="0"/>
              <a:t>‘’Must include personal injuries and the damages for this has to be £50,000 or more’’.</a:t>
            </a:r>
          </a:p>
          <a:p>
            <a:endParaRPr lang="en-GB" dirty="0"/>
          </a:p>
          <a:p>
            <a:pPr marL="0" indent="0">
              <a:buNone/>
            </a:pPr>
            <a:endParaRPr lang="en-GB" dirty="0"/>
          </a:p>
        </p:txBody>
      </p:sp>
      <p:sp>
        <p:nvSpPr>
          <p:cNvPr id="6" name="Slide Number Placeholder 5">
            <a:extLst>
              <a:ext uri="{FF2B5EF4-FFF2-40B4-BE49-F238E27FC236}">
                <a16:creationId xmlns:a16="http://schemas.microsoft.com/office/drawing/2014/main" id="{D53284C2-180B-D37D-0590-AB6A87BFB38F}"/>
              </a:ext>
            </a:extLst>
          </p:cNvPr>
          <p:cNvSpPr>
            <a:spLocks noGrp="1"/>
          </p:cNvSpPr>
          <p:nvPr>
            <p:ph type="sldNum" sz="quarter" idx="12"/>
          </p:nvPr>
        </p:nvSpPr>
        <p:spPr/>
        <p:txBody>
          <a:bodyPr/>
          <a:lstStyle/>
          <a:p>
            <a:fld id="{B9713C8C-8E70-45D5-AE59-23E60168254E}" type="slidenum">
              <a:rPr lang="en-US" smtClean="0"/>
              <a:t>15</a:t>
            </a:fld>
            <a:endParaRPr lang="en-US" dirty="0"/>
          </a:p>
        </p:txBody>
      </p:sp>
    </p:spTree>
    <p:extLst>
      <p:ext uri="{BB962C8B-B14F-4D97-AF65-F5344CB8AC3E}">
        <p14:creationId xmlns:p14="http://schemas.microsoft.com/office/powerpoint/2010/main" val="1957904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F8BF3-B48C-79B9-982F-1DF5A047C56F}"/>
              </a:ext>
            </a:extLst>
          </p:cNvPr>
          <p:cNvSpPr>
            <a:spLocks noGrp="1"/>
          </p:cNvSpPr>
          <p:nvPr>
            <p:ph type="title"/>
          </p:nvPr>
        </p:nvSpPr>
        <p:spPr/>
        <p:txBody>
          <a:bodyPr>
            <a:normAutofit/>
          </a:bodyPr>
          <a:lstStyle/>
          <a:p>
            <a:pPr algn="ctr"/>
            <a:r>
              <a:rPr lang="en-GB" sz="5400" b="1" u="sng" dirty="0"/>
              <a:t>High court</a:t>
            </a:r>
          </a:p>
        </p:txBody>
      </p:sp>
      <p:sp>
        <p:nvSpPr>
          <p:cNvPr id="3" name="Content Placeholder 2">
            <a:extLst>
              <a:ext uri="{FF2B5EF4-FFF2-40B4-BE49-F238E27FC236}">
                <a16:creationId xmlns:a16="http://schemas.microsoft.com/office/drawing/2014/main" id="{B222BF41-0EB8-87FF-79A6-CCE255312B02}"/>
              </a:ext>
            </a:extLst>
          </p:cNvPr>
          <p:cNvSpPr>
            <a:spLocks noGrp="1"/>
          </p:cNvSpPr>
          <p:nvPr>
            <p:ph idx="1"/>
          </p:nvPr>
        </p:nvSpPr>
        <p:spPr/>
        <p:txBody>
          <a:bodyPr/>
          <a:lstStyle/>
          <a:p>
            <a:r>
              <a:rPr lang="en-GB" dirty="0"/>
              <a:t>Royal courts of justice in London. </a:t>
            </a:r>
          </a:p>
          <a:p>
            <a:endParaRPr lang="en-GB" dirty="0"/>
          </a:p>
          <a:p>
            <a:r>
              <a:rPr lang="en-GB" dirty="0"/>
              <a:t>‘’Court of first instance. </a:t>
            </a:r>
          </a:p>
          <a:p>
            <a:r>
              <a:rPr lang="en-GB" dirty="0"/>
              <a:t>Divisional court for appeals from courts and tribunals’’. </a:t>
            </a:r>
          </a:p>
          <a:p>
            <a:endParaRPr lang="en-GB" dirty="0"/>
          </a:p>
          <a:p>
            <a:endParaRPr lang="en-GB" dirty="0"/>
          </a:p>
          <a:p>
            <a:endParaRPr lang="en-GB" dirty="0"/>
          </a:p>
          <a:p>
            <a:endParaRPr lang="en-GB" dirty="0"/>
          </a:p>
        </p:txBody>
      </p:sp>
      <p:sp>
        <p:nvSpPr>
          <p:cNvPr id="6" name="Slide Number Placeholder 5">
            <a:extLst>
              <a:ext uri="{FF2B5EF4-FFF2-40B4-BE49-F238E27FC236}">
                <a16:creationId xmlns:a16="http://schemas.microsoft.com/office/drawing/2014/main" id="{E02DF125-636D-94B0-9DD4-C36845C5123A}"/>
              </a:ext>
            </a:extLst>
          </p:cNvPr>
          <p:cNvSpPr>
            <a:spLocks noGrp="1"/>
          </p:cNvSpPr>
          <p:nvPr>
            <p:ph type="sldNum" sz="quarter" idx="12"/>
          </p:nvPr>
        </p:nvSpPr>
        <p:spPr/>
        <p:txBody>
          <a:bodyPr/>
          <a:lstStyle/>
          <a:p>
            <a:fld id="{B9713C8C-8E70-45D5-AE59-23E60168254E}" type="slidenum">
              <a:rPr lang="en-US" smtClean="0"/>
              <a:t>16</a:t>
            </a:fld>
            <a:endParaRPr lang="en-US" dirty="0"/>
          </a:p>
        </p:txBody>
      </p:sp>
    </p:spTree>
    <p:extLst>
      <p:ext uri="{BB962C8B-B14F-4D97-AF65-F5344CB8AC3E}">
        <p14:creationId xmlns:p14="http://schemas.microsoft.com/office/powerpoint/2010/main" val="13601926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D65BB-043C-3CEA-272C-A16931842253}"/>
              </a:ext>
            </a:extLst>
          </p:cNvPr>
          <p:cNvSpPr>
            <a:spLocks noGrp="1"/>
          </p:cNvSpPr>
          <p:nvPr>
            <p:ph type="title"/>
          </p:nvPr>
        </p:nvSpPr>
        <p:spPr/>
        <p:txBody>
          <a:bodyPr>
            <a:normAutofit fontScale="90000"/>
          </a:bodyPr>
          <a:lstStyle/>
          <a:p>
            <a:pPr algn="ctr"/>
            <a:r>
              <a:rPr lang="en-GB" sz="5400" b="1" u="sng" dirty="0"/>
              <a:t>What courts hear civil law cases?</a:t>
            </a:r>
          </a:p>
        </p:txBody>
      </p:sp>
      <p:sp>
        <p:nvSpPr>
          <p:cNvPr id="3" name="Content Placeholder 2">
            <a:extLst>
              <a:ext uri="{FF2B5EF4-FFF2-40B4-BE49-F238E27FC236}">
                <a16:creationId xmlns:a16="http://schemas.microsoft.com/office/drawing/2014/main" id="{A67BFA15-45D4-DB99-0676-8EFFE972C880}"/>
              </a:ext>
            </a:extLst>
          </p:cNvPr>
          <p:cNvSpPr>
            <a:spLocks noGrp="1"/>
          </p:cNvSpPr>
          <p:nvPr>
            <p:ph idx="1"/>
          </p:nvPr>
        </p:nvSpPr>
        <p:spPr/>
        <p:txBody>
          <a:bodyPr/>
          <a:lstStyle/>
          <a:p>
            <a:r>
              <a:rPr lang="en-GB" dirty="0"/>
              <a:t>County Court </a:t>
            </a:r>
          </a:p>
          <a:p>
            <a:endParaRPr lang="en-GB" dirty="0"/>
          </a:p>
          <a:p>
            <a:r>
              <a:rPr lang="en-GB" dirty="0"/>
              <a:t>High Court. </a:t>
            </a:r>
          </a:p>
          <a:p>
            <a:endParaRPr lang="en-GB" dirty="0"/>
          </a:p>
          <a:p>
            <a:r>
              <a:rPr lang="en-GB" dirty="0"/>
              <a:t>Magistrates court.</a:t>
            </a:r>
          </a:p>
        </p:txBody>
      </p:sp>
      <p:sp>
        <p:nvSpPr>
          <p:cNvPr id="6" name="Slide Number Placeholder 5">
            <a:extLst>
              <a:ext uri="{FF2B5EF4-FFF2-40B4-BE49-F238E27FC236}">
                <a16:creationId xmlns:a16="http://schemas.microsoft.com/office/drawing/2014/main" id="{D6B06166-C757-B0C3-1D5A-67DFE2F1F55A}"/>
              </a:ext>
            </a:extLst>
          </p:cNvPr>
          <p:cNvSpPr>
            <a:spLocks noGrp="1"/>
          </p:cNvSpPr>
          <p:nvPr>
            <p:ph type="sldNum" sz="quarter" idx="12"/>
          </p:nvPr>
        </p:nvSpPr>
        <p:spPr/>
        <p:txBody>
          <a:bodyPr/>
          <a:lstStyle/>
          <a:p>
            <a:fld id="{B9713C8C-8E70-45D5-AE59-23E60168254E}" type="slidenum">
              <a:rPr lang="en-US" smtClean="0"/>
              <a:t>17</a:t>
            </a:fld>
            <a:endParaRPr lang="en-US" dirty="0"/>
          </a:p>
        </p:txBody>
      </p:sp>
      <p:pic>
        <p:nvPicPr>
          <p:cNvPr id="7" name="Graphic 6" descr="Checkmark with solid fill">
            <a:extLst>
              <a:ext uri="{FF2B5EF4-FFF2-40B4-BE49-F238E27FC236}">
                <a16:creationId xmlns:a16="http://schemas.microsoft.com/office/drawing/2014/main" id="{776791DF-3AEB-DD89-B4AC-77CC1D3A288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294832" y="3133634"/>
            <a:ext cx="590731" cy="590731"/>
          </a:xfrm>
          <a:prstGeom prst="rect">
            <a:avLst/>
          </a:prstGeom>
        </p:spPr>
      </p:pic>
      <p:pic>
        <p:nvPicPr>
          <p:cNvPr id="8" name="Graphic 7" descr="Checkmark with solid fill">
            <a:extLst>
              <a:ext uri="{FF2B5EF4-FFF2-40B4-BE49-F238E27FC236}">
                <a16:creationId xmlns:a16="http://schemas.microsoft.com/office/drawing/2014/main" id="{D25015AC-932D-FE8A-5D37-75ACE5176AE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643575" y="1979031"/>
            <a:ext cx="590732" cy="590732"/>
          </a:xfrm>
          <a:prstGeom prst="rect">
            <a:avLst/>
          </a:prstGeom>
        </p:spPr>
      </p:pic>
    </p:spTree>
    <p:extLst>
      <p:ext uri="{BB962C8B-B14F-4D97-AF65-F5344CB8AC3E}">
        <p14:creationId xmlns:p14="http://schemas.microsoft.com/office/powerpoint/2010/main" val="10688381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FB429-FEA1-C5FD-6AF9-CA34C1CCBCF9}"/>
              </a:ext>
            </a:extLst>
          </p:cNvPr>
          <p:cNvSpPr>
            <a:spLocks noGrp="1"/>
          </p:cNvSpPr>
          <p:nvPr>
            <p:ph type="title"/>
          </p:nvPr>
        </p:nvSpPr>
        <p:spPr/>
        <p:txBody>
          <a:bodyPr>
            <a:normAutofit/>
          </a:bodyPr>
          <a:lstStyle/>
          <a:p>
            <a:pPr algn="ctr"/>
            <a:r>
              <a:rPr lang="en-GB" sz="4400" b="1" u="sng" dirty="0"/>
              <a:t>The magistrates role in Civil law cases</a:t>
            </a:r>
          </a:p>
        </p:txBody>
      </p:sp>
      <p:sp>
        <p:nvSpPr>
          <p:cNvPr id="3" name="Content Placeholder 2">
            <a:extLst>
              <a:ext uri="{FF2B5EF4-FFF2-40B4-BE49-F238E27FC236}">
                <a16:creationId xmlns:a16="http://schemas.microsoft.com/office/drawing/2014/main" id="{E7484FC8-E99A-8670-1BC0-4B119DA59471}"/>
              </a:ext>
            </a:extLst>
          </p:cNvPr>
          <p:cNvSpPr>
            <a:spLocks noGrp="1"/>
          </p:cNvSpPr>
          <p:nvPr>
            <p:ph idx="1"/>
          </p:nvPr>
        </p:nvSpPr>
        <p:spPr/>
        <p:txBody>
          <a:bodyPr/>
          <a:lstStyle/>
          <a:p>
            <a:r>
              <a:rPr lang="en-GB" dirty="0"/>
              <a:t>Magistrate – Lay person. </a:t>
            </a:r>
          </a:p>
          <a:p>
            <a:endParaRPr lang="en-GB" dirty="0"/>
          </a:p>
          <a:p>
            <a:r>
              <a:rPr lang="en-GB" dirty="0"/>
              <a:t>They are not paid. </a:t>
            </a:r>
          </a:p>
          <a:p>
            <a:endParaRPr lang="en-GB" dirty="0"/>
          </a:p>
          <a:p>
            <a:r>
              <a:rPr lang="en-GB" dirty="0"/>
              <a:t>They are contracted to a number of Half days. </a:t>
            </a:r>
          </a:p>
          <a:p>
            <a:endParaRPr lang="en-GB" dirty="0"/>
          </a:p>
          <a:p>
            <a:r>
              <a:rPr lang="en-GB" dirty="0"/>
              <a:t>They hear civil cases. </a:t>
            </a:r>
          </a:p>
        </p:txBody>
      </p:sp>
      <p:sp>
        <p:nvSpPr>
          <p:cNvPr id="6" name="Slide Number Placeholder 5">
            <a:extLst>
              <a:ext uri="{FF2B5EF4-FFF2-40B4-BE49-F238E27FC236}">
                <a16:creationId xmlns:a16="http://schemas.microsoft.com/office/drawing/2014/main" id="{16599516-5975-B343-E375-AD4A883C5408}"/>
              </a:ext>
            </a:extLst>
          </p:cNvPr>
          <p:cNvSpPr>
            <a:spLocks noGrp="1"/>
          </p:cNvSpPr>
          <p:nvPr>
            <p:ph type="sldNum" sz="quarter" idx="12"/>
          </p:nvPr>
        </p:nvSpPr>
        <p:spPr/>
        <p:txBody>
          <a:bodyPr/>
          <a:lstStyle/>
          <a:p>
            <a:fld id="{B9713C8C-8E70-45D5-AE59-23E60168254E}" type="slidenum">
              <a:rPr lang="en-US" smtClean="0"/>
              <a:t>18</a:t>
            </a:fld>
            <a:endParaRPr lang="en-US" dirty="0"/>
          </a:p>
        </p:txBody>
      </p:sp>
    </p:spTree>
    <p:extLst>
      <p:ext uri="{BB962C8B-B14F-4D97-AF65-F5344CB8AC3E}">
        <p14:creationId xmlns:p14="http://schemas.microsoft.com/office/powerpoint/2010/main" val="8381913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ACDF0-9320-48C6-7CBD-F715AA802BEA}"/>
              </a:ext>
            </a:extLst>
          </p:cNvPr>
          <p:cNvSpPr>
            <a:spLocks noGrp="1"/>
          </p:cNvSpPr>
          <p:nvPr>
            <p:ph type="title"/>
          </p:nvPr>
        </p:nvSpPr>
        <p:spPr/>
        <p:txBody>
          <a:bodyPr>
            <a:normAutofit/>
          </a:bodyPr>
          <a:lstStyle/>
          <a:p>
            <a:pPr algn="ctr"/>
            <a:r>
              <a:rPr lang="en-GB" sz="4800" b="1" u="sng" dirty="0"/>
              <a:t>What civil cases can they hear?</a:t>
            </a:r>
          </a:p>
        </p:txBody>
      </p:sp>
      <p:sp>
        <p:nvSpPr>
          <p:cNvPr id="3" name="Content Placeholder 2">
            <a:extLst>
              <a:ext uri="{FF2B5EF4-FFF2-40B4-BE49-F238E27FC236}">
                <a16:creationId xmlns:a16="http://schemas.microsoft.com/office/drawing/2014/main" id="{ED95B265-AE2B-E5ED-7FDF-F6BD0D565F5F}"/>
              </a:ext>
            </a:extLst>
          </p:cNvPr>
          <p:cNvSpPr>
            <a:spLocks noGrp="1"/>
          </p:cNvSpPr>
          <p:nvPr>
            <p:ph idx="1"/>
          </p:nvPr>
        </p:nvSpPr>
        <p:spPr/>
        <p:txBody>
          <a:bodyPr/>
          <a:lstStyle/>
          <a:p>
            <a:r>
              <a:rPr lang="en-GB" dirty="0"/>
              <a:t>They hear cases regarding TV licences. </a:t>
            </a:r>
          </a:p>
          <a:p>
            <a:endParaRPr lang="en-GB" dirty="0"/>
          </a:p>
          <a:p>
            <a:r>
              <a:rPr lang="en-GB" dirty="0"/>
              <a:t>Recovering payments. </a:t>
            </a:r>
          </a:p>
          <a:p>
            <a:endParaRPr lang="en-GB" dirty="0"/>
          </a:p>
          <a:p>
            <a:r>
              <a:rPr lang="en-GB" dirty="0"/>
              <a:t>They hear more criminal cases then civil cases. </a:t>
            </a:r>
          </a:p>
          <a:p>
            <a:endParaRPr lang="en-GB" dirty="0"/>
          </a:p>
          <a:p>
            <a:pPr marL="0" indent="0">
              <a:buNone/>
            </a:pPr>
            <a:endParaRPr lang="en-GB" dirty="0"/>
          </a:p>
          <a:p>
            <a:endParaRPr lang="en-GB" dirty="0"/>
          </a:p>
        </p:txBody>
      </p:sp>
      <p:sp>
        <p:nvSpPr>
          <p:cNvPr id="6" name="Slide Number Placeholder 5">
            <a:extLst>
              <a:ext uri="{FF2B5EF4-FFF2-40B4-BE49-F238E27FC236}">
                <a16:creationId xmlns:a16="http://schemas.microsoft.com/office/drawing/2014/main" id="{913E2EB5-FC0A-AA65-8D08-42F1FE225581}"/>
              </a:ext>
            </a:extLst>
          </p:cNvPr>
          <p:cNvSpPr>
            <a:spLocks noGrp="1"/>
          </p:cNvSpPr>
          <p:nvPr>
            <p:ph type="sldNum" sz="quarter" idx="12"/>
          </p:nvPr>
        </p:nvSpPr>
        <p:spPr/>
        <p:txBody>
          <a:bodyPr/>
          <a:lstStyle/>
          <a:p>
            <a:fld id="{B9713C8C-8E70-45D5-AE59-23E60168254E}" type="slidenum">
              <a:rPr lang="en-US" smtClean="0"/>
              <a:t>19</a:t>
            </a:fld>
            <a:endParaRPr lang="en-US" dirty="0"/>
          </a:p>
        </p:txBody>
      </p:sp>
    </p:spTree>
    <p:extLst>
      <p:ext uri="{BB962C8B-B14F-4D97-AF65-F5344CB8AC3E}">
        <p14:creationId xmlns:p14="http://schemas.microsoft.com/office/powerpoint/2010/main" val="4043169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31B76-78D4-720C-1BB4-6629D18158DA}"/>
              </a:ext>
            </a:extLst>
          </p:cNvPr>
          <p:cNvSpPr>
            <a:spLocks noGrp="1"/>
          </p:cNvSpPr>
          <p:nvPr>
            <p:ph type="title"/>
          </p:nvPr>
        </p:nvSpPr>
        <p:spPr/>
        <p:txBody>
          <a:bodyPr>
            <a:normAutofit/>
          </a:bodyPr>
          <a:lstStyle/>
          <a:p>
            <a:pPr algn="ctr"/>
            <a:r>
              <a:rPr lang="en-GB" sz="4800" b="1" u="sng" dirty="0"/>
              <a:t>Can a defendant appeal the case?</a:t>
            </a:r>
          </a:p>
        </p:txBody>
      </p:sp>
      <p:sp>
        <p:nvSpPr>
          <p:cNvPr id="3" name="Content Placeholder 2">
            <a:extLst>
              <a:ext uri="{FF2B5EF4-FFF2-40B4-BE49-F238E27FC236}">
                <a16:creationId xmlns:a16="http://schemas.microsoft.com/office/drawing/2014/main" id="{B8A72EE0-BF45-DBBD-01D0-0E97E848712E}"/>
              </a:ext>
            </a:extLst>
          </p:cNvPr>
          <p:cNvSpPr>
            <a:spLocks noGrp="1"/>
          </p:cNvSpPr>
          <p:nvPr>
            <p:ph idx="1"/>
          </p:nvPr>
        </p:nvSpPr>
        <p:spPr/>
        <p:txBody>
          <a:bodyPr>
            <a:normAutofit fontScale="92500" lnSpcReduction="10000"/>
          </a:bodyPr>
          <a:lstStyle/>
          <a:p>
            <a:r>
              <a:rPr lang="en-GB" dirty="0"/>
              <a:t>Yes but it depends on where the case was heard. </a:t>
            </a:r>
          </a:p>
          <a:p>
            <a:endParaRPr lang="en-GB" dirty="0"/>
          </a:p>
          <a:p>
            <a:r>
              <a:rPr lang="en-GB" dirty="0"/>
              <a:t>Supreme court – important cases.</a:t>
            </a:r>
          </a:p>
          <a:p>
            <a:endParaRPr lang="en-GB" dirty="0"/>
          </a:p>
          <a:p>
            <a:r>
              <a:rPr lang="en-GB" dirty="0"/>
              <a:t>‘’Court of appeal hears cases from County court, family court, high court, divisional court of the high court.’’</a:t>
            </a:r>
          </a:p>
          <a:p>
            <a:endParaRPr lang="en-GB" dirty="0"/>
          </a:p>
          <a:p>
            <a:r>
              <a:rPr lang="en-GB" dirty="0"/>
              <a:t>Divisional court of the high court – Divisional court of the high court (Family division) – Family, Magistrates and county. </a:t>
            </a:r>
          </a:p>
        </p:txBody>
      </p:sp>
      <p:sp>
        <p:nvSpPr>
          <p:cNvPr id="6" name="Slide Number Placeholder 5">
            <a:extLst>
              <a:ext uri="{FF2B5EF4-FFF2-40B4-BE49-F238E27FC236}">
                <a16:creationId xmlns:a16="http://schemas.microsoft.com/office/drawing/2014/main" id="{D8ACD0BE-42F3-09D4-1999-7D5A2FF5BB79}"/>
              </a:ext>
            </a:extLst>
          </p:cNvPr>
          <p:cNvSpPr>
            <a:spLocks noGrp="1"/>
          </p:cNvSpPr>
          <p:nvPr>
            <p:ph type="sldNum" sz="quarter" idx="12"/>
          </p:nvPr>
        </p:nvSpPr>
        <p:spPr/>
        <p:txBody>
          <a:bodyPr/>
          <a:lstStyle/>
          <a:p>
            <a:fld id="{B9713C8C-8E70-45D5-AE59-23E60168254E}" type="slidenum">
              <a:rPr lang="en-US" smtClean="0"/>
              <a:t>20</a:t>
            </a:fld>
            <a:endParaRPr lang="en-US" dirty="0"/>
          </a:p>
        </p:txBody>
      </p:sp>
    </p:spTree>
    <p:extLst>
      <p:ext uri="{BB962C8B-B14F-4D97-AF65-F5344CB8AC3E}">
        <p14:creationId xmlns:p14="http://schemas.microsoft.com/office/powerpoint/2010/main" val="42100538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DC72D7D-9720-9286-FC2A-AC925B04EFA3}"/>
              </a:ext>
            </a:extLst>
          </p:cNvPr>
          <p:cNvSpPr>
            <a:spLocks noGrp="1"/>
          </p:cNvSpPr>
          <p:nvPr>
            <p:ph type="title"/>
          </p:nvPr>
        </p:nvSpPr>
        <p:spPr>
          <a:xfrm>
            <a:off x="3300984" y="2300024"/>
            <a:ext cx="5541264" cy="2064412"/>
          </a:xfrm>
        </p:spPr>
        <p:txBody>
          <a:bodyPr>
            <a:normAutofit/>
          </a:bodyPr>
          <a:lstStyle/>
          <a:p>
            <a:r>
              <a:rPr lang="en-GB" sz="5400" b="1" u="sng" dirty="0"/>
              <a:t>Civil law in action</a:t>
            </a:r>
          </a:p>
        </p:txBody>
      </p:sp>
      <p:sp>
        <p:nvSpPr>
          <p:cNvPr id="6" name="Slide Number Placeholder 5">
            <a:extLst>
              <a:ext uri="{FF2B5EF4-FFF2-40B4-BE49-F238E27FC236}">
                <a16:creationId xmlns:a16="http://schemas.microsoft.com/office/drawing/2014/main" id="{6BD809B7-01D1-58FB-A600-7A5203C642FE}"/>
              </a:ext>
            </a:extLst>
          </p:cNvPr>
          <p:cNvSpPr>
            <a:spLocks noGrp="1"/>
          </p:cNvSpPr>
          <p:nvPr>
            <p:ph type="sldNum" sz="quarter" idx="12"/>
          </p:nvPr>
        </p:nvSpPr>
        <p:spPr/>
        <p:txBody>
          <a:bodyPr/>
          <a:lstStyle/>
          <a:p>
            <a:fld id="{B9713C8C-8E70-45D5-AE59-23E60168254E}" type="slidenum">
              <a:rPr lang="en-US" smtClean="0"/>
              <a:t>21</a:t>
            </a:fld>
            <a:endParaRPr lang="en-US" dirty="0"/>
          </a:p>
        </p:txBody>
      </p:sp>
    </p:spTree>
    <p:extLst>
      <p:ext uri="{BB962C8B-B14F-4D97-AF65-F5344CB8AC3E}">
        <p14:creationId xmlns:p14="http://schemas.microsoft.com/office/powerpoint/2010/main" val="2596558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5C9FB-F9C5-6BA1-4081-949694345FBF}"/>
              </a:ext>
            </a:extLst>
          </p:cNvPr>
          <p:cNvSpPr>
            <a:spLocks noGrp="1"/>
          </p:cNvSpPr>
          <p:nvPr>
            <p:ph type="title"/>
          </p:nvPr>
        </p:nvSpPr>
        <p:spPr/>
        <p:txBody>
          <a:bodyPr>
            <a:normAutofit/>
          </a:bodyPr>
          <a:lstStyle/>
          <a:p>
            <a:pPr algn="ctr"/>
            <a:r>
              <a:rPr lang="en-GB" sz="5400" b="1" u="sng" dirty="0"/>
              <a:t>Archie Battersby </a:t>
            </a:r>
          </a:p>
        </p:txBody>
      </p:sp>
      <p:sp>
        <p:nvSpPr>
          <p:cNvPr id="6" name="Slide Number Placeholder 5">
            <a:extLst>
              <a:ext uri="{FF2B5EF4-FFF2-40B4-BE49-F238E27FC236}">
                <a16:creationId xmlns:a16="http://schemas.microsoft.com/office/drawing/2014/main" id="{39740F55-9A06-26B1-4FF4-1DE3BF807D63}"/>
              </a:ext>
            </a:extLst>
          </p:cNvPr>
          <p:cNvSpPr>
            <a:spLocks noGrp="1"/>
          </p:cNvSpPr>
          <p:nvPr>
            <p:ph type="sldNum" sz="quarter" idx="12"/>
          </p:nvPr>
        </p:nvSpPr>
        <p:spPr/>
        <p:txBody>
          <a:bodyPr/>
          <a:lstStyle/>
          <a:p>
            <a:fld id="{B9713C8C-8E70-45D5-AE59-23E60168254E}" type="slidenum">
              <a:rPr lang="en-US" smtClean="0"/>
              <a:t>22</a:t>
            </a:fld>
            <a:endParaRPr lang="en-US" dirty="0"/>
          </a:p>
        </p:txBody>
      </p:sp>
      <p:pic>
        <p:nvPicPr>
          <p:cNvPr id="1026" name="Picture 2" descr="Archie Battersbee's life support to end tomorrow after parents lose legal  battle - Chronicle Live">
            <a:extLst>
              <a:ext uri="{FF2B5EF4-FFF2-40B4-BE49-F238E27FC236}">
                <a16:creationId xmlns:a16="http://schemas.microsoft.com/office/drawing/2014/main" id="{C029D916-7EA7-2712-9EE4-D834008486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30725" y="1514699"/>
            <a:ext cx="4905462" cy="4841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18642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86A8D-0B0D-328D-9A2D-F8F2560AE2BF}"/>
              </a:ext>
            </a:extLst>
          </p:cNvPr>
          <p:cNvSpPr>
            <a:spLocks noGrp="1"/>
          </p:cNvSpPr>
          <p:nvPr>
            <p:ph type="title"/>
          </p:nvPr>
        </p:nvSpPr>
        <p:spPr/>
        <p:txBody>
          <a:bodyPr>
            <a:normAutofit/>
          </a:bodyPr>
          <a:lstStyle/>
          <a:p>
            <a:pPr algn="ctr"/>
            <a:r>
              <a:rPr lang="en-GB" sz="5400" b="1" u="sng" dirty="0"/>
              <a:t>Charlie Guard</a:t>
            </a:r>
          </a:p>
        </p:txBody>
      </p:sp>
      <p:sp>
        <p:nvSpPr>
          <p:cNvPr id="6" name="Slide Number Placeholder 5">
            <a:extLst>
              <a:ext uri="{FF2B5EF4-FFF2-40B4-BE49-F238E27FC236}">
                <a16:creationId xmlns:a16="http://schemas.microsoft.com/office/drawing/2014/main" id="{148B7182-C1E8-C0C7-D93E-CEB9FD38227B}"/>
              </a:ext>
            </a:extLst>
          </p:cNvPr>
          <p:cNvSpPr>
            <a:spLocks noGrp="1"/>
          </p:cNvSpPr>
          <p:nvPr>
            <p:ph type="sldNum" sz="quarter" idx="12"/>
          </p:nvPr>
        </p:nvSpPr>
        <p:spPr/>
        <p:txBody>
          <a:bodyPr/>
          <a:lstStyle/>
          <a:p>
            <a:fld id="{B9713C8C-8E70-45D5-AE59-23E60168254E}" type="slidenum">
              <a:rPr lang="en-US" smtClean="0"/>
              <a:t>23</a:t>
            </a:fld>
            <a:endParaRPr lang="en-US" dirty="0"/>
          </a:p>
        </p:txBody>
      </p:sp>
      <p:pic>
        <p:nvPicPr>
          <p:cNvPr id="2050" name="Picture 2" descr="Charlie Gard: The story of his parents' legal fight - BBC News">
            <a:extLst>
              <a:ext uri="{FF2B5EF4-FFF2-40B4-BE49-F238E27FC236}">
                <a16:creationId xmlns:a16="http://schemas.microsoft.com/office/drawing/2014/main" id="{0A57E607-C020-80AF-B70D-0CA26535D8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9656" y="1527219"/>
            <a:ext cx="8915358" cy="499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42483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66996-B424-5F2B-650D-8F8693D0E988}"/>
              </a:ext>
            </a:extLst>
          </p:cNvPr>
          <p:cNvSpPr>
            <a:spLocks noGrp="1"/>
          </p:cNvSpPr>
          <p:nvPr>
            <p:ph type="title"/>
          </p:nvPr>
        </p:nvSpPr>
        <p:spPr/>
        <p:txBody>
          <a:bodyPr>
            <a:normAutofit/>
          </a:bodyPr>
          <a:lstStyle/>
          <a:p>
            <a:pPr algn="ctr"/>
            <a:r>
              <a:rPr lang="en-GB" sz="6000" b="1" u="sng" dirty="0"/>
              <a:t>Diane Pretty</a:t>
            </a:r>
          </a:p>
        </p:txBody>
      </p:sp>
      <p:sp>
        <p:nvSpPr>
          <p:cNvPr id="6" name="Slide Number Placeholder 5">
            <a:extLst>
              <a:ext uri="{FF2B5EF4-FFF2-40B4-BE49-F238E27FC236}">
                <a16:creationId xmlns:a16="http://schemas.microsoft.com/office/drawing/2014/main" id="{867D75F9-DA17-1A64-B489-1AA9F820DAB5}"/>
              </a:ext>
            </a:extLst>
          </p:cNvPr>
          <p:cNvSpPr>
            <a:spLocks noGrp="1"/>
          </p:cNvSpPr>
          <p:nvPr>
            <p:ph type="sldNum" sz="quarter" idx="12"/>
          </p:nvPr>
        </p:nvSpPr>
        <p:spPr/>
        <p:txBody>
          <a:bodyPr/>
          <a:lstStyle/>
          <a:p>
            <a:fld id="{B9713C8C-8E70-45D5-AE59-23E60168254E}" type="slidenum">
              <a:rPr lang="en-US" smtClean="0"/>
              <a:t>24</a:t>
            </a:fld>
            <a:endParaRPr lang="en-US" dirty="0"/>
          </a:p>
        </p:txBody>
      </p:sp>
      <p:pic>
        <p:nvPicPr>
          <p:cNvPr id="3074" name="Picture 2" descr="Woman inspired after watching show about Diane Pretty's brave fight for  right to die marries her widower - Mirror Online">
            <a:extLst>
              <a:ext uri="{FF2B5EF4-FFF2-40B4-BE49-F238E27FC236}">
                <a16:creationId xmlns:a16="http://schemas.microsoft.com/office/drawing/2014/main" id="{EC94F979-75B8-B819-EF75-20ECA36314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0190" y="1465867"/>
            <a:ext cx="7554246" cy="5027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86933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C1527-22DC-A9FB-9966-C961FCD17690}"/>
              </a:ext>
            </a:extLst>
          </p:cNvPr>
          <p:cNvSpPr>
            <a:spLocks noGrp="1"/>
          </p:cNvSpPr>
          <p:nvPr>
            <p:ph type="title"/>
          </p:nvPr>
        </p:nvSpPr>
        <p:spPr/>
        <p:txBody>
          <a:bodyPr>
            <a:normAutofit/>
          </a:bodyPr>
          <a:lstStyle/>
          <a:p>
            <a:pPr algn="ctr"/>
            <a:r>
              <a:rPr lang="en-GB" sz="5400" b="1" u="sng" dirty="0"/>
              <a:t>Tony Nicklinson </a:t>
            </a:r>
          </a:p>
        </p:txBody>
      </p:sp>
      <p:sp>
        <p:nvSpPr>
          <p:cNvPr id="6" name="Slide Number Placeholder 5">
            <a:extLst>
              <a:ext uri="{FF2B5EF4-FFF2-40B4-BE49-F238E27FC236}">
                <a16:creationId xmlns:a16="http://schemas.microsoft.com/office/drawing/2014/main" id="{2B4F6979-19FA-5F8D-8F02-19F143FA3C16}"/>
              </a:ext>
            </a:extLst>
          </p:cNvPr>
          <p:cNvSpPr>
            <a:spLocks noGrp="1"/>
          </p:cNvSpPr>
          <p:nvPr>
            <p:ph type="sldNum" sz="quarter" idx="12"/>
          </p:nvPr>
        </p:nvSpPr>
        <p:spPr/>
        <p:txBody>
          <a:bodyPr/>
          <a:lstStyle/>
          <a:p>
            <a:fld id="{B9713C8C-8E70-45D5-AE59-23E60168254E}" type="slidenum">
              <a:rPr lang="en-US" smtClean="0"/>
              <a:t>25</a:t>
            </a:fld>
            <a:endParaRPr lang="en-US" dirty="0"/>
          </a:p>
        </p:txBody>
      </p:sp>
      <p:pic>
        <p:nvPicPr>
          <p:cNvPr id="4098" name="Picture 2" descr="Right-to-die man Tony Nicklinson dead after refusing food - BBC News">
            <a:extLst>
              <a:ext uri="{FF2B5EF4-FFF2-40B4-BE49-F238E27FC236}">
                <a16:creationId xmlns:a16="http://schemas.microsoft.com/office/drawing/2014/main" id="{1F2706EC-3A74-2FB0-7977-88A2B45E8F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6700" y="1456109"/>
            <a:ext cx="9128571" cy="51348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49462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4E807-2F8B-E675-6400-9B6274D4F06C}"/>
              </a:ext>
            </a:extLst>
          </p:cNvPr>
          <p:cNvSpPr>
            <a:spLocks noGrp="1"/>
          </p:cNvSpPr>
          <p:nvPr>
            <p:ph type="title"/>
          </p:nvPr>
        </p:nvSpPr>
        <p:spPr/>
        <p:txBody>
          <a:bodyPr>
            <a:normAutofit/>
          </a:bodyPr>
          <a:lstStyle/>
          <a:p>
            <a:pPr algn="ctr"/>
            <a:r>
              <a:rPr lang="en-GB" sz="5400" b="1" u="sng" dirty="0"/>
              <a:t>More</a:t>
            </a:r>
          </a:p>
        </p:txBody>
      </p:sp>
      <p:sp>
        <p:nvSpPr>
          <p:cNvPr id="6" name="Slide Number Placeholder 5">
            <a:extLst>
              <a:ext uri="{FF2B5EF4-FFF2-40B4-BE49-F238E27FC236}">
                <a16:creationId xmlns:a16="http://schemas.microsoft.com/office/drawing/2014/main" id="{38DCA9B3-55D1-0053-FB87-C19672D9B3DF}"/>
              </a:ext>
            </a:extLst>
          </p:cNvPr>
          <p:cNvSpPr>
            <a:spLocks noGrp="1"/>
          </p:cNvSpPr>
          <p:nvPr>
            <p:ph type="sldNum" sz="quarter" idx="12"/>
          </p:nvPr>
        </p:nvSpPr>
        <p:spPr/>
        <p:txBody>
          <a:bodyPr/>
          <a:lstStyle/>
          <a:p>
            <a:fld id="{B9713C8C-8E70-45D5-AE59-23E60168254E}" type="slidenum">
              <a:rPr lang="en-US" smtClean="0"/>
              <a:t>26</a:t>
            </a:fld>
            <a:endParaRPr lang="en-US" dirty="0"/>
          </a:p>
        </p:txBody>
      </p:sp>
      <p:pic>
        <p:nvPicPr>
          <p:cNvPr id="1026" name="Picture 2" descr="Picture: Lucy Brown">
            <a:extLst>
              <a:ext uri="{FF2B5EF4-FFF2-40B4-BE49-F238E27FC236}">
                <a16:creationId xmlns:a16="http://schemas.microsoft.com/office/drawing/2014/main" id="{99D3F6DD-3C1F-C027-4093-674A2ACF8B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251" y="1776442"/>
            <a:ext cx="5715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E790B3A-4E01-7270-CD88-C6341A5C03E3}"/>
              </a:ext>
            </a:extLst>
          </p:cNvPr>
          <p:cNvSpPr txBox="1"/>
          <p:nvPr/>
        </p:nvSpPr>
        <p:spPr>
          <a:xfrm>
            <a:off x="521713" y="5851038"/>
            <a:ext cx="5306886" cy="646331"/>
          </a:xfrm>
          <a:prstGeom prst="rect">
            <a:avLst/>
          </a:prstGeom>
          <a:noFill/>
        </p:spPr>
        <p:txBody>
          <a:bodyPr wrap="square" rtlCol="0">
            <a:spAutoFit/>
          </a:bodyPr>
          <a:lstStyle/>
          <a:p>
            <a:pPr algn="ctr"/>
            <a:r>
              <a:rPr lang="en-GB" dirty="0"/>
              <a:t>Claims from families and many more as a result of the fire. </a:t>
            </a:r>
          </a:p>
        </p:txBody>
      </p:sp>
      <p:sp>
        <p:nvSpPr>
          <p:cNvPr id="9" name="TextBox 8">
            <a:extLst>
              <a:ext uri="{FF2B5EF4-FFF2-40B4-BE49-F238E27FC236}">
                <a16:creationId xmlns:a16="http://schemas.microsoft.com/office/drawing/2014/main" id="{BA89692F-6D7B-74D1-F2D3-C1D631A2D6FF}"/>
              </a:ext>
            </a:extLst>
          </p:cNvPr>
          <p:cNvSpPr txBox="1"/>
          <p:nvPr/>
        </p:nvSpPr>
        <p:spPr>
          <a:xfrm>
            <a:off x="6609767" y="5851038"/>
            <a:ext cx="6095064" cy="369332"/>
          </a:xfrm>
          <a:prstGeom prst="rect">
            <a:avLst/>
          </a:prstGeom>
          <a:noFill/>
        </p:spPr>
        <p:txBody>
          <a:bodyPr wrap="square">
            <a:spAutoFit/>
          </a:bodyPr>
          <a:lstStyle/>
          <a:p>
            <a:r>
              <a:rPr lang="en-GB" dirty="0"/>
              <a:t>Woman joins 3 other women to sue Andrew </a:t>
            </a:r>
            <a:r>
              <a:rPr lang="en-GB" dirty="0" err="1"/>
              <a:t>tate</a:t>
            </a:r>
            <a:r>
              <a:rPr lang="en-GB" dirty="0"/>
              <a:t>. </a:t>
            </a:r>
          </a:p>
        </p:txBody>
      </p:sp>
      <p:pic>
        <p:nvPicPr>
          <p:cNvPr id="1028" name="Picture 4" descr="Andrew Tate - Wikipedia">
            <a:extLst>
              <a:ext uri="{FF2B5EF4-FFF2-40B4-BE49-F238E27FC236}">
                <a16:creationId xmlns:a16="http://schemas.microsoft.com/office/drawing/2014/main" id="{AC00560E-5A26-F29D-095E-A5B55FAEF6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9374" y="1655567"/>
            <a:ext cx="2615819" cy="3930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49009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024C1-C729-E459-3295-1BA7A51BABB1}"/>
              </a:ext>
            </a:extLst>
          </p:cNvPr>
          <p:cNvSpPr>
            <a:spLocks noGrp="1"/>
          </p:cNvSpPr>
          <p:nvPr>
            <p:ph type="title"/>
          </p:nvPr>
        </p:nvSpPr>
        <p:spPr>
          <a:xfrm>
            <a:off x="838200" y="365125"/>
            <a:ext cx="10515600" cy="1325563"/>
          </a:xfrm>
        </p:spPr>
        <p:txBody>
          <a:bodyPr anchor="ctr">
            <a:normAutofit/>
          </a:bodyPr>
          <a:lstStyle/>
          <a:p>
            <a:pPr algn="ctr"/>
            <a:r>
              <a:rPr lang="en-GB" sz="6000" b="1" u="sng" dirty="0"/>
              <a:t>Activity </a:t>
            </a:r>
          </a:p>
        </p:txBody>
      </p:sp>
      <p:sp>
        <p:nvSpPr>
          <p:cNvPr id="6" name="Slide Number Placeholder 5">
            <a:extLst>
              <a:ext uri="{FF2B5EF4-FFF2-40B4-BE49-F238E27FC236}">
                <a16:creationId xmlns:a16="http://schemas.microsoft.com/office/drawing/2014/main" id="{1926E1E1-FCF9-16AB-C746-09ED4B46AD39}"/>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27</a:t>
            </a:fld>
            <a:endParaRPr lang="en-US"/>
          </a:p>
        </p:txBody>
      </p:sp>
      <p:graphicFrame>
        <p:nvGraphicFramePr>
          <p:cNvPr id="8" name="Content Placeholder 2">
            <a:extLst>
              <a:ext uri="{FF2B5EF4-FFF2-40B4-BE49-F238E27FC236}">
                <a16:creationId xmlns:a16="http://schemas.microsoft.com/office/drawing/2014/main" id="{D6CF910E-1158-2138-CA1B-05CAE9BBDF85}"/>
              </a:ext>
            </a:extLst>
          </p:cNvPr>
          <p:cNvGraphicFramePr>
            <a:graphicFrameLocks noGrp="1"/>
          </p:cNvGraphicFramePr>
          <p:nvPr>
            <p:ph idx="1"/>
            <p:extLst>
              <p:ext uri="{D42A27DB-BD31-4B8C-83A1-F6EECF244321}">
                <p14:modId xmlns:p14="http://schemas.microsoft.com/office/powerpoint/2010/main" val="971055900"/>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39414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8FF2BC6-15A5-D4D8-72E7-719DB02A5ED0}"/>
              </a:ext>
            </a:extLst>
          </p:cNvPr>
          <p:cNvSpPr>
            <a:spLocks noGrp="1"/>
          </p:cNvSpPr>
          <p:nvPr>
            <p:ph type="ctrTitle"/>
          </p:nvPr>
        </p:nvSpPr>
        <p:spPr/>
        <p:txBody>
          <a:bodyPr>
            <a:normAutofit/>
          </a:bodyPr>
          <a:lstStyle/>
          <a:p>
            <a:pPr algn="ctr"/>
            <a:r>
              <a:rPr lang="en-GB" sz="6000" b="1" u="sng" dirty="0"/>
              <a:t>Let’s take a break!</a:t>
            </a:r>
          </a:p>
        </p:txBody>
      </p:sp>
      <p:sp>
        <p:nvSpPr>
          <p:cNvPr id="8" name="Subtitle 7">
            <a:extLst>
              <a:ext uri="{FF2B5EF4-FFF2-40B4-BE49-F238E27FC236}">
                <a16:creationId xmlns:a16="http://schemas.microsoft.com/office/drawing/2014/main" id="{CE92A48D-B855-A43F-54D3-94CA196AF513}"/>
              </a:ext>
            </a:extLst>
          </p:cNvPr>
          <p:cNvSpPr>
            <a:spLocks noGrp="1"/>
          </p:cNvSpPr>
          <p:nvPr>
            <p:ph type="subTitle" idx="1"/>
          </p:nvPr>
        </p:nvSpPr>
        <p:spPr/>
        <p:txBody>
          <a:bodyPr/>
          <a:lstStyle/>
          <a:p>
            <a:r>
              <a:rPr lang="en-GB" i="1" dirty="0"/>
              <a:t>Take 10 minutes</a:t>
            </a:r>
          </a:p>
        </p:txBody>
      </p:sp>
      <p:sp>
        <p:nvSpPr>
          <p:cNvPr id="6" name="Slide Number Placeholder 5">
            <a:extLst>
              <a:ext uri="{FF2B5EF4-FFF2-40B4-BE49-F238E27FC236}">
                <a16:creationId xmlns:a16="http://schemas.microsoft.com/office/drawing/2014/main" id="{0A75A48C-F881-B869-9E17-171906CF7BDB}"/>
              </a:ext>
            </a:extLst>
          </p:cNvPr>
          <p:cNvSpPr>
            <a:spLocks noGrp="1"/>
          </p:cNvSpPr>
          <p:nvPr>
            <p:ph type="sldNum" sz="quarter" idx="4294967295"/>
          </p:nvPr>
        </p:nvSpPr>
        <p:spPr>
          <a:xfrm>
            <a:off x="9448800" y="6356350"/>
            <a:ext cx="2743200" cy="365125"/>
          </a:xfrm>
        </p:spPr>
        <p:txBody>
          <a:bodyPr/>
          <a:lstStyle/>
          <a:p>
            <a:fld id="{B9713C8C-8E70-45D5-AE59-23E60168254E}" type="slidenum">
              <a:rPr lang="en-US" smtClean="0"/>
              <a:t>28</a:t>
            </a:fld>
            <a:endParaRPr lang="en-US" dirty="0"/>
          </a:p>
        </p:txBody>
      </p:sp>
    </p:spTree>
    <p:extLst>
      <p:ext uri="{BB962C8B-B14F-4D97-AF65-F5344CB8AC3E}">
        <p14:creationId xmlns:p14="http://schemas.microsoft.com/office/powerpoint/2010/main" val="4768769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A50CB-9585-3265-5548-0A2FCE75E8EB}"/>
              </a:ext>
            </a:extLst>
          </p:cNvPr>
          <p:cNvSpPr>
            <a:spLocks noGrp="1"/>
          </p:cNvSpPr>
          <p:nvPr>
            <p:ph type="title"/>
          </p:nvPr>
        </p:nvSpPr>
        <p:spPr/>
        <p:txBody>
          <a:bodyPr>
            <a:normAutofit/>
          </a:bodyPr>
          <a:lstStyle/>
          <a:p>
            <a:pPr algn="ctr"/>
            <a:r>
              <a:rPr lang="en-GB" sz="4400" b="1" u="sng" dirty="0"/>
              <a:t>Other types of courts regarding Civil law</a:t>
            </a:r>
          </a:p>
        </p:txBody>
      </p:sp>
      <p:sp>
        <p:nvSpPr>
          <p:cNvPr id="3" name="Content Placeholder 2">
            <a:extLst>
              <a:ext uri="{FF2B5EF4-FFF2-40B4-BE49-F238E27FC236}">
                <a16:creationId xmlns:a16="http://schemas.microsoft.com/office/drawing/2014/main" id="{BBAEF262-6ED5-9308-CE0D-B1AA0A5C09FF}"/>
              </a:ext>
            </a:extLst>
          </p:cNvPr>
          <p:cNvSpPr>
            <a:spLocks noGrp="1"/>
          </p:cNvSpPr>
          <p:nvPr>
            <p:ph idx="1"/>
          </p:nvPr>
        </p:nvSpPr>
        <p:spPr/>
        <p:txBody>
          <a:bodyPr>
            <a:normAutofit lnSpcReduction="10000"/>
          </a:bodyPr>
          <a:lstStyle/>
          <a:p>
            <a:r>
              <a:rPr lang="en-GB" dirty="0"/>
              <a:t>Tribunals, courts and enforcement Act 2007 – deals with tribunals. </a:t>
            </a:r>
          </a:p>
          <a:p>
            <a:endParaRPr lang="en-GB" dirty="0"/>
          </a:p>
          <a:p>
            <a:r>
              <a:rPr lang="en-GB" dirty="0"/>
              <a:t>Tribunal sort out specific issues. </a:t>
            </a:r>
          </a:p>
          <a:p>
            <a:endParaRPr lang="en-GB" dirty="0"/>
          </a:p>
          <a:p>
            <a:r>
              <a:rPr lang="en-GB" dirty="0"/>
              <a:t>Employment tribunal is an example. </a:t>
            </a:r>
          </a:p>
          <a:p>
            <a:endParaRPr lang="en-GB" dirty="0"/>
          </a:p>
          <a:p>
            <a:r>
              <a:rPr lang="en-GB" dirty="0"/>
              <a:t>‘’Included ; Judge and 2 panel members.’’</a:t>
            </a:r>
          </a:p>
        </p:txBody>
      </p:sp>
      <p:sp>
        <p:nvSpPr>
          <p:cNvPr id="6" name="Slide Number Placeholder 5">
            <a:extLst>
              <a:ext uri="{FF2B5EF4-FFF2-40B4-BE49-F238E27FC236}">
                <a16:creationId xmlns:a16="http://schemas.microsoft.com/office/drawing/2014/main" id="{3F153E4E-E0D8-963B-0992-15367974747E}"/>
              </a:ext>
            </a:extLst>
          </p:cNvPr>
          <p:cNvSpPr>
            <a:spLocks noGrp="1"/>
          </p:cNvSpPr>
          <p:nvPr>
            <p:ph type="sldNum" sz="quarter" idx="12"/>
          </p:nvPr>
        </p:nvSpPr>
        <p:spPr/>
        <p:txBody>
          <a:bodyPr/>
          <a:lstStyle/>
          <a:p>
            <a:fld id="{B9713C8C-8E70-45D5-AE59-23E60168254E}" type="slidenum">
              <a:rPr lang="en-US" smtClean="0"/>
              <a:t>29</a:t>
            </a:fld>
            <a:endParaRPr lang="en-US" dirty="0"/>
          </a:p>
        </p:txBody>
      </p:sp>
    </p:spTree>
    <p:extLst>
      <p:ext uri="{BB962C8B-B14F-4D97-AF65-F5344CB8AC3E}">
        <p14:creationId xmlns:p14="http://schemas.microsoft.com/office/powerpoint/2010/main" val="20957838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EBF1A25-1C11-9E37-C413-B5D287F45B18}"/>
              </a:ext>
            </a:extLst>
          </p:cNvPr>
          <p:cNvSpPr>
            <a:spLocks noGrp="1"/>
          </p:cNvSpPr>
          <p:nvPr>
            <p:ph type="ctrTitle"/>
          </p:nvPr>
        </p:nvSpPr>
        <p:spPr/>
        <p:txBody>
          <a:bodyPr/>
          <a:lstStyle/>
          <a:p>
            <a:pPr algn="ctr"/>
            <a:r>
              <a:rPr lang="en-GB" b="1" u="sng" dirty="0"/>
              <a:t>How can they sort the case out outside the courts?</a:t>
            </a:r>
          </a:p>
        </p:txBody>
      </p:sp>
      <p:sp>
        <p:nvSpPr>
          <p:cNvPr id="8" name="Subtitle 7">
            <a:extLst>
              <a:ext uri="{FF2B5EF4-FFF2-40B4-BE49-F238E27FC236}">
                <a16:creationId xmlns:a16="http://schemas.microsoft.com/office/drawing/2014/main" id="{3BF8FE6F-CF30-12ED-15DC-556B5F6B112A}"/>
              </a:ext>
            </a:extLst>
          </p:cNvPr>
          <p:cNvSpPr>
            <a:spLocks noGrp="1"/>
          </p:cNvSpPr>
          <p:nvPr>
            <p:ph type="subTitle" idx="1"/>
          </p:nvPr>
        </p:nvSpPr>
        <p:spPr/>
        <p:txBody>
          <a:bodyPr/>
          <a:lstStyle/>
          <a:p>
            <a:pPr algn="ctr"/>
            <a:r>
              <a:rPr lang="en-GB" i="1" dirty="0"/>
              <a:t>What do you think?</a:t>
            </a:r>
          </a:p>
        </p:txBody>
      </p:sp>
      <p:sp>
        <p:nvSpPr>
          <p:cNvPr id="6" name="Slide Number Placeholder 5">
            <a:extLst>
              <a:ext uri="{FF2B5EF4-FFF2-40B4-BE49-F238E27FC236}">
                <a16:creationId xmlns:a16="http://schemas.microsoft.com/office/drawing/2014/main" id="{C0C44C9A-FA0D-8687-73A1-A61B15D561DA}"/>
              </a:ext>
            </a:extLst>
          </p:cNvPr>
          <p:cNvSpPr>
            <a:spLocks noGrp="1"/>
          </p:cNvSpPr>
          <p:nvPr>
            <p:ph type="sldNum" sz="quarter" idx="4294967295"/>
          </p:nvPr>
        </p:nvSpPr>
        <p:spPr>
          <a:xfrm>
            <a:off x="9448800" y="6356350"/>
            <a:ext cx="2743200" cy="365125"/>
          </a:xfrm>
        </p:spPr>
        <p:txBody>
          <a:bodyPr/>
          <a:lstStyle/>
          <a:p>
            <a:fld id="{B9713C8C-8E70-45D5-AE59-23E60168254E}" type="slidenum">
              <a:rPr lang="en-US" smtClean="0"/>
              <a:t>30</a:t>
            </a:fld>
            <a:endParaRPr lang="en-US" dirty="0"/>
          </a:p>
        </p:txBody>
      </p:sp>
    </p:spTree>
    <p:extLst>
      <p:ext uri="{BB962C8B-B14F-4D97-AF65-F5344CB8AC3E}">
        <p14:creationId xmlns:p14="http://schemas.microsoft.com/office/powerpoint/2010/main" val="8700676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C574F-6EAA-138B-A3C6-4FEFB8877E33}"/>
              </a:ext>
            </a:extLst>
          </p:cNvPr>
          <p:cNvSpPr>
            <a:spLocks noGrp="1"/>
          </p:cNvSpPr>
          <p:nvPr>
            <p:ph type="title"/>
          </p:nvPr>
        </p:nvSpPr>
        <p:spPr/>
        <p:txBody>
          <a:bodyPr>
            <a:normAutofit/>
          </a:bodyPr>
          <a:lstStyle/>
          <a:p>
            <a:pPr algn="ctr"/>
            <a:r>
              <a:rPr lang="en-GB" sz="5400" b="1" u="sng" dirty="0"/>
              <a:t>Continued </a:t>
            </a:r>
          </a:p>
        </p:txBody>
      </p:sp>
      <p:sp>
        <p:nvSpPr>
          <p:cNvPr id="3" name="Content Placeholder 2">
            <a:extLst>
              <a:ext uri="{FF2B5EF4-FFF2-40B4-BE49-F238E27FC236}">
                <a16:creationId xmlns:a16="http://schemas.microsoft.com/office/drawing/2014/main" id="{383F7216-52BD-3B9D-98BF-D4497E4E1472}"/>
              </a:ext>
            </a:extLst>
          </p:cNvPr>
          <p:cNvSpPr>
            <a:spLocks noGrp="1"/>
          </p:cNvSpPr>
          <p:nvPr>
            <p:ph idx="1"/>
          </p:nvPr>
        </p:nvSpPr>
        <p:spPr/>
        <p:txBody>
          <a:bodyPr>
            <a:normAutofit fontScale="92500" lnSpcReduction="20000"/>
          </a:bodyPr>
          <a:lstStyle/>
          <a:p>
            <a:pPr>
              <a:lnSpc>
                <a:spcPct val="200000"/>
              </a:lnSpc>
            </a:pPr>
            <a:r>
              <a:rPr lang="en-GB" dirty="0"/>
              <a:t>Different types; </a:t>
            </a:r>
          </a:p>
          <a:p>
            <a:pPr>
              <a:lnSpc>
                <a:spcPct val="200000"/>
              </a:lnSpc>
            </a:pPr>
            <a:r>
              <a:rPr lang="en-GB" dirty="0"/>
              <a:t>1. Arbitration. </a:t>
            </a:r>
          </a:p>
          <a:p>
            <a:pPr>
              <a:lnSpc>
                <a:spcPct val="200000"/>
              </a:lnSpc>
            </a:pPr>
            <a:r>
              <a:rPr lang="en-GB" dirty="0"/>
              <a:t>2. Conciliation. </a:t>
            </a:r>
          </a:p>
          <a:p>
            <a:pPr>
              <a:lnSpc>
                <a:spcPct val="200000"/>
              </a:lnSpc>
            </a:pPr>
            <a:r>
              <a:rPr lang="en-GB" dirty="0"/>
              <a:t>3. Mediation. </a:t>
            </a:r>
          </a:p>
          <a:p>
            <a:pPr>
              <a:lnSpc>
                <a:spcPct val="200000"/>
              </a:lnSpc>
            </a:pPr>
            <a:r>
              <a:rPr lang="en-GB" dirty="0"/>
              <a:t>4. Negotiation.</a:t>
            </a:r>
          </a:p>
        </p:txBody>
      </p:sp>
      <p:sp>
        <p:nvSpPr>
          <p:cNvPr id="6" name="Slide Number Placeholder 5">
            <a:extLst>
              <a:ext uri="{FF2B5EF4-FFF2-40B4-BE49-F238E27FC236}">
                <a16:creationId xmlns:a16="http://schemas.microsoft.com/office/drawing/2014/main" id="{64F59DCF-F9B0-E3DF-D808-FB00B7DBFB06}"/>
              </a:ext>
            </a:extLst>
          </p:cNvPr>
          <p:cNvSpPr>
            <a:spLocks noGrp="1"/>
          </p:cNvSpPr>
          <p:nvPr>
            <p:ph type="sldNum" sz="quarter" idx="12"/>
          </p:nvPr>
        </p:nvSpPr>
        <p:spPr/>
        <p:txBody>
          <a:bodyPr/>
          <a:lstStyle/>
          <a:p>
            <a:fld id="{B9713C8C-8E70-45D5-AE59-23E60168254E}" type="slidenum">
              <a:rPr lang="en-US" smtClean="0"/>
              <a:t>31</a:t>
            </a:fld>
            <a:endParaRPr lang="en-US" dirty="0"/>
          </a:p>
        </p:txBody>
      </p:sp>
    </p:spTree>
    <p:extLst>
      <p:ext uri="{BB962C8B-B14F-4D97-AF65-F5344CB8AC3E}">
        <p14:creationId xmlns:p14="http://schemas.microsoft.com/office/powerpoint/2010/main" val="5732962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2BB8B-084A-A029-8CD9-A46E52623C22}"/>
              </a:ext>
            </a:extLst>
          </p:cNvPr>
          <p:cNvSpPr>
            <a:spLocks noGrp="1"/>
          </p:cNvSpPr>
          <p:nvPr>
            <p:ph type="title"/>
          </p:nvPr>
        </p:nvSpPr>
        <p:spPr/>
        <p:txBody>
          <a:bodyPr>
            <a:normAutofit/>
          </a:bodyPr>
          <a:lstStyle/>
          <a:p>
            <a:pPr algn="ctr"/>
            <a:r>
              <a:rPr lang="en-GB" sz="5400" b="1" u="sng" dirty="0"/>
              <a:t>Mediation</a:t>
            </a:r>
          </a:p>
        </p:txBody>
      </p:sp>
      <p:sp>
        <p:nvSpPr>
          <p:cNvPr id="3" name="Content Placeholder 2">
            <a:extLst>
              <a:ext uri="{FF2B5EF4-FFF2-40B4-BE49-F238E27FC236}">
                <a16:creationId xmlns:a16="http://schemas.microsoft.com/office/drawing/2014/main" id="{79E4F0DB-4D0B-6F87-5200-359949BC6D8C}"/>
              </a:ext>
            </a:extLst>
          </p:cNvPr>
          <p:cNvSpPr>
            <a:spLocks noGrp="1"/>
          </p:cNvSpPr>
          <p:nvPr>
            <p:ph idx="1"/>
          </p:nvPr>
        </p:nvSpPr>
        <p:spPr/>
        <p:txBody>
          <a:bodyPr>
            <a:normAutofit lnSpcReduction="10000"/>
          </a:bodyPr>
          <a:lstStyle/>
          <a:p>
            <a:r>
              <a:rPr lang="en-GB" dirty="0"/>
              <a:t>Mediator acts as a go between for both parties. </a:t>
            </a:r>
          </a:p>
          <a:p>
            <a:endParaRPr lang="en-GB" dirty="0"/>
          </a:p>
          <a:p>
            <a:r>
              <a:rPr lang="en-GB" dirty="0"/>
              <a:t>The mediator will be informed of both sides of the argument before the mediation session begins. </a:t>
            </a:r>
          </a:p>
          <a:p>
            <a:endParaRPr lang="en-GB" dirty="0"/>
          </a:p>
          <a:p>
            <a:r>
              <a:rPr lang="en-GB" dirty="0"/>
              <a:t>Agreements outside of court. </a:t>
            </a:r>
          </a:p>
          <a:p>
            <a:endParaRPr lang="en-GB" dirty="0"/>
          </a:p>
          <a:p>
            <a:r>
              <a:rPr lang="en-GB" dirty="0"/>
              <a:t>The parties are in different rooms. </a:t>
            </a:r>
          </a:p>
        </p:txBody>
      </p:sp>
      <p:sp>
        <p:nvSpPr>
          <p:cNvPr id="6" name="Slide Number Placeholder 5">
            <a:extLst>
              <a:ext uri="{FF2B5EF4-FFF2-40B4-BE49-F238E27FC236}">
                <a16:creationId xmlns:a16="http://schemas.microsoft.com/office/drawing/2014/main" id="{2092AD37-A7DC-5080-57B5-DFC9E597C26F}"/>
              </a:ext>
            </a:extLst>
          </p:cNvPr>
          <p:cNvSpPr>
            <a:spLocks noGrp="1"/>
          </p:cNvSpPr>
          <p:nvPr>
            <p:ph type="sldNum" sz="quarter" idx="12"/>
          </p:nvPr>
        </p:nvSpPr>
        <p:spPr/>
        <p:txBody>
          <a:bodyPr/>
          <a:lstStyle/>
          <a:p>
            <a:fld id="{B9713C8C-8E70-45D5-AE59-23E60168254E}" type="slidenum">
              <a:rPr lang="en-US" smtClean="0"/>
              <a:t>32</a:t>
            </a:fld>
            <a:endParaRPr lang="en-US" dirty="0"/>
          </a:p>
        </p:txBody>
      </p:sp>
    </p:spTree>
    <p:extLst>
      <p:ext uri="{BB962C8B-B14F-4D97-AF65-F5344CB8AC3E}">
        <p14:creationId xmlns:p14="http://schemas.microsoft.com/office/powerpoint/2010/main" val="10902577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C5496-6D1F-C225-43EA-0786E12EECD7}"/>
              </a:ext>
            </a:extLst>
          </p:cNvPr>
          <p:cNvSpPr>
            <a:spLocks noGrp="1"/>
          </p:cNvSpPr>
          <p:nvPr>
            <p:ph type="title"/>
          </p:nvPr>
        </p:nvSpPr>
        <p:spPr/>
        <p:txBody>
          <a:bodyPr>
            <a:normAutofit/>
          </a:bodyPr>
          <a:lstStyle/>
          <a:p>
            <a:pPr algn="ctr"/>
            <a:r>
              <a:rPr lang="en-GB" sz="5400" b="1" u="sng" dirty="0"/>
              <a:t>Continued </a:t>
            </a:r>
          </a:p>
        </p:txBody>
      </p:sp>
      <p:sp>
        <p:nvSpPr>
          <p:cNvPr id="3" name="Content Placeholder 2">
            <a:extLst>
              <a:ext uri="{FF2B5EF4-FFF2-40B4-BE49-F238E27FC236}">
                <a16:creationId xmlns:a16="http://schemas.microsoft.com/office/drawing/2014/main" id="{A9AB4C54-7F52-5AD0-5403-738050B0B851}"/>
              </a:ext>
            </a:extLst>
          </p:cNvPr>
          <p:cNvSpPr>
            <a:spLocks noGrp="1"/>
          </p:cNvSpPr>
          <p:nvPr>
            <p:ph idx="1"/>
          </p:nvPr>
        </p:nvSpPr>
        <p:spPr/>
        <p:txBody>
          <a:bodyPr/>
          <a:lstStyle/>
          <a:p>
            <a:r>
              <a:rPr lang="en-GB" dirty="0"/>
              <a:t>Only in certain circumstances can this be used. </a:t>
            </a:r>
          </a:p>
          <a:p>
            <a:endParaRPr lang="en-GB" dirty="0"/>
          </a:p>
          <a:p>
            <a:r>
              <a:rPr lang="en-GB" dirty="0"/>
              <a:t>Child custody arrangements is an example. </a:t>
            </a:r>
          </a:p>
          <a:p>
            <a:endParaRPr lang="en-GB" dirty="0"/>
          </a:p>
          <a:p>
            <a:r>
              <a:rPr lang="en-GB" dirty="0"/>
              <a:t>Should try mediation before going to court. </a:t>
            </a:r>
          </a:p>
          <a:p>
            <a:endParaRPr lang="en-GB" dirty="0"/>
          </a:p>
          <a:p>
            <a:r>
              <a:rPr lang="en-GB" dirty="0"/>
              <a:t>because going to court is a last resort. </a:t>
            </a:r>
          </a:p>
        </p:txBody>
      </p:sp>
      <p:sp>
        <p:nvSpPr>
          <p:cNvPr id="6" name="Slide Number Placeholder 5">
            <a:extLst>
              <a:ext uri="{FF2B5EF4-FFF2-40B4-BE49-F238E27FC236}">
                <a16:creationId xmlns:a16="http://schemas.microsoft.com/office/drawing/2014/main" id="{EDD2F702-907C-986A-6747-5AD88E5D7AD7}"/>
              </a:ext>
            </a:extLst>
          </p:cNvPr>
          <p:cNvSpPr>
            <a:spLocks noGrp="1"/>
          </p:cNvSpPr>
          <p:nvPr>
            <p:ph type="sldNum" sz="quarter" idx="12"/>
          </p:nvPr>
        </p:nvSpPr>
        <p:spPr/>
        <p:txBody>
          <a:bodyPr/>
          <a:lstStyle/>
          <a:p>
            <a:fld id="{B9713C8C-8E70-45D5-AE59-23E60168254E}" type="slidenum">
              <a:rPr lang="en-US" smtClean="0"/>
              <a:t>33</a:t>
            </a:fld>
            <a:endParaRPr lang="en-US" dirty="0"/>
          </a:p>
        </p:txBody>
      </p:sp>
    </p:spTree>
    <p:extLst>
      <p:ext uri="{BB962C8B-B14F-4D97-AF65-F5344CB8AC3E}">
        <p14:creationId xmlns:p14="http://schemas.microsoft.com/office/powerpoint/2010/main" val="15506035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48196-3926-35A8-A4A4-D5527C22ABD4}"/>
              </a:ext>
            </a:extLst>
          </p:cNvPr>
          <p:cNvSpPr>
            <a:spLocks noGrp="1"/>
          </p:cNvSpPr>
          <p:nvPr>
            <p:ph type="title"/>
          </p:nvPr>
        </p:nvSpPr>
        <p:spPr>
          <a:xfrm>
            <a:off x="3244269" y="1559361"/>
            <a:ext cx="5541264" cy="3371668"/>
          </a:xfrm>
        </p:spPr>
        <p:txBody>
          <a:bodyPr>
            <a:normAutofit fontScale="90000"/>
          </a:bodyPr>
          <a:lstStyle/>
          <a:p>
            <a:pPr algn="ctr"/>
            <a:r>
              <a:rPr lang="en-GB" sz="5400" b="1" u="sng" dirty="0"/>
              <a:t>What are the advantages and disadvantages of using mediation? </a:t>
            </a:r>
          </a:p>
        </p:txBody>
      </p:sp>
      <p:sp>
        <p:nvSpPr>
          <p:cNvPr id="6" name="Slide Number Placeholder 5">
            <a:extLst>
              <a:ext uri="{FF2B5EF4-FFF2-40B4-BE49-F238E27FC236}">
                <a16:creationId xmlns:a16="http://schemas.microsoft.com/office/drawing/2014/main" id="{3DB67125-FBAE-FB18-BF95-841E352DD09E}"/>
              </a:ext>
            </a:extLst>
          </p:cNvPr>
          <p:cNvSpPr>
            <a:spLocks noGrp="1"/>
          </p:cNvSpPr>
          <p:nvPr>
            <p:ph type="sldNum" sz="quarter" idx="12"/>
          </p:nvPr>
        </p:nvSpPr>
        <p:spPr/>
        <p:txBody>
          <a:bodyPr/>
          <a:lstStyle/>
          <a:p>
            <a:fld id="{B9713C8C-8E70-45D5-AE59-23E60168254E}" type="slidenum">
              <a:rPr lang="en-US" smtClean="0"/>
              <a:t>34</a:t>
            </a:fld>
            <a:endParaRPr lang="en-US" dirty="0"/>
          </a:p>
        </p:txBody>
      </p:sp>
    </p:spTree>
    <p:extLst>
      <p:ext uri="{BB962C8B-B14F-4D97-AF65-F5344CB8AC3E}">
        <p14:creationId xmlns:p14="http://schemas.microsoft.com/office/powerpoint/2010/main" val="4352976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9CCE4-82C8-6062-77C1-1DF030F1BD07}"/>
              </a:ext>
            </a:extLst>
          </p:cNvPr>
          <p:cNvSpPr>
            <a:spLocks noGrp="1"/>
          </p:cNvSpPr>
          <p:nvPr>
            <p:ph type="title"/>
          </p:nvPr>
        </p:nvSpPr>
        <p:spPr>
          <a:xfrm>
            <a:off x="838200" y="365125"/>
            <a:ext cx="10515600" cy="1325563"/>
          </a:xfrm>
        </p:spPr>
        <p:txBody>
          <a:bodyPr anchor="ctr">
            <a:normAutofit/>
          </a:bodyPr>
          <a:lstStyle/>
          <a:p>
            <a:pPr algn="ctr"/>
            <a:r>
              <a:rPr lang="en-GB" sz="6000" b="1" u="sng" dirty="0"/>
              <a:t>Negotiations </a:t>
            </a:r>
          </a:p>
        </p:txBody>
      </p:sp>
      <p:sp>
        <p:nvSpPr>
          <p:cNvPr id="6" name="Slide Number Placeholder 5">
            <a:extLst>
              <a:ext uri="{FF2B5EF4-FFF2-40B4-BE49-F238E27FC236}">
                <a16:creationId xmlns:a16="http://schemas.microsoft.com/office/drawing/2014/main" id="{38AAD026-C57A-776E-0AF8-BFCEE59F21B6}"/>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35</a:t>
            </a:fld>
            <a:endParaRPr lang="en-US"/>
          </a:p>
        </p:txBody>
      </p:sp>
      <p:graphicFrame>
        <p:nvGraphicFramePr>
          <p:cNvPr id="8" name="Content Placeholder 2">
            <a:extLst>
              <a:ext uri="{FF2B5EF4-FFF2-40B4-BE49-F238E27FC236}">
                <a16:creationId xmlns:a16="http://schemas.microsoft.com/office/drawing/2014/main" id="{BE461660-4C2A-6815-529D-7E8BE44858F2}"/>
              </a:ext>
            </a:extLst>
          </p:cNvPr>
          <p:cNvGraphicFramePr>
            <a:graphicFrameLocks noGrp="1"/>
          </p:cNvGraphicFramePr>
          <p:nvPr>
            <p:ph idx="1"/>
            <p:extLst>
              <p:ext uri="{D42A27DB-BD31-4B8C-83A1-F6EECF244321}">
                <p14:modId xmlns:p14="http://schemas.microsoft.com/office/powerpoint/2010/main" val="2270309927"/>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05320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CA0FF-8CC7-5452-A042-373AD838F157}"/>
              </a:ext>
            </a:extLst>
          </p:cNvPr>
          <p:cNvSpPr>
            <a:spLocks noGrp="1"/>
          </p:cNvSpPr>
          <p:nvPr>
            <p:ph type="title"/>
          </p:nvPr>
        </p:nvSpPr>
        <p:spPr>
          <a:xfrm>
            <a:off x="838200" y="365125"/>
            <a:ext cx="10515600" cy="1325563"/>
          </a:xfrm>
        </p:spPr>
        <p:txBody>
          <a:bodyPr anchor="ctr">
            <a:normAutofit/>
          </a:bodyPr>
          <a:lstStyle/>
          <a:p>
            <a:pPr algn="ctr"/>
            <a:r>
              <a:rPr lang="en-GB" sz="6600" b="1" u="sng" dirty="0"/>
              <a:t>Arbitration</a:t>
            </a:r>
          </a:p>
        </p:txBody>
      </p:sp>
      <p:sp>
        <p:nvSpPr>
          <p:cNvPr id="6" name="Slide Number Placeholder 5">
            <a:extLst>
              <a:ext uri="{FF2B5EF4-FFF2-40B4-BE49-F238E27FC236}">
                <a16:creationId xmlns:a16="http://schemas.microsoft.com/office/drawing/2014/main" id="{1C9273B2-8E37-2101-B469-83A3E0767817}"/>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36</a:t>
            </a:fld>
            <a:endParaRPr lang="en-US"/>
          </a:p>
        </p:txBody>
      </p:sp>
      <p:graphicFrame>
        <p:nvGraphicFramePr>
          <p:cNvPr id="8" name="Content Placeholder 2">
            <a:extLst>
              <a:ext uri="{FF2B5EF4-FFF2-40B4-BE49-F238E27FC236}">
                <a16:creationId xmlns:a16="http://schemas.microsoft.com/office/drawing/2014/main" id="{07E0AAB3-7C12-93E4-28ED-F0B51766076B}"/>
              </a:ext>
            </a:extLst>
          </p:cNvPr>
          <p:cNvGraphicFramePr>
            <a:graphicFrameLocks noGrp="1"/>
          </p:cNvGraphicFramePr>
          <p:nvPr>
            <p:ph idx="1"/>
            <p:extLst>
              <p:ext uri="{D42A27DB-BD31-4B8C-83A1-F6EECF244321}">
                <p14:modId xmlns:p14="http://schemas.microsoft.com/office/powerpoint/2010/main" val="333891021"/>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31551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AC4C0-FA81-213B-AAF8-A523F55723A5}"/>
              </a:ext>
            </a:extLst>
          </p:cNvPr>
          <p:cNvSpPr>
            <a:spLocks noGrp="1"/>
          </p:cNvSpPr>
          <p:nvPr>
            <p:ph type="ctrTitle"/>
          </p:nvPr>
        </p:nvSpPr>
        <p:spPr>
          <a:xfrm>
            <a:off x="932688" y="1673352"/>
            <a:ext cx="5596128" cy="3511296"/>
          </a:xfrm>
        </p:spPr>
        <p:txBody>
          <a:bodyPr anchor="ctr">
            <a:normAutofit/>
          </a:bodyPr>
          <a:lstStyle/>
          <a:p>
            <a:pPr algn="ctr"/>
            <a:r>
              <a:rPr lang="en-GB" sz="6600" b="1" u="sng" dirty="0"/>
              <a:t>Continued </a:t>
            </a:r>
          </a:p>
        </p:txBody>
      </p:sp>
      <p:sp>
        <p:nvSpPr>
          <p:cNvPr id="3" name="Content Placeholder 2">
            <a:extLst>
              <a:ext uri="{FF2B5EF4-FFF2-40B4-BE49-F238E27FC236}">
                <a16:creationId xmlns:a16="http://schemas.microsoft.com/office/drawing/2014/main" id="{372E4758-9550-4F20-31E1-50D0FC7F878D}"/>
              </a:ext>
            </a:extLst>
          </p:cNvPr>
          <p:cNvSpPr>
            <a:spLocks noGrp="1"/>
          </p:cNvSpPr>
          <p:nvPr>
            <p:ph type="subTitle" idx="1"/>
          </p:nvPr>
        </p:nvSpPr>
        <p:spPr>
          <a:xfrm>
            <a:off x="8110728" y="1674546"/>
            <a:ext cx="3401568" cy="3508908"/>
          </a:xfrm>
        </p:spPr>
        <p:txBody>
          <a:bodyPr anchor="ctr">
            <a:normAutofit/>
          </a:bodyPr>
          <a:lstStyle/>
          <a:p>
            <a:r>
              <a:rPr lang="en-GB" dirty="0"/>
              <a:t>Deals with a wide variety of cases such as commercial disputes or holiday disputes. </a:t>
            </a:r>
          </a:p>
        </p:txBody>
      </p:sp>
      <p:sp>
        <p:nvSpPr>
          <p:cNvPr id="6" name="Slide Number Placeholder 5" hidden="1">
            <a:extLst>
              <a:ext uri="{FF2B5EF4-FFF2-40B4-BE49-F238E27FC236}">
                <a16:creationId xmlns:a16="http://schemas.microsoft.com/office/drawing/2014/main" id="{714C5B00-837D-CE6A-8A6A-3824F7EA22A3}"/>
              </a:ext>
            </a:extLst>
          </p:cNvPr>
          <p:cNvSpPr>
            <a:spLocks noGrp="1"/>
          </p:cNvSpPr>
          <p:nvPr>
            <p:ph type="sldNum" sz="quarter" idx="4294967295"/>
          </p:nvPr>
        </p:nvSpPr>
        <p:spPr>
          <a:xfrm>
            <a:off x="8610600" y="6356350"/>
            <a:ext cx="2743200" cy="365125"/>
          </a:xfrm>
        </p:spPr>
        <p:txBody>
          <a:bodyPr/>
          <a:lstStyle/>
          <a:p>
            <a:pPr>
              <a:spcAft>
                <a:spcPts val="600"/>
              </a:spcAft>
            </a:pPr>
            <a:fld id="{B9713C8C-8E70-45D5-AE59-23E60168254E}" type="slidenum">
              <a:rPr lang="en-US" smtClean="0"/>
              <a:pPr>
                <a:spcAft>
                  <a:spcPts val="600"/>
                </a:spcAft>
              </a:pPr>
              <a:t>37</a:t>
            </a:fld>
            <a:endParaRPr lang="en-US"/>
          </a:p>
        </p:txBody>
      </p:sp>
    </p:spTree>
    <p:extLst>
      <p:ext uri="{BB962C8B-B14F-4D97-AF65-F5344CB8AC3E}">
        <p14:creationId xmlns:p14="http://schemas.microsoft.com/office/powerpoint/2010/main" val="19992253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BA587-87C5-CE01-90BE-E71CFE94B177}"/>
              </a:ext>
            </a:extLst>
          </p:cNvPr>
          <p:cNvSpPr>
            <a:spLocks noGrp="1"/>
          </p:cNvSpPr>
          <p:nvPr>
            <p:ph type="title"/>
          </p:nvPr>
        </p:nvSpPr>
        <p:spPr>
          <a:xfrm>
            <a:off x="838200" y="365125"/>
            <a:ext cx="10515600" cy="1325563"/>
          </a:xfrm>
        </p:spPr>
        <p:txBody>
          <a:bodyPr anchor="ctr">
            <a:normAutofit/>
          </a:bodyPr>
          <a:lstStyle/>
          <a:p>
            <a:pPr algn="ctr"/>
            <a:r>
              <a:rPr lang="en-GB" sz="6600" b="1" u="sng" dirty="0"/>
              <a:t>Conciliation </a:t>
            </a:r>
          </a:p>
        </p:txBody>
      </p:sp>
      <p:sp>
        <p:nvSpPr>
          <p:cNvPr id="6" name="Slide Number Placeholder 5">
            <a:extLst>
              <a:ext uri="{FF2B5EF4-FFF2-40B4-BE49-F238E27FC236}">
                <a16:creationId xmlns:a16="http://schemas.microsoft.com/office/drawing/2014/main" id="{6D94E3E8-FDDD-7055-CA32-225725CA0BBA}"/>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38</a:t>
            </a:fld>
            <a:endParaRPr lang="en-US"/>
          </a:p>
        </p:txBody>
      </p:sp>
      <p:graphicFrame>
        <p:nvGraphicFramePr>
          <p:cNvPr id="8" name="Content Placeholder 2">
            <a:extLst>
              <a:ext uri="{FF2B5EF4-FFF2-40B4-BE49-F238E27FC236}">
                <a16:creationId xmlns:a16="http://schemas.microsoft.com/office/drawing/2014/main" id="{3B667D3F-F831-9C39-3F3B-5B99E5C446CB}"/>
              </a:ext>
            </a:extLst>
          </p:cNvPr>
          <p:cNvGraphicFramePr>
            <a:graphicFrameLocks noGrp="1"/>
          </p:cNvGraphicFramePr>
          <p:nvPr>
            <p:ph idx="1"/>
            <p:extLst>
              <p:ext uri="{D42A27DB-BD31-4B8C-83A1-F6EECF244321}">
                <p14:modId xmlns:p14="http://schemas.microsoft.com/office/powerpoint/2010/main" val="169722024"/>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68949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76688-4A3B-9215-CF17-5BD65FA3BDF6}"/>
              </a:ext>
            </a:extLst>
          </p:cNvPr>
          <p:cNvSpPr>
            <a:spLocks noGrp="1"/>
          </p:cNvSpPr>
          <p:nvPr>
            <p:ph type="title"/>
          </p:nvPr>
        </p:nvSpPr>
        <p:spPr/>
        <p:txBody>
          <a:bodyPr>
            <a:normAutofit/>
          </a:bodyPr>
          <a:lstStyle/>
          <a:p>
            <a:pPr algn="ctr"/>
            <a:r>
              <a:rPr lang="en-GB" sz="5400" b="1" u="sng" dirty="0"/>
              <a:t>Family court </a:t>
            </a:r>
          </a:p>
        </p:txBody>
      </p:sp>
      <p:sp>
        <p:nvSpPr>
          <p:cNvPr id="3" name="Content Placeholder 2">
            <a:extLst>
              <a:ext uri="{FF2B5EF4-FFF2-40B4-BE49-F238E27FC236}">
                <a16:creationId xmlns:a16="http://schemas.microsoft.com/office/drawing/2014/main" id="{DF2843EF-8E73-0046-C665-512AEA257AC3}"/>
              </a:ext>
            </a:extLst>
          </p:cNvPr>
          <p:cNvSpPr>
            <a:spLocks noGrp="1"/>
          </p:cNvSpPr>
          <p:nvPr>
            <p:ph idx="1"/>
          </p:nvPr>
        </p:nvSpPr>
        <p:spPr/>
        <p:txBody>
          <a:bodyPr/>
          <a:lstStyle/>
          <a:p>
            <a:r>
              <a:rPr lang="en-GB" dirty="0"/>
              <a:t>Family procedure rules govern the court. </a:t>
            </a:r>
          </a:p>
          <a:p>
            <a:r>
              <a:rPr lang="en-GB" dirty="0"/>
              <a:t>Main aim is fairness. </a:t>
            </a:r>
          </a:p>
          <a:p>
            <a:r>
              <a:rPr lang="en-GB" dirty="0"/>
              <a:t>Most known for cases relating to children, however, it also includes other cases such as property. </a:t>
            </a:r>
          </a:p>
          <a:p>
            <a:r>
              <a:rPr lang="en-GB" dirty="0"/>
              <a:t>Proceedings relating to adoption, foster care and court orders. </a:t>
            </a:r>
          </a:p>
          <a:p>
            <a:r>
              <a:rPr lang="en-GB" dirty="0"/>
              <a:t>Consists of a wide variety of topics and issues.</a:t>
            </a:r>
          </a:p>
        </p:txBody>
      </p:sp>
      <p:sp>
        <p:nvSpPr>
          <p:cNvPr id="6" name="Slide Number Placeholder 5">
            <a:extLst>
              <a:ext uri="{FF2B5EF4-FFF2-40B4-BE49-F238E27FC236}">
                <a16:creationId xmlns:a16="http://schemas.microsoft.com/office/drawing/2014/main" id="{36F3E4F8-D9C2-31AB-6A2E-2A53F096FFC6}"/>
              </a:ext>
            </a:extLst>
          </p:cNvPr>
          <p:cNvSpPr>
            <a:spLocks noGrp="1"/>
          </p:cNvSpPr>
          <p:nvPr>
            <p:ph type="sldNum" sz="quarter" idx="12"/>
          </p:nvPr>
        </p:nvSpPr>
        <p:spPr/>
        <p:txBody>
          <a:bodyPr/>
          <a:lstStyle/>
          <a:p>
            <a:fld id="{B9713C8C-8E70-45D5-AE59-23E60168254E}" type="slidenum">
              <a:rPr lang="en-US" smtClean="0"/>
              <a:t>39</a:t>
            </a:fld>
            <a:endParaRPr lang="en-US" dirty="0"/>
          </a:p>
        </p:txBody>
      </p:sp>
    </p:spTree>
    <p:extLst>
      <p:ext uri="{BB962C8B-B14F-4D97-AF65-F5344CB8AC3E}">
        <p14:creationId xmlns:p14="http://schemas.microsoft.com/office/powerpoint/2010/main" val="32789586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204D9-CF8C-7F1C-489C-308FD11104C1}"/>
              </a:ext>
            </a:extLst>
          </p:cNvPr>
          <p:cNvSpPr>
            <a:spLocks noGrp="1"/>
          </p:cNvSpPr>
          <p:nvPr>
            <p:ph type="title"/>
          </p:nvPr>
        </p:nvSpPr>
        <p:spPr/>
        <p:txBody>
          <a:bodyPr>
            <a:normAutofit/>
          </a:bodyPr>
          <a:lstStyle/>
          <a:p>
            <a:pPr algn="ctr"/>
            <a:r>
              <a:rPr lang="en-GB" sz="6000" b="1" u="sng" dirty="0"/>
              <a:t>Continued </a:t>
            </a:r>
          </a:p>
        </p:txBody>
      </p:sp>
      <p:sp>
        <p:nvSpPr>
          <p:cNvPr id="3" name="Content Placeholder 2">
            <a:extLst>
              <a:ext uri="{FF2B5EF4-FFF2-40B4-BE49-F238E27FC236}">
                <a16:creationId xmlns:a16="http://schemas.microsoft.com/office/drawing/2014/main" id="{6642183D-5769-CEB2-786E-9392B9D12E2F}"/>
              </a:ext>
            </a:extLst>
          </p:cNvPr>
          <p:cNvSpPr>
            <a:spLocks noGrp="1"/>
          </p:cNvSpPr>
          <p:nvPr>
            <p:ph idx="1"/>
          </p:nvPr>
        </p:nvSpPr>
        <p:spPr/>
        <p:txBody>
          <a:bodyPr/>
          <a:lstStyle/>
          <a:p>
            <a:r>
              <a:rPr lang="en-GB" dirty="0"/>
              <a:t>How is the case carried out? </a:t>
            </a:r>
          </a:p>
          <a:p>
            <a:r>
              <a:rPr lang="en-GB" dirty="0"/>
              <a:t>1. The dispute arises. </a:t>
            </a:r>
          </a:p>
          <a:p>
            <a:r>
              <a:rPr lang="en-GB" dirty="0"/>
              <a:t>2. Out of court remedy is sort before the case is brought.</a:t>
            </a:r>
          </a:p>
          <a:p>
            <a:r>
              <a:rPr lang="en-GB" dirty="0"/>
              <a:t>3. If no agreement then the individual will go to court, if they choose to. </a:t>
            </a:r>
          </a:p>
          <a:p>
            <a:r>
              <a:rPr lang="en-GB" dirty="0"/>
              <a:t>4. The courts will decide or ask the claimants to decide between themselves in court or the court if the parents or guardians cannot agree will decide the outcome. </a:t>
            </a:r>
          </a:p>
        </p:txBody>
      </p:sp>
      <p:sp>
        <p:nvSpPr>
          <p:cNvPr id="6" name="Slide Number Placeholder 5">
            <a:extLst>
              <a:ext uri="{FF2B5EF4-FFF2-40B4-BE49-F238E27FC236}">
                <a16:creationId xmlns:a16="http://schemas.microsoft.com/office/drawing/2014/main" id="{4F8C060B-32C9-04A6-9138-8FBA2D2E7BF2}"/>
              </a:ext>
            </a:extLst>
          </p:cNvPr>
          <p:cNvSpPr>
            <a:spLocks noGrp="1"/>
          </p:cNvSpPr>
          <p:nvPr>
            <p:ph type="sldNum" sz="quarter" idx="12"/>
          </p:nvPr>
        </p:nvSpPr>
        <p:spPr/>
        <p:txBody>
          <a:bodyPr/>
          <a:lstStyle/>
          <a:p>
            <a:fld id="{B9713C8C-8E70-45D5-AE59-23E60168254E}" type="slidenum">
              <a:rPr lang="en-US" smtClean="0"/>
              <a:t>40</a:t>
            </a:fld>
            <a:endParaRPr lang="en-US" dirty="0"/>
          </a:p>
        </p:txBody>
      </p:sp>
    </p:spTree>
    <p:extLst>
      <p:ext uri="{BB962C8B-B14F-4D97-AF65-F5344CB8AC3E}">
        <p14:creationId xmlns:p14="http://schemas.microsoft.com/office/powerpoint/2010/main" val="15851390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06FDD-E630-D5B7-811F-650E2353F095}"/>
              </a:ext>
            </a:extLst>
          </p:cNvPr>
          <p:cNvSpPr>
            <a:spLocks noGrp="1"/>
          </p:cNvSpPr>
          <p:nvPr>
            <p:ph type="title"/>
          </p:nvPr>
        </p:nvSpPr>
        <p:spPr>
          <a:xfrm>
            <a:off x="838200" y="365125"/>
            <a:ext cx="10515600" cy="1325563"/>
          </a:xfrm>
        </p:spPr>
        <p:txBody>
          <a:bodyPr anchor="ctr">
            <a:normAutofit/>
          </a:bodyPr>
          <a:lstStyle/>
          <a:p>
            <a:pPr algn="ctr"/>
            <a:r>
              <a:rPr lang="en-GB" sz="6600" b="1" u="sng" dirty="0"/>
              <a:t>Continued </a:t>
            </a:r>
          </a:p>
        </p:txBody>
      </p:sp>
      <p:sp>
        <p:nvSpPr>
          <p:cNvPr id="6" name="Slide Number Placeholder 5">
            <a:extLst>
              <a:ext uri="{FF2B5EF4-FFF2-40B4-BE49-F238E27FC236}">
                <a16:creationId xmlns:a16="http://schemas.microsoft.com/office/drawing/2014/main" id="{3F42A7A3-EF95-E754-32A5-F47210C308A0}"/>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41</a:t>
            </a:fld>
            <a:endParaRPr lang="en-US"/>
          </a:p>
        </p:txBody>
      </p:sp>
      <p:graphicFrame>
        <p:nvGraphicFramePr>
          <p:cNvPr id="8" name="Content Placeholder 2">
            <a:extLst>
              <a:ext uri="{FF2B5EF4-FFF2-40B4-BE49-F238E27FC236}">
                <a16:creationId xmlns:a16="http://schemas.microsoft.com/office/drawing/2014/main" id="{67007B33-F922-2E52-3D41-CD35B30C8EA3}"/>
              </a:ext>
            </a:extLst>
          </p:cNvPr>
          <p:cNvGraphicFramePr>
            <a:graphicFrameLocks noGrp="1"/>
          </p:cNvGraphicFramePr>
          <p:nvPr>
            <p:ph idx="1"/>
            <p:extLst>
              <p:ext uri="{D42A27DB-BD31-4B8C-83A1-F6EECF244321}">
                <p14:modId xmlns:p14="http://schemas.microsoft.com/office/powerpoint/2010/main" val="168262114"/>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32299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BE14A57-A57F-FC92-8AEA-2A5B0E7D6956}"/>
              </a:ext>
            </a:extLst>
          </p:cNvPr>
          <p:cNvSpPr>
            <a:spLocks noGrp="1"/>
          </p:cNvSpPr>
          <p:nvPr>
            <p:ph type="title"/>
          </p:nvPr>
        </p:nvSpPr>
        <p:spPr>
          <a:xfrm>
            <a:off x="3328416" y="2002536"/>
            <a:ext cx="5541264" cy="2737758"/>
          </a:xfrm>
        </p:spPr>
        <p:txBody>
          <a:bodyPr>
            <a:normAutofit/>
          </a:bodyPr>
          <a:lstStyle/>
          <a:p>
            <a:r>
              <a:rPr lang="en-GB" sz="4400" u="sng" dirty="0"/>
              <a:t>What is the problem with bringing a civil law case?</a:t>
            </a:r>
          </a:p>
        </p:txBody>
      </p:sp>
      <p:sp>
        <p:nvSpPr>
          <p:cNvPr id="6" name="Slide Number Placeholder 5">
            <a:extLst>
              <a:ext uri="{FF2B5EF4-FFF2-40B4-BE49-F238E27FC236}">
                <a16:creationId xmlns:a16="http://schemas.microsoft.com/office/drawing/2014/main" id="{72A9E72D-A66F-2E36-4EBA-45A72734D4B8}"/>
              </a:ext>
            </a:extLst>
          </p:cNvPr>
          <p:cNvSpPr>
            <a:spLocks noGrp="1"/>
          </p:cNvSpPr>
          <p:nvPr>
            <p:ph type="sldNum" sz="quarter" idx="12"/>
          </p:nvPr>
        </p:nvSpPr>
        <p:spPr/>
        <p:txBody>
          <a:bodyPr/>
          <a:lstStyle/>
          <a:p>
            <a:fld id="{B9713C8C-8E70-45D5-AE59-23E60168254E}" type="slidenum">
              <a:rPr lang="en-US" smtClean="0"/>
              <a:t>42</a:t>
            </a:fld>
            <a:endParaRPr lang="en-US" dirty="0"/>
          </a:p>
        </p:txBody>
      </p:sp>
    </p:spTree>
    <p:extLst>
      <p:ext uri="{BB962C8B-B14F-4D97-AF65-F5344CB8AC3E}">
        <p14:creationId xmlns:p14="http://schemas.microsoft.com/office/powerpoint/2010/main" val="16432249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13C96-8BA8-D8BE-E816-42FC8AA6DA5B}"/>
              </a:ext>
            </a:extLst>
          </p:cNvPr>
          <p:cNvSpPr>
            <a:spLocks noGrp="1"/>
          </p:cNvSpPr>
          <p:nvPr>
            <p:ph type="title"/>
          </p:nvPr>
        </p:nvSpPr>
        <p:spPr/>
        <p:txBody>
          <a:bodyPr>
            <a:normAutofit fontScale="90000"/>
          </a:bodyPr>
          <a:lstStyle/>
          <a:p>
            <a:pPr algn="ctr"/>
            <a:r>
              <a:rPr lang="en-GB" sz="4800" b="1" u="sng" dirty="0"/>
              <a:t>What are the issues with all of this?</a:t>
            </a:r>
          </a:p>
        </p:txBody>
      </p:sp>
      <p:sp>
        <p:nvSpPr>
          <p:cNvPr id="3" name="Content Placeholder 2">
            <a:extLst>
              <a:ext uri="{FF2B5EF4-FFF2-40B4-BE49-F238E27FC236}">
                <a16:creationId xmlns:a16="http://schemas.microsoft.com/office/drawing/2014/main" id="{32350969-F67D-0F10-D162-7FE4807EF313}"/>
              </a:ext>
            </a:extLst>
          </p:cNvPr>
          <p:cNvSpPr>
            <a:spLocks noGrp="1"/>
          </p:cNvSpPr>
          <p:nvPr>
            <p:ph idx="1"/>
          </p:nvPr>
        </p:nvSpPr>
        <p:spPr/>
        <p:txBody>
          <a:bodyPr/>
          <a:lstStyle/>
          <a:p>
            <a:r>
              <a:rPr lang="en-GB" dirty="0"/>
              <a:t>Funding. </a:t>
            </a:r>
          </a:p>
          <a:p>
            <a:endParaRPr lang="en-GB" dirty="0"/>
          </a:p>
          <a:p>
            <a:r>
              <a:rPr lang="en-GB" dirty="0"/>
              <a:t>Some elements are no longer support by Legal Aid. </a:t>
            </a:r>
          </a:p>
          <a:p>
            <a:endParaRPr lang="en-GB" dirty="0"/>
          </a:p>
          <a:p>
            <a:r>
              <a:rPr lang="en-GB" dirty="0"/>
              <a:t>Under the Legal Aid Punishment and Sentencing of Offenders Act 2012.</a:t>
            </a:r>
          </a:p>
        </p:txBody>
      </p:sp>
      <p:sp>
        <p:nvSpPr>
          <p:cNvPr id="6" name="Slide Number Placeholder 5">
            <a:extLst>
              <a:ext uri="{FF2B5EF4-FFF2-40B4-BE49-F238E27FC236}">
                <a16:creationId xmlns:a16="http://schemas.microsoft.com/office/drawing/2014/main" id="{57FD26C7-BBB6-611C-17F4-30792EA62DB8}"/>
              </a:ext>
            </a:extLst>
          </p:cNvPr>
          <p:cNvSpPr>
            <a:spLocks noGrp="1"/>
          </p:cNvSpPr>
          <p:nvPr>
            <p:ph type="sldNum" sz="quarter" idx="12"/>
          </p:nvPr>
        </p:nvSpPr>
        <p:spPr/>
        <p:txBody>
          <a:bodyPr/>
          <a:lstStyle/>
          <a:p>
            <a:fld id="{B9713C8C-8E70-45D5-AE59-23E60168254E}" type="slidenum">
              <a:rPr lang="en-US" smtClean="0"/>
              <a:t>43</a:t>
            </a:fld>
            <a:endParaRPr lang="en-US" dirty="0"/>
          </a:p>
        </p:txBody>
      </p:sp>
    </p:spTree>
    <p:extLst>
      <p:ext uri="{BB962C8B-B14F-4D97-AF65-F5344CB8AC3E}">
        <p14:creationId xmlns:p14="http://schemas.microsoft.com/office/powerpoint/2010/main" val="24823527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38AA6-CA9E-E88E-AF35-8206BB3EF93D}"/>
              </a:ext>
            </a:extLst>
          </p:cNvPr>
          <p:cNvSpPr>
            <a:spLocks noGrp="1"/>
          </p:cNvSpPr>
          <p:nvPr>
            <p:ph type="title"/>
          </p:nvPr>
        </p:nvSpPr>
        <p:spPr>
          <a:xfrm>
            <a:off x="838200" y="365125"/>
            <a:ext cx="10515600" cy="1325563"/>
          </a:xfrm>
        </p:spPr>
        <p:txBody>
          <a:bodyPr anchor="ctr">
            <a:normAutofit/>
          </a:bodyPr>
          <a:lstStyle/>
          <a:p>
            <a:pPr algn="ctr"/>
            <a:r>
              <a:rPr lang="en-GB" sz="6000" b="1" u="sng" dirty="0"/>
              <a:t>Research</a:t>
            </a:r>
          </a:p>
        </p:txBody>
      </p:sp>
      <p:sp>
        <p:nvSpPr>
          <p:cNvPr id="6" name="Slide Number Placeholder 5">
            <a:extLst>
              <a:ext uri="{FF2B5EF4-FFF2-40B4-BE49-F238E27FC236}">
                <a16:creationId xmlns:a16="http://schemas.microsoft.com/office/drawing/2014/main" id="{CEB4323A-23E1-940C-3682-63229A02C954}"/>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44</a:t>
            </a:fld>
            <a:endParaRPr lang="en-US"/>
          </a:p>
        </p:txBody>
      </p:sp>
      <p:graphicFrame>
        <p:nvGraphicFramePr>
          <p:cNvPr id="8" name="Content Placeholder 2">
            <a:extLst>
              <a:ext uri="{FF2B5EF4-FFF2-40B4-BE49-F238E27FC236}">
                <a16:creationId xmlns:a16="http://schemas.microsoft.com/office/drawing/2014/main" id="{D0D0DFCC-12FC-4644-81DF-0250D6BF11E3}"/>
              </a:ext>
            </a:extLst>
          </p:cNvPr>
          <p:cNvGraphicFramePr>
            <a:graphicFrameLocks noGrp="1"/>
          </p:cNvGraphicFramePr>
          <p:nvPr>
            <p:ph idx="1"/>
            <p:extLst>
              <p:ext uri="{D42A27DB-BD31-4B8C-83A1-F6EECF244321}">
                <p14:modId xmlns:p14="http://schemas.microsoft.com/office/powerpoint/2010/main" val="4271809123"/>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5653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1D84A-7049-314D-8C43-BF01AE8A295C}"/>
              </a:ext>
            </a:extLst>
          </p:cNvPr>
          <p:cNvSpPr>
            <a:spLocks noGrp="1"/>
          </p:cNvSpPr>
          <p:nvPr>
            <p:ph type="title"/>
          </p:nvPr>
        </p:nvSpPr>
        <p:spPr/>
        <p:txBody>
          <a:bodyPr>
            <a:normAutofit/>
          </a:bodyPr>
          <a:lstStyle/>
          <a:p>
            <a:pPr algn="ctr"/>
            <a:r>
              <a:rPr lang="en-GB" sz="6000" b="1" u="sng" dirty="0"/>
              <a:t>Debate time</a:t>
            </a:r>
          </a:p>
        </p:txBody>
      </p:sp>
      <p:sp>
        <p:nvSpPr>
          <p:cNvPr id="3" name="Content Placeholder 2">
            <a:extLst>
              <a:ext uri="{FF2B5EF4-FFF2-40B4-BE49-F238E27FC236}">
                <a16:creationId xmlns:a16="http://schemas.microsoft.com/office/drawing/2014/main" id="{56548DA7-8583-496D-C872-99A40E7AE0B8}"/>
              </a:ext>
            </a:extLst>
          </p:cNvPr>
          <p:cNvSpPr>
            <a:spLocks noGrp="1"/>
          </p:cNvSpPr>
          <p:nvPr>
            <p:ph idx="1"/>
          </p:nvPr>
        </p:nvSpPr>
        <p:spPr/>
        <p:txBody>
          <a:bodyPr/>
          <a:lstStyle/>
          <a:p>
            <a:r>
              <a:rPr lang="en-GB" dirty="0"/>
              <a:t>One side of the room discuss the advantages of the changes to funding. </a:t>
            </a:r>
          </a:p>
          <a:p>
            <a:endParaRPr lang="en-GB" dirty="0"/>
          </a:p>
          <a:p>
            <a:r>
              <a:rPr lang="en-GB" dirty="0"/>
              <a:t>Other side of the room discuss the disadvantages of the changes to the funding.</a:t>
            </a:r>
          </a:p>
          <a:p>
            <a:endParaRPr lang="en-GB" dirty="0"/>
          </a:p>
          <a:p>
            <a:r>
              <a:rPr lang="en-GB" dirty="0"/>
              <a:t>15 minutes to find your arguments.  </a:t>
            </a:r>
          </a:p>
        </p:txBody>
      </p:sp>
      <p:sp>
        <p:nvSpPr>
          <p:cNvPr id="6" name="Slide Number Placeholder 5">
            <a:extLst>
              <a:ext uri="{FF2B5EF4-FFF2-40B4-BE49-F238E27FC236}">
                <a16:creationId xmlns:a16="http://schemas.microsoft.com/office/drawing/2014/main" id="{FDFB40A6-7797-74D6-93AF-588ABE424678}"/>
              </a:ext>
            </a:extLst>
          </p:cNvPr>
          <p:cNvSpPr>
            <a:spLocks noGrp="1"/>
          </p:cNvSpPr>
          <p:nvPr>
            <p:ph type="sldNum" sz="quarter" idx="12"/>
          </p:nvPr>
        </p:nvSpPr>
        <p:spPr/>
        <p:txBody>
          <a:bodyPr/>
          <a:lstStyle/>
          <a:p>
            <a:fld id="{B9713C8C-8E70-45D5-AE59-23E60168254E}" type="slidenum">
              <a:rPr lang="en-US" smtClean="0"/>
              <a:t>45</a:t>
            </a:fld>
            <a:endParaRPr lang="en-US" dirty="0"/>
          </a:p>
        </p:txBody>
      </p:sp>
    </p:spTree>
    <p:extLst>
      <p:ext uri="{BB962C8B-B14F-4D97-AF65-F5344CB8AC3E}">
        <p14:creationId xmlns:p14="http://schemas.microsoft.com/office/powerpoint/2010/main" val="32894840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0C1B9-09C8-1030-969D-2699B63ED22B}"/>
              </a:ext>
            </a:extLst>
          </p:cNvPr>
          <p:cNvSpPr>
            <a:spLocks noGrp="1"/>
          </p:cNvSpPr>
          <p:nvPr>
            <p:ph type="title"/>
          </p:nvPr>
        </p:nvSpPr>
        <p:spPr/>
        <p:txBody>
          <a:bodyPr>
            <a:normAutofit/>
          </a:bodyPr>
          <a:lstStyle/>
          <a:p>
            <a:pPr algn="ctr"/>
            <a:r>
              <a:rPr lang="en-GB" sz="6000" b="1" u="sng" dirty="0"/>
              <a:t>Summary </a:t>
            </a:r>
          </a:p>
        </p:txBody>
      </p:sp>
      <p:sp>
        <p:nvSpPr>
          <p:cNvPr id="3" name="Content Placeholder 2">
            <a:extLst>
              <a:ext uri="{FF2B5EF4-FFF2-40B4-BE49-F238E27FC236}">
                <a16:creationId xmlns:a16="http://schemas.microsoft.com/office/drawing/2014/main" id="{0B22D4AA-955D-5BE2-610D-61DE681DF339}"/>
              </a:ext>
            </a:extLst>
          </p:cNvPr>
          <p:cNvSpPr>
            <a:spLocks noGrp="1"/>
          </p:cNvSpPr>
          <p:nvPr>
            <p:ph idx="1"/>
          </p:nvPr>
        </p:nvSpPr>
        <p:spPr/>
        <p:txBody>
          <a:bodyPr/>
          <a:lstStyle/>
          <a:p>
            <a:r>
              <a:rPr lang="en-GB" dirty="0"/>
              <a:t>Civil Court system. </a:t>
            </a:r>
          </a:p>
          <a:p>
            <a:endParaRPr lang="en-GB" dirty="0"/>
          </a:p>
          <a:p>
            <a:r>
              <a:rPr lang="en-GB" dirty="0"/>
              <a:t>County court. </a:t>
            </a:r>
          </a:p>
          <a:p>
            <a:endParaRPr lang="en-GB" dirty="0"/>
          </a:p>
          <a:p>
            <a:r>
              <a:rPr lang="en-GB" dirty="0"/>
              <a:t>Small claims and large claims. </a:t>
            </a:r>
          </a:p>
          <a:p>
            <a:endParaRPr lang="en-GB" dirty="0"/>
          </a:p>
          <a:p>
            <a:r>
              <a:rPr lang="en-GB" dirty="0"/>
              <a:t>Assignment </a:t>
            </a:r>
          </a:p>
        </p:txBody>
      </p:sp>
      <p:sp>
        <p:nvSpPr>
          <p:cNvPr id="6" name="Slide Number Placeholder 5">
            <a:extLst>
              <a:ext uri="{FF2B5EF4-FFF2-40B4-BE49-F238E27FC236}">
                <a16:creationId xmlns:a16="http://schemas.microsoft.com/office/drawing/2014/main" id="{53C8705C-68BD-2F41-FAC5-914C6978998B}"/>
              </a:ext>
            </a:extLst>
          </p:cNvPr>
          <p:cNvSpPr>
            <a:spLocks noGrp="1"/>
          </p:cNvSpPr>
          <p:nvPr>
            <p:ph type="sldNum" sz="quarter" idx="12"/>
          </p:nvPr>
        </p:nvSpPr>
        <p:spPr/>
        <p:txBody>
          <a:bodyPr/>
          <a:lstStyle/>
          <a:p>
            <a:fld id="{B9713C8C-8E70-45D5-AE59-23E60168254E}" type="slidenum">
              <a:rPr lang="en-US" smtClean="0"/>
              <a:t>46</a:t>
            </a:fld>
            <a:endParaRPr lang="en-US" dirty="0"/>
          </a:p>
        </p:txBody>
      </p:sp>
      <p:pic>
        <p:nvPicPr>
          <p:cNvPr id="8" name="Graphic 7" descr="Books outline">
            <a:extLst>
              <a:ext uri="{FF2B5EF4-FFF2-40B4-BE49-F238E27FC236}">
                <a16:creationId xmlns:a16="http://schemas.microsoft.com/office/drawing/2014/main" id="{5244108A-50E8-F746-73F7-56D5C8DB9F2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52724" y="2264963"/>
            <a:ext cx="3493980" cy="3493980"/>
          </a:xfrm>
          <a:prstGeom prst="rect">
            <a:avLst/>
          </a:prstGeom>
        </p:spPr>
      </p:pic>
    </p:spTree>
    <p:extLst>
      <p:ext uri="{BB962C8B-B14F-4D97-AF65-F5344CB8AC3E}">
        <p14:creationId xmlns:p14="http://schemas.microsoft.com/office/powerpoint/2010/main" val="3852071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8D4CDD5-BB37-BDF9-EB2F-A256AE65DACD}"/>
              </a:ext>
            </a:extLst>
          </p:cNvPr>
          <p:cNvSpPr>
            <a:spLocks noGrp="1"/>
          </p:cNvSpPr>
          <p:nvPr>
            <p:ph type="ctrTitle"/>
          </p:nvPr>
        </p:nvSpPr>
        <p:spPr/>
        <p:txBody>
          <a:bodyPr/>
          <a:lstStyle/>
          <a:p>
            <a:r>
              <a:rPr lang="en-GB" dirty="0"/>
              <a:t>Thank you!</a:t>
            </a:r>
          </a:p>
        </p:txBody>
      </p:sp>
      <p:sp>
        <p:nvSpPr>
          <p:cNvPr id="8" name="Subtitle 7">
            <a:extLst>
              <a:ext uri="{FF2B5EF4-FFF2-40B4-BE49-F238E27FC236}">
                <a16:creationId xmlns:a16="http://schemas.microsoft.com/office/drawing/2014/main" id="{3822048A-C789-0591-446C-5D98B792AAAC}"/>
              </a:ext>
            </a:extLst>
          </p:cNvPr>
          <p:cNvSpPr>
            <a:spLocks noGrp="1"/>
          </p:cNvSpPr>
          <p:nvPr>
            <p:ph type="subTitle" idx="1"/>
          </p:nvPr>
        </p:nvSpPr>
        <p:spPr/>
        <p:txBody>
          <a:bodyPr/>
          <a:lstStyle/>
          <a:p>
            <a:r>
              <a:rPr lang="en-GB" dirty="0"/>
              <a:t>Any Questions?</a:t>
            </a:r>
          </a:p>
        </p:txBody>
      </p:sp>
      <p:sp>
        <p:nvSpPr>
          <p:cNvPr id="6" name="Slide Number Placeholder 5">
            <a:extLst>
              <a:ext uri="{FF2B5EF4-FFF2-40B4-BE49-F238E27FC236}">
                <a16:creationId xmlns:a16="http://schemas.microsoft.com/office/drawing/2014/main" id="{FB6B0919-CF41-F4C9-11FD-9EE6435DDA7D}"/>
              </a:ext>
            </a:extLst>
          </p:cNvPr>
          <p:cNvSpPr>
            <a:spLocks noGrp="1"/>
          </p:cNvSpPr>
          <p:nvPr>
            <p:ph type="sldNum" sz="quarter" idx="4294967295"/>
          </p:nvPr>
        </p:nvSpPr>
        <p:spPr>
          <a:xfrm>
            <a:off x="9448800" y="6356350"/>
            <a:ext cx="2743200" cy="365125"/>
          </a:xfrm>
        </p:spPr>
        <p:txBody>
          <a:bodyPr/>
          <a:lstStyle/>
          <a:p>
            <a:fld id="{B9713C8C-8E70-45D5-AE59-23E60168254E}" type="slidenum">
              <a:rPr lang="en-US" smtClean="0"/>
              <a:t>47</a:t>
            </a:fld>
            <a:endParaRPr lang="en-US" dirty="0"/>
          </a:p>
        </p:txBody>
      </p:sp>
    </p:spTree>
    <p:extLst>
      <p:ext uri="{BB962C8B-B14F-4D97-AF65-F5344CB8AC3E}">
        <p14:creationId xmlns:p14="http://schemas.microsoft.com/office/powerpoint/2010/main" val="2837796104"/>
      </p:ext>
    </p:extLst>
  </p:cSld>
  <p:clrMapOvr>
    <a:masterClrMapping/>
  </p:clrMapOvr>
</p:sld>
</file>

<file path=ppt/theme/theme1.xml><?xml version="1.0" encoding="utf-8"?>
<a:theme xmlns:a="http://schemas.openxmlformats.org/drawingml/2006/main" name="Brush">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 id="{83ACE2F6-3F27-4C0C-9F26-3A644E012A31}" vid="{2791EB26-28CE-473B-9B2E-6D68997E89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C0DCE9DA-F7FD-45FA-83B7-D9813A44258A}">
  <ds:schemaRefs>
    <ds:schemaRef ds:uri="http://schemas.microsoft.com/sharepoint/v3/contenttype/forms"/>
  </ds:schemaRefs>
</ds:datastoreItem>
</file>

<file path=customXml/itemProps2.xml><?xml version="1.0" encoding="utf-8"?>
<ds:datastoreItem xmlns:ds="http://schemas.openxmlformats.org/officeDocument/2006/customXml" ds:itemID="{897C4F4F-E645-4C6F-B0C3-39923BA082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DFCC198-DBFA-46B2-A241-8E3888E63670}">
  <ds:schemaRefs>
    <ds:schemaRef ds:uri="http://schemas.microsoft.com/office/2006/documentManagement/types"/>
    <ds:schemaRef ds:uri="http://purl.org/dc/terms/"/>
    <ds:schemaRef ds:uri="http://schemas.microsoft.com/office/2006/metadata/properties"/>
    <ds:schemaRef ds:uri="http://purl.org/dc/elements/1.1/"/>
    <ds:schemaRef ds:uri="71af3243-3dd4-4a8d-8c0d-dd76da1f02a5"/>
    <ds:schemaRef ds:uri="http://schemas.microsoft.com/office/infopath/2007/PartnerControls"/>
    <ds:schemaRef ds:uri="http://schemas.openxmlformats.org/package/2006/metadata/core-properties"/>
    <ds:schemaRef ds:uri="16c05727-aa75-4e4a-9b5f-8a80a116589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{86438274-E128-4772-AF46-46BE7754C894}tf89080264_win32</Template>
  <TotalTime>0</TotalTime>
  <Words>1739</Words>
  <Application>Microsoft Office PowerPoint</Application>
  <PresentationFormat>Widescreen</PresentationFormat>
  <Paragraphs>282</Paragraphs>
  <Slides>47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Arial</vt:lpstr>
      <vt:lpstr>Calibri</vt:lpstr>
      <vt:lpstr>Century Gothic</vt:lpstr>
      <vt:lpstr>Elephant</vt:lpstr>
      <vt:lpstr>Brush</vt:lpstr>
      <vt:lpstr>The Civil Justice System!</vt:lpstr>
      <vt:lpstr>TRIGGER WARNING!</vt:lpstr>
      <vt:lpstr>Content </vt:lpstr>
      <vt:lpstr>Aims and Learning Objectives </vt:lpstr>
      <vt:lpstr>The Civil Justice System!</vt:lpstr>
      <vt:lpstr>The Civil Justice System!</vt:lpstr>
      <vt:lpstr>Civil court system </vt:lpstr>
      <vt:lpstr>Types of courts</vt:lpstr>
      <vt:lpstr>Where will the case go?</vt:lpstr>
      <vt:lpstr>Small claim</vt:lpstr>
      <vt:lpstr>Multi track </vt:lpstr>
      <vt:lpstr>Fast track </vt:lpstr>
      <vt:lpstr>Where will the case go?</vt:lpstr>
      <vt:lpstr>What is the county court?</vt:lpstr>
      <vt:lpstr>How can a case go to the high court?</vt:lpstr>
      <vt:lpstr>High court</vt:lpstr>
      <vt:lpstr>What courts hear civil law cases?</vt:lpstr>
      <vt:lpstr>The magistrates role in Civil law cases</vt:lpstr>
      <vt:lpstr>What civil cases can they hear?</vt:lpstr>
      <vt:lpstr>Can a defendant appeal the case?</vt:lpstr>
      <vt:lpstr>Civil law in action</vt:lpstr>
      <vt:lpstr>Archie Battersby </vt:lpstr>
      <vt:lpstr>Charlie Guard</vt:lpstr>
      <vt:lpstr>Diane Pretty</vt:lpstr>
      <vt:lpstr>Tony Nicklinson </vt:lpstr>
      <vt:lpstr>More</vt:lpstr>
      <vt:lpstr>Activity </vt:lpstr>
      <vt:lpstr>Let’s take a break!</vt:lpstr>
      <vt:lpstr>Other types of courts regarding Civil law</vt:lpstr>
      <vt:lpstr>How can they sort the case out outside the courts?</vt:lpstr>
      <vt:lpstr>Continued </vt:lpstr>
      <vt:lpstr>Mediation</vt:lpstr>
      <vt:lpstr>Continued </vt:lpstr>
      <vt:lpstr>What are the advantages and disadvantages of using mediation? </vt:lpstr>
      <vt:lpstr>Negotiations </vt:lpstr>
      <vt:lpstr>Arbitration</vt:lpstr>
      <vt:lpstr>Continued </vt:lpstr>
      <vt:lpstr>Conciliation </vt:lpstr>
      <vt:lpstr>Family court </vt:lpstr>
      <vt:lpstr>Continued </vt:lpstr>
      <vt:lpstr>Continued </vt:lpstr>
      <vt:lpstr>What is the problem with bringing a civil law case?</vt:lpstr>
      <vt:lpstr>What are the issues with all of this?</vt:lpstr>
      <vt:lpstr>Research</vt:lpstr>
      <vt:lpstr>Debate time</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Civil Justice System!</dc:title>
  <dc:creator>Zita Draper</dc:creator>
  <cp:lastModifiedBy>Zita Draper</cp:lastModifiedBy>
  <cp:revision>5</cp:revision>
  <dcterms:created xsi:type="dcterms:W3CDTF">2023-04-06T18:45:50Z</dcterms:created>
  <dcterms:modified xsi:type="dcterms:W3CDTF">2024-03-04T08:44:12Z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