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7" r:id="rId2"/>
    <p:sldId id="267" r:id="rId3"/>
    <p:sldId id="268" r:id="rId4"/>
    <p:sldId id="286" r:id="rId5"/>
    <p:sldId id="266" r:id="rId6"/>
    <p:sldId id="273" r:id="rId7"/>
    <p:sldId id="269" r:id="rId8"/>
    <p:sldId id="275" r:id="rId9"/>
    <p:sldId id="295" r:id="rId10"/>
    <p:sldId id="296" r:id="rId11"/>
    <p:sldId id="281" r:id="rId12"/>
    <p:sldId id="292" r:id="rId13"/>
    <p:sldId id="298" r:id="rId14"/>
    <p:sldId id="282" r:id="rId15"/>
    <p:sldId id="28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909D6F0-DF7D-CE1F-8C68-E6FAC1D0A7D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D23C20-3B26-F1D3-2160-BE5E49BB370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1313BD2-0274-48AD-8A3C-B19DACA7BD71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794B769-0E98-C41C-8718-B17583ECC4F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52661FD-B8BC-09B0-247A-09A1C1A1F17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2EF664-1010-10F2-1601-6CA7715315E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3C755-478C-F4A6-80DA-F459A877BFD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0603C6-4FF5-4F33-B408-0541E8642C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664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22FD7-D484-83F2-84C3-67C441B91A3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4D2BF-EB06-4CC7-DF0E-8173A287D81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8A1D2-25F9-3E9A-3333-EE6767B8E6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25077F-93C9-4FD7-903C-DE83E21C35A6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32EE2-4612-FE43-A7A7-158AE6C5CE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9F1D1-2748-8CA3-B608-A555AE431C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9E6D5B-903F-4486-BAEF-0A41B43F8B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41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9FD95-22E4-A5ED-8419-10B49336FB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765E3-40E3-A901-DDE5-544CD622DE2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DE54-B794-05A0-0F16-9666F4CBD0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2DCD1C-99CF-4BD4-BD60-9DF9696F336D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1BFD9-5BFC-543E-E77C-73DAA45B9E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D94EA-989E-7207-B052-8C92F4481E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946AE0-ED96-4C8C-87B8-C1C76E1569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16874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1E982-91E2-09BB-123A-6C5B8B2155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16FFF-9A15-292E-0896-1041DA08F2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2C62B-5C80-D991-7DD0-9CC89BF638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526215-93B2-4907-ADF7-7B1B42C4D4D9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3BEC-199F-C2CA-692F-5FEA7E1D98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F6970-3B7C-B767-F7A4-E9F5E61F56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A20529-0452-4473-8052-06CFC18B0F8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957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34929-FA4E-F039-F978-4CC810B474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1257A-5995-A593-2C62-EF33940459E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65BB0D-3953-4B12-F76C-251C986066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33001C-C3F6-5E75-F410-E082DDA703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649344-F75A-4F47-8F19-BE86DEE56EEF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01991-3370-AF59-1E97-660927AF0D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933FE4-49EE-565A-2DBE-998F774886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9D8BD9-9962-494D-B94A-6FF034C059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996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8E91E-273A-82A9-15F5-5AF8963769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938F6-F70A-F6F7-4142-3E6E2D3B08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441927-198C-F2CC-1356-5835035014F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B620CC-0DB1-017C-28B0-1DBE43EBE1D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578053-31ED-0D85-42BD-42FBF61F301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5393D7-CBCF-62E4-7837-21EAEF854E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3E5917-0EFD-4B5D-91D1-404335AD095E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1D4877-F525-3CCB-53F6-7C68C9BBEE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513377-BA26-1F46-5FB2-DBAC0FFD47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977695-A41E-425C-B552-FC5D60EFA64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40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91BF-793A-9383-275D-9D48EB4128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DB4E72-FC96-5FCF-932F-2C280C4764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ADF6AD-60B8-4741-A429-AEEA14EBD4F7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8022A2-D334-E78C-708C-0447BDD8A8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38AE3-4E9D-F0F3-7C15-118F56767B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A2E61A-1848-47E7-BD81-0AF2821B72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667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0F4094-F687-62CC-FEE0-D8E1BDD720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7BF233-D17C-40CF-A002-D72462D70A67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F5B7A1-9811-11B0-1D03-20F07D1784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73839-45E4-C500-5D18-5E620D9D36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ED7F66-AF10-4015-A16B-3508DD3BD4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0388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EE067-FC31-B11C-3EA3-C63D27DDF3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76CA6-B04A-A0B2-34EC-D27AFA3F064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E1880-365C-810B-D14A-CAFECE87D4B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E944F-F1BE-5AB0-D44D-5829531F6A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3CC4FA-7D48-4C99-B8FB-E1A83152F6D5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3E5A5-3F01-39F4-15B6-731A76B89B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ADC36-924E-C81D-8F36-802B2132EF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7579E9-5242-4B20-A440-17C2E3D0BB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8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E6A48-B935-6F34-152B-3FFFBF5342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D4D43B-0D50-544D-D622-9025BD97E2E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3CBFA-8A2A-6E7C-5938-1AB9438EB50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0C36B7-3B40-7F65-77ED-981E3CD831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3D313E-C3B2-4F4A-9E32-1098D7907392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B748D-BDA8-3595-BD1C-6F6B65082F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E658DA-46E9-63D1-5DAA-CFFAC14D1F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2D49AA-6EAC-497F-BB57-785E8419E3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767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ED4F0-0CF2-7C46-5661-BDDC8E0EBE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85C559-4137-EA6C-5E49-F18AAD52F43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5DABA-2108-49B6-BFDB-87EDE0ED8A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16B6DB-E464-4F72-A420-55A29FF35D12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410A2-DE13-9900-2250-4A228A0CDD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CDEC1-30A0-BAC5-758C-B97FD9F895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4FA8CD-9B3E-4B8B-919D-C0D0EBE29F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68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CD6CA2-CB31-857D-DD5C-B680FCAB1B2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68370E-9716-D80F-016B-42A40728D50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D2C97-8D1F-0B50-B1C4-3532DB921F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5F6BD1-C055-4C60-931A-0347C530569B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7995D-1CF8-2FA6-D8B1-670CA36A98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D515A-CB29-23ED-CF4E-BD5B6873A2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B85440-774D-4428-B4BC-F8D11B60E5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72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3ED366-D67A-066A-D575-5085FDD099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074FC-3E80-F36A-1714-40CAFC813A9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2827F-5158-C153-A44D-40D17074E08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0CB61F8-0CCC-4FD3-BE73-4A5335B2384C}" type="datetime1">
              <a:rPr lang="en-GB"/>
              <a:pPr lvl="0"/>
              <a:t>24/07/2022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C4C86-C49D-0AEA-3F92-B5873E96416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FA153-CD97-6D61-2291-A0449367AF0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AAAF17D-3C36-4069-A4C1-344A9B5E400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ACCD-817B-FDEE-6F20-35C513EDD2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0"/>
            <a:ext cx="10515600" cy="1885072"/>
          </a:xfrm>
        </p:spPr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                              Managing Enterprise in the 21</a:t>
            </a:r>
            <a:r>
              <a:rPr lang="en-GB" sz="2400" baseline="30000">
                <a:latin typeface="Arial" pitchFamily="34"/>
                <a:cs typeface="Arial" pitchFamily="34"/>
              </a:rPr>
              <a:t>st</a:t>
            </a:r>
            <a:r>
              <a:rPr lang="en-GB" sz="2400">
                <a:latin typeface="Arial" pitchFamily="34"/>
                <a:cs typeface="Arial" pitchFamily="34"/>
              </a:rPr>
              <a:t> Century</a:t>
            </a:r>
            <a:br>
              <a:rPr lang="en-GB" sz="2400">
                <a:latin typeface="Arial" pitchFamily="34"/>
                <a:cs typeface="Arial" pitchFamily="34"/>
              </a:rPr>
            </a:br>
            <a:r>
              <a:rPr lang="en-GB" sz="2400">
                <a:latin typeface="Arial" pitchFamily="34"/>
                <a:cs typeface="Arial" pitchFamily="34"/>
              </a:rPr>
              <a:t>                              Indo Thai oodles contemporary Kitchen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4D542-295D-5D4F-D215-D633C986BCA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85072"/>
            <a:ext cx="10515600" cy="4684544"/>
          </a:xfrm>
        </p:spPr>
        <p:txBody>
          <a:bodyPr/>
          <a:lstStyle/>
          <a:p>
            <a:pPr lvl="0">
              <a:lnSpc>
                <a:spcPct val="80000"/>
              </a:lnSpc>
            </a:pPr>
            <a:endParaRPr lang="en-US">
              <a:latin typeface="Arial" pitchFamily="34"/>
              <a:cs typeface="Arial" pitchFamily="34"/>
            </a:endParaRPr>
          </a:p>
          <a:p>
            <a:r>
              <a:rPr lang="en-GB" sz="2000" dirty="0">
                <a:latin typeface="Arial"/>
                <a:cs typeface="Arial"/>
              </a:rPr>
              <a:t>Atikur Rahman        2030020</a:t>
            </a:r>
          </a:p>
          <a:p>
            <a:r>
              <a:rPr lang="en-GB" sz="2000" dirty="0">
                <a:latin typeface="Arial"/>
                <a:cs typeface="Arial"/>
              </a:rPr>
              <a:t>Sky Diaz Chin         2110748</a:t>
            </a:r>
          </a:p>
          <a:p>
            <a:r>
              <a:rPr lang="en-GB" sz="2000" dirty="0">
                <a:latin typeface="Arial"/>
                <a:cs typeface="Arial"/>
              </a:rPr>
              <a:t>Armaan Khalid        2112161</a:t>
            </a:r>
            <a:endParaRPr lang="en-GB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Module code:          BMSW4006</a:t>
            </a:r>
          </a:p>
          <a:p>
            <a:r>
              <a:rPr lang="en-GB" sz="2000" dirty="0">
                <a:latin typeface="Arial"/>
                <a:cs typeface="Arial"/>
              </a:rPr>
              <a:t>Group task:              2</a:t>
            </a:r>
          </a:p>
          <a:p>
            <a:r>
              <a:rPr lang="en-GB" sz="2000" dirty="0">
                <a:latin typeface="Arial"/>
                <a:cs typeface="Arial"/>
              </a:rPr>
              <a:t>Date:                      20/07/2022</a:t>
            </a:r>
          </a:p>
          <a:p>
            <a:pPr marL="0" lvl="0" indent="0">
              <a:buNone/>
            </a:pPr>
            <a:endParaRPr lang="en-GB" sz="2000">
              <a:latin typeface="Arial" pitchFamily="34"/>
              <a:cs typeface="Arial" pitchFamily="34"/>
            </a:endParaRPr>
          </a:p>
          <a:p>
            <a:r>
              <a:rPr lang="en-GB" sz="2000" dirty="0">
                <a:latin typeface="Arial"/>
                <a:cs typeface="Arial"/>
              </a:rPr>
              <a:t>Lecturer:                Rajesh Kumar </a:t>
            </a:r>
            <a:endParaRPr lang="en-GB" sz="20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0B9BF-B089-5264-7058-40F1C97DA0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latin typeface="Arial" pitchFamily="34"/>
                <a:cs typeface="Arial" pitchFamily="34"/>
              </a:rPr>
              <a:t>          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97437-D018-61D6-9CEC-7FA2E4D5DE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Business / Company Overview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Products and Services</a:t>
            </a:r>
          </a:p>
          <a:p>
            <a:pPr lvl="0">
              <a:lnSpc>
                <a:spcPct val="80000"/>
              </a:lnSpc>
            </a:pPr>
            <a:endParaRPr lang="en-GB" sz="2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&gt;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Competitor’s Analysis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– SWOT Analysis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– PESTLE Analysis</a:t>
            </a:r>
          </a:p>
          <a:p>
            <a:pPr lvl="0">
              <a:lnSpc>
                <a:spcPct val="80000"/>
              </a:lnSpc>
            </a:pPr>
            <a:endParaRPr lang="en-GB" sz="2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Target Market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Marketing and Sale Plan 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Management Team</a:t>
            </a:r>
          </a:p>
          <a:p>
            <a:pPr lvl="0">
              <a:lnSpc>
                <a:spcPct val="80000"/>
              </a:lnSpc>
            </a:pPr>
            <a:endParaRPr lang="en-GB" sz="19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9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3431B-013F-E5DA-E66E-079143BFB5E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latin typeface="Arial" pitchFamily="34"/>
                <a:cs typeface="Arial" pitchFamily="34"/>
              </a:rPr>
              <a:t>     Business / 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AC23-769D-F1DE-4316-D62C1367316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4743" y="1825627"/>
            <a:ext cx="11873136" cy="4351336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 The company:  Indo Thai oodles contemporary Kitchen 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 The product:    Indian and Thai cuisine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 Strategy:          combining the two to create unique dishes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 Mission:           provide free home delivery service to all suburbs in the city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Vision:              Expand to other cities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Commencing:  1 December 2022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Investment:      £50000 UK national lottery fund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Management:  3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400" dirty="0">
                <a:latin typeface="Arial" pitchFamily="34"/>
                <a:cs typeface="Arial" pitchFamily="34"/>
              </a:rPr>
              <a:t>      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1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89B11-CA0C-B933-B2A8-3A4C20DDD46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Competitor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653AD-3215-AC54-DB8D-3D5622C3319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1500" b="1">
                <a:latin typeface="Arial" pitchFamily="34"/>
                <a:cs typeface="Arial" pitchFamily="34"/>
              </a:rPr>
              <a:t>Thai food restaurants</a:t>
            </a:r>
          </a:p>
          <a:p>
            <a:pPr lvl="0">
              <a:lnSpc>
                <a:spcPct val="70000"/>
              </a:lnSpc>
            </a:pPr>
            <a:endParaRPr lang="en-GB" sz="15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 b="1">
                <a:latin typeface="Arial" pitchFamily="34"/>
                <a:cs typeface="Arial" pitchFamily="34"/>
              </a:rPr>
              <a:t>Chaophraya</a:t>
            </a:r>
          </a:p>
          <a:p>
            <a:pPr lvl="0">
              <a:lnSpc>
                <a:spcPct val="70000"/>
              </a:lnSpc>
            </a:pPr>
            <a:endParaRPr lang="en-GB" sz="15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>
                <a:latin typeface="Arial" pitchFamily="34"/>
                <a:cs typeface="Arial" pitchFamily="34"/>
              </a:rPr>
              <a:t>Location: St Martins Square, 6 Special St, Bullring, Birmingham, B5 4BW</a:t>
            </a:r>
          </a:p>
          <a:p>
            <a:pPr lvl="0">
              <a:lnSpc>
                <a:spcPct val="70000"/>
              </a:lnSpc>
            </a:pPr>
            <a:endParaRPr lang="en-GB" sz="15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1500" b="1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 b="1">
                <a:latin typeface="Arial" pitchFamily="34"/>
                <a:cs typeface="Arial" pitchFamily="34"/>
              </a:rPr>
              <a:t>Sabai Sabai</a:t>
            </a:r>
          </a:p>
          <a:p>
            <a:pPr lvl="0">
              <a:lnSpc>
                <a:spcPct val="70000"/>
              </a:lnSpc>
            </a:pPr>
            <a:endParaRPr lang="en-GB" sz="15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>
                <a:latin typeface="Arial" pitchFamily="34"/>
                <a:cs typeface="Arial" pitchFamily="34"/>
              </a:rPr>
              <a:t>Location: 25 Woodbridge Road, Moseley, Birmingham, B13 8EH</a:t>
            </a:r>
          </a:p>
          <a:p>
            <a:pPr lvl="0">
              <a:lnSpc>
                <a:spcPct val="70000"/>
              </a:lnSpc>
            </a:pPr>
            <a:endParaRPr lang="en-GB" sz="1500" b="1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 b="1">
                <a:latin typeface="Arial" pitchFamily="34"/>
                <a:cs typeface="Arial" pitchFamily="34"/>
              </a:rPr>
              <a:t>Asia Asia food hall</a:t>
            </a:r>
          </a:p>
          <a:p>
            <a:pPr lvl="0">
              <a:lnSpc>
                <a:spcPct val="70000"/>
              </a:lnSpc>
            </a:pPr>
            <a:endParaRPr lang="en-GB" sz="15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1500">
                <a:latin typeface="Arial" pitchFamily="34"/>
                <a:cs typeface="Arial" pitchFamily="34"/>
              </a:rPr>
              <a:t>Location: Second Floor, First and, 10 Pershore St, Birmingham, B5 4RX</a:t>
            </a:r>
          </a:p>
          <a:p>
            <a:pPr lvl="0">
              <a:lnSpc>
                <a:spcPct val="70000"/>
              </a:lnSpc>
            </a:pPr>
            <a:endParaRPr lang="en-GB" sz="1500"/>
          </a:p>
          <a:p>
            <a:pPr lvl="0">
              <a:lnSpc>
                <a:spcPct val="70000"/>
              </a:lnSpc>
            </a:pPr>
            <a:endParaRPr lang="en-GB" sz="1500"/>
          </a:p>
          <a:p>
            <a:pPr lvl="0">
              <a:lnSpc>
                <a:spcPct val="70000"/>
              </a:lnSpc>
            </a:pPr>
            <a:endParaRPr lang="en-GB" sz="1500"/>
          </a:p>
          <a:p>
            <a:pPr lvl="0">
              <a:lnSpc>
                <a:spcPct val="70000"/>
              </a:lnSpc>
            </a:pPr>
            <a:endParaRPr lang="en-GB" sz="1500"/>
          </a:p>
          <a:p>
            <a:pPr lvl="0">
              <a:lnSpc>
                <a:spcPct val="70000"/>
              </a:lnSpc>
            </a:pPr>
            <a:endParaRPr lang="en-GB" sz="15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63659-9135-8E56-8EC3-A8547A8D57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      </a:t>
            </a:r>
            <a:r>
              <a:rPr lang="en-GB" sz="4800">
                <a:latin typeface="Arial" pitchFamily="34"/>
                <a:cs typeface="Arial" pitchFamily="34"/>
              </a:rPr>
              <a:t>Pastel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F5911-475D-56FE-CE28-A7B89062F3A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POLITICAL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ECONOMIC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SOCIAL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TECHNOLOGY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LEGAL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ENVIRONMENT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BD7D4-2E9D-9E74-DBAE-41B36666DF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815928"/>
            <a:ext cx="10515600" cy="45720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C6580-64D4-45FF-1278-E85F7491753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POLITICAL</a:t>
            </a:r>
            <a:r>
              <a:rPr lang="en-GB" sz="2000">
                <a:latin typeface="Arial" pitchFamily="34"/>
                <a:cs typeface="Arial" pitchFamily="34"/>
              </a:rPr>
              <a:t>:  1.25% Raised Interest rate will have an impact on    </a:t>
            </a:r>
          </a:p>
          <a:p>
            <a:pPr marL="0" lvl="0" indent="0">
              <a:buNone/>
            </a:pPr>
            <a:r>
              <a:rPr lang="en-GB" sz="2000">
                <a:latin typeface="Arial" pitchFamily="34"/>
                <a:cs typeface="Arial" pitchFamily="34"/>
              </a:rPr>
              <a:t>                        the business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r>
              <a:rPr lang="en-GB">
                <a:latin typeface="Arial" pitchFamily="34"/>
                <a:cs typeface="Arial" pitchFamily="34"/>
              </a:rPr>
              <a:t>ECONOMIC</a:t>
            </a:r>
            <a:r>
              <a:rPr lang="en-GB" sz="2400">
                <a:latin typeface="Arial" pitchFamily="34"/>
                <a:cs typeface="Arial" pitchFamily="34"/>
              </a:rPr>
              <a:t>:  </a:t>
            </a:r>
            <a:r>
              <a:rPr lang="en-GB" sz="2000">
                <a:latin typeface="Arial" pitchFamily="34"/>
                <a:cs typeface="Arial" pitchFamily="34"/>
              </a:rPr>
              <a:t>Raised fuel price pushed the inflation high less disposable income 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r>
              <a:rPr lang="en-GB">
                <a:latin typeface="Arial" pitchFamily="34"/>
                <a:cs typeface="Arial" pitchFamily="34"/>
              </a:rPr>
              <a:t>LEGAL</a:t>
            </a:r>
            <a:r>
              <a:rPr lang="en-GB" sz="2000">
                <a:latin typeface="Arial" pitchFamily="34"/>
                <a:cs typeface="Arial" pitchFamily="34"/>
              </a:rPr>
              <a:t>: Health and Safety, Food Environmental agency</a:t>
            </a:r>
          </a:p>
          <a:p>
            <a:pPr marL="0" lvl="0" indent="0">
              <a:buNone/>
            </a:pP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20C25-615F-D8CB-78F2-A04C8A52CE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  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1B205-A110-C864-6447-74EDEDAF7EB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r>
              <a:rPr lang="en-GB">
                <a:latin typeface="Arial" pitchFamily="34"/>
                <a:cs typeface="Arial" pitchFamily="34"/>
              </a:rPr>
              <a:t>STRENGTHS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WEAKNESSES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OPPORTUNITIES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THREATS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4E4EF-D4B1-6774-D0AF-57FC47C5D7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774707"/>
            <a:ext cx="10515600" cy="8889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F4A00-96CE-FD2C-FEFC-9CF1F5D362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STRENGTHS</a:t>
            </a:r>
            <a:r>
              <a:rPr lang="en-GB" sz="2000">
                <a:latin typeface="Arial" pitchFamily="34"/>
                <a:cs typeface="Arial" pitchFamily="34"/>
              </a:rPr>
              <a:t>:  a special mix of delicious meals, a committed workforce, and a free delivery service.</a:t>
            </a:r>
          </a:p>
          <a:p>
            <a:pPr marL="0" lvl="0" indent="0">
              <a:buNone/>
            </a:pPr>
            <a:r>
              <a:rPr lang="en-GB" sz="2000">
                <a:latin typeface="Arial" pitchFamily="34"/>
                <a:cs typeface="Arial" pitchFamily="34"/>
              </a:rPr>
              <a:t> 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WEAKNESSES</a:t>
            </a:r>
            <a:r>
              <a:rPr lang="en-GB">
                <a:latin typeface="Arial" pitchFamily="34"/>
                <a:cs typeface="Arial" pitchFamily="34"/>
              </a:rPr>
              <a:t>: </a:t>
            </a:r>
            <a:r>
              <a:rPr lang="en-GB" sz="2000">
                <a:latin typeface="Arial" pitchFamily="34"/>
                <a:cs typeface="Arial" pitchFamily="34"/>
              </a:rPr>
              <a:t>One hour of delivery time, if we can do it in thirty minutes, Others see the lack of a delivery driver as a drawback.</a:t>
            </a:r>
          </a:p>
          <a:p>
            <a:pPr marL="0" lvl="0" indent="0">
              <a:buNone/>
            </a:pPr>
            <a:r>
              <a:rPr lang="en-GB" sz="1600">
                <a:latin typeface="Arial" pitchFamily="34"/>
                <a:cs typeface="Arial" pitchFamily="34"/>
              </a:rPr>
              <a:t> 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OPPORTUNITIES</a:t>
            </a:r>
            <a:r>
              <a:rPr lang="en-GB" sz="2000">
                <a:latin typeface="Arial" pitchFamily="34"/>
                <a:cs typeface="Arial" pitchFamily="34"/>
              </a:rPr>
              <a:t>:  Since a large population of city dwellers are single and like on-the-go meals, it is becoming a trend to order food online.</a:t>
            </a:r>
          </a:p>
          <a:p>
            <a:pPr lvl="0"/>
            <a:endParaRPr lang="en-GB" sz="2400">
              <a:latin typeface="Arial" pitchFamily="34"/>
              <a:cs typeface="Arial" pitchFamily="34"/>
            </a:endParaRP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THREATS</a:t>
            </a:r>
            <a:r>
              <a:rPr lang="en-GB" sz="2000">
                <a:latin typeface="Arial" pitchFamily="34"/>
                <a:cs typeface="Arial" pitchFamily="34"/>
              </a:rPr>
              <a:t>:  a competitor offering a similar product at a lower price, and a shortage of delivery drivers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9B1A5-9AC3-22A2-1300-94D17E0582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Target 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8E9DE-2CC0-A51D-CEBD-AEC40489722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Single People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Students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City dwellers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4D643-6CA7-2382-335C-A6D6D35A25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Marketing and Sale Plan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CCEDF-1EEA-564F-A9D4-B2407E5652E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Web page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Social media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Eating delivery companies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Flyers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Promotions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GB" dirty="0"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4C310-3228-01CD-A881-32081C12F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Delivered Straight To Your Door.</a:t>
            </a: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F373F2B-079F-7435-E1CD-A3C76E0B5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90" y="1608138"/>
            <a:ext cx="5441155" cy="4893468"/>
          </a:xfrm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3753D2EB-8171-2D12-CB02-4BB2FF933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7464" y="1602466"/>
            <a:ext cx="5588792" cy="49032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9E67B0-39B9-F62A-32CD-D37372E9AE63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65395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AA848C0B-8C28-C17C-6216-56457CAF4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363" y="1200016"/>
            <a:ext cx="8662339" cy="49831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4348-FC7E-2B7D-9F14-646CC181B4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                              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2A447-9D33-F1A7-E970-8197ACF1BB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CASH FLOW FORECAST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PROFIT AND LOSS FORECAST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63D34-FBBA-C4C1-B3C6-7FF0BF2DAA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AEA0EF64-619D-F7E0-B12E-DCFA014656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2544"/>
            <a:ext cx="12191996" cy="661181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6B0A777A-E976-B841-19CE-22C7D5C28FFC}"/>
              </a:ext>
            </a:extLst>
          </p:cNvPr>
          <p:cNvGraphicFramePr/>
          <p:nvPr/>
        </p:nvGraphicFramePr>
        <p:xfrm>
          <a:off x="92070" y="92070"/>
          <a:ext cx="12904598" cy="60770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525512" imgH="9589008" progId="">
                  <p:embed/>
                </p:oleObj>
              </mc:Choice>
              <mc:Fallback>
                <p:oleObj name="Document" r:id="rId2" imgW="7525512" imgH="9589008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2070" y="92070"/>
                        <a:ext cx="12904598" cy="6077074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1383</TotalTime>
  <Words>388</Words>
  <Application>Microsoft Office PowerPoint</Application>
  <PresentationFormat>Widescreen</PresentationFormat>
  <Paragraphs>99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Document</vt:lpstr>
      <vt:lpstr>                              Managing Enterprise in the 21st Century                               Indo Thai oodles contemporary Kitchen</vt:lpstr>
      <vt:lpstr>           EXECUTIVE SUMMARY</vt:lpstr>
      <vt:lpstr>     Business / Company Overview</vt:lpstr>
      <vt:lpstr>Competitor Analysis </vt:lpstr>
      <vt:lpstr>                       Pastel Analysis</vt:lpstr>
      <vt:lpstr>PowerPoint Presentation</vt:lpstr>
      <vt:lpstr>                    Swot Analysis</vt:lpstr>
      <vt:lpstr>PowerPoint Presentation</vt:lpstr>
      <vt:lpstr>                 Target Market </vt:lpstr>
      <vt:lpstr>          Marketing and Sale Plan  </vt:lpstr>
      <vt:lpstr>Delivered Straight To Your Door. </vt:lpstr>
      <vt:lpstr>PowerPoint Presentation</vt:lpstr>
      <vt:lpstr>                              FINANCIAL PLAN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Atikur Rahman (2030020)</dc:creator>
  <cp:lastModifiedBy>Atikur Rahman (2030020)</cp:lastModifiedBy>
  <cp:revision>37</cp:revision>
  <dcterms:created xsi:type="dcterms:W3CDTF">2022-07-06T18:23:22Z</dcterms:created>
  <dcterms:modified xsi:type="dcterms:W3CDTF">2022-07-24T13:54:06Z</dcterms:modified>
</cp:coreProperties>
</file>