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2"/>
  </p:notesMasterIdLst>
  <p:handoutMasterIdLst>
    <p:handoutMasterId r:id="rId13"/>
  </p:handoutMasterIdLst>
  <p:sldIdLst>
    <p:sldId id="256" r:id="rId4"/>
    <p:sldId id="257" r:id="rId5"/>
    <p:sldId id="259" r:id="rId6"/>
    <p:sldId id="260" r:id="rId7"/>
    <p:sldId id="261" r:id="rId8"/>
    <p:sldId id="265" r:id="rId9"/>
    <p:sldId id="264" r:id="rId10"/>
    <p:sldId id="268" r:id="rId1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474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moodle.uwtsd.ac.uk/course/view.php?id=2285#section-2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1: 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09-Oct-2017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HTML and CSS Recap</a:t>
            </a:r>
          </a:p>
          <a:p>
            <a:r>
              <a:rPr lang="en-GB" dirty="0"/>
              <a:t>Coursework 1</a:t>
            </a:r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aim of this module is to provide you with an understanding of adaptable websites that are responsive and automatically adjust to the requirements of a variety of platforms and devices.</a:t>
            </a:r>
          </a:p>
          <a:p>
            <a:r>
              <a:rPr lang="en-GB" dirty="0"/>
              <a:t>The module content will cover two main areas:</a:t>
            </a:r>
          </a:p>
          <a:p>
            <a:pPr lvl="1"/>
            <a:r>
              <a:rPr lang="en-GB" dirty="0"/>
              <a:t>Responsive Web Design and Development – HTML, CSS and JavaScript.</a:t>
            </a:r>
          </a:p>
          <a:p>
            <a:pPr lvl="1"/>
            <a:r>
              <a:rPr lang="en-GB" dirty="0"/>
              <a:t>Cross-platform Mobile Development using web development technologies.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0"/>
            <a:ext cx="2857899" cy="1674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951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100% Coursework</a:t>
            </a:r>
          </a:p>
          <a:p>
            <a:r>
              <a:rPr lang="en-GB" dirty="0"/>
              <a:t>Coursework 1</a:t>
            </a:r>
          </a:p>
          <a:p>
            <a:pPr lvl="1"/>
            <a:r>
              <a:rPr lang="en-GB" dirty="0"/>
              <a:t>Hand out:	Today</a:t>
            </a:r>
          </a:p>
          <a:p>
            <a:pPr lvl="1"/>
            <a:r>
              <a:rPr lang="en-GB" dirty="0"/>
              <a:t>Hand in:	December 2017</a:t>
            </a:r>
          </a:p>
          <a:p>
            <a:r>
              <a:rPr lang="en-GB" dirty="0"/>
              <a:t>Coursework 2</a:t>
            </a:r>
          </a:p>
          <a:p>
            <a:pPr lvl="1"/>
            <a:r>
              <a:rPr lang="en-GB" dirty="0"/>
              <a:t>Hand out:	February 2018</a:t>
            </a:r>
          </a:p>
          <a:p>
            <a:pPr lvl="1"/>
            <a:r>
              <a:rPr lang="en-GB" dirty="0"/>
              <a:t>Hand in:	April/May 2018</a:t>
            </a:r>
          </a:p>
        </p:txBody>
      </p:sp>
    </p:spTree>
    <p:extLst>
      <p:ext uri="{BB962C8B-B14F-4D97-AF65-F5344CB8AC3E}">
        <p14:creationId xmlns:p14="http://schemas.microsoft.com/office/powerpoint/2010/main" val="23697668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 - Books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Books</a:t>
            </a:r>
          </a:p>
          <a:p>
            <a:pPr lvl="1"/>
            <a:r>
              <a:rPr lang="en-GB" dirty="0"/>
              <a:t>The reading list is available on </a:t>
            </a:r>
            <a:r>
              <a:rPr lang="en-GB" dirty="0">
                <a:hlinkClick r:id="rId2"/>
              </a:rPr>
              <a:t>Moodle</a:t>
            </a:r>
            <a:r>
              <a:rPr lang="en-GB" dirty="0"/>
              <a:t> under the reading materials section.</a:t>
            </a:r>
          </a:p>
          <a:p>
            <a:r>
              <a:rPr lang="en-GB" dirty="0"/>
              <a:t>Online Resources</a:t>
            </a:r>
          </a:p>
          <a:p>
            <a:pPr lvl="1"/>
            <a:r>
              <a:rPr lang="en-GB" dirty="0"/>
              <a:t>A list of online resources is also available on Moodle in the sidebar.</a:t>
            </a:r>
          </a:p>
        </p:txBody>
      </p:sp>
    </p:spTree>
    <p:extLst>
      <p:ext uri="{BB962C8B-B14F-4D97-AF65-F5344CB8AC3E}">
        <p14:creationId xmlns:p14="http://schemas.microsoft.com/office/powerpoint/2010/main" val="1288295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Software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 Development IDE</a:t>
            </a:r>
          </a:p>
          <a:p>
            <a:r>
              <a:rPr lang="en-GB" dirty="0"/>
              <a:t>Microsoft Visual Studio 2017 or 2015. Make sure the following options are selected:</a:t>
            </a:r>
          </a:p>
          <a:p>
            <a:pPr lvl="1"/>
            <a:r>
              <a:rPr lang="en-GB" dirty="0"/>
              <a:t>Windows and Web Development</a:t>
            </a:r>
          </a:p>
          <a:p>
            <a:pPr lvl="1"/>
            <a:r>
              <a:rPr lang="en-GB" dirty="0"/>
              <a:t>Microsoft Web Developer Tools</a:t>
            </a:r>
          </a:p>
          <a:p>
            <a:pPr lvl="1"/>
            <a:r>
              <a:rPr lang="en-GB" dirty="0"/>
              <a:t>Cross Platform Mobile Development</a:t>
            </a:r>
          </a:p>
          <a:p>
            <a:pPr marL="365760" lvl="1" indent="0">
              <a:buNone/>
            </a:pPr>
            <a:r>
              <a:rPr lang="en-GB" i="1" dirty="0"/>
              <a:t>Warning: Be patient, it is a long install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r>
              <a:rPr lang="en-GB" dirty="0"/>
              <a:t>Other third-party libraries, which you will be told to download during lectures.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325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and CSS Recap</a:t>
            </a:r>
          </a:p>
        </p:txBody>
      </p:sp>
    </p:spTree>
    <p:extLst>
      <p:ext uri="{BB962C8B-B14F-4D97-AF65-F5344CB8AC3E}">
        <p14:creationId xmlns:p14="http://schemas.microsoft.com/office/powerpoint/2010/main" val="426595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Moodle.</a:t>
            </a:r>
          </a:p>
          <a:p>
            <a:r>
              <a:rPr lang="en-GB" dirty="0"/>
              <a:t>HTML and CSS Recap Quiz Exercise</a:t>
            </a:r>
          </a:p>
          <a:p>
            <a:r>
              <a:rPr lang="en-GB" dirty="0"/>
              <a:t>The HTML Refresher Tutorial Exercise – </a:t>
            </a:r>
            <a:r>
              <a:rPr lang="en-GB" b="1" u="sng" dirty="0"/>
              <a:t>note</a:t>
            </a:r>
            <a:r>
              <a:rPr lang="en-GB" dirty="0"/>
              <a:t> that it is part of Coursework 1 (10%).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7782</TotalTime>
  <Words>227</Words>
  <Application>Microsoft Office PowerPoint</Application>
  <PresentationFormat>On-screen Show (4:3)</PresentationFormat>
  <Paragraphs>41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Aim</vt:lpstr>
      <vt:lpstr>Module Assessment</vt:lpstr>
      <vt:lpstr>Reading Materials - Books</vt:lpstr>
      <vt:lpstr>Software Tools</vt:lpstr>
      <vt:lpstr>HTML and CSS Recap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1057</cp:revision>
  <cp:lastPrinted>2014-09-29T16:21:25Z</cp:lastPrinted>
  <dcterms:created xsi:type="dcterms:W3CDTF">2013-09-18T07:00:31Z</dcterms:created>
  <dcterms:modified xsi:type="dcterms:W3CDTF">2017-10-08T13:53:03Z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