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image7.jpeg" ContentType="image/jpeg"/>
  <Override PartName="/ppt/media/image8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 Light"/>
      </a:defRPr>
    </a:lvl1pPr>
    <a:lvl2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 Light"/>
      </a:defRPr>
    </a:lvl2pPr>
    <a:lvl3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 Light"/>
      </a:defRPr>
    </a:lvl3pPr>
    <a:lvl4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 Light"/>
      </a:defRPr>
    </a:lvl4pPr>
    <a:lvl5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 Light"/>
      </a:defRPr>
    </a:lvl5pPr>
    <a:lvl6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 Light"/>
      </a:defRPr>
    </a:lvl6pPr>
    <a:lvl7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 Light"/>
      </a:defRPr>
    </a:lvl7pPr>
    <a:lvl8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 Light"/>
      </a:defRPr>
    </a:lvl8pPr>
    <a:lvl9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Helvetica Neue Light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444444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C4C6C6"/>
              </a:solidFill>
              <a:prstDash val="solid"/>
              <a:miter lim="400000"/>
            </a:ln>
          </a:top>
          <a:bottom>
            <a:ln w="25400" cap="flat">
              <a:solidFill>
                <a:srgbClr val="C4C6C6"/>
              </a:solidFill>
              <a:prstDash val="solid"/>
              <a:miter lim="400000"/>
            </a:ln>
          </a:bottom>
          <a:insideH>
            <a:ln w="25400" cap="flat">
              <a:solidFill>
                <a:srgbClr val="C4C6C6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F2F2F2"/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444444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C4C6C6"/>
              </a:solidFill>
              <a:prstDash val="solid"/>
              <a:miter lim="400000"/>
            </a:ln>
          </a:right>
          <a:top>
            <a:ln w="25400" cap="flat">
              <a:solidFill>
                <a:srgbClr val="C4C6C6"/>
              </a:solidFill>
              <a:prstDash val="solid"/>
              <a:miter lim="400000"/>
            </a:ln>
          </a:top>
          <a:bottom>
            <a:ln w="25400" cap="flat">
              <a:solidFill>
                <a:srgbClr val="C4C6C6"/>
              </a:solidFill>
              <a:prstDash val="solid"/>
              <a:miter lim="400000"/>
            </a:ln>
          </a:bottom>
          <a:insideH>
            <a:ln w="25400" cap="flat">
              <a:solidFill>
                <a:srgbClr val="C4C6C6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8E9E8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444444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>
              <a:satOff val="12166"/>
              <a:lumOff val="-13042"/>
            </a:schemeClr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444444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FF8FA"/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444444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4F728F"/>
              </a:solidFill>
              <a:prstDash val="solid"/>
              <a:miter lim="400000"/>
            </a:ln>
          </a:top>
          <a:bottom>
            <a:ln w="12700" cap="flat">
              <a:solidFill>
                <a:srgbClr val="4F728F"/>
              </a:solidFill>
              <a:prstDash val="solid"/>
              <a:miter lim="400000"/>
            </a:ln>
          </a:bottom>
          <a:insideH>
            <a:ln w="12700" cap="flat">
              <a:solidFill>
                <a:srgbClr val="4F728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D4DADF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747474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38EB0"/>
          </a:solidFill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747474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173D59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444444"/>
      </a:tcTxStyle>
      <a:tcStyle>
        <a:tcBdr>
          <a:left>
            <a:ln w="12700" cap="flat">
              <a:solidFill>
                <a:srgbClr val="CBCBCB"/>
              </a:solidFill>
              <a:prstDash val="solid"/>
              <a:miter lim="400000"/>
            </a:ln>
          </a:left>
          <a:right>
            <a:ln w="12700" cap="flat">
              <a:solidFill>
                <a:srgbClr val="CBCBCB"/>
              </a:solidFill>
              <a:prstDash val="solid"/>
              <a:miter lim="400000"/>
            </a:ln>
          </a:right>
          <a:top>
            <a:ln w="12700" cap="flat">
              <a:solidFill>
                <a:srgbClr val="CBCBCB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CBCBCB"/>
              </a:solidFill>
              <a:prstDash val="solid"/>
              <a:miter lim="400000"/>
            </a:ln>
          </a:insideH>
          <a:insideV>
            <a:ln w="12700" cap="flat">
              <a:solidFill>
                <a:srgbClr val="CBCB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F2F2F2"/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444444"/>
      </a:tcTxStyle>
      <a:tcStyle>
        <a:tcBdr>
          <a:left>
            <a:ln w="12700" cap="flat">
              <a:solidFill>
                <a:srgbClr val="3C3C1D"/>
              </a:solidFill>
              <a:prstDash val="solid"/>
              <a:miter lim="400000"/>
            </a:ln>
          </a:left>
          <a:right>
            <a:ln w="12700" cap="flat">
              <a:solidFill>
                <a:schemeClr val="accent2">
                  <a:hueOff val="-487087"/>
                  <a:satOff val="-2686"/>
                  <a:lumOff val="14808"/>
                </a:schemeClr>
              </a:solidFill>
              <a:prstDash val="solid"/>
              <a:miter lim="400000"/>
            </a:ln>
          </a:right>
          <a:top>
            <a:ln w="12700" cap="flat">
              <a:solidFill>
                <a:schemeClr val="accent2">
                  <a:hueOff val="-487087"/>
                  <a:satOff val="-2686"/>
                  <a:lumOff val="14808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2">
                  <a:hueOff val="-487087"/>
                  <a:satOff val="-2686"/>
                  <a:lumOff val="14808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2">
                  <a:hueOff val="-487087"/>
                  <a:satOff val="-2686"/>
                  <a:lumOff val="14808"/>
                </a:schemeClr>
              </a:solidFill>
              <a:prstDash val="solid"/>
              <a:miter lim="400000"/>
            </a:ln>
          </a:insideH>
          <a:insideV>
            <a:ln w="12700" cap="flat">
              <a:solidFill>
                <a:schemeClr val="accent2">
                  <a:hueOff val="-487087"/>
                  <a:satOff val="-2686"/>
                  <a:lumOff val="14808"/>
                </a:schemeClr>
              </a:solidFill>
              <a:prstDash val="solid"/>
              <a:miter lim="400000"/>
            </a:ln>
          </a:insideV>
        </a:tcBdr>
        <a:fill>
          <a:solidFill>
            <a:srgbClr val="CFCDBB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444444"/>
      </a:tcTxStyle>
      <a:tcStyle>
        <a:tcBdr>
          <a:left>
            <a:ln w="12700" cap="flat">
              <a:solidFill>
                <a:srgbClr val="C6C6C6"/>
              </a:solidFill>
              <a:prstDash val="solid"/>
              <a:miter lim="400000"/>
            </a:ln>
          </a:left>
          <a:right>
            <a:ln w="12700" cap="flat">
              <a:solidFill>
                <a:srgbClr val="C6C6C6"/>
              </a:solidFill>
              <a:prstDash val="solid"/>
              <a:miter lim="400000"/>
            </a:ln>
          </a:right>
          <a:top>
            <a:ln w="12700" cap="flat">
              <a:solidFill>
                <a:srgbClr val="656839"/>
              </a:solidFill>
              <a:prstDash val="solid"/>
              <a:miter lim="400000"/>
            </a:ln>
          </a:top>
          <a:bottom>
            <a:ln w="12700" cap="flat">
              <a:solidFill>
                <a:srgbClr val="3C3C1D"/>
              </a:solidFill>
              <a:prstDash val="solid"/>
              <a:miter lim="400000"/>
            </a:ln>
          </a:bottom>
          <a:insideH>
            <a:ln w="12700" cap="flat">
              <a:solidFill>
                <a:srgbClr val="C6C6C6"/>
              </a:solidFill>
              <a:prstDash val="solid"/>
              <a:miter lim="400000"/>
            </a:ln>
          </a:insideH>
          <a:insideV>
            <a:ln w="12700" cap="flat">
              <a:solidFill>
                <a:srgbClr val="C6C6C6"/>
              </a:solidFill>
              <a:prstDash val="solid"/>
              <a:miter lim="400000"/>
            </a:ln>
          </a:insideV>
        </a:tcBdr>
        <a:fill>
          <a:solidFill>
            <a:srgbClr val="E8E9E8"/>
          </a:solidFill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chemeClr val="accent2">
                  <a:hueOff val="-487087"/>
                  <a:satOff val="-2686"/>
                  <a:lumOff val="14808"/>
                </a:schemeClr>
              </a:solidFill>
              <a:prstDash val="solid"/>
              <a:miter lim="400000"/>
            </a:ln>
          </a:left>
          <a:right>
            <a:ln w="12700" cap="flat">
              <a:solidFill>
                <a:schemeClr val="accent2">
                  <a:hueOff val="-487087"/>
                  <a:satOff val="-2686"/>
                  <a:lumOff val="14808"/>
                </a:schemeClr>
              </a:solidFill>
              <a:prstDash val="solid"/>
              <a:miter lim="400000"/>
            </a:ln>
          </a:right>
          <a:top>
            <a:ln w="12700" cap="flat">
              <a:solidFill>
                <a:srgbClr val="3C3C1D"/>
              </a:solidFill>
              <a:prstDash val="solid"/>
              <a:miter lim="400000"/>
            </a:ln>
          </a:top>
          <a:bottom>
            <a:ln w="12700" cap="flat">
              <a:solidFill>
                <a:srgbClr val="CBCBCB"/>
              </a:solidFill>
              <a:prstDash val="solid"/>
              <a:miter lim="400000"/>
            </a:ln>
          </a:bottom>
          <a:insideH>
            <a:ln w="12700" cap="flat">
              <a:solidFill>
                <a:srgbClr val="AAA485"/>
              </a:solidFill>
              <a:prstDash val="solid"/>
              <a:miter lim="400000"/>
            </a:ln>
          </a:insideH>
          <a:insideV>
            <a:ln w="12700" cap="flat">
              <a:solidFill>
                <a:schemeClr val="accent2">
                  <a:hueOff val="-487087"/>
                  <a:satOff val="-2686"/>
                  <a:lumOff val="14808"/>
                </a:schemeClr>
              </a:solidFill>
              <a:prstDash val="solid"/>
              <a:miter lim="400000"/>
            </a:ln>
          </a:insideV>
        </a:tcBdr>
        <a:fill>
          <a:solidFill>
            <a:srgbClr val="656839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444444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C4C6C6"/>
              </a:solidFill>
              <a:prstDash val="solid"/>
              <a:miter lim="400000"/>
            </a:ln>
          </a:top>
          <a:bottom>
            <a:ln w="25400" cap="flat">
              <a:solidFill>
                <a:srgbClr val="C4C6C6"/>
              </a:solidFill>
              <a:prstDash val="solid"/>
              <a:miter lim="400000"/>
            </a:ln>
          </a:bottom>
          <a:insideH>
            <a:ln w="25400" cap="flat">
              <a:solidFill>
                <a:srgbClr val="C4C6C6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1F1F1"/>
          </a:solidFill>
        </a:fill>
      </a:tcStyle>
    </a:wholeTbl>
    <a:band2H>
      <a:tcTxStyle b="def" i="def"/>
      <a:tcStyle>
        <a:tcBdr/>
        <a:fill>
          <a:solidFill>
            <a:srgbClr val="E4E4E0"/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515151"/>
              </a:solidFill>
              <a:prstDash val="solid"/>
              <a:miter lim="400000"/>
            </a:ln>
          </a:left>
          <a:right>
            <a:ln w="0" cap="flat">
              <a:noFill/>
              <a:miter lim="400000"/>
            </a:ln>
          </a:right>
          <a:top>
            <a:ln w="12700" cap="flat">
              <a:solidFill>
                <a:srgbClr val="7D7766"/>
              </a:solidFill>
              <a:prstDash val="solid"/>
              <a:miter lim="400000"/>
            </a:ln>
          </a:top>
          <a:bottom>
            <a:ln w="12700" cap="flat">
              <a:solidFill>
                <a:srgbClr val="7D7766"/>
              </a:solidFill>
              <a:prstDash val="solid"/>
              <a:miter lim="400000"/>
            </a:ln>
          </a:bottom>
          <a:insideH>
            <a:ln w="12700" cap="flat">
              <a:solidFill>
                <a:srgbClr val="7D7766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F8B7E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444444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747474"/>
              </a:solidFill>
              <a:prstDash val="solid"/>
              <a:miter lim="400000"/>
            </a:ln>
          </a:top>
          <a:bottom>
            <a:ln w="12700" cap="flat">
              <a:solidFill>
                <a:srgbClr val="515151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1F1F1"/>
          </a:solidFill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515151"/>
              </a:solidFill>
              <a:prstDash val="solid"/>
              <a:miter lim="400000"/>
            </a:ln>
          </a:top>
          <a:bottom>
            <a:ln w="25400" cap="flat">
              <a:solidFill>
                <a:schemeClr val="accent2">
                  <a:hueOff val="-487087"/>
                  <a:satOff val="-2686"/>
                  <a:lumOff val="14808"/>
                </a:schemeClr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5E5A4C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444444"/>
      </a:tcTxStyle>
      <a:tcStyle>
        <a:tcBdr>
          <a:left>
            <a:ln w="12700" cap="flat">
              <a:solidFill>
                <a:srgbClr val="747474"/>
              </a:solidFill>
              <a:prstDash val="solid"/>
              <a:miter lim="400000"/>
            </a:ln>
          </a:left>
          <a:right>
            <a:ln w="12700" cap="flat">
              <a:solidFill>
                <a:srgbClr val="747474"/>
              </a:solidFill>
              <a:prstDash val="solid"/>
              <a:miter lim="400000"/>
            </a:ln>
          </a:right>
          <a:top>
            <a:ln w="12700" cap="flat">
              <a:solidFill>
                <a:srgbClr val="747474"/>
              </a:solidFill>
              <a:prstDash val="solid"/>
              <a:miter lim="400000"/>
            </a:ln>
          </a:top>
          <a:bottom>
            <a:ln w="12700" cap="flat">
              <a:solidFill>
                <a:srgbClr val="747474"/>
              </a:solidFill>
              <a:prstDash val="solid"/>
              <a:miter lim="400000"/>
            </a:ln>
          </a:bottom>
          <a:insideH>
            <a:ln w="12700" cap="flat">
              <a:solidFill>
                <a:srgbClr val="747474"/>
              </a:solidFill>
              <a:prstDash val="solid"/>
              <a:miter lim="400000"/>
            </a:ln>
          </a:insideH>
          <a:insideV>
            <a:ln w="12700" cap="flat">
              <a:solidFill>
                <a:srgbClr val="747474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F2F2F2"/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444444"/>
      </a:tcTxStyle>
      <a:tcStyle>
        <a:tcBdr>
          <a:left>
            <a:ln w="12700" cap="flat">
              <a:solidFill>
                <a:srgbClr val="747474"/>
              </a:solidFill>
              <a:prstDash val="solid"/>
              <a:miter lim="400000"/>
            </a:ln>
          </a:left>
          <a:right>
            <a:ln w="12700" cap="flat">
              <a:solidFill>
                <a:srgbClr val="747474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9E9E9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444444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747474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CBCBCB"/>
          </a:solidFill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444444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747474"/>
              </a:solidFill>
              <a:prstDash val="solid"/>
              <a:miter lim="400000"/>
            </a:ln>
          </a:top>
          <a:bottom>
            <a:ln w="12700" cap="flat">
              <a:solidFill>
                <a:srgbClr val="747474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CBCBCB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777777"/>
      </a:tcTxStyle>
      <a:tcStyle>
        <a:tcBdr>
          <a:left>
            <a:ln w="12700" cap="flat">
              <a:solidFill>
                <a:srgbClr val="C9C9C9"/>
              </a:solidFill>
              <a:prstDash val="solid"/>
              <a:miter lim="400000"/>
            </a:ln>
          </a:left>
          <a:right>
            <a:ln w="12700" cap="flat">
              <a:solidFill>
                <a:srgbClr val="C9C9C9"/>
              </a:solidFill>
              <a:prstDash val="solid"/>
              <a:miter lim="400000"/>
            </a:ln>
          </a:right>
          <a:top>
            <a:ln w="12700" cap="flat">
              <a:solidFill>
                <a:srgbClr val="525252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25252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25252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C9C9C9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D2D2D2">
              <a:alpha val="30000"/>
            </a:srgb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555555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C9C9C9"/>
              </a:solidFill>
              <a:prstDash val="solid"/>
              <a:miter lim="400000"/>
            </a:ln>
          </a:top>
          <a:bottom>
            <a:ln w="12700" cap="flat">
              <a:solidFill>
                <a:srgbClr val="C9C9C9"/>
              </a:solidFill>
              <a:prstDash val="solid"/>
              <a:miter lim="400000"/>
            </a:ln>
          </a:bottom>
          <a:insideH>
            <a:ln w="12700" cap="flat">
              <a:solidFill>
                <a:srgbClr val="C9C9C9"/>
              </a:solidFill>
              <a:prstDash val="solid"/>
              <a:miter lim="400000"/>
            </a:ln>
          </a:insideH>
          <a:insideV>
            <a:ln w="12700" cap="flat">
              <a:solidFill>
                <a:srgbClr val="C9C9C9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 Medium"/>
          <a:ea typeface="Helvetica Neue Medium"/>
          <a:cs typeface="Helvetica Neue Medium"/>
        </a:font>
        <a:srgbClr val="555555"/>
      </a:tcTxStyle>
      <a:tcStyle>
        <a:tcBdr>
          <a:left>
            <a:ln w="12700" cap="flat">
              <a:solidFill>
                <a:srgbClr val="C9C9C9"/>
              </a:solidFill>
              <a:prstDash val="solid"/>
              <a:miter lim="400000"/>
            </a:ln>
          </a:left>
          <a:right>
            <a:ln w="12700" cap="flat">
              <a:solidFill>
                <a:srgbClr val="C9C9C9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C9C9C9"/>
              </a:solidFill>
              <a:prstDash val="solid"/>
              <a:miter lim="400000"/>
            </a:ln>
          </a:insideH>
          <a:insideV>
            <a:ln w="12700" cap="flat">
              <a:solidFill>
                <a:srgbClr val="C9C9C9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555555"/>
      </a:tcTxStyle>
      <a:tcStyle>
        <a:tcBdr>
          <a:left>
            <a:ln w="12700" cap="flat">
              <a:solidFill>
                <a:srgbClr val="C9C9C9"/>
              </a:solidFill>
              <a:prstDash val="solid"/>
              <a:miter lim="400000"/>
            </a:ln>
          </a:left>
          <a:right>
            <a:ln w="12700" cap="flat">
              <a:solidFill>
                <a:srgbClr val="C9C9C9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C9C9C9"/>
              </a:solidFill>
              <a:prstDash val="solid"/>
              <a:miter lim="400000"/>
            </a:ln>
          </a:insideH>
          <a:insideV>
            <a:ln w="12700" cap="flat">
              <a:solidFill>
                <a:srgbClr val="C9C9C9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Shape 124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25" name="Shape 125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0" showMasterPhAnim="1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Line"/>
          <p:cNvSpPr/>
          <p:nvPr/>
        </p:nvSpPr>
        <p:spPr>
          <a:xfrm>
            <a:off x="571500" y="4749800"/>
            <a:ext cx="11868094" cy="129"/>
          </a:xfrm>
          <a:prstGeom prst="line">
            <a:avLst/>
          </a:prstGeom>
          <a:ln w="12700">
            <a:solidFill>
              <a:srgbClr val="9A9A9A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13" name="Title Text"/>
          <p:cNvSpPr txBox="1"/>
          <p:nvPr>
            <p:ph type="title"/>
          </p:nvPr>
        </p:nvSpPr>
        <p:spPr>
          <a:xfrm>
            <a:off x="571500" y="1320800"/>
            <a:ext cx="11861800" cy="3175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4" name="Body Level One…"/>
          <p:cNvSpPr txBox="1"/>
          <p:nvPr>
            <p:ph type="body" sz="quarter" idx="1"/>
          </p:nvPr>
        </p:nvSpPr>
        <p:spPr>
          <a:xfrm>
            <a:off x="571500" y="5016500"/>
            <a:ext cx="11861800" cy="10160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2pPr>
            <a:lvl3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3pPr>
            <a:lvl4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4pPr>
            <a:lvl5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Line"/>
          <p:cNvSpPr/>
          <p:nvPr/>
        </p:nvSpPr>
        <p:spPr>
          <a:xfrm>
            <a:off x="7543800" y="7975599"/>
            <a:ext cx="1" cy="1422529"/>
          </a:xfrm>
          <a:prstGeom prst="line">
            <a:avLst/>
          </a:prstGeom>
          <a:ln w="12700">
            <a:solidFill>
              <a:srgbClr val="9A9A9A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3" name="Image"/>
          <p:cNvSpPr/>
          <p:nvPr>
            <p:ph type="pic" idx="13"/>
          </p:nvPr>
        </p:nvSpPr>
        <p:spPr>
          <a:xfrm>
            <a:off x="0" y="-25400"/>
            <a:ext cx="13004800" cy="772536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4" name="Title Text"/>
          <p:cNvSpPr txBox="1"/>
          <p:nvPr>
            <p:ph type="title"/>
          </p:nvPr>
        </p:nvSpPr>
        <p:spPr>
          <a:xfrm>
            <a:off x="1409700" y="7785100"/>
            <a:ext cx="5791200" cy="1701800"/>
          </a:xfrm>
          <a:prstGeom prst="rect">
            <a:avLst/>
          </a:prstGeom>
        </p:spPr>
        <p:txBody>
          <a:bodyPr anchor="ctr"/>
          <a:lstStyle>
            <a:lvl1pPr algn="r"/>
          </a:lstStyle>
          <a:p>
            <a:pPr/>
            <a:r>
              <a:t>Title Text</a:t>
            </a:r>
          </a:p>
        </p:txBody>
      </p:sp>
      <p:sp>
        <p:nvSpPr>
          <p:cNvPr id="25" name="Body Level One…"/>
          <p:cNvSpPr txBox="1"/>
          <p:nvPr>
            <p:ph type="body" sz="quarter" idx="1"/>
          </p:nvPr>
        </p:nvSpPr>
        <p:spPr>
          <a:xfrm>
            <a:off x="7848600" y="8470900"/>
            <a:ext cx="4953000" cy="5080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2pPr>
            <a:lvl3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3pPr>
            <a:lvl4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4pPr>
            <a:lvl5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- Cen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itle Text"/>
          <p:cNvSpPr txBox="1"/>
          <p:nvPr>
            <p:ph type="title"/>
          </p:nvPr>
        </p:nvSpPr>
        <p:spPr>
          <a:xfrm>
            <a:off x="571500" y="3289300"/>
            <a:ext cx="11861800" cy="3175000"/>
          </a:xfrm>
          <a:prstGeom prst="rect">
            <a:avLst/>
          </a:prstGeom>
        </p:spPr>
        <p:txBody>
          <a:bodyPr anchor="ctr"/>
          <a:lstStyle/>
          <a:p>
            <a:pPr/>
            <a:r>
              <a:t>Title Text</a:t>
            </a:r>
          </a:p>
        </p:txBody>
      </p:sp>
      <p:sp>
        <p:nvSpPr>
          <p:cNvPr id="3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Line"/>
          <p:cNvSpPr/>
          <p:nvPr/>
        </p:nvSpPr>
        <p:spPr>
          <a:xfrm>
            <a:off x="571500" y="4864100"/>
            <a:ext cx="5334476" cy="58"/>
          </a:xfrm>
          <a:prstGeom prst="line">
            <a:avLst/>
          </a:prstGeom>
          <a:ln w="12700">
            <a:solidFill>
              <a:srgbClr val="9A9A9A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42" name="Image"/>
          <p:cNvSpPr/>
          <p:nvPr>
            <p:ph type="pic" idx="13"/>
          </p:nvPr>
        </p:nvSpPr>
        <p:spPr>
          <a:xfrm>
            <a:off x="4775200" y="0"/>
            <a:ext cx="15392400" cy="97663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43" name="Title Text"/>
          <p:cNvSpPr txBox="1"/>
          <p:nvPr>
            <p:ph type="title"/>
          </p:nvPr>
        </p:nvSpPr>
        <p:spPr>
          <a:xfrm>
            <a:off x="571500" y="1435100"/>
            <a:ext cx="5334000" cy="3175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4" name="Body Level One…"/>
          <p:cNvSpPr txBox="1"/>
          <p:nvPr>
            <p:ph type="body" sz="quarter" idx="1"/>
          </p:nvPr>
        </p:nvSpPr>
        <p:spPr>
          <a:xfrm>
            <a:off x="571500" y="5130800"/>
            <a:ext cx="5334000" cy="31750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2pPr>
            <a:lvl3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3pPr>
            <a:lvl4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4pPr>
            <a:lvl5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6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Line"/>
          <p:cNvSpPr/>
          <p:nvPr/>
        </p:nvSpPr>
        <p:spPr>
          <a:xfrm>
            <a:off x="571500" y="1968500"/>
            <a:ext cx="5073394" cy="133"/>
          </a:xfrm>
          <a:prstGeom prst="line">
            <a:avLst/>
          </a:prstGeom>
          <a:ln w="12700">
            <a:solidFill>
              <a:srgbClr val="9A9A9A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70" name="Image"/>
          <p:cNvSpPr/>
          <p:nvPr>
            <p:ph type="pic" idx="13"/>
          </p:nvPr>
        </p:nvSpPr>
        <p:spPr>
          <a:xfrm>
            <a:off x="6477000" y="-152400"/>
            <a:ext cx="6654800" cy="990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71" name="Title Text"/>
          <p:cNvSpPr txBox="1"/>
          <p:nvPr>
            <p:ph type="title"/>
          </p:nvPr>
        </p:nvSpPr>
        <p:spPr>
          <a:xfrm>
            <a:off x="571500" y="330200"/>
            <a:ext cx="5080000" cy="1397000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72" name="Body Level One…"/>
          <p:cNvSpPr txBox="1"/>
          <p:nvPr>
            <p:ph type="body" sz="half" idx="1"/>
          </p:nvPr>
        </p:nvSpPr>
        <p:spPr>
          <a:xfrm>
            <a:off x="571500" y="2222500"/>
            <a:ext cx="5080000" cy="6667500"/>
          </a:xfrm>
          <a:prstGeom prst="rect">
            <a:avLst/>
          </a:prstGeom>
        </p:spPr>
        <p:txBody>
          <a:bodyPr/>
          <a:lstStyle>
            <a:lvl1pPr marL="330200" indent="-330200">
              <a:spcBef>
                <a:spcPts val="3000"/>
              </a:spcBef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L="660400" indent="-330200">
              <a:spcBef>
                <a:spcPts val="3000"/>
              </a:spcBef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2pPr>
            <a:lvl3pPr marL="990600" indent="-330200">
              <a:spcBef>
                <a:spcPts val="3000"/>
              </a:spcBef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3pPr>
            <a:lvl4pPr marL="1320800" indent="-330200">
              <a:spcBef>
                <a:spcPts val="3000"/>
              </a:spcBef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4pPr>
            <a:lvl5pPr marL="1651000" indent="-330200">
              <a:spcBef>
                <a:spcPts val="3000"/>
              </a:spcBef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3" name="Slide Number"/>
          <p:cNvSpPr txBox="1"/>
          <p:nvPr>
            <p:ph type="sldNum" sz="quarter" idx="2"/>
          </p:nvPr>
        </p:nvSpPr>
        <p:spPr>
          <a:xfrm>
            <a:off x="510743" y="9199778"/>
            <a:ext cx="312014" cy="299822"/>
          </a:xfrm>
          <a:prstGeom prst="rect">
            <a:avLst/>
          </a:prstGeom>
        </p:spPr>
        <p:txBody>
          <a:bodyPr/>
          <a:lstStyle>
            <a:lvl1pPr algn="l"/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Body Level One…"/>
          <p:cNvSpPr txBox="1"/>
          <p:nvPr>
            <p:ph type="body" idx="1"/>
          </p:nvPr>
        </p:nvSpPr>
        <p:spPr>
          <a:xfrm>
            <a:off x="889000" y="889000"/>
            <a:ext cx="11214100" cy="7962900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Line"/>
          <p:cNvSpPr/>
          <p:nvPr/>
        </p:nvSpPr>
        <p:spPr>
          <a:xfrm flipH="1">
            <a:off x="9055098" y="508000"/>
            <a:ext cx="128" cy="7975631"/>
          </a:xfrm>
          <a:prstGeom prst="line">
            <a:avLst/>
          </a:prstGeom>
          <a:ln w="12700">
            <a:solidFill>
              <a:srgbClr val="9A9A9A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89" name="Line"/>
          <p:cNvSpPr/>
          <p:nvPr/>
        </p:nvSpPr>
        <p:spPr>
          <a:xfrm>
            <a:off x="9055096" y="4464050"/>
            <a:ext cx="3448503" cy="59"/>
          </a:xfrm>
          <a:prstGeom prst="line">
            <a:avLst/>
          </a:prstGeom>
          <a:ln w="12700">
            <a:solidFill>
              <a:srgbClr val="9A9A9A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90" name="Image"/>
          <p:cNvSpPr/>
          <p:nvPr>
            <p:ph type="pic" sz="half" idx="13"/>
          </p:nvPr>
        </p:nvSpPr>
        <p:spPr>
          <a:xfrm>
            <a:off x="9168011" y="4584788"/>
            <a:ext cx="6506665" cy="4343401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1" name="Image"/>
          <p:cNvSpPr/>
          <p:nvPr>
            <p:ph type="pic" sz="quarter" idx="14"/>
          </p:nvPr>
        </p:nvSpPr>
        <p:spPr>
          <a:xfrm>
            <a:off x="9182100" y="-101600"/>
            <a:ext cx="3365500" cy="50038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2" name="Image"/>
          <p:cNvSpPr/>
          <p:nvPr>
            <p:ph type="pic" idx="15"/>
          </p:nvPr>
        </p:nvSpPr>
        <p:spPr>
          <a:xfrm>
            <a:off x="-800100" y="469900"/>
            <a:ext cx="11049000" cy="8053993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93" name="Body Level One…"/>
          <p:cNvSpPr txBox="1"/>
          <p:nvPr>
            <p:ph type="body" sz="quarter" idx="1"/>
          </p:nvPr>
        </p:nvSpPr>
        <p:spPr>
          <a:xfrm>
            <a:off x="520700" y="8661400"/>
            <a:ext cx="8369300" cy="9398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1pPr>
            <a:lvl2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2pPr>
            <a:lvl3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3pPr>
            <a:lvl4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4pPr>
            <a:lvl5pPr marL="0" indent="0">
              <a:spcBef>
                <a:spcPts val="0"/>
              </a:spcBef>
              <a:buSzTx/>
              <a:buFontTx/>
              <a:buNone/>
              <a:defRPr sz="2600">
                <a:latin typeface="Helvetica Neue"/>
                <a:ea typeface="Helvetica Neue"/>
                <a:cs typeface="Helvetica Neue"/>
                <a:sym typeface="Helvetica Neue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–Johnny Appleseed"/>
          <p:cNvSpPr txBox="1"/>
          <p:nvPr>
            <p:ph type="body" sz="quarter" idx="13"/>
          </p:nvPr>
        </p:nvSpPr>
        <p:spPr>
          <a:xfrm>
            <a:off x="1270000" y="6362700"/>
            <a:ext cx="10464800" cy="498422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 defTabSz="457200">
              <a:spcBef>
                <a:spcPts val="0"/>
              </a:spcBef>
              <a:buSzTx/>
              <a:buFontTx/>
              <a:buNone/>
              <a:defRPr sz="2600">
                <a:solidFill>
                  <a:srgbClr val="000000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pPr/>
            <a:r>
              <a:t>–Johnny Appleseed</a:t>
            </a:r>
          </a:p>
        </p:txBody>
      </p:sp>
      <p:sp>
        <p:nvSpPr>
          <p:cNvPr id="102" name="“Type a quote here.”"/>
          <p:cNvSpPr txBox="1"/>
          <p:nvPr>
            <p:ph type="body" sz="quarter" idx="14"/>
          </p:nvPr>
        </p:nvSpPr>
        <p:spPr>
          <a:xfrm>
            <a:off x="1270000" y="4292600"/>
            <a:ext cx="10464800" cy="711200"/>
          </a:xfrm>
          <a:prstGeom prst="rect">
            <a:avLst/>
          </a:prstGeom>
        </p:spPr>
        <p:txBody>
          <a:bodyPr anchor="ctr">
            <a:spAutoFit/>
          </a:bodyPr>
          <a:lstStyle>
            <a:lvl1pPr marL="0" indent="0" algn="ctr" defTabSz="457200">
              <a:spcBef>
                <a:spcPts val="2400"/>
              </a:spcBef>
              <a:buSzTx/>
              <a:buFontTx/>
              <a:buNone/>
              <a:defRPr sz="4000"/>
            </a:lvl1pPr>
          </a:lstStyle>
          <a:p>
            <a:pPr/>
            <a:r>
              <a:t>“Type a quote here.”</a:t>
            </a:r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Image"/>
          <p:cNvSpPr/>
          <p:nvPr>
            <p:ph type="pic" idx="13"/>
          </p:nvPr>
        </p:nvSpPr>
        <p:spPr>
          <a:xfrm>
            <a:off x="-177800" y="0"/>
            <a:ext cx="13373100" cy="97536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ne"/>
          <p:cNvSpPr/>
          <p:nvPr/>
        </p:nvSpPr>
        <p:spPr>
          <a:xfrm>
            <a:off x="571500" y="1968500"/>
            <a:ext cx="11868106" cy="129"/>
          </a:xfrm>
          <a:prstGeom prst="line">
            <a:avLst/>
          </a:prstGeom>
          <a:ln w="12700">
            <a:solidFill>
              <a:srgbClr val="9A9A9A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3" name="Title Text"/>
          <p:cNvSpPr txBox="1"/>
          <p:nvPr>
            <p:ph type="title"/>
          </p:nvPr>
        </p:nvSpPr>
        <p:spPr>
          <a:xfrm>
            <a:off x="571500" y="330200"/>
            <a:ext cx="11861800" cy="1397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b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4" name="Body Level One…"/>
          <p:cNvSpPr txBox="1"/>
          <p:nvPr>
            <p:ph type="body" idx="1"/>
          </p:nvPr>
        </p:nvSpPr>
        <p:spPr>
          <a:xfrm>
            <a:off x="571500" y="2222500"/>
            <a:ext cx="11861800" cy="6667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" name="Slide Number"/>
          <p:cNvSpPr txBox="1"/>
          <p:nvPr>
            <p:ph type="sldNum" sz="quarter" idx="2"/>
          </p:nvPr>
        </p:nvSpPr>
        <p:spPr>
          <a:xfrm>
            <a:off x="12268199" y="9199778"/>
            <a:ext cx="312015" cy="299822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algn="r">
              <a:defRPr sz="1400"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  <p:transition xmlns:p14="http://schemas.microsoft.com/office/powerpoint/2010/main" spd="med" advClick="1"/>
  <p:txStyles>
    <p:titleStyle>
      <a:lvl1pPr marL="0" marR="0" indent="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200" u="none">
          <a:solidFill>
            <a:srgbClr val="000000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200" u="none">
          <a:solidFill>
            <a:srgbClr val="000000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200" u="none">
          <a:solidFill>
            <a:srgbClr val="000000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200" u="none">
          <a:solidFill>
            <a:srgbClr val="000000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200" u="none">
          <a:solidFill>
            <a:srgbClr val="000000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200" u="none">
          <a:solidFill>
            <a:srgbClr val="000000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200" u="none">
          <a:solidFill>
            <a:srgbClr val="000000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200" u="none">
          <a:solidFill>
            <a:srgbClr val="000000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0" algn="l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200" u="none">
          <a:solidFill>
            <a:srgbClr val="000000"/>
          </a:solidFill>
          <a:uFillTx/>
          <a:latin typeface="+mn-lt"/>
          <a:ea typeface="+mn-ea"/>
          <a:cs typeface="+mn-cs"/>
          <a:sym typeface="Helvetica Neue Light"/>
        </a:defRPr>
      </a:lvl9pPr>
    </p:titleStyle>
    <p:bodyStyle>
      <a:lvl1pPr marL="457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 typeface="Helvetica Neue"/>
        <a:buChar char="•"/>
        <a:tabLst/>
        <a:defRPr b="0" baseline="0" cap="none" i="0" spc="0" strike="noStrike" sz="3600" u="none">
          <a:solidFill>
            <a:srgbClr val="747474"/>
          </a:solidFill>
          <a:uFillTx/>
          <a:latin typeface="+mn-lt"/>
          <a:ea typeface="+mn-ea"/>
          <a:cs typeface="+mn-cs"/>
          <a:sym typeface="Helvetica Neue Light"/>
        </a:defRPr>
      </a:lvl1pPr>
      <a:lvl2pPr marL="914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 typeface="Helvetica Neue"/>
        <a:buChar char="•"/>
        <a:tabLst/>
        <a:defRPr b="0" baseline="0" cap="none" i="0" spc="0" strike="noStrike" sz="3600" u="none">
          <a:solidFill>
            <a:srgbClr val="747474"/>
          </a:solidFill>
          <a:uFillTx/>
          <a:latin typeface="+mn-lt"/>
          <a:ea typeface="+mn-ea"/>
          <a:cs typeface="+mn-cs"/>
          <a:sym typeface="Helvetica Neue Light"/>
        </a:defRPr>
      </a:lvl2pPr>
      <a:lvl3pPr marL="1371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 typeface="Helvetica Neue"/>
        <a:buChar char="•"/>
        <a:tabLst/>
        <a:defRPr b="0" baseline="0" cap="none" i="0" spc="0" strike="noStrike" sz="3600" u="none">
          <a:solidFill>
            <a:srgbClr val="747474"/>
          </a:solidFill>
          <a:uFillTx/>
          <a:latin typeface="+mn-lt"/>
          <a:ea typeface="+mn-ea"/>
          <a:cs typeface="+mn-cs"/>
          <a:sym typeface="Helvetica Neue Light"/>
        </a:defRPr>
      </a:lvl3pPr>
      <a:lvl4pPr marL="1828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 typeface="Helvetica Neue"/>
        <a:buChar char="•"/>
        <a:tabLst/>
        <a:defRPr b="0" baseline="0" cap="none" i="0" spc="0" strike="noStrike" sz="3600" u="none">
          <a:solidFill>
            <a:srgbClr val="747474"/>
          </a:solidFill>
          <a:uFillTx/>
          <a:latin typeface="+mn-lt"/>
          <a:ea typeface="+mn-ea"/>
          <a:cs typeface="+mn-cs"/>
          <a:sym typeface="Helvetica Neue Light"/>
        </a:defRPr>
      </a:lvl4pPr>
      <a:lvl5pPr marL="22860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 typeface="Helvetica Neue"/>
        <a:buChar char="•"/>
        <a:tabLst/>
        <a:defRPr b="0" baseline="0" cap="none" i="0" spc="0" strike="noStrike" sz="3600" u="none">
          <a:solidFill>
            <a:srgbClr val="747474"/>
          </a:solidFill>
          <a:uFillTx/>
          <a:latin typeface="+mn-lt"/>
          <a:ea typeface="+mn-ea"/>
          <a:cs typeface="+mn-cs"/>
          <a:sym typeface="Helvetica Neue Light"/>
        </a:defRPr>
      </a:lvl5pPr>
      <a:lvl6pPr marL="27432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 typeface="Helvetica Neue"/>
        <a:buChar char="•"/>
        <a:tabLst/>
        <a:defRPr b="0" baseline="0" cap="none" i="0" spc="0" strike="noStrike" sz="3600" u="none">
          <a:solidFill>
            <a:srgbClr val="747474"/>
          </a:solidFill>
          <a:uFillTx/>
          <a:latin typeface="+mn-lt"/>
          <a:ea typeface="+mn-ea"/>
          <a:cs typeface="+mn-cs"/>
          <a:sym typeface="Helvetica Neue Light"/>
        </a:defRPr>
      </a:lvl6pPr>
      <a:lvl7pPr marL="32004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 typeface="Helvetica Neue"/>
        <a:buChar char="•"/>
        <a:tabLst/>
        <a:defRPr b="0" baseline="0" cap="none" i="0" spc="0" strike="noStrike" sz="3600" u="none">
          <a:solidFill>
            <a:srgbClr val="747474"/>
          </a:solidFill>
          <a:uFillTx/>
          <a:latin typeface="+mn-lt"/>
          <a:ea typeface="+mn-ea"/>
          <a:cs typeface="+mn-cs"/>
          <a:sym typeface="Helvetica Neue Light"/>
        </a:defRPr>
      </a:lvl7pPr>
      <a:lvl8pPr marL="36576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 typeface="Helvetica Neue"/>
        <a:buChar char="•"/>
        <a:tabLst/>
        <a:defRPr b="0" baseline="0" cap="none" i="0" spc="0" strike="noStrike" sz="3600" u="none">
          <a:solidFill>
            <a:srgbClr val="747474"/>
          </a:solidFill>
          <a:uFillTx/>
          <a:latin typeface="+mn-lt"/>
          <a:ea typeface="+mn-ea"/>
          <a:cs typeface="+mn-cs"/>
          <a:sym typeface="Helvetica Neue Light"/>
        </a:defRPr>
      </a:lvl8pPr>
      <a:lvl9pPr marL="4114800" marR="0" indent="-457200" algn="l" defTabSz="584200" rtl="0" latinLnBrk="0">
        <a:lnSpc>
          <a:spcPct val="100000"/>
        </a:lnSpc>
        <a:spcBef>
          <a:spcPts val="4200"/>
        </a:spcBef>
        <a:spcAft>
          <a:spcPts val="0"/>
        </a:spcAft>
        <a:buClrTx/>
        <a:buSzPct val="75000"/>
        <a:buFont typeface="Helvetica Neue"/>
        <a:buChar char="•"/>
        <a:tabLst/>
        <a:defRPr b="0" baseline="0" cap="none" i="0" spc="0" strike="noStrike" sz="3600" u="none">
          <a:solidFill>
            <a:srgbClr val="747474"/>
          </a:solidFill>
          <a:uFillTx/>
          <a:latin typeface="+mn-lt"/>
          <a:ea typeface="+mn-ea"/>
          <a:cs typeface="+mn-cs"/>
          <a:sym typeface="Helvetica Neue Light"/>
        </a:defRPr>
      </a:lvl9pPr>
    </p:bodyStyle>
    <p:otherStyle>
      <a:lvl1pPr marL="0" marR="0" indent="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22860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45720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68580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91440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114300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137160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160020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1828800" algn="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e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e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e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aquinas santa cateria pisa.jpg" descr="aquinas santa cateria pisa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0" t="29580" r="0" b="29580"/>
          <a:stretch>
            <a:fillRect/>
          </a:stretch>
        </p:blipFill>
        <p:spPr>
          <a:xfrm>
            <a:off x="0" y="0"/>
            <a:ext cx="13004800" cy="7594600"/>
          </a:xfrm>
          <a:prstGeom prst="rect">
            <a:avLst/>
          </a:prstGeom>
        </p:spPr>
      </p:pic>
      <p:sp>
        <p:nvSpPr>
          <p:cNvPr id="128" name="Thomas Aquinas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Thomas Aquinas</a:t>
            </a:r>
          </a:p>
        </p:txBody>
      </p:sp>
      <p:sp>
        <p:nvSpPr>
          <p:cNvPr id="129" name="Monk, Scholar, Saint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Monk, Scholar, Saint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GUEST_53d9a0e9-7b32-4e3d-8e4a-1d98177e381d.jpeg" descr="GUEST_53d9a0e9-7b32-4e3d-8e4a-1d98177e381d.jpe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0" t="0" r="0" b="0"/>
          <a:stretch>
            <a:fillRect/>
          </a:stretch>
        </p:blipFill>
        <p:spPr>
          <a:xfrm>
            <a:off x="6502400" y="1625600"/>
            <a:ext cx="6502400" cy="6502400"/>
          </a:xfrm>
          <a:prstGeom prst="rect">
            <a:avLst/>
          </a:prstGeom>
        </p:spPr>
      </p:pic>
      <p:sp>
        <p:nvSpPr>
          <p:cNvPr id="132" name="Why a module on St Thomas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Why a module on St Thomas?</a:t>
            </a:r>
          </a:p>
        </p:txBody>
      </p:sp>
      <p:sp>
        <p:nvSpPr>
          <p:cNvPr id="133" name="Originality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Originality</a:t>
            </a:r>
          </a:p>
          <a:p>
            <a:pPr/>
            <a:r>
              <a:t>Scope</a:t>
            </a:r>
          </a:p>
          <a:p>
            <a:pPr/>
            <a:r>
              <a:t>Sophistication</a:t>
            </a:r>
          </a:p>
          <a:p>
            <a:pPr/>
            <a:r>
              <a:t>Influence</a:t>
            </a:r>
          </a:p>
          <a:p>
            <a:pPr/>
            <a:r>
              <a:t>Representative of the Middle Ages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5" name="Saint_Thomas_Aquinas_Reading.png" descr="Saint_Thomas_Aquinas_Reading.pn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14929" t="0" r="23307" b="0"/>
          <a:stretch>
            <a:fillRect/>
          </a:stretch>
        </p:blipFill>
        <p:spPr>
          <a:xfrm>
            <a:off x="6502400" y="1315721"/>
            <a:ext cx="6502400" cy="7122158"/>
          </a:xfrm>
          <a:prstGeom prst="rect">
            <a:avLst/>
          </a:prstGeom>
        </p:spPr>
      </p:pic>
      <p:sp>
        <p:nvSpPr>
          <p:cNvPr id="136" name="What were his contributions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What were his contributions?</a:t>
            </a:r>
          </a:p>
        </p:txBody>
      </p:sp>
      <p:sp>
        <p:nvSpPr>
          <p:cNvPr id="137" name="Historical and Cultural Significance: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Historical and Cultural Significance:</a:t>
            </a:r>
          </a:p>
          <a:p>
            <a:pPr lvl="1"/>
            <a:r>
              <a:t>An Ideal Scholastic and a Scholastic Ideal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St-Thomas-Aquinas-poplar-tempera-Demidoff-Altarpiece.jpg" descr="St-Thomas-Aquinas-poplar-tempera-Demidoff-Altarpiece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0" t="0" r="0" b="625"/>
          <a:stretch>
            <a:fillRect/>
          </a:stretch>
        </p:blipFill>
        <p:spPr>
          <a:xfrm>
            <a:off x="6502399" y="0"/>
            <a:ext cx="6502401" cy="9753600"/>
          </a:xfrm>
          <a:prstGeom prst="rect">
            <a:avLst/>
          </a:prstGeom>
        </p:spPr>
      </p:pic>
      <p:sp>
        <p:nvSpPr>
          <p:cNvPr id="140" name="What were his contributions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What were his contributions?</a:t>
            </a:r>
          </a:p>
        </p:txBody>
      </p:sp>
      <p:sp>
        <p:nvSpPr>
          <p:cNvPr id="141" name="Historical and Cultural Significance: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Historical and Cultural Significance:</a:t>
            </a:r>
          </a:p>
          <a:p>
            <a:pPr lvl="1"/>
            <a:r>
              <a:t>An Ideal Scholastic and a Scholastic Ideal</a:t>
            </a:r>
          </a:p>
          <a:p>
            <a:pPr lvl="1"/>
            <a:r>
              <a:t>A Defender of the Catholic Faith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" name="portrait-of-saint-thomas-aquinas-by-joos-van-gent-joos-van-gent.jpg" descr="portrait-of-saint-thomas-aquinas-by-joos-van-gent-joos-van-gent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2329" t="0" r="7413" b="0"/>
          <a:stretch>
            <a:fillRect/>
          </a:stretch>
        </p:blipFill>
        <p:spPr>
          <a:xfrm>
            <a:off x="6502400" y="0"/>
            <a:ext cx="6502400" cy="9753600"/>
          </a:xfrm>
          <a:prstGeom prst="rect">
            <a:avLst/>
          </a:prstGeom>
        </p:spPr>
      </p:pic>
      <p:sp>
        <p:nvSpPr>
          <p:cNvPr id="144" name="What were his contributions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What were his contributions?</a:t>
            </a:r>
          </a:p>
        </p:txBody>
      </p:sp>
      <p:sp>
        <p:nvSpPr>
          <p:cNvPr id="145" name="Philosophy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Philosophy</a:t>
            </a:r>
          </a:p>
          <a:p>
            <a:pPr lvl="1"/>
            <a:r>
              <a:t>Metaphysics</a:t>
            </a:r>
          </a:p>
          <a:p>
            <a:pPr lvl="1"/>
            <a:r>
              <a:t>Philosophy of Mind</a:t>
            </a:r>
          </a:p>
          <a:p>
            <a:pPr lvl="1"/>
            <a:r>
              <a:t>Political Philosophy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7" name="aquinas santa cateria pisa.jpg" descr="aquinas santa cateria pisa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0" t="0" r="0" b="0"/>
          <a:stretch>
            <a:fillRect/>
          </a:stretch>
        </p:blipFill>
        <p:spPr>
          <a:xfrm>
            <a:off x="3846945" y="0"/>
            <a:ext cx="5310910" cy="7594600"/>
          </a:xfrm>
          <a:prstGeom prst="rect">
            <a:avLst/>
          </a:prstGeom>
        </p:spPr>
      </p:pic>
      <p:sp>
        <p:nvSpPr>
          <p:cNvPr id="148" name="Altarpiece by Francesco Traini (1320)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Altarpiece by Francesco Traini (1320)</a:t>
            </a:r>
          </a:p>
        </p:txBody>
      </p:sp>
      <p:sp>
        <p:nvSpPr>
          <p:cNvPr id="149" name="Santa Caterina d'Alessandria, Pisa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 defTabSz="554990">
              <a:defRPr sz="2470"/>
            </a:lvl1pPr>
          </a:lstStyle>
          <a:p>
            <a:pPr/>
            <a:r>
              <a:t>Santa Caterina d'Alessandria, Pisa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aquinas santa cateria pisa.jpg" descr="aquinas santa cateria pisa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1467" t="37935" r="1467" b="22424"/>
          <a:stretch>
            <a:fillRect/>
          </a:stretch>
        </p:blipFill>
        <p:spPr>
          <a:xfrm>
            <a:off x="0" y="0"/>
            <a:ext cx="13004800" cy="7594600"/>
          </a:xfrm>
          <a:prstGeom prst="rect">
            <a:avLst/>
          </a:prstGeom>
        </p:spPr>
      </p:pic>
      <p:sp>
        <p:nvSpPr>
          <p:cNvPr id="152" name="Altarpiece by Francesco Traini (1320)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Altarpiece by Francesco Traini (1320)</a:t>
            </a:r>
          </a:p>
        </p:txBody>
      </p:sp>
      <p:sp>
        <p:nvSpPr>
          <p:cNvPr id="153" name="Santa Caterina d'Alessandria, Pisa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 defTabSz="554990">
              <a:defRPr sz="2470"/>
            </a:lvl1pPr>
          </a:lstStyle>
          <a:p>
            <a:pPr/>
            <a:r>
              <a:t>Santa Caterina d'Alessandria, Pisa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5" name="aquinas santa cateria pisa.jpg" descr="aquinas santa cateria pisa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3268" t="60208" r="0" b="152"/>
          <a:stretch>
            <a:fillRect/>
          </a:stretch>
        </p:blipFill>
        <p:spPr>
          <a:xfrm>
            <a:off x="0" y="0"/>
            <a:ext cx="12960129" cy="7594600"/>
          </a:xfrm>
          <a:prstGeom prst="rect">
            <a:avLst/>
          </a:prstGeom>
        </p:spPr>
      </p:pic>
      <p:sp>
        <p:nvSpPr>
          <p:cNvPr id="156" name="Altarpiece by Francesco Traini (1320)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Altarpiece by Francesco Traini (1320)</a:t>
            </a:r>
          </a:p>
        </p:txBody>
      </p:sp>
      <p:sp>
        <p:nvSpPr>
          <p:cNvPr id="157" name="Santa Caterina d'Alessandria, Pisa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 defTabSz="554990">
              <a:defRPr sz="2470"/>
            </a:lvl1pPr>
          </a:lstStyle>
          <a:p>
            <a:pPr/>
            <a:r>
              <a:t>Santa Caterina d'Alessandria, Pisa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Santi_di_Tito_-_Vision_of_St_Thomas_Aquinas_-_WGA22722.jpg" descr="Santi_di_Tito_-_Vision_of_St_Thomas_Aquinas_-_WGA22722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0" t="1098" r="0" b="0"/>
          <a:stretch>
            <a:fillRect/>
          </a:stretch>
        </p:blipFill>
        <p:spPr>
          <a:xfrm>
            <a:off x="6502399" y="0"/>
            <a:ext cx="6502401" cy="9753600"/>
          </a:xfrm>
          <a:prstGeom prst="rect">
            <a:avLst/>
          </a:prstGeom>
        </p:spPr>
      </p:pic>
      <p:sp>
        <p:nvSpPr>
          <p:cNvPr id="160" name="What were his contributions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What were his contributions?</a:t>
            </a:r>
          </a:p>
        </p:txBody>
      </p:sp>
      <p:sp>
        <p:nvSpPr>
          <p:cNvPr id="161" name="Theology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Theology</a:t>
            </a:r>
          </a:p>
          <a:p>
            <a:pPr lvl="1"/>
            <a:r>
              <a:t>A Mystic and a Saint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" name="ZURBARÁN, Francisco de (Fuente de Cantos.jpg" descr="ZURBARÁN, Francisco de (Fuente de Cantos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7709" t="0" r="6819" b="0"/>
          <a:stretch>
            <a:fillRect/>
          </a:stretch>
        </p:blipFill>
        <p:spPr>
          <a:xfrm>
            <a:off x="6502399" y="0"/>
            <a:ext cx="6502401" cy="9753600"/>
          </a:xfrm>
          <a:prstGeom prst="rect">
            <a:avLst/>
          </a:prstGeom>
        </p:spPr>
      </p:pic>
      <p:sp>
        <p:nvSpPr>
          <p:cNvPr id="164" name="What were his contributions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What were his contributions?</a:t>
            </a:r>
          </a:p>
        </p:txBody>
      </p:sp>
      <p:sp>
        <p:nvSpPr>
          <p:cNvPr id="165" name="Theology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Theology</a:t>
            </a:r>
          </a:p>
          <a:p>
            <a:pPr lvl="1"/>
            <a:r>
              <a:t>A Mystic and a Saint</a:t>
            </a:r>
          </a:p>
          <a:p>
            <a:pPr lvl="1"/>
            <a:r>
              <a:t>Founder of a School of Religious Thought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7" name="Cappellone_degli_Spagnoli_Santa_Maria_Novella_Florenz-1.jpg" descr="Cappellone_degli_Spagnoli_Santa_Maria_Novella_Florenz-1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0" t="6201" r="0" b="6201"/>
          <a:stretch>
            <a:fillRect/>
          </a:stretch>
        </p:blipFill>
        <p:spPr>
          <a:xfrm>
            <a:off x="0" y="0"/>
            <a:ext cx="13004800" cy="7594600"/>
          </a:xfrm>
          <a:prstGeom prst="rect">
            <a:avLst/>
          </a:prstGeom>
        </p:spPr>
      </p:pic>
      <p:sp>
        <p:nvSpPr>
          <p:cNvPr id="168" name="The Triumph of St Thomas Aquinas by Andrea de Firenze (1366 AD)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84886">
              <a:defRPr sz="3486"/>
            </a:lvl1pPr>
          </a:lstStyle>
          <a:p>
            <a:pPr/>
            <a:r>
              <a:t>The Triumph of St Thomas Aquinas by Andrea de Firenze (1366 AD)</a:t>
            </a:r>
          </a:p>
        </p:txBody>
      </p:sp>
      <p:sp>
        <p:nvSpPr>
          <p:cNvPr id="169" name="Santa Maria Novella, Florence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Santa Maria Novella, Florence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Thomas-Aquinas-Black-large.jpg" descr="Thomas-Aquinas-Black-large.jp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0" t="0" r="7416" b="0"/>
          <a:stretch>
            <a:fillRect/>
          </a:stretch>
        </p:blipFill>
        <p:spPr>
          <a:xfrm>
            <a:off x="6502400" y="0"/>
            <a:ext cx="6502401" cy="9753600"/>
          </a:xfrm>
          <a:prstGeom prst="rect">
            <a:avLst/>
          </a:prstGeom>
        </p:spPr>
      </p:pic>
      <p:sp>
        <p:nvSpPr>
          <p:cNvPr id="172" name="Why should we study St Thomas today?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Why should we study St Thomas today?</a:t>
            </a:r>
          </a:p>
        </p:txBody>
      </p:sp>
      <p:sp>
        <p:nvSpPr>
          <p:cNvPr id="173" name="To understand a pivotal period in Western Civilisation — the Middle Ages.…"/>
          <p:cNvSpPr txBox="1"/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To understand a pivotal period in Western Civilisation — the Middle Ages. </a:t>
            </a:r>
          </a:p>
          <a:p>
            <a:pPr/>
            <a:r>
              <a:t>To understand a system of thought that has influence around the globe.</a:t>
            </a:r>
          </a:p>
          <a:p>
            <a:pPr/>
            <a:r>
              <a:t>To understand the place of religion in the contemporary world.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ModernPortfolio">
  <a:themeElements>
    <a:clrScheme name="ModernPortfolio">
      <a:dk1>
        <a:srgbClr val="000000"/>
      </a:dk1>
      <a:lt1>
        <a:srgbClr val="FFFFFF"/>
      </a:lt1>
      <a:dk2>
        <a:srgbClr val="5C5C5C"/>
      </a:dk2>
      <a:lt2>
        <a:srgbClr val="CBCBCB"/>
      </a:lt2>
      <a:accent1>
        <a:srgbClr val="557E8A"/>
      </a:accent1>
      <a:accent2>
        <a:srgbClr val="88885A"/>
      </a:accent2>
      <a:accent3>
        <a:srgbClr val="B29E85"/>
      </a:accent3>
      <a:accent4>
        <a:srgbClr val="BB7B52"/>
      </a:accent4>
      <a:accent5>
        <a:srgbClr val="CF7F66"/>
      </a:accent5>
      <a:accent6>
        <a:srgbClr val="62647B"/>
      </a:accent6>
      <a:hlink>
        <a:srgbClr val="0000FF"/>
      </a:hlink>
      <a:folHlink>
        <a:srgbClr val="FF00FF"/>
      </a:folHlink>
    </a:clrScheme>
    <a:fontScheme name="ModernPortfolio">
      <a:majorFont>
        <a:latin typeface="Helvetica Neue Light"/>
        <a:ea typeface="Helvetica Neue Light"/>
        <a:cs typeface="Helvetica Neue Light"/>
      </a:majorFont>
      <a:minorFont>
        <a:latin typeface="Helvetica Neue Light"/>
        <a:ea typeface="Helvetica Neue Light"/>
        <a:cs typeface="Helvetica Neue Light"/>
      </a:minorFont>
    </a:fontScheme>
    <a:fmtScheme name="ModernPortfol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satOff val="12166"/>
            <a:lumOff val="-13042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rgbClr val="ABABAB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ModernPortfolio">
  <a:themeElements>
    <a:clrScheme name="ModernPortfolio">
      <a:dk1>
        <a:srgbClr val="000000"/>
      </a:dk1>
      <a:lt1>
        <a:srgbClr val="FFFFFF"/>
      </a:lt1>
      <a:dk2>
        <a:srgbClr val="5C5C5C"/>
      </a:dk2>
      <a:lt2>
        <a:srgbClr val="CBCBCB"/>
      </a:lt2>
      <a:accent1>
        <a:srgbClr val="557E8A"/>
      </a:accent1>
      <a:accent2>
        <a:srgbClr val="88885A"/>
      </a:accent2>
      <a:accent3>
        <a:srgbClr val="B29E85"/>
      </a:accent3>
      <a:accent4>
        <a:srgbClr val="BB7B52"/>
      </a:accent4>
      <a:accent5>
        <a:srgbClr val="CF7F66"/>
      </a:accent5>
      <a:accent6>
        <a:srgbClr val="62647B"/>
      </a:accent6>
      <a:hlink>
        <a:srgbClr val="0000FF"/>
      </a:hlink>
      <a:folHlink>
        <a:srgbClr val="FF00FF"/>
      </a:folHlink>
    </a:clrScheme>
    <a:fontScheme name="ModernPortfolio">
      <a:majorFont>
        <a:latin typeface="Helvetica Neue Light"/>
        <a:ea typeface="Helvetica Neue Light"/>
        <a:cs typeface="Helvetica Neue Light"/>
      </a:majorFont>
      <a:minorFont>
        <a:latin typeface="Helvetica Neue Light"/>
        <a:ea typeface="Helvetica Neue Light"/>
        <a:cs typeface="Helvetica Neue Light"/>
      </a:minorFont>
    </a:fontScheme>
    <a:fmtScheme name="ModernPortfol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satOff val="12166"/>
            <a:lumOff val="-13042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rgbClr val="ABABAB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Neue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