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4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4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3834C-FF96-574D-9790-CFCFE08092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What can Egyptian Material Culture tell us about Ancient Egyptian civilisation?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BCF2A9-7CA6-2445-8544-B55FB0A8837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By Sydney Padfield</a:t>
            </a:r>
          </a:p>
        </p:txBody>
      </p:sp>
    </p:spTree>
    <p:extLst>
      <p:ext uri="{BB962C8B-B14F-4D97-AF65-F5344CB8AC3E}">
        <p14:creationId xmlns:p14="http://schemas.microsoft.com/office/powerpoint/2010/main" val="3957858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56E48-A662-4A4D-A1B2-0373E1DB7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material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017B7-6203-7F42-A786-64627F8B586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/>
              <a:t>Material culture is most easily defined as the stuff of a society. </a:t>
            </a:r>
          </a:p>
          <a:p>
            <a:r>
              <a:rPr lang="en-US"/>
              <a:t>This includes wepons, utencils, art, monuments, religious images clothing, written records and anything produced by that civilisation.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8FE6B4E-30B7-B041-AA5F-FED01191ED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30255" y="1911999"/>
            <a:ext cx="4616358" cy="3060846"/>
          </a:xfrm>
        </p:spPr>
      </p:pic>
    </p:spTree>
    <p:extLst>
      <p:ext uri="{BB962C8B-B14F-4D97-AF65-F5344CB8AC3E}">
        <p14:creationId xmlns:p14="http://schemas.microsoft.com/office/powerpoint/2010/main" val="4183180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5537E-28AC-1141-94F0-35938DC41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can text’s tell us about Ancient Egypt?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E0BFA-5C96-B244-8442-459C20B69C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/>
              <a:t>Texts are the easyest way to find out information about Egypt. </a:t>
            </a:r>
          </a:p>
          <a:p>
            <a:r>
              <a:rPr lang="en-US"/>
              <a:t>The Rosseta stone was fundermental in desyphering hieroglyphics and also learning more about Egyptian society at the time itself.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0F451CA6-E843-9D43-AB5C-41459ADC42B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97941" y="1612142"/>
            <a:ext cx="3505768" cy="4199031"/>
          </a:xfrm>
        </p:spPr>
      </p:pic>
    </p:spTree>
    <p:extLst>
      <p:ext uri="{BB962C8B-B14F-4D97-AF65-F5344CB8AC3E}">
        <p14:creationId xmlns:p14="http://schemas.microsoft.com/office/powerpoint/2010/main" val="863967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730A-08AD-674B-824F-6AB60DB4E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can art tell us about belifes in Ancient Egypt?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41BBA-D3DF-2140-90F3-4D3F839DF8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/>
              <a:t>Art often correlated to the religious belifes of the Egyptians.</a:t>
            </a:r>
          </a:p>
          <a:p>
            <a:r>
              <a:rPr lang="en-US"/>
              <a:t>Not something that immidiatly screams material culture. </a:t>
            </a:r>
          </a:p>
          <a:p>
            <a:r>
              <a:rPr lang="en-US"/>
              <a:t>Placmets of figures and what the palette is depicting not only show the religious belifes but cultural belifes as well.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AB6936A-840B-034F-8628-C734B008CD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89964" y="1441545"/>
            <a:ext cx="5312026" cy="4507985"/>
          </a:xfrm>
        </p:spPr>
      </p:pic>
    </p:spTree>
    <p:extLst>
      <p:ext uri="{BB962C8B-B14F-4D97-AF65-F5344CB8AC3E}">
        <p14:creationId xmlns:p14="http://schemas.microsoft.com/office/powerpoint/2010/main" val="2815597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347EA-80AE-B94F-BD41-44F15DC9B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Changes in Egyptian culture shown through Art. 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BFF6F71-BAF7-714C-8BDE-677CD580DAC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77863" y="2630699"/>
            <a:ext cx="4183062" cy="2941215"/>
          </a:xfr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8975684C-71F0-FE47-99ED-470A9B4EF3C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05464" y="2160588"/>
            <a:ext cx="2952772" cy="3881437"/>
          </a:xfrm>
        </p:spPr>
      </p:pic>
    </p:spTree>
    <p:extLst>
      <p:ext uri="{BB962C8B-B14F-4D97-AF65-F5344CB8AC3E}">
        <p14:creationId xmlns:p14="http://schemas.microsoft.com/office/powerpoint/2010/main" val="3849940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82005-0A29-3A4B-AD9F-A9F4FF157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material culture depicted Pharaohs.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74FF2-4B6A-6C40-9BEC-F9315B90CB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/>
              <a:t>This is a painting of Ramses the second depicting his ‘victory’ at the battle of Kadesh.</a:t>
            </a:r>
          </a:p>
          <a:p>
            <a:r>
              <a:rPr lang="en-US"/>
              <a:t>This is a return to the traditional style of Egyptian artwork and also served as a propergander pice for Ramses.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57C1F95E-6213-864C-B5A1-55A3E7FF1E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89525" y="2160590"/>
            <a:ext cx="5438390" cy="3154266"/>
          </a:xfrm>
        </p:spPr>
      </p:pic>
    </p:spTree>
    <p:extLst>
      <p:ext uri="{BB962C8B-B14F-4D97-AF65-F5344CB8AC3E}">
        <p14:creationId xmlns:p14="http://schemas.microsoft.com/office/powerpoint/2010/main" val="1171286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A9154-0EE8-8746-870D-EA5100FB6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Temples and monuments.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28247-1084-A94C-92D0-0626D092AF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/>
              <a:t>Temples and monuments are a culmanation of both artwork, text and arcitecture. </a:t>
            </a:r>
          </a:p>
          <a:p>
            <a:r>
              <a:rPr lang="en-US"/>
              <a:t>The surviving one’s we have today are built out in the desert instead of close to the Nile due to flooding the Nile would have washed them away. </a:t>
            </a:r>
          </a:p>
          <a:p>
            <a:pPr marL="0" indent="0">
              <a:buNone/>
            </a:pPr>
            <a:r>
              <a:rPr lang="en-US"/>
              <a:t> 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D02CF35-DE54-8F44-A563-BC4CCB32146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89524" y="2303060"/>
            <a:ext cx="4915317" cy="3131057"/>
          </a:xfrm>
        </p:spPr>
      </p:pic>
    </p:spTree>
    <p:extLst>
      <p:ext uri="{BB962C8B-B14F-4D97-AF65-F5344CB8AC3E}">
        <p14:creationId xmlns:p14="http://schemas.microsoft.com/office/powerpoint/2010/main" val="3115552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CFDC4-CA7D-3049-8A45-EE85D83BE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Bibiliography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D41589-2FF7-B143-AD45-FDF1FCAA0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Whitney Davis, </a:t>
            </a:r>
            <a:r>
              <a:rPr lang="en-US" i="1"/>
              <a:t>Masking the blow: the scene of representation in late prehistoric Egyptian art, </a:t>
            </a:r>
            <a:r>
              <a:rPr lang="en-US"/>
              <a:t>1992, University of California press, P5</a:t>
            </a:r>
          </a:p>
          <a:p>
            <a:r>
              <a:rPr lang="en-US"/>
              <a:t>Richard. H. Wilkins, </a:t>
            </a:r>
            <a:r>
              <a:rPr lang="en-US" i="1"/>
              <a:t>Symbol and Magic in Egyptian art, </a:t>
            </a:r>
            <a:r>
              <a:rPr lang="en-US"/>
              <a:t>1999, Thomas and Hudson</a:t>
            </a:r>
          </a:p>
        </p:txBody>
      </p:sp>
    </p:spTree>
    <p:extLst>
      <p:ext uri="{BB962C8B-B14F-4D97-AF65-F5344CB8AC3E}">
        <p14:creationId xmlns:p14="http://schemas.microsoft.com/office/powerpoint/2010/main" val="256676512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What can Egyptian Material Culture tell us about Ancient Egyptian civilisation?</vt:lpstr>
      <vt:lpstr>What is material culture?</vt:lpstr>
      <vt:lpstr>What can text’s tell us about Ancient Egypt?</vt:lpstr>
      <vt:lpstr>What can art tell us about belifes in Ancient Egypt?</vt:lpstr>
      <vt:lpstr>Changes in Egyptian culture shown through Art. </vt:lpstr>
      <vt:lpstr>How material culture depicted Pharaohs.</vt:lpstr>
      <vt:lpstr>Temples and monuments.</vt:lpstr>
      <vt:lpstr>Bibiliography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can Egyptian Material Cultert tell us about Ancient Egyptian civilisation?</dc:title>
  <dc:creator>sydney.padfueld@gmail.com</dc:creator>
  <cp:lastModifiedBy>sydney.padfueld@gmail.com</cp:lastModifiedBy>
  <cp:revision>9</cp:revision>
  <dcterms:created xsi:type="dcterms:W3CDTF">2021-10-02T19:58:42Z</dcterms:created>
  <dcterms:modified xsi:type="dcterms:W3CDTF">2021-10-07T20:16:49Z</dcterms:modified>
</cp:coreProperties>
</file>