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9" r:id="rId7"/>
    <p:sldId id="260" r:id="rId8"/>
    <p:sldId id="261" r:id="rId9"/>
    <p:sldId id="263"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7AE210-85B2-4275-BAC2-DAF1680606FE}" v="15" dt="2026-10-12T15:37:52.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varScale="1">
        <p:scale>
          <a:sx n="78" d="100"/>
          <a:sy n="78"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ma Naveed (2526202)" userId="604eb13e-bcb6-4ebf-ae88-2c3bd41ddcdd" providerId="ADAL" clId="{F8E64C8B-0E3C-4BC3-962E-709EBF624E5E}"/>
    <pc:docChg chg="undo custSel addSld delSld modSld">
      <pc:chgData name="Amyma Naveed (2526202)" userId="604eb13e-bcb6-4ebf-ae88-2c3bd41ddcdd" providerId="ADAL" clId="{F8E64C8B-0E3C-4BC3-962E-709EBF624E5E}" dt="2026-10-12T15:40:04.724" v="2892" actId="1076"/>
      <pc:docMkLst>
        <pc:docMk/>
      </pc:docMkLst>
      <pc:sldChg chg="addSp delSp modSp new mod setBg">
        <pc:chgData name="Amyma Naveed (2526202)" userId="604eb13e-bcb6-4ebf-ae88-2c3bd41ddcdd" providerId="ADAL" clId="{F8E64C8B-0E3C-4BC3-962E-709EBF624E5E}" dt="2026-10-11T14:29:33.678" v="805" actId="12"/>
        <pc:sldMkLst>
          <pc:docMk/>
          <pc:sldMk cId="1009030838" sldId="257"/>
        </pc:sldMkLst>
        <pc:spChg chg="mod ord">
          <ac:chgData name="Amyma Naveed (2526202)" userId="604eb13e-bcb6-4ebf-ae88-2c3bd41ddcdd" providerId="ADAL" clId="{F8E64C8B-0E3C-4BC3-962E-709EBF624E5E}" dt="2026-09-24T18:59:25.196" v="29" actId="14100"/>
          <ac:spMkLst>
            <pc:docMk/>
            <pc:sldMk cId="1009030838" sldId="257"/>
            <ac:spMk id="2" creationId="{13A6255D-3F66-542B-A2E9-2529F29516E5}"/>
          </ac:spMkLst>
        </pc:spChg>
        <pc:spChg chg="add mod">
          <ac:chgData name="Amyma Naveed (2526202)" userId="604eb13e-bcb6-4ebf-ae88-2c3bd41ddcdd" providerId="ADAL" clId="{F8E64C8B-0E3C-4BC3-962E-709EBF624E5E}" dt="2026-10-11T14:29:33.678" v="805" actId="12"/>
          <ac:spMkLst>
            <pc:docMk/>
            <pc:sldMk cId="1009030838" sldId="257"/>
            <ac:spMk id="9" creationId="{D2B8DB70-DC09-789E-CA57-38BAE5D7A15A}"/>
          </ac:spMkLst>
        </pc:spChg>
        <pc:spChg chg="add">
          <ac:chgData name="Amyma Naveed (2526202)" userId="604eb13e-bcb6-4ebf-ae88-2c3bd41ddcdd" providerId="ADAL" clId="{F8E64C8B-0E3C-4BC3-962E-709EBF624E5E}" dt="2026-09-24T18:58:20.685" v="21" actId="26606"/>
          <ac:spMkLst>
            <pc:docMk/>
            <pc:sldMk cId="1009030838" sldId="257"/>
            <ac:spMk id="25" creationId="{D1EA859B-E555-4109-94F3-6700E046E008}"/>
          </ac:spMkLst>
        </pc:spChg>
        <pc:spChg chg="add">
          <ac:chgData name="Amyma Naveed (2526202)" userId="604eb13e-bcb6-4ebf-ae88-2c3bd41ddcdd" providerId="ADAL" clId="{F8E64C8B-0E3C-4BC3-962E-709EBF624E5E}" dt="2026-09-24T18:58:20.685" v="21" actId="26606"/>
          <ac:spMkLst>
            <pc:docMk/>
            <pc:sldMk cId="1009030838" sldId="257"/>
            <ac:spMk id="26" creationId="{04812C46-200A-4DEB-A05E-3ED6C68C2387}"/>
          </ac:spMkLst>
        </pc:spChg>
        <pc:picChg chg="add mod ord">
          <ac:chgData name="Amyma Naveed (2526202)" userId="604eb13e-bcb6-4ebf-ae88-2c3bd41ddcdd" providerId="ADAL" clId="{F8E64C8B-0E3C-4BC3-962E-709EBF624E5E}" dt="2026-09-24T18:58:20.685" v="21" actId="26606"/>
          <ac:picMkLst>
            <pc:docMk/>
            <pc:sldMk cId="1009030838" sldId="257"/>
            <ac:picMk id="5" creationId="{D9806374-FA6E-EE5A-BDCD-15D38660EC98}"/>
          </ac:picMkLst>
        </pc:picChg>
      </pc:sldChg>
      <pc:sldChg chg="addSp delSp modSp new del mod">
        <pc:chgData name="Amyma Naveed (2526202)" userId="604eb13e-bcb6-4ebf-ae88-2c3bd41ddcdd" providerId="ADAL" clId="{F8E64C8B-0E3C-4BC3-962E-709EBF624E5E}" dt="2026-10-12T14:20:54.561" v="1522" actId="2696"/>
        <pc:sldMkLst>
          <pc:docMk/>
          <pc:sldMk cId="2838580894" sldId="258"/>
        </pc:sldMkLst>
        <pc:spChg chg="add del mod">
          <ac:chgData name="Amyma Naveed (2526202)" userId="604eb13e-bcb6-4ebf-ae88-2c3bd41ddcdd" providerId="ADAL" clId="{F8E64C8B-0E3C-4BC3-962E-709EBF624E5E}" dt="2026-10-12T13:50:13.712" v="811"/>
          <ac:spMkLst>
            <pc:docMk/>
            <pc:sldMk cId="2838580894" sldId="258"/>
            <ac:spMk id="2" creationId="{FDBB4CAD-C184-6D48-51BD-35AA285964EF}"/>
          </ac:spMkLst>
        </pc:spChg>
      </pc:sldChg>
      <pc:sldChg chg="addSp delSp modSp new mod setBg">
        <pc:chgData name="Amyma Naveed (2526202)" userId="604eb13e-bcb6-4ebf-ae88-2c3bd41ddcdd" providerId="ADAL" clId="{F8E64C8B-0E3C-4BC3-962E-709EBF624E5E}" dt="2026-10-12T15:40:04.724" v="2892" actId="1076"/>
        <pc:sldMkLst>
          <pc:docMk/>
          <pc:sldMk cId="2675676448" sldId="259"/>
        </pc:sldMkLst>
        <pc:spChg chg="mod">
          <ac:chgData name="Amyma Naveed (2526202)" userId="604eb13e-bcb6-4ebf-ae88-2c3bd41ddcdd" providerId="ADAL" clId="{F8E64C8B-0E3C-4BC3-962E-709EBF624E5E}" dt="2026-10-12T15:39:39.373" v="2887" actId="1076"/>
          <ac:spMkLst>
            <pc:docMk/>
            <pc:sldMk cId="2675676448" sldId="259"/>
            <ac:spMk id="2" creationId="{D8BFD5E9-1985-62E4-41FB-80D66F9B8A8C}"/>
          </ac:spMkLst>
        </pc:spChg>
        <pc:spChg chg="del">
          <ac:chgData name="Amyma Naveed (2526202)" userId="604eb13e-bcb6-4ebf-ae88-2c3bd41ddcdd" providerId="ADAL" clId="{F8E64C8B-0E3C-4BC3-962E-709EBF624E5E}" dt="2026-10-12T13:50:55.641" v="847" actId="21"/>
          <ac:spMkLst>
            <pc:docMk/>
            <pc:sldMk cId="2675676448" sldId="259"/>
            <ac:spMk id="3" creationId="{0B5E2D81-CB8A-A4FF-061B-0C550CE87197}"/>
          </ac:spMkLst>
        </pc:spChg>
        <pc:spChg chg="mod">
          <ac:chgData name="Amyma Naveed (2526202)" userId="604eb13e-bcb6-4ebf-ae88-2c3bd41ddcdd" providerId="ADAL" clId="{F8E64C8B-0E3C-4BC3-962E-709EBF624E5E}" dt="2026-10-12T15:39:42.620" v="2888" actId="1076"/>
          <ac:spMkLst>
            <pc:docMk/>
            <pc:sldMk cId="2675676448" sldId="259"/>
            <ac:spMk id="4" creationId="{0DBF9E7F-686A-9FFE-B092-DD142C6202D9}"/>
          </ac:spMkLst>
        </pc:spChg>
        <pc:spChg chg="add del mod">
          <ac:chgData name="Amyma Naveed (2526202)" userId="604eb13e-bcb6-4ebf-ae88-2c3bd41ddcdd" providerId="ADAL" clId="{F8E64C8B-0E3C-4BC3-962E-709EBF624E5E}" dt="2026-10-12T13:54:37.630" v="1099" actId="21"/>
          <ac:spMkLst>
            <pc:docMk/>
            <pc:sldMk cId="2675676448" sldId="259"/>
            <ac:spMk id="5" creationId="{11BA08B8-23A7-E65C-079C-940C532E859E}"/>
          </ac:spMkLst>
        </pc:spChg>
        <pc:spChg chg="add del mod">
          <ac:chgData name="Amyma Naveed (2526202)" userId="604eb13e-bcb6-4ebf-ae88-2c3bd41ddcdd" providerId="ADAL" clId="{F8E64C8B-0E3C-4BC3-962E-709EBF624E5E}" dt="2026-10-12T13:54:52.781" v="1102"/>
          <ac:spMkLst>
            <pc:docMk/>
            <pc:sldMk cId="2675676448" sldId="259"/>
            <ac:spMk id="6" creationId="{5E1F2EAC-2B4B-605F-BE49-1C7F158404E0}"/>
          </ac:spMkLst>
        </pc:spChg>
        <pc:spChg chg="add mod">
          <ac:chgData name="Amyma Naveed (2526202)" userId="604eb13e-bcb6-4ebf-ae88-2c3bd41ddcdd" providerId="ADAL" clId="{F8E64C8B-0E3C-4BC3-962E-709EBF624E5E}" dt="2026-10-12T15:39:46.787" v="2889" actId="1076"/>
          <ac:spMkLst>
            <pc:docMk/>
            <pc:sldMk cId="2675676448" sldId="259"/>
            <ac:spMk id="7" creationId="{36E0787D-616A-2A12-741A-B86BA3DBC19D}"/>
          </ac:spMkLst>
        </pc:spChg>
        <pc:spChg chg="add del mod">
          <ac:chgData name="Amyma Naveed (2526202)" userId="604eb13e-bcb6-4ebf-ae88-2c3bd41ddcdd" providerId="ADAL" clId="{F8E64C8B-0E3C-4BC3-962E-709EBF624E5E}" dt="2026-10-12T13:55:42.800" v="1144"/>
          <ac:spMkLst>
            <pc:docMk/>
            <pc:sldMk cId="2675676448" sldId="259"/>
            <ac:spMk id="8" creationId="{5BCA61BD-2218-2283-56A6-29A54D19679B}"/>
          </ac:spMkLst>
        </pc:spChg>
        <pc:spChg chg="add mod">
          <ac:chgData name="Amyma Naveed (2526202)" userId="604eb13e-bcb6-4ebf-ae88-2c3bd41ddcdd" providerId="ADAL" clId="{F8E64C8B-0E3C-4BC3-962E-709EBF624E5E}" dt="2026-10-12T15:40:04.724" v="2892" actId="1076"/>
          <ac:spMkLst>
            <pc:docMk/>
            <pc:sldMk cId="2675676448" sldId="259"/>
            <ac:spMk id="11" creationId="{50E5CE79-3C03-9E7F-56E7-EEE7358E1A1A}"/>
          </ac:spMkLst>
        </pc:spChg>
        <pc:spChg chg="add">
          <ac:chgData name="Amyma Naveed (2526202)" userId="604eb13e-bcb6-4ebf-ae88-2c3bd41ddcdd" providerId="ADAL" clId="{F8E64C8B-0E3C-4BC3-962E-709EBF624E5E}" dt="2026-10-12T15:34:30.902" v="2841" actId="26606"/>
          <ac:spMkLst>
            <pc:docMk/>
            <pc:sldMk cId="2675676448" sldId="259"/>
            <ac:spMk id="17" creationId="{C0763A76-9F1C-4FC5-82B7-DD475DA461B2}"/>
          </ac:spMkLst>
        </pc:spChg>
        <pc:spChg chg="add">
          <ac:chgData name="Amyma Naveed (2526202)" userId="604eb13e-bcb6-4ebf-ae88-2c3bd41ddcdd" providerId="ADAL" clId="{F8E64C8B-0E3C-4BC3-962E-709EBF624E5E}" dt="2026-10-12T15:34:30.902" v="2841" actId="26606"/>
          <ac:spMkLst>
            <pc:docMk/>
            <pc:sldMk cId="2675676448" sldId="259"/>
            <ac:spMk id="19" creationId="{E81BF4F6-F2CF-4984-9D14-D6966D92F99F}"/>
          </ac:spMkLst>
        </pc:spChg>
        <pc:picChg chg="add del mod">
          <ac:chgData name="Amyma Naveed (2526202)" userId="604eb13e-bcb6-4ebf-ae88-2c3bd41ddcdd" providerId="ADAL" clId="{F8E64C8B-0E3C-4BC3-962E-709EBF624E5E}" dt="2026-10-12T13:57:02.885" v="1154" actId="21"/>
          <ac:picMkLst>
            <pc:docMk/>
            <pc:sldMk cId="2675676448" sldId="259"/>
            <ac:picMk id="10" creationId="{BCA0F13C-3104-105C-1208-B204A1A181F3}"/>
          </ac:picMkLst>
        </pc:picChg>
        <pc:picChg chg="add del mod">
          <ac:chgData name="Amyma Naveed (2526202)" userId="604eb13e-bcb6-4ebf-ae88-2c3bd41ddcdd" providerId="ADAL" clId="{F8E64C8B-0E3C-4BC3-962E-709EBF624E5E}" dt="2026-10-12T15:37:12.397" v="2872" actId="21"/>
          <ac:picMkLst>
            <pc:docMk/>
            <pc:sldMk cId="2675676448" sldId="259"/>
            <ac:picMk id="13" creationId="{F255FBC6-2D34-F514-9357-42E108511DE1}"/>
          </ac:picMkLst>
        </pc:picChg>
        <pc:picChg chg="add del mod">
          <ac:chgData name="Amyma Naveed (2526202)" userId="604eb13e-bcb6-4ebf-ae88-2c3bd41ddcdd" providerId="ADAL" clId="{F8E64C8B-0E3C-4BC3-962E-709EBF624E5E}" dt="2026-10-12T15:38:17.682" v="2877" actId="21"/>
          <ac:picMkLst>
            <pc:docMk/>
            <pc:sldMk cId="2675676448" sldId="259"/>
            <ac:picMk id="14" creationId="{A645E5B6-4879-33FC-CA5B-93851CDAC2C1}"/>
          </ac:picMkLst>
        </pc:picChg>
      </pc:sldChg>
      <pc:sldChg chg="addSp delSp modSp new mod">
        <pc:chgData name="Amyma Naveed (2526202)" userId="604eb13e-bcb6-4ebf-ae88-2c3bd41ddcdd" providerId="ADAL" clId="{F8E64C8B-0E3C-4BC3-962E-709EBF624E5E}" dt="2026-10-12T15:34:16.517" v="2840" actId="26606"/>
        <pc:sldMkLst>
          <pc:docMk/>
          <pc:sldMk cId="1766565925" sldId="260"/>
        </pc:sldMkLst>
        <pc:spChg chg="mod">
          <ac:chgData name="Amyma Naveed (2526202)" userId="604eb13e-bcb6-4ebf-ae88-2c3bd41ddcdd" providerId="ADAL" clId="{F8E64C8B-0E3C-4BC3-962E-709EBF624E5E}" dt="2026-10-12T14:23:00.122" v="1573" actId="1076"/>
          <ac:spMkLst>
            <pc:docMk/>
            <pc:sldMk cId="1766565925" sldId="260"/>
            <ac:spMk id="2" creationId="{EF713D4F-F91A-C821-9823-F4CAF359FDEB}"/>
          </ac:spMkLst>
        </pc:spChg>
        <pc:spChg chg="mod">
          <ac:chgData name="Amyma Naveed (2526202)" userId="604eb13e-bcb6-4ebf-ae88-2c3bd41ddcdd" providerId="ADAL" clId="{F8E64C8B-0E3C-4BC3-962E-709EBF624E5E}" dt="2026-10-12T14:29:28.118" v="1660" actId="1076"/>
          <ac:spMkLst>
            <pc:docMk/>
            <pc:sldMk cId="1766565925" sldId="260"/>
            <ac:spMk id="3" creationId="{0B1277D1-C566-EB3B-6868-1A92C3DB23F6}"/>
          </ac:spMkLst>
        </pc:spChg>
        <pc:spChg chg="add del mod">
          <ac:chgData name="Amyma Naveed (2526202)" userId="604eb13e-bcb6-4ebf-ae88-2c3bd41ddcdd" providerId="ADAL" clId="{F8E64C8B-0E3C-4BC3-962E-709EBF624E5E}" dt="2026-10-12T15:34:16.517" v="2840" actId="26606"/>
          <ac:spMkLst>
            <pc:docMk/>
            <pc:sldMk cId="1766565925" sldId="260"/>
            <ac:spMk id="4" creationId="{753E2358-39D7-569C-96B0-467469E1CBF1}"/>
          </ac:spMkLst>
        </pc:spChg>
        <pc:graphicFrameChg chg="add">
          <ac:chgData name="Amyma Naveed (2526202)" userId="604eb13e-bcb6-4ebf-ae88-2c3bd41ddcdd" providerId="ADAL" clId="{F8E64C8B-0E3C-4BC3-962E-709EBF624E5E}" dt="2026-10-12T15:34:16.517" v="2840" actId="26606"/>
          <ac:graphicFrameMkLst>
            <pc:docMk/>
            <pc:sldMk cId="1766565925" sldId="260"/>
            <ac:graphicFrameMk id="6" creationId="{743B3C8F-A4C2-5993-B886-284A1AB6CF36}"/>
          </ac:graphicFrameMkLst>
        </pc:graphicFrameChg>
      </pc:sldChg>
      <pc:sldChg chg="addSp modSp new mod setBg setClrOvrMap">
        <pc:chgData name="Amyma Naveed (2526202)" userId="604eb13e-bcb6-4ebf-ae88-2c3bd41ddcdd" providerId="ADAL" clId="{F8E64C8B-0E3C-4BC3-962E-709EBF624E5E}" dt="2026-10-12T15:33:56.805" v="2839" actId="26606"/>
        <pc:sldMkLst>
          <pc:docMk/>
          <pc:sldMk cId="1326621450" sldId="261"/>
        </pc:sldMkLst>
        <pc:spChg chg="mod">
          <ac:chgData name="Amyma Naveed (2526202)" userId="604eb13e-bcb6-4ebf-ae88-2c3bd41ddcdd" providerId="ADAL" clId="{F8E64C8B-0E3C-4BC3-962E-709EBF624E5E}" dt="2026-10-12T15:33:56.805" v="2839" actId="26606"/>
          <ac:spMkLst>
            <pc:docMk/>
            <pc:sldMk cId="1326621450" sldId="261"/>
            <ac:spMk id="2" creationId="{1410E04E-91D3-C42F-460C-742A7FD0991A}"/>
          </ac:spMkLst>
        </pc:spChg>
        <pc:spChg chg="mod">
          <ac:chgData name="Amyma Naveed (2526202)" userId="604eb13e-bcb6-4ebf-ae88-2c3bd41ddcdd" providerId="ADAL" clId="{F8E64C8B-0E3C-4BC3-962E-709EBF624E5E}" dt="2026-10-12T15:33:56.805" v="2839" actId="26606"/>
          <ac:spMkLst>
            <pc:docMk/>
            <pc:sldMk cId="1326621450" sldId="261"/>
            <ac:spMk id="3" creationId="{9EC229DA-B8A6-6B79-0D9C-3A085728FEB4}"/>
          </ac:spMkLst>
        </pc:spChg>
        <pc:spChg chg="add mod">
          <ac:chgData name="Amyma Naveed (2526202)" userId="604eb13e-bcb6-4ebf-ae88-2c3bd41ddcdd" providerId="ADAL" clId="{F8E64C8B-0E3C-4BC3-962E-709EBF624E5E}" dt="2026-10-12T15:33:56.805" v="2839" actId="26606"/>
          <ac:spMkLst>
            <pc:docMk/>
            <pc:sldMk cId="1326621450" sldId="261"/>
            <ac:spMk id="4" creationId="{9792803F-4360-7AD0-CCE7-E922C15B7252}"/>
          </ac:spMkLst>
        </pc:spChg>
        <pc:spChg chg="add">
          <ac:chgData name="Amyma Naveed (2526202)" userId="604eb13e-bcb6-4ebf-ae88-2c3bd41ddcdd" providerId="ADAL" clId="{F8E64C8B-0E3C-4BC3-962E-709EBF624E5E}" dt="2026-10-12T15:33:56.805" v="2839" actId="26606"/>
          <ac:spMkLst>
            <pc:docMk/>
            <pc:sldMk cId="1326621450" sldId="261"/>
            <ac:spMk id="9" creationId="{FEF085B8-A2C0-4A6F-B663-CCC56F3CD373}"/>
          </ac:spMkLst>
        </pc:spChg>
        <pc:spChg chg="add">
          <ac:chgData name="Amyma Naveed (2526202)" userId="604eb13e-bcb6-4ebf-ae88-2c3bd41ddcdd" providerId="ADAL" clId="{F8E64C8B-0E3C-4BC3-962E-709EBF624E5E}" dt="2026-10-12T15:33:56.805" v="2839" actId="26606"/>
          <ac:spMkLst>
            <pc:docMk/>
            <pc:sldMk cId="1326621450" sldId="261"/>
            <ac:spMk id="11" creationId="{2658F6D6-96E0-421A-96D6-3DF404008543}"/>
          </ac:spMkLst>
        </pc:spChg>
        <pc:spChg chg="add">
          <ac:chgData name="Amyma Naveed (2526202)" userId="604eb13e-bcb6-4ebf-ae88-2c3bd41ddcdd" providerId="ADAL" clId="{F8E64C8B-0E3C-4BC3-962E-709EBF624E5E}" dt="2026-10-12T15:33:56.805" v="2839" actId="26606"/>
          <ac:spMkLst>
            <pc:docMk/>
            <pc:sldMk cId="1326621450" sldId="261"/>
            <ac:spMk id="13" creationId="{3CF62545-93A0-4FD5-9B48-48DCA794CBA1}"/>
          </ac:spMkLst>
        </pc:spChg>
      </pc:sldChg>
      <pc:sldChg chg="modSp new del mod">
        <pc:chgData name="Amyma Naveed (2526202)" userId="604eb13e-bcb6-4ebf-ae88-2c3bd41ddcdd" providerId="ADAL" clId="{F8E64C8B-0E3C-4BC3-962E-709EBF624E5E}" dt="2026-10-12T14:59:06.696" v="2125" actId="2696"/>
        <pc:sldMkLst>
          <pc:docMk/>
          <pc:sldMk cId="3280450964" sldId="262"/>
        </pc:sldMkLst>
        <pc:spChg chg="mod">
          <ac:chgData name="Amyma Naveed (2526202)" userId="604eb13e-bcb6-4ebf-ae88-2c3bd41ddcdd" providerId="ADAL" clId="{F8E64C8B-0E3C-4BC3-962E-709EBF624E5E}" dt="2026-10-12T14:52:45.997" v="1939" actId="1076"/>
          <ac:spMkLst>
            <pc:docMk/>
            <pc:sldMk cId="3280450964" sldId="262"/>
            <ac:spMk id="2" creationId="{A2217EA8-8A86-1B69-A1F6-23CCCECF6455}"/>
          </ac:spMkLst>
        </pc:spChg>
        <pc:spChg chg="mod">
          <ac:chgData name="Amyma Naveed (2526202)" userId="604eb13e-bcb6-4ebf-ae88-2c3bd41ddcdd" providerId="ADAL" clId="{F8E64C8B-0E3C-4BC3-962E-709EBF624E5E}" dt="2026-10-12T14:54:39.243" v="1966" actId="313"/>
          <ac:spMkLst>
            <pc:docMk/>
            <pc:sldMk cId="3280450964" sldId="262"/>
            <ac:spMk id="3" creationId="{970D45BC-84C8-6075-B0A5-6EECC7BB691A}"/>
          </ac:spMkLst>
        </pc:spChg>
      </pc:sldChg>
      <pc:sldChg chg="addSp delSp modSp new mod">
        <pc:chgData name="Amyma Naveed (2526202)" userId="604eb13e-bcb6-4ebf-ae88-2c3bd41ddcdd" providerId="ADAL" clId="{F8E64C8B-0E3C-4BC3-962E-709EBF624E5E}" dt="2026-10-12T15:32:14.925" v="2835" actId="26606"/>
        <pc:sldMkLst>
          <pc:docMk/>
          <pc:sldMk cId="3594091023" sldId="263"/>
        </pc:sldMkLst>
        <pc:spChg chg="mod">
          <ac:chgData name="Amyma Naveed (2526202)" userId="604eb13e-bcb6-4ebf-ae88-2c3bd41ddcdd" providerId="ADAL" clId="{F8E64C8B-0E3C-4BC3-962E-709EBF624E5E}" dt="2026-10-12T15:00:26.859" v="2148" actId="115"/>
          <ac:spMkLst>
            <pc:docMk/>
            <pc:sldMk cId="3594091023" sldId="263"/>
            <ac:spMk id="2" creationId="{F355D8E9-9016-CF68-2753-2A12D2CB76AE}"/>
          </ac:spMkLst>
        </pc:spChg>
        <pc:spChg chg="mod">
          <ac:chgData name="Amyma Naveed (2526202)" userId="604eb13e-bcb6-4ebf-ae88-2c3bd41ddcdd" providerId="ADAL" clId="{F8E64C8B-0E3C-4BC3-962E-709EBF624E5E}" dt="2026-10-12T15:00:30.544" v="2149" actId="115"/>
          <ac:spMkLst>
            <pc:docMk/>
            <pc:sldMk cId="3594091023" sldId="263"/>
            <ac:spMk id="3" creationId="{DC65F23E-1610-E7A7-E5FA-D1EC3C127D6F}"/>
          </ac:spMkLst>
        </pc:spChg>
        <pc:spChg chg="del mod">
          <ac:chgData name="Amyma Naveed (2526202)" userId="604eb13e-bcb6-4ebf-ae88-2c3bd41ddcdd" providerId="ADAL" clId="{F8E64C8B-0E3C-4BC3-962E-709EBF624E5E}" dt="2026-10-12T15:32:14.925" v="2835" actId="26606"/>
          <ac:spMkLst>
            <pc:docMk/>
            <pc:sldMk cId="3594091023" sldId="263"/>
            <ac:spMk id="4" creationId="{714A33C9-8681-6522-25CB-0ADDF88E32EE}"/>
          </ac:spMkLst>
        </pc:spChg>
        <pc:spChg chg="mod">
          <ac:chgData name="Amyma Naveed (2526202)" userId="604eb13e-bcb6-4ebf-ae88-2c3bd41ddcdd" providerId="ADAL" clId="{F8E64C8B-0E3C-4BC3-962E-709EBF624E5E}" dt="2026-10-12T15:00:33.881" v="2150" actId="115"/>
          <ac:spMkLst>
            <pc:docMk/>
            <pc:sldMk cId="3594091023" sldId="263"/>
            <ac:spMk id="5" creationId="{65E19ED6-CE1C-E716-2589-AAEC2A4A78F1}"/>
          </ac:spMkLst>
        </pc:spChg>
        <pc:spChg chg="mod">
          <ac:chgData name="Amyma Naveed (2526202)" userId="604eb13e-bcb6-4ebf-ae88-2c3bd41ddcdd" providerId="ADAL" clId="{F8E64C8B-0E3C-4BC3-962E-709EBF624E5E}" dt="2026-10-12T14:59:50.778" v="2144" actId="113"/>
          <ac:spMkLst>
            <pc:docMk/>
            <pc:sldMk cId="3594091023" sldId="263"/>
            <ac:spMk id="6" creationId="{CC282002-5923-D382-7239-97DDDFA13D97}"/>
          </ac:spMkLst>
        </pc:spChg>
        <pc:graphicFrameChg chg="add">
          <ac:chgData name="Amyma Naveed (2526202)" userId="604eb13e-bcb6-4ebf-ae88-2c3bd41ddcdd" providerId="ADAL" clId="{F8E64C8B-0E3C-4BC3-962E-709EBF624E5E}" dt="2026-10-12T15:32:14.925" v="2835" actId="26606"/>
          <ac:graphicFrameMkLst>
            <pc:docMk/>
            <pc:sldMk cId="3594091023" sldId="263"/>
            <ac:graphicFrameMk id="8" creationId="{72479600-FCAE-DCD3-271A-96FA5EE02AA1}"/>
          </ac:graphicFrameMkLst>
        </pc:graphicFrameChg>
      </pc:sldChg>
      <pc:sldChg chg="modSp new del mod">
        <pc:chgData name="Amyma Naveed (2526202)" userId="604eb13e-bcb6-4ebf-ae88-2c3bd41ddcdd" providerId="ADAL" clId="{F8E64C8B-0E3C-4BC3-962E-709EBF624E5E}" dt="2026-10-12T15:09:30.927" v="2419" actId="2696"/>
        <pc:sldMkLst>
          <pc:docMk/>
          <pc:sldMk cId="1822770345" sldId="264"/>
        </pc:sldMkLst>
        <pc:spChg chg="mod">
          <ac:chgData name="Amyma Naveed (2526202)" userId="604eb13e-bcb6-4ebf-ae88-2c3bd41ddcdd" providerId="ADAL" clId="{F8E64C8B-0E3C-4BC3-962E-709EBF624E5E}" dt="2026-10-12T15:01:54.326" v="2221" actId="1076"/>
          <ac:spMkLst>
            <pc:docMk/>
            <pc:sldMk cId="1822770345" sldId="264"/>
            <ac:spMk id="2" creationId="{3D877076-D2FC-7D64-E9F8-18BAFA37CB79}"/>
          </ac:spMkLst>
        </pc:spChg>
        <pc:spChg chg="mod">
          <ac:chgData name="Amyma Naveed (2526202)" userId="604eb13e-bcb6-4ebf-ae88-2c3bd41ddcdd" providerId="ADAL" clId="{F8E64C8B-0E3C-4BC3-962E-709EBF624E5E}" dt="2026-10-12T15:07:40.376" v="2365" actId="20577"/>
          <ac:spMkLst>
            <pc:docMk/>
            <pc:sldMk cId="1822770345" sldId="264"/>
            <ac:spMk id="3" creationId="{1A8D8B4E-20A1-D67A-EFB1-8E4AEAB96160}"/>
          </ac:spMkLst>
        </pc:spChg>
      </pc:sldChg>
      <pc:sldChg chg="addSp delSp modSp new mod">
        <pc:chgData name="Amyma Naveed (2526202)" userId="604eb13e-bcb6-4ebf-ae88-2c3bd41ddcdd" providerId="ADAL" clId="{F8E64C8B-0E3C-4BC3-962E-709EBF624E5E}" dt="2026-10-12T15:33:39.316" v="2838" actId="26606"/>
        <pc:sldMkLst>
          <pc:docMk/>
          <pc:sldMk cId="921685387" sldId="265"/>
        </pc:sldMkLst>
        <pc:spChg chg="mod">
          <ac:chgData name="Amyma Naveed (2526202)" userId="604eb13e-bcb6-4ebf-ae88-2c3bd41ddcdd" providerId="ADAL" clId="{F8E64C8B-0E3C-4BC3-962E-709EBF624E5E}" dt="2026-10-12T15:08:27.269" v="2414" actId="20577"/>
          <ac:spMkLst>
            <pc:docMk/>
            <pc:sldMk cId="921685387" sldId="265"/>
            <ac:spMk id="2" creationId="{5AD32E39-17DB-B3A1-D744-71B79D1A679C}"/>
          </ac:spMkLst>
        </pc:spChg>
        <pc:spChg chg="del mod">
          <ac:chgData name="Amyma Naveed (2526202)" userId="604eb13e-bcb6-4ebf-ae88-2c3bd41ddcdd" providerId="ADAL" clId="{F8E64C8B-0E3C-4BC3-962E-709EBF624E5E}" dt="2026-10-12T15:33:39.316" v="2838" actId="26606"/>
          <ac:spMkLst>
            <pc:docMk/>
            <pc:sldMk cId="921685387" sldId="265"/>
            <ac:spMk id="3" creationId="{257676B3-6506-76D1-3BAC-C25A64A6CA10}"/>
          </ac:spMkLst>
        </pc:spChg>
        <pc:spChg chg="mod">
          <ac:chgData name="Amyma Naveed (2526202)" userId="604eb13e-bcb6-4ebf-ae88-2c3bd41ddcdd" providerId="ADAL" clId="{F8E64C8B-0E3C-4BC3-962E-709EBF624E5E}" dt="2026-10-12T15:09:21.679" v="2418"/>
          <ac:spMkLst>
            <pc:docMk/>
            <pc:sldMk cId="921685387" sldId="265"/>
            <ac:spMk id="4" creationId="{4C4C7C10-1DB6-F5FA-4E8C-5797CCDAC789}"/>
          </ac:spMkLst>
        </pc:spChg>
        <pc:graphicFrameChg chg="add">
          <ac:chgData name="Amyma Naveed (2526202)" userId="604eb13e-bcb6-4ebf-ae88-2c3bd41ddcdd" providerId="ADAL" clId="{F8E64C8B-0E3C-4BC3-962E-709EBF624E5E}" dt="2026-10-12T15:33:39.316" v="2838" actId="26606"/>
          <ac:graphicFrameMkLst>
            <pc:docMk/>
            <pc:sldMk cId="921685387" sldId="265"/>
            <ac:graphicFrameMk id="6" creationId="{62665AEC-129D-A659-BDF1-06F46E89713A}"/>
          </ac:graphicFrameMkLst>
        </pc:graphicFrameChg>
      </pc:sldChg>
      <pc:sldChg chg="addSp modSp new mod setBg">
        <pc:chgData name="Amyma Naveed (2526202)" userId="604eb13e-bcb6-4ebf-ae88-2c3bd41ddcdd" providerId="ADAL" clId="{F8E64C8B-0E3C-4BC3-962E-709EBF624E5E}" dt="2026-10-12T15:32:50.210" v="2836" actId="26606"/>
        <pc:sldMkLst>
          <pc:docMk/>
          <pc:sldMk cId="670863979" sldId="266"/>
        </pc:sldMkLst>
        <pc:spChg chg="mod">
          <ac:chgData name="Amyma Naveed (2526202)" userId="604eb13e-bcb6-4ebf-ae88-2c3bd41ddcdd" providerId="ADAL" clId="{F8E64C8B-0E3C-4BC3-962E-709EBF624E5E}" dt="2026-10-12T15:32:50.210" v="2836" actId="26606"/>
          <ac:spMkLst>
            <pc:docMk/>
            <pc:sldMk cId="670863979" sldId="266"/>
            <ac:spMk id="2" creationId="{D29E0D4C-2E7C-BFBD-1856-1C39E0E20384}"/>
          </ac:spMkLst>
        </pc:spChg>
        <pc:spChg chg="mod">
          <ac:chgData name="Amyma Naveed (2526202)" userId="604eb13e-bcb6-4ebf-ae88-2c3bd41ddcdd" providerId="ADAL" clId="{F8E64C8B-0E3C-4BC3-962E-709EBF624E5E}" dt="2026-10-12T15:32:50.210" v="2836" actId="26606"/>
          <ac:spMkLst>
            <pc:docMk/>
            <pc:sldMk cId="670863979" sldId="266"/>
            <ac:spMk id="3" creationId="{C727FE6A-2F30-4F48-5584-61CA2512CEA0}"/>
          </ac:spMkLst>
        </pc:spChg>
        <pc:spChg chg="add">
          <ac:chgData name="Amyma Naveed (2526202)" userId="604eb13e-bcb6-4ebf-ae88-2c3bd41ddcdd" providerId="ADAL" clId="{F8E64C8B-0E3C-4BC3-962E-709EBF624E5E}" dt="2026-10-12T15:32:50.210" v="2836" actId="26606"/>
          <ac:spMkLst>
            <pc:docMk/>
            <pc:sldMk cId="670863979" sldId="266"/>
            <ac:spMk id="8" creationId="{5E7AA7E8-8006-4E1F-A566-FCF37EE6F35D}"/>
          </ac:spMkLst>
        </pc:spChg>
        <pc:cxnChg chg="add">
          <ac:chgData name="Amyma Naveed (2526202)" userId="604eb13e-bcb6-4ebf-ae88-2c3bd41ddcdd" providerId="ADAL" clId="{F8E64C8B-0E3C-4BC3-962E-709EBF624E5E}" dt="2026-10-12T15:32:50.210" v="2836" actId="26606"/>
          <ac:cxnSpMkLst>
            <pc:docMk/>
            <pc:sldMk cId="670863979" sldId="266"/>
            <ac:cxnSpMk id="10" creationId="{56020367-4FD5-4596-8E10-C5F095CD8DBF}"/>
          </ac:cxnSpMkLst>
        </pc:cxnChg>
      </pc:sldChg>
      <pc:sldChg chg="addSp modSp add mod setBg">
        <pc:chgData name="Amyma Naveed (2526202)" userId="604eb13e-bcb6-4ebf-ae88-2c3bd41ddcdd" providerId="ADAL" clId="{F8E64C8B-0E3C-4BC3-962E-709EBF624E5E}" dt="2026-10-12T15:33:22.648" v="2837" actId="26606"/>
        <pc:sldMkLst>
          <pc:docMk/>
          <pc:sldMk cId="290406459" sldId="267"/>
        </pc:sldMkLst>
        <pc:spChg chg="mod">
          <ac:chgData name="Amyma Naveed (2526202)" userId="604eb13e-bcb6-4ebf-ae88-2c3bd41ddcdd" providerId="ADAL" clId="{F8E64C8B-0E3C-4BC3-962E-709EBF624E5E}" dt="2026-10-12T15:33:22.648" v="2837" actId="26606"/>
          <ac:spMkLst>
            <pc:docMk/>
            <pc:sldMk cId="290406459" sldId="267"/>
            <ac:spMk id="2" creationId="{B0DBF8BC-0CA7-C69F-D7F7-249A5B4D5C44}"/>
          </ac:spMkLst>
        </pc:spChg>
        <pc:spChg chg="mod">
          <ac:chgData name="Amyma Naveed (2526202)" userId="604eb13e-bcb6-4ebf-ae88-2c3bd41ddcdd" providerId="ADAL" clId="{F8E64C8B-0E3C-4BC3-962E-709EBF624E5E}" dt="2026-10-12T15:33:22.648" v="2837" actId="26606"/>
          <ac:spMkLst>
            <pc:docMk/>
            <pc:sldMk cId="290406459" sldId="267"/>
            <ac:spMk id="3" creationId="{CB762C5F-B558-34ED-FCDA-4459B3A5D6BB}"/>
          </ac:spMkLst>
        </pc:spChg>
        <pc:spChg chg="add">
          <ac:chgData name="Amyma Naveed (2526202)" userId="604eb13e-bcb6-4ebf-ae88-2c3bd41ddcdd" providerId="ADAL" clId="{F8E64C8B-0E3C-4BC3-962E-709EBF624E5E}" dt="2026-10-12T15:33:22.648" v="2837" actId="26606"/>
          <ac:spMkLst>
            <pc:docMk/>
            <pc:sldMk cId="290406459" sldId="267"/>
            <ac:spMk id="8" creationId="{C7D023E4-8DE1-436E-9847-ED6A4B4B04FD}"/>
          </ac:spMkLst>
        </pc:spChg>
        <pc:spChg chg="add">
          <ac:chgData name="Amyma Naveed (2526202)" userId="604eb13e-bcb6-4ebf-ae88-2c3bd41ddcdd" providerId="ADAL" clId="{F8E64C8B-0E3C-4BC3-962E-709EBF624E5E}" dt="2026-10-12T15:33:22.648" v="2837" actId="26606"/>
          <ac:spMkLst>
            <pc:docMk/>
            <pc:sldMk cId="290406459" sldId="267"/>
            <ac:spMk id="10" creationId="{63C1F321-BB96-4700-B3CE-1A6156067F44}"/>
          </ac:spMkLst>
        </pc:spChg>
        <pc:grpChg chg="add">
          <ac:chgData name="Amyma Naveed (2526202)" userId="604eb13e-bcb6-4ebf-ae88-2c3bd41ddcdd" providerId="ADAL" clId="{F8E64C8B-0E3C-4BC3-962E-709EBF624E5E}" dt="2026-10-12T15:33:22.648" v="2837" actId="26606"/>
          <ac:grpSpMkLst>
            <pc:docMk/>
            <pc:sldMk cId="290406459" sldId="267"/>
            <ac:grpSpMk id="12" creationId="{3FA1AD64-F15F-417D-956C-B2C211FC905E}"/>
          </ac:grpSpMkLst>
        </pc:grpChg>
        <pc:grpChg chg="add">
          <ac:chgData name="Amyma Naveed (2526202)" userId="604eb13e-bcb6-4ebf-ae88-2c3bd41ddcdd" providerId="ADAL" clId="{F8E64C8B-0E3C-4BC3-962E-709EBF624E5E}" dt="2026-10-12T15:33:22.648" v="2837" actId="26606"/>
          <ac:grpSpMkLst>
            <pc:docMk/>
            <pc:sldMk cId="290406459" sldId="267"/>
            <ac:grpSpMk id="16" creationId="{43F5E015-E085-4624-B431-B42414448684}"/>
          </ac:grpSpMkLst>
        </pc:grpChg>
      </pc:sldChg>
      <pc:sldChg chg="addSp delSp modSp new del mod">
        <pc:chgData name="Amyma Naveed (2526202)" userId="604eb13e-bcb6-4ebf-ae88-2c3bd41ddcdd" providerId="ADAL" clId="{F8E64C8B-0E3C-4BC3-962E-709EBF624E5E}" dt="2026-10-12T15:15:27.187" v="2570" actId="2696"/>
        <pc:sldMkLst>
          <pc:docMk/>
          <pc:sldMk cId="1453501371" sldId="267"/>
        </pc:sldMkLst>
        <pc:spChg chg="add del mod">
          <ac:chgData name="Amyma Naveed (2526202)" userId="604eb13e-bcb6-4ebf-ae88-2c3bd41ddcdd" providerId="ADAL" clId="{F8E64C8B-0E3C-4BC3-962E-709EBF624E5E}" dt="2026-10-12T15:15:19.677" v="2569"/>
          <ac:spMkLst>
            <pc:docMk/>
            <pc:sldMk cId="1453501371" sldId="267"/>
            <ac:spMk id="2" creationId="{BC0B4BDF-61E2-2C97-3B44-E7955D0D7D93}"/>
          </ac:spMkLst>
        </pc:spChg>
      </pc:sldChg>
      <pc:sldChg chg="addSp delSp modSp new mod setBg">
        <pc:chgData name="Amyma Naveed (2526202)" userId="604eb13e-bcb6-4ebf-ae88-2c3bd41ddcdd" providerId="ADAL" clId="{F8E64C8B-0E3C-4BC3-962E-709EBF624E5E}" dt="2026-10-12T15:31:28.932" v="2834" actId="26606"/>
        <pc:sldMkLst>
          <pc:docMk/>
          <pc:sldMk cId="719067588" sldId="268"/>
        </pc:sldMkLst>
        <pc:spChg chg="mod">
          <ac:chgData name="Amyma Naveed (2526202)" userId="604eb13e-bcb6-4ebf-ae88-2c3bd41ddcdd" providerId="ADAL" clId="{F8E64C8B-0E3C-4BC3-962E-709EBF624E5E}" dt="2026-10-12T15:31:28.932" v="2834" actId="26606"/>
          <ac:spMkLst>
            <pc:docMk/>
            <pc:sldMk cId="719067588" sldId="268"/>
            <ac:spMk id="2" creationId="{849B4002-AC61-BBDB-4092-27B47956DBDE}"/>
          </ac:spMkLst>
        </pc:spChg>
        <pc:spChg chg="mod">
          <ac:chgData name="Amyma Naveed (2526202)" userId="604eb13e-bcb6-4ebf-ae88-2c3bd41ddcdd" providerId="ADAL" clId="{F8E64C8B-0E3C-4BC3-962E-709EBF624E5E}" dt="2026-10-12T15:31:28.932" v="2834" actId="26606"/>
          <ac:spMkLst>
            <pc:docMk/>
            <pc:sldMk cId="719067588" sldId="268"/>
            <ac:spMk id="3" creationId="{CBC1A016-99CA-B690-11BB-196BF9CAADA1}"/>
          </ac:spMkLst>
        </pc:spChg>
        <pc:spChg chg="add del">
          <ac:chgData name="Amyma Naveed (2526202)" userId="604eb13e-bcb6-4ebf-ae88-2c3bd41ddcdd" providerId="ADAL" clId="{F8E64C8B-0E3C-4BC3-962E-709EBF624E5E}" dt="2026-10-12T15:31:28.924" v="2833" actId="26606"/>
          <ac:spMkLst>
            <pc:docMk/>
            <pc:sldMk cId="719067588" sldId="268"/>
            <ac:spMk id="10" creationId="{8FC9BE17-9A7B-462D-AE50-3D8777387304}"/>
          </ac:spMkLst>
        </pc:spChg>
        <pc:spChg chg="add del">
          <ac:chgData name="Amyma Naveed (2526202)" userId="604eb13e-bcb6-4ebf-ae88-2c3bd41ddcdd" providerId="ADAL" clId="{F8E64C8B-0E3C-4BC3-962E-709EBF624E5E}" dt="2026-10-12T15:31:28.924" v="2833" actId="26606"/>
          <ac:spMkLst>
            <pc:docMk/>
            <pc:sldMk cId="719067588" sldId="268"/>
            <ac:spMk id="12" creationId="{3EBE8569-6AEC-4B8C-8D53-2DE337CDBA65}"/>
          </ac:spMkLst>
        </pc:spChg>
        <pc:spChg chg="add del">
          <ac:chgData name="Amyma Naveed (2526202)" userId="604eb13e-bcb6-4ebf-ae88-2c3bd41ddcdd" providerId="ADAL" clId="{F8E64C8B-0E3C-4BC3-962E-709EBF624E5E}" dt="2026-10-12T15:31:28.924" v="2833" actId="26606"/>
          <ac:spMkLst>
            <pc:docMk/>
            <pc:sldMk cId="719067588" sldId="268"/>
            <ac:spMk id="14" creationId="{55D4142C-5077-457F-A6AD-3FECFDB39685}"/>
          </ac:spMkLst>
        </pc:spChg>
        <pc:spChg chg="add del">
          <ac:chgData name="Amyma Naveed (2526202)" userId="604eb13e-bcb6-4ebf-ae88-2c3bd41ddcdd" providerId="ADAL" clId="{F8E64C8B-0E3C-4BC3-962E-709EBF624E5E}" dt="2026-10-12T15:31:28.924" v="2833" actId="26606"/>
          <ac:spMkLst>
            <pc:docMk/>
            <pc:sldMk cId="719067588" sldId="268"/>
            <ac:spMk id="16" creationId="{7A5F0580-5EE9-419F-96EE-B6529EF6E7D0}"/>
          </ac:spMkLst>
        </pc:spChg>
        <pc:picChg chg="add mod ord">
          <ac:chgData name="Amyma Naveed (2526202)" userId="604eb13e-bcb6-4ebf-ae88-2c3bd41ddcdd" providerId="ADAL" clId="{F8E64C8B-0E3C-4BC3-962E-709EBF624E5E}" dt="2026-10-12T15:31:28.932" v="2834" actId="26606"/>
          <ac:picMkLst>
            <pc:docMk/>
            <pc:sldMk cId="719067588" sldId="268"/>
            <ac:picMk id="5" creationId="{AA00AF72-AEB7-2E13-78FC-94E163506EF8}"/>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E9F551-A296-4609-8345-ABC3CB623CD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30B04D5-B1C9-41E4-A996-35F81B47F7A4}">
      <dgm:prSet/>
      <dgm:spPr/>
      <dgm:t>
        <a:bodyPr/>
        <a:lstStyle/>
        <a:p>
          <a:r>
            <a:rPr lang="en-GB" b="1"/>
            <a:t>Key concept 3 attachment and social engagement</a:t>
          </a:r>
          <a:endParaRPr lang="en-US"/>
        </a:p>
      </dgm:t>
    </dgm:pt>
    <dgm:pt modelId="{128E7B07-91DB-4390-B747-840CF71EE903}" type="parTrans" cxnId="{D431A23C-A186-4D9C-BF72-3349A2B710D2}">
      <dgm:prSet/>
      <dgm:spPr/>
      <dgm:t>
        <a:bodyPr/>
        <a:lstStyle/>
        <a:p>
          <a:endParaRPr lang="en-US"/>
        </a:p>
      </dgm:t>
    </dgm:pt>
    <dgm:pt modelId="{D2896C0A-FCE9-407A-9B1B-EC3ABB9FF2C7}" type="sibTrans" cxnId="{D431A23C-A186-4D9C-BF72-3349A2B710D2}">
      <dgm:prSet/>
      <dgm:spPr/>
      <dgm:t>
        <a:bodyPr/>
        <a:lstStyle/>
        <a:p>
          <a:endParaRPr lang="en-US"/>
        </a:p>
      </dgm:t>
    </dgm:pt>
    <dgm:pt modelId="{EAE5EC83-6E16-4F0D-BF98-F12D7326895D}">
      <dgm:prSet/>
      <dgm:spPr/>
      <dgm:t>
        <a:bodyPr/>
        <a:lstStyle/>
        <a:p>
          <a:r>
            <a:rPr lang="en-GB"/>
            <a:t>Bowlby  Security must come before social development- children need to feel safe before they can confidently interact with others</a:t>
          </a:r>
          <a:endParaRPr lang="en-US"/>
        </a:p>
      </dgm:t>
    </dgm:pt>
    <dgm:pt modelId="{278270B5-585D-410B-9701-07FFA6915996}" type="parTrans" cxnId="{68994A65-C4A8-4FB2-BB22-8D18D6947610}">
      <dgm:prSet/>
      <dgm:spPr/>
      <dgm:t>
        <a:bodyPr/>
        <a:lstStyle/>
        <a:p>
          <a:endParaRPr lang="en-US"/>
        </a:p>
      </dgm:t>
    </dgm:pt>
    <dgm:pt modelId="{66DD141B-4125-4CDC-BBAA-11B2ADD19347}" type="sibTrans" cxnId="{68994A65-C4A8-4FB2-BB22-8D18D6947610}">
      <dgm:prSet/>
      <dgm:spPr/>
      <dgm:t>
        <a:bodyPr/>
        <a:lstStyle/>
        <a:p>
          <a:endParaRPr lang="en-US"/>
        </a:p>
      </dgm:t>
    </dgm:pt>
    <dgm:pt modelId="{AEE849FC-B781-467F-848B-5D5C7CFD36A7}">
      <dgm:prSet/>
      <dgm:spPr/>
      <dgm:t>
        <a:bodyPr/>
        <a:lstStyle/>
        <a:p>
          <a:r>
            <a:rPr lang="en-GB"/>
            <a:t>Shon a finds group play difficult because she is still seeking that secure relationship with an adult first. Disrupted or inconsistent childcare can delay secure attachment forming.</a:t>
          </a:r>
          <a:endParaRPr lang="en-US"/>
        </a:p>
      </dgm:t>
    </dgm:pt>
    <dgm:pt modelId="{D9B53AA6-343C-4471-8FFA-DB588E1D7377}" type="parTrans" cxnId="{C4C998BC-1978-4080-B8E2-EF23B310CEF7}">
      <dgm:prSet/>
      <dgm:spPr/>
      <dgm:t>
        <a:bodyPr/>
        <a:lstStyle/>
        <a:p>
          <a:endParaRPr lang="en-US"/>
        </a:p>
      </dgm:t>
    </dgm:pt>
    <dgm:pt modelId="{93640955-021C-4D31-A906-E4B5B9946A7B}" type="sibTrans" cxnId="{C4C998BC-1978-4080-B8E2-EF23B310CEF7}">
      <dgm:prSet/>
      <dgm:spPr/>
      <dgm:t>
        <a:bodyPr/>
        <a:lstStyle/>
        <a:p>
          <a:endParaRPr lang="en-US"/>
        </a:p>
      </dgm:t>
    </dgm:pt>
    <dgm:pt modelId="{C0FC3B40-9871-4E5E-85F6-45C10D1EC24D}">
      <dgm:prSet/>
      <dgm:spPr/>
      <dgm:t>
        <a:bodyPr/>
        <a:lstStyle/>
        <a:p>
          <a:r>
            <a:rPr lang="en-GB"/>
            <a:t>Influence on development difficulty engaging group play limits opportunity to practise social skills, build friendships, and develop physical and cognitive skills through play.</a:t>
          </a:r>
          <a:endParaRPr lang="en-US"/>
        </a:p>
      </dgm:t>
    </dgm:pt>
    <dgm:pt modelId="{3A7AF30E-465E-4494-A6F3-58DCD2440D66}" type="parTrans" cxnId="{6B204959-14ED-4769-9327-E8DE7E82C945}">
      <dgm:prSet/>
      <dgm:spPr/>
      <dgm:t>
        <a:bodyPr/>
        <a:lstStyle/>
        <a:p>
          <a:endParaRPr lang="en-US"/>
        </a:p>
      </dgm:t>
    </dgm:pt>
    <dgm:pt modelId="{01C6F968-69D2-42CE-B389-A8096D44127D}" type="sibTrans" cxnId="{6B204959-14ED-4769-9327-E8DE7E82C945}">
      <dgm:prSet/>
      <dgm:spPr/>
      <dgm:t>
        <a:bodyPr/>
        <a:lstStyle/>
        <a:p>
          <a:endParaRPr lang="en-US"/>
        </a:p>
      </dgm:t>
    </dgm:pt>
    <dgm:pt modelId="{8A740822-D839-498C-A801-7ABA88E5E0ED}" type="pres">
      <dgm:prSet presAssocID="{11E9F551-A296-4609-8345-ABC3CB623CDB}" presName="linear" presStyleCnt="0">
        <dgm:presLayoutVars>
          <dgm:animLvl val="lvl"/>
          <dgm:resizeHandles val="exact"/>
        </dgm:presLayoutVars>
      </dgm:prSet>
      <dgm:spPr/>
    </dgm:pt>
    <dgm:pt modelId="{4974E55E-1BBA-45FE-AB2F-F5F7B34A2D28}" type="pres">
      <dgm:prSet presAssocID="{030B04D5-B1C9-41E4-A996-35F81B47F7A4}" presName="parentText" presStyleLbl="node1" presStyleIdx="0" presStyleCnt="1">
        <dgm:presLayoutVars>
          <dgm:chMax val="0"/>
          <dgm:bulletEnabled val="1"/>
        </dgm:presLayoutVars>
      </dgm:prSet>
      <dgm:spPr/>
    </dgm:pt>
    <dgm:pt modelId="{4B0B9F57-B1E2-472E-9AA6-9E33AC01C6F1}" type="pres">
      <dgm:prSet presAssocID="{030B04D5-B1C9-41E4-A996-35F81B47F7A4}" presName="childText" presStyleLbl="revTx" presStyleIdx="0" presStyleCnt="1">
        <dgm:presLayoutVars>
          <dgm:bulletEnabled val="1"/>
        </dgm:presLayoutVars>
      </dgm:prSet>
      <dgm:spPr/>
    </dgm:pt>
  </dgm:ptLst>
  <dgm:cxnLst>
    <dgm:cxn modelId="{EC3DA60C-8A2D-454F-A4E8-009D6B0AE7B3}" type="presOf" srcId="{11E9F551-A296-4609-8345-ABC3CB623CDB}" destId="{8A740822-D839-498C-A801-7ABA88E5E0ED}" srcOrd="0" destOrd="0" presId="urn:microsoft.com/office/officeart/2005/8/layout/vList2"/>
    <dgm:cxn modelId="{CA4B3314-B942-4862-8349-6DEA3FF5D1FB}" type="presOf" srcId="{EAE5EC83-6E16-4F0D-BF98-F12D7326895D}" destId="{4B0B9F57-B1E2-472E-9AA6-9E33AC01C6F1}" srcOrd="0" destOrd="0" presId="urn:microsoft.com/office/officeart/2005/8/layout/vList2"/>
    <dgm:cxn modelId="{D431A23C-A186-4D9C-BF72-3349A2B710D2}" srcId="{11E9F551-A296-4609-8345-ABC3CB623CDB}" destId="{030B04D5-B1C9-41E4-A996-35F81B47F7A4}" srcOrd="0" destOrd="0" parTransId="{128E7B07-91DB-4390-B747-840CF71EE903}" sibTransId="{D2896C0A-FCE9-407A-9B1B-EC3ABB9FF2C7}"/>
    <dgm:cxn modelId="{9F76D65C-94C8-43E9-B786-3E15ECDB94C6}" type="presOf" srcId="{030B04D5-B1C9-41E4-A996-35F81B47F7A4}" destId="{4974E55E-1BBA-45FE-AB2F-F5F7B34A2D28}" srcOrd="0" destOrd="0" presId="urn:microsoft.com/office/officeart/2005/8/layout/vList2"/>
    <dgm:cxn modelId="{68994A65-C4A8-4FB2-BB22-8D18D6947610}" srcId="{030B04D5-B1C9-41E4-A996-35F81B47F7A4}" destId="{EAE5EC83-6E16-4F0D-BF98-F12D7326895D}" srcOrd="0" destOrd="0" parTransId="{278270B5-585D-410B-9701-07FFA6915996}" sibTransId="{66DD141B-4125-4CDC-BBAA-11B2ADD19347}"/>
    <dgm:cxn modelId="{6B204959-14ED-4769-9327-E8DE7E82C945}" srcId="{030B04D5-B1C9-41E4-A996-35F81B47F7A4}" destId="{C0FC3B40-9871-4E5E-85F6-45C10D1EC24D}" srcOrd="2" destOrd="0" parTransId="{3A7AF30E-465E-4494-A6F3-58DCD2440D66}" sibTransId="{01C6F968-69D2-42CE-B389-A8096D44127D}"/>
    <dgm:cxn modelId="{F4390EA7-EF13-4804-8731-9E7339088ACF}" type="presOf" srcId="{AEE849FC-B781-467F-848B-5D5C7CFD36A7}" destId="{4B0B9F57-B1E2-472E-9AA6-9E33AC01C6F1}" srcOrd="0" destOrd="1" presId="urn:microsoft.com/office/officeart/2005/8/layout/vList2"/>
    <dgm:cxn modelId="{F1DDA1B2-444A-45C9-8F1E-78B5D5FB415F}" type="presOf" srcId="{C0FC3B40-9871-4E5E-85F6-45C10D1EC24D}" destId="{4B0B9F57-B1E2-472E-9AA6-9E33AC01C6F1}" srcOrd="0" destOrd="2" presId="urn:microsoft.com/office/officeart/2005/8/layout/vList2"/>
    <dgm:cxn modelId="{C4C998BC-1978-4080-B8E2-EF23B310CEF7}" srcId="{030B04D5-B1C9-41E4-A996-35F81B47F7A4}" destId="{AEE849FC-B781-467F-848B-5D5C7CFD36A7}" srcOrd="1" destOrd="0" parTransId="{D9B53AA6-343C-4471-8FFA-DB588E1D7377}" sibTransId="{93640955-021C-4D31-A906-E4B5B9946A7B}"/>
    <dgm:cxn modelId="{C4DBBD55-0B65-4926-BB7C-31DD81FC843F}" type="presParOf" srcId="{8A740822-D839-498C-A801-7ABA88E5E0ED}" destId="{4974E55E-1BBA-45FE-AB2F-F5F7B34A2D28}" srcOrd="0" destOrd="0" presId="urn:microsoft.com/office/officeart/2005/8/layout/vList2"/>
    <dgm:cxn modelId="{75F91E9A-2549-44B6-AE20-347DF56EAD12}" type="presParOf" srcId="{8A740822-D839-498C-A801-7ABA88E5E0ED}" destId="{4B0B9F57-B1E2-472E-9AA6-9E33AC01C6F1}"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53BBC4-C99F-4275-BD3B-18DDE9A5736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FF2D09A-3C09-4AC7-879F-889128E08E4D}">
      <dgm:prSet/>
      <dgm:spPr/>
      <dgm:t>
        <a:bodyPr/>
        <a:lstStyle/>
        <a:p>
          <a:pPr>
            <a:lnSpc>
              <a:spcPct val="100000"/>
            </a:lnSpc>
          </a:pPr>
          <a:r>
            <a:rPr lang="en-GB" b="1" i="0" baseline="0"/>
            <a:t>Temperament- </a:t>
          </a:r>
          <a:r>
            <a:rPr lang="en-GB" b="0" i="0" baseline="0"/>
            <a:t>some children are naturally more cautious or sensitive this may be why Shauna has a more quieter, watchful temperament</a:t>
          </a:r>
          <a:endParaRPr lang="en-US"/>
        </a:p>
      </dgm:t>
    </dgm:pt>
    <dgm:pt modelId="{AC235D51-4D18-4FD3-81F7-B2E2D8BE12C2}" type="parTrans" cxnId="{EEC3132D-0258-49CA-89FC-0096A172991E}">
      <dgm:prSet/>
      <dgm:spPr/>
      <dgm:t>
        <a:bodyPr/>
        <a:lstStyle/>
        <a:p>
          <a:endParaRPr lang="en-US"/>
        </a:p>
      </dgm:t>
    </dgm:pt>
    <dgm:pt modelId="{95A8098C-CA44-40C9-B4C0-FB2B6D87F516}" type="sibTrans" cxnId="{EEC3132D-0258-49CA-89FC-0096A172991E}">
      <dgm:prSet/>
      <dgm:spPr/>
      <dgm:t>
        <a:bodyPr/>
        <a:lstStyle/>
        <a:p>
          <a:endParaRPr lang="en-US"/>
        </a:p>
      </dgm:t>
    </dgm:pt>
    <dgm:pt modelId="{A76379D7-3A91-4C43-A518-F3A6E2B9DE86}">
      <dgm:prSet/>
      <dgm:spPr/>
      <dgm:t>
        <a:bodyPr/>
        <a:lstStyle/>
        <a:p>
          <a:pPr>
            <a:lnSpc>
              <a:spcPct val="100000"/>
            </a:lnSpc>
          </a:pPr>
          <a:r>
            <a:rPr lang="en-GB" b="1" i="0" baseline="0"/>
            <a:t>brain development- </a:t>
          </a:r>
          <a:r>
            <a:rPr lang="en-GB" b="0" i="0" baseline="0"/>
            <a:t>at three years old,  the emotional slash attachment centres of her brain are still developing so has stress or insecurity can affect how these pathways form</a:t>
          </a:r>
          <a:endParaRPr lang="en-US"/>
        </a:p>
      </dgm:t>
    </dgm:pt>
    <dgm:pt modelId="{AD0D3958-7B71-4C15-B353-C5C727665D69}" type="parTrans" cxnId="{29B44A9F-77B7-419A-A606-6E36BB43A0B1}">
      <dgm:prSet/>
      <dgm:spPr/>
      <dgm:t>
        <a:bodyPr/>
        <a:lstStyle/>
        <a:p>
          <a:endParaRPr lang="en-US"/>
        </a:p>
      </dgm:t>
    </dgm:pt>
    <dgm:pt modelId="{C39E265E-8F4C-4209-93F3-8A5A0CF150C1}" type="sibTrans" cxnId="{29B44A9F-77B7-419A-A606-6E36BB43A0B1}">
      <dgm:prSet/>
      <dgm:spPr/>
      <dgm:t>
        <a:bodyPr/>
        <a:lstStyle/>
        <a:p>
          <a:endParaRPr lang="en-US"/>
        </a:p>
      </dgm:t>
    </dgm:pt>
    <dgm:pt modelId="{CDFC3534-465F-419F-9584-E5CF4F46721D}">
      <dgm:prSet/>
      <dgm:spPr/>
      <dgm:t>
        <a:bodyPr/>
        <a:lstStyle/>
        <a:p>
          <a:pPr>
            <a:lnSpc>
              <a:spcPct val="100000"/>
            </a:lnSpc>
          </a:pPr>
          <a:r>
            <a:rPr lang="en-GB" b="0" i="0" baseline="0"/>
            <a:t>these trades influence how she responds to new situations but they don’t determine her outcome</a:t>
          </a:r>
          <a:endParaRPr lang="en-US"/>
        </a:p>
      </dgm:t>
    </dgm:pt>
    <dgm:pt modelId="{E20B189C-DC00-4315-8FB2-480AFC6E9BB3}" type="parTrans" cxnId="{7E0BDD88-14F5-4ED1-918C-AB1D7F50A474}">
      <dgm:prSet/>
      <dgm:spPr/>
      <dgm:t>
        <a:bodyPr/>
        <a:lstStyle/>
        <a:p>
          <a:endParaRPr lang="en-US"/>
        </a:p>
      </dgm:t>
    </dgm:pt>
    <dgm:pt modelId="{58ED2509-1877-4D9F-ACDA-7CA468099D50}" type="sibTrans" cxnId="{7E0BDD88-14F5-4ED1-918C-AB1D7F50A474}">
      <dgm:prSet/>
      <dgm:spPr/>
      <dgm:t>
        <a:bodyPr/>
        <a:lstStyle/>
        <a:p>
          <a:endParaRPr lang="en-US"/>
        </a:p>
      </dgm:t>
    </dgm:pt>
    <dgm:pt modelId="{60B2AB8E-3596-4A78-9E95-7BE43CCB1E54}" type="pres">
      <dgm:prSet presAssocID="{CC53BBC4-C99F-4275-BD3B-18DDE9A57362}" presName="root" presStyleCnt="0">
        <dgm:presLayoutVars>
          <dgm:dir/>
          <dgm:resizeHandles val="exact"/>
        </dgm:presLayoutVars>
      </dgm:prSet>
      <dgm:spPr/>
    </dgm:pt>
    <dgm:pt modelId="{AF8EE31C-A0BB-4783-88B6-57D4B65801E7}" type="pres">
      <dgm:prSet presAssocID="{8FF2D09A-3C09-4AC7-879F-889128E08E4D}" presName="compNode" presStyleCnt="0"/>
      <dgm:spPr/>
    </dgm:pt>
    <dgm:pt modelId="{BE6E9057-FF82-43CE-A0E1-017D178C7CE2}" type="pres">
      <dgm:prSet presAssocID="{8FF2D09A-3C09-4AC7-879F-889128E08E4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arent and Child"/>
        </a:ext>
      </dgm:extLst>
    </dgm:pt>
    <dgm:pt modelId="{7A7CFDB7-DF78-40B4-8805-2A32A53BBE6A}" type="pres">
      <dgm:prSet presAssocID="{8FF2D09A-3C09-4AC7-879F-889128E08E4D}" presName="spaceRect" presStyleCnt="0"/>
      <dgm:spPr/>
    </dgm:pt>
    <dgm:pt modelId="{5C0B55B5-8D9B-40EF-8069-4ECBB486463E}" type="pres">
      <dgm:prSet presAssocID="{8FF2D09A-3C09-4AC7-879F-889128E08E4D}" presName="textRect" presStyleLbl="revTx" presStyleIdx="0" presStyleCnt="3">
        <dgm:presLayoutVars>
          <dgm:chMax val="1"/>
          <dgm:chPref val="1"/>
        </dgm:presLayoutVars>
      </dgm:prSet>
      <dgm:spPr/>
    </dgm:pt>
    <dgm:pt modelId="{4D921B91-F226-49E0-AB63-1D85B8ECB5D8}" type="pres">
      <dgm:prSet presAssocID="{95A8098C-CA44-40C9-B4C0-FB2B6D87F516}" presName="sibTrans" presStyleCnt="0"/>
      <dgm:spPr/>
    </dgm:pt>
    <dgm:pt modelId="{8F790F86-2910-4A99-A926-C12810C2CB01}" type="pres">
      <dgm:prSet presAssocID="{A76379D7-3A91-4C43-A518-F3A6E2B9DE86}" presName="compNode" presStyleCnt="0"/>
      <dgm:spPr/>
    </dgm:pt>
    <dgm:pt modelId="{6E2ACD3E-C64B-4965-AB32-4E68647B86E1}" type="pres">
      <dgm:prSet presAssocID="{A76379D7-3A91-4C43-A518-F3A6E2B9DE8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a:ext>
      </dgm:extLst>
    </dgm:pt>
    <dgm:pt modelId="{49743DF2-4894-48AF-B077-D678790321E3}" type="pres">
      <dgm:prSet presAssocID="{A76379D7-3A91-4C43-A518-F3A6E2B9DE86}" presName="spaceRect" presStyleCnt="0"/>
      <dgm:spPr/>
    </dgm:pt>
    <dgm:pt modelId="{1C293B1D-EDDB-4D00-BF07-807204300928}" type="pres">
      <dgm:prSet presAssocID="{A76379D7-3A91-4C43-A518-F3A6E2B9DE86}" presName="textRect" presStyleLbl="revTx" presStyleIdx="1" presStyleCnt="3">
        <dgm:presLayoutVars>
          <dgm:chMax val="1"/>
          <dgm:chPref val="1"/>
        </dgm:presLayoutVars>
      </dgm:prSet>
      <dgm:spPr/>
    </dgm:pt>
    <dgm:pt modelId="{F42F8359-BAFA-476D-B297-02B75FAEE8BB}" type="pres">
      <dgm:prSet presAssocID="{C39E265E-8F4C-4209-93F3-8A5A0CF150C1}" presName="sibTrans" presStyleCnt="0"/>
      <dgm:spPr/>
    </dgm:pt>
    <dgm:pt modelId="{DAEA572F-4914-4996-943A-48E7328336DE}" type="pres">
      <dgm:prSet presAssocID="{CDFC3534-465F-419F-9584-E5CF4F46721D}" presName="compNode" presStyleCnt="0"/>
      <dgm:spPr/>
    </dgm:pt>
    <dgm:pt modelId="{04C05B70-CB2F-4FEC-9726-F8BCA3DD8973}" type="pres">
      <dgm:prSet presAssocID="{CDFC3534-465F-419F-9584-E5CF4F46721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d with Gears"/>
        </a:ext>
      </dgm:extLst>
    </dgm:pt>
    <dgm:pt modelId="{B810A88A-EC6B-4062-80E1-20C784A7C64F}" type="pres">
      <dgm:prSet presAssocID="{CDFC3534-465F-419F-9584-E5CF4F46721D}" presName="spaceRect" presStyleCnt="0"/>
      <dgm:spPr/>
    </dgm:pt>
    <dgm:pt modelId="{CEA79197-F790-4345-B6BA-675DB63D8E08}" type="pres">
      <dgm:prSet presAssocID="{CDFC3534-465F-419F-9584-E5CF4F46721D}" presName="textRect" presStyleLbl="revTx" presStyleIdx="2" presStyleCnt="3">
        <dgm:presLayoutVars>
          <dgm:chMax val="1"/>
          <dgm:chPref val="1"/>
        </dgm:presLayoutVars>
      </dgm:prSet>
      <dgm:spPr/>
    </dgm:pt>
  </dgm:ptLst>
  <dgm:cxnLst>
    <dgm:cxn modelId="{8D50FE08-BD95-4878-A66C-C7CFA8895354}" type="presOf" srcId="{CDFC3534-465F-419F-9584-E5CF4F46721D}" destId="{CEA79197-F790-4345-B6BA-675DB63D8E08}" srcOrd="0" destOrd="0" presId="urn:microsoft.com/office/officeart/2018/2/layout/IconLabelList"/>
    <dgm:cxn modelId="{EEC3132D-0258-49CA-89FC-0096A172991E}" srcId="{CC53BBC4-C99F-4275-BD3B-18DDE9A57362}" destId="{8FF2D09A-3C09-4AC7-879F-889128E08E4D}" srcOrd="0" destOrd="0" parTransId="{AC235D51-4D18-4FD3-81F7-B2E2D8BE12C2}" sibTransId="{95A8098C-CA44-40C9-B4C0-FB2B6D87F516}"/>
    <dgm:cxn modelId="{FD55B538-F70D-4A2F-A11A-4241C47C4649}" type="presOf" srcId="{CC53BBC4-C99F-4275-BD3B-18DDE9A57362}" destId="{60B2AB8E-3596-4A78-9E95-7BE43CCB1E54}" srcOrd="0" destOrd="0" presId="urn:microsoft.com/office/officeart/2018/2/layout/IconLabelList"/>
    <dgm:cxn modelId="{7E0BDD88-14F5-4ED1-918C-AB1D7F50A474}" srcId="{CC53BBC4-C99F-4275-BD3B-18DDE9A57362}" destId="{CDFC3534-465F-419F-9584-E5CF4F46721D}" srcOrd="2" destOrd="0" parTransId="{E20B189C-DC00-4315-8FB2-480AFC6E9BB3}" sibTransId="{58ED2509-1877-4D9F-ACDA-7CA468099D50}"/>
    <dgm:cxn modelId="{29B44A9F-77B7-419A-A606-6E36BB43A0B1}" srcId="{CC53BBC4-C99F-4275-BD3B-18DDE9A57362}" destId="{A76379D7-3A91-4C43-A518-F3A6E2B9DE86}" srcOrd="1" destOrd="0" parTransId="{AD0D3958-7B71-4C15-B353-C5C727665D69}" sibTransId="{C39E265E-8F4C-4209-93F3-8A5A0CF150C1}"/>
    <dgm:cxn modelId="{FB050DB0-108A-49D9-8758-4A3B960230AC}" type="presOf" srcId="{A76379D7-3A91-4C43-A518-F3A6E2B9DE86}" destId="{1C293B1D-EDDB-4D00-BF07-807204300928}" srcOrd="0" destOrd="0" presId="urn:microsoft.com/office/officeart/2018/2/layout/IconLabelList"/>
    <dgm:cxn modelId="{352D3BB7-15F2-4523-8D49-ABD5F117695B}" type="presOf" srcId="{8FF2D09A-3C09-4AC7-879F-889128E08E4D}" destId="{5C0B55B5-8D9B-40EF-8069-4ECBB486463E}" srcOrd="0" destOrd="0" presId="urn:microsoft.com/office/officeart/2018/2/layout/IconLabelList"/>
    <dgm:cxn modelId="{AF480AE0-A9FF-422A-91CF-AE07D4C764BB}" type="presParOf" srcId="{60B2AB8E-3596-4A78-9E95-7BE43CCB1E54}" destId="{AF8EE31C-A0BB-4783-88B6-57D4B65801E7}" srcOrd="0" destOrd="0" presId="urn:microsoft.com/office/officeart/2018/2/layout/IconLabelList"/>
    <dgm:cxn modelId="{A5BE7237-4710-45C4-8D59-61B5DD83B197}" type="presParOf" srcId="{AF8EE31C-A0BB-4783-88B6-57D4B65801E7}" destId="{BE6E9057-FF82-43CE-A0E1-017D178C7CE2}" srcOrd="0" destOrd="0" presId="urn:microsoft.com/office/officeart/2018/2/layout/IconLabelList"/>
    <dgm:cxn modelId="{5ECC4CC5-42AD-45BE-B210-02A7992B8A10}" type="presParOf" srcId="{AF8EE31C-A0BB-4783-88B6-57D4B65801E7}" destId="{7A7CFDB7-DF78-40B4-8805-2A32A53BBE6A}" srcOrd="1" destOrd="0" presId="urn:microsoft.com/office/officeart/2018/2/layout/IconLabelList"/>
    <dgm:cxn modelId="{310D55B5-D27F-4DD0-8385-66A5D81E9AF6}" type="presParOf" srcId="{AF8EE31C-A0BB-4783-88B6-57D4B65801E7}" destId="{5C0B55B5-8D9B-40EF-8069-4ECBB486463E}" srcOrd="2" destOrd="0" presId="urn:microsoft.com/office/officeart/2018/2/layout/IconLabelList"/>
    <dgm:cxn modelId="{18BF3656-841A-4BF0-8D0E-B54AC1A289D6}" type="presParOf" srcId="{60B2AB8E-3596-4A78-9E95-7BE43CCB1E54}" destId="{4D921B91-F226-49E0-AB63-1D85B8ECB5D8}" srcOrd="1" destOrd="0" presId="urn:microsoft.com/office/officeart/2018/2/layout/IconLabelList"/>
    <dgm:cxn modelId="{EA8862F0-5352-4E02-9643-AED26525A652}" type="presParOf" srcId="{60B2AB8E-3596-4A78-9E95-7BE43CCB1E54}" destId="{8F790F86-2910-4A99-A926-C12810C2CB01}" srcOrd="2" destOrd="0" presId="urn:microsoft.com/office/officeart/2018/2/layout/IconLabelList"/>
    <dgm:cxn modelId="{9E816E99-BC92-4201-AB14-1C7865184413}" type="presParOf" srcId="{8F790F86-2910-4A99-A926-C12810C2CB01}" destId="{6E2ACD3E-C64B-4965-AB32-4E68647B86E1}" srcOrd="0" destOrd="0" presId="urn:microsoft.com/office/officeart/2018/2/layout/IconLabelList"/>
    <dgm:cxn modelId="{933989D6-717B-43C0-B60D-17D8F7DB7A59}" type="presParOf" srcId="{8F790F86-2910-4A99-A926-C12810C2CB01}" destId="{49743DF2-4894-48AF-B077-D678790321E3}" srcOrd="1" destOrd="0" presId="urn:microsoft.com/office/officeart/2018/2/layout/IconLabelList"/>
    <dgm:cxn modelId="{1A6512B7-BF82-418C-8DCC-B7CF58161D5F}" type="presParOf" srcId="{8F790F86-2910-4A99-A926-C12810C2CB01}" destId="{1C293B1D-EDDB-4D00-BF07-807204300928}" srcOrd="2" destOrd="0" presId="urn:microsoft.com/office/officeart/2018/2/layout/IconLabelList"/>
    <dgm:cxn modelId="{751E1DCD-33C4-495B-9C14-25EA7C8214D2}" type="presParOf" srcId="{60B2AB8E-3596-4A78-9E95-7BE43CCB1E54}" destId="{F42F8359-BAFA-476D-B297-02B75FAEE8BB}" srcOrd="3" destOrd="0" presId="urn:microsoft.com/office/officeart/2018/2/layout/IconLabelList"/>
    <dgm:cxn modelId="{DCDF4166-6387-495E-A829-E120DC058333}" type="presParOf" srcId="{60B2AB8E-3596-4A78-9E95-7BE43CCB1E54}" destId="{DAEA572F-4914-4996-943A-48E7328336DE}" srcOrd="4" destOrd="0" presId="urn:microsoft.com/office/officeart/2018/2/layout/IconLabelList"/>
    <dgm:cxn modelId="{AAE9342A-B10C-4B6A-AAEB-C0468E9B4629}" type="presParOf" srcId="{DAEA572F-4914-4996-943A-48E7328336DE}" destId="{04C05B70-CB2F-4FEC-9726-F8BCA3DD8973}" srcOrd="0" destOrd="0" presId="urn:microsoft.com/office/officeart/2018/2/layout/IconLabelList"/>
    <dgm:cxn modelId="{13D25CF6-1ABE-4DEE-B40D-506731B5291E}" type="presParOf" srcId="{DAEA572F-4914-4996-943A-48E7328336DE}" destId="{B810A88A-EC6B-4062-80E1-20C784A7C64F}" srcOrd="1" destOrd="0" presId="urn:microsoft.com/office/officeart/2018/2/layout/IconLabelList"/>
    <dgm:cxn modelId="{823712E8-904D-49D8-ADDB-3ABA3203C1EC}" type="presParOf" srcId="{DAEA572F-4914-4996-943A-48E7328336DE}" destId="{CEA79197-F790-4345-B6BA-675DB63D8E0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0ACA72-FE4B-4BD2-A6B5-73CAAAC3423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9F59DE4-F1C5-4949-95C8-AE6329D7B083}">
      <dgm:prSet/>
      <dgm:spPr/>
      <dgm:t>
        <a:bodyPr/>
        <a:lstStyle/>
        <a:p>
          <a:r>
            <a:rPr lang="en-GB"/>
            <a:t>highly practical- play shows why relationships and consistency matter  this helps directly guiding nursery practises</a:t>
          </a:r>
          <a:endParaRPr lang="en-US"/>
        </a:p>
      </dgm:t>
    </dgm:pt>
    <dgm:pt modelId="{DDDB7555-9407-498A-8208-F0AF147CB7DC}" type="parTrans" cxnId="{B9C93D24-9486-4973-A61C-D17CC9A1A302}">
      <dgm:prSet/>
      <dgm:spPr/>
      <dgm:t>
        <a:bodyPr/>
        <a:lstStyle/>
        <a:p>
          <a:endParaRPr lang="en-US"/>
        </a:p>
      </dgm:t>
    </dgm:pt>
    <dgm:pt modelId="{E27F2FB6-EA96-4783-97AD-4A59400441D1}" type="sibTrans" cxnId="{B9C93D24-9486-4973-A61C-D17CC9A1A302}">
      <dgm:prSet/>
      <dgm:spPr/>
      <dgm:t>
        <a:bodyPr/>
        <a:lstStyle/>
        <a:p>
          <a:endParaRPr lang="en-US"/>
        </a:p>
      </dgm:t>
    </dgm:pt>
    <dgm:pt modelId="{3A2A7A51-BAE2-4A3F-8A44-BB1C59AF7BED}">
      <dgm:prSet/>
      <dgm:spPr/>
      <dgm:t>
        <a:bodyPr/>
        <a:lstStyle/>
        <a:p>
          <a:r>
            <a:rPr lang="en-GB"/>
            <a:t>Evidence based- decades of research confirmed the link between an early attachment and long term emotional /social health </a:t>
          </a:r>
          <a:endParaRPr lang="en-US"/>
        </a:p>
      </dgm:t>
    </dgm:pt>
    <dgm:pt modelId="{0DA00475-C653-4208-A8D3-4D6A776500AD}" type="parTrans" cxnId="{8AE9EFCF-F22E-4FCC-B634-02763589F551}">
      <dgm:prSet/>
      <dgm:spPr/>
      <dgm:t>
        <a:bodyPr/>
        <a:lstStyle/>
        <a:p>
          <a:endParaRPr lang="en-US"/>
        </a:p>
      </dgm:t>
    </dgm:pt>
    <dgm:pt modelId="{93538338-9627-43E8-8FDF-5A819B6B3D8F}" type="sibTrans" cxnId="{8AE9EFCF-F22E-4FCC-B634-02763589F551}">
      <dgm:prSet/>
      <dgm:spPr/>
      <dgm:t>
        <a:bodyPr/>
        <a:lstStyle/>
        <a:p>
          <a:endParaRPr lang="en-US"/>
        </a:p>
      </dgm:t>
    </dgm:pt>
    <dgm:pt modelId="{B40DA8B3-A44D-40DA-B5E6-5A3F5E056D2C}">
      <dgm:prSet/>
      <dgm:spPr/>
      <dgm:t>
        <a:bodyPr/>
        <a:lstStyle/>
        <a:p>
          <a:r>
            <a:rPr lang="en-GB"/>
            <a:t>Holistic approach- this supports shauna’s emotional well-being,  which helps boost her communication/ social skills and learning</a:t>
          </a:r>
          <a:endParaRPr lang="en-US"/>
        </a:p>
      </dgm:t>
    </dgm:pt>
    <dgm:pt modelId="{9ED65E5D-8BBE-426B-9AC1-A1A57164ADBD}" type="parTrans" cxnId="{F0CCC949-292C-4770-B3D3-ACE54D548969}">
      <dgm:prSet/>
      <dgm:spPr/>
      <dgm:t>
        <a:bodyPr/>
        <a:lstStyle/>
        <a:p>
          <a:endParaRPr lang="en-US"/>
        </a:p>
      </dgm:t>
    </dgm:pt>
    <dgm:pt modelId="{C620D572-F996-4FD9-84D2-BA335435F08D}" type="sibTrans" cxnId="{F0CCC949-292C-4770-B3D3-ACE54D548969}">
      <dgm:prSet/>
      <dgm:spPr/>
      <dgm:t>
        <a:bodyPr/>
        <a:lstStyle/>
        <a:p>
          <a:endParaRPr lang="en-US"/>
        </a:p>
      </dgm:t>
    </dgm:pt>
    <dgm:pt modelId="{24BAE880-672E-4F93-863E-DE12F03E9F46}">
      <dgm:prSet/>
      <dgm:spPr/>
      <dgm:t>
        <a:bodyPr/>
        <a:lstStyle/>
        <a:p>
          <a:r>
            <a:rPr lang="en-GB"/>
            <a:t>person centred= focuses on shauna’s emotional needs rather than just fixing her behaviour</a:t>
          </a:r>
          <a:endParaRPr lang="en-US"/>
        </a:p>
      </dgm:t>
    </dgm:pt>
    <dgm:pt modelId="{383E0F66-D2B4-4D25-B7F0-99AB00F768BD}" type="parTrans" cxnId="{2D8C5BCF-0187-49D9-A434-79C7B974DB82}">
      <dgm:prSet/>
      <dgm:spPr/>
      <dgm:t>
        <a:bodyPr/>
        <a:lstStyle/>
        <a:p>
          <a:endParaRPr lang="en-US"/>
        </a:p>
      </dgm:t>
    </dgm:pt>
    <dgm:pt modelId="{47A28F75-DB5D-4AFD-A2D2-B9A335FE48C8}" type="sibTrans" cxnId="{2D8C5BCF-0187-49D9-A434-79C7B974DB82}">
      <dgm:prSet/>
      <dgm:spPr/>
      <dgm:t>
        <a:bodyPr/>
        <a:lstStyle/>
        <a:p>
          <a:endParaRPr lang="en-US"/>
        </a:p>
      </dgm:t>
    </dgm:pt>
    <dgm:pt modelId="{FE27A923-D0AB-43B1-BF3B-C3D0B862856B}" type="pres">
      <dgm:prSet presAssocID="{AE0ACA72-FE4B-4BD2-A6B5-73CAAAC3423A}" presName="linear" presStyleCnt="0">
        <dgm:presLayoutVars>
          <dgm:animLvl val="lvl"/>
          <dgm:resizeHandles val="exact"/>
        </dgm:presLayoutVars>
      </dgm:prSet>
      <dgm:spPr/>
    </dgm:pt>
    <dgm:pt modelId="{F72F3BD4-32ED-4BE6-B226-C163B9942206}" type="pres">
      <dgm:prSet presAssocID="{E9F59DE4-F1C5-4949-95C8-AE6329D7B083}" presName="parentText" presStyleLbl="node1" presStyleIdx="0" presStyleCnt="4">
        <dgm:presLayoutVars>
          <dgm:chMax val="0"/>
          <dgm:bulletEnabled val="1"/>
        </dgm:presLayoutVars>
      </dgm:prSet>
      <dgm:spPr/>
    </dgm:pt>
    <dgm:pt modelId="{F2B78679-DFFF-46C6-8EFB-927EFAE5298E}" type="pres">
      <dgm:prSet presAssocID="{E27F2FB6-EA96-4783-97AD-4A59400441D1}" presName="spacer" presStyleCnt="0"/>
      <dgm:spPr/>
    </dgm:pt>
    <dgm:pt modelId="{7A6A1ED4-1622-43EA-8475-797F8DB93118}" type="pres">
      <dgm:prSet presAssocID="{3A2A7A51-BAE2-4A3F-8A44-BB1C59AF7BED}" presName="parentText" presStyleLbl="node1" presStyleIdx="1" presStyleCnt="4">
        <dgm:presLayoutVars>
          <dgm:chMax val="0"/>
          <dgm:bulletEnabled val="1"/>
        </dgm:presLayoutVars>
      </dgm:prSet>
      <dgm:spPr/>
    </dgm:pt>
    <dgm:pt modelId="{5013D9B5-80D9-4025-AE43-AE195240AE53}" type="pres">
      <dgm:prSet presAssocID="{93538338-9627-43E8-8FDF-5A819B6B3D8F}" presName="spacer" presStyleCnt="0"/>
      <dgm:spPr/>
    </dgm:pt>
    <dgm:pt modelId="{D1FA682D-BF2D-4C32-AC21-C8EA717A2445}" type="pres">
      <dgm:prSet presAssocID="{B40DA8B3-A44D-40DA-B5E6-5A3F5E056D2C}" presName="parentText" presStyleLbl="node1" presStyleIdx="2" presStyleCnt="4">
        <dgm:presLayoutVars>
          <dgm:chMax val="0"/>
          <dgm:bulletEnabled val="1"/>
        </dgm:presLayoutVars>
      </dgm:prSet>
      <dgm:spPr/>
    </dgm:pt>
    <dgm:pt modelId="{CE0E6B40-F7B1-4106-BBEE-C401471EB06C}" type="pres">
      <dgm:prSet presAssocID="{C620D572-F996-4FD9-84D2-BA335435F08D}" presName="spacer" presStyleCnt="0"/>
      <dgm:spPr/>
    </dgm:pt>
    <dgm:pt modelId="{8149A851-9353-4D12-97EA-44FA52AA2C25}" type="pres">
      <dgm:prSet presAssocID="{24BAE880-672E-4F93-863E-DE12F03E9F46}" presName="parentText" presStyleLbl="node1" presStyleIdx="3" presStyleCnt="4">
        <dgm:presLayoutVars>
          <dgm:chMax val="0"/>
          <dgm:bulletEnabled val="1"/>
        </dgm:presLayoutVars>
      </dgm:prSet>
      <dgm:spPr/>
    </dgm:pt>
  </dgm:ptLst>
  <dgm:cxnLst>
    <dgm:cxn modelId="{B9C93D24-9486-4973-A61C-D17CC9A1A302}" srcId="{AE0ACA72-FE4B-4BD2-A6B5-73CAAAC3423A}" destId="{E9F59DE4-F1C5-4949-95C8-AE6329D7B083}" srcOrd="0" destOrd="0" parTransId="{DDDB7555-9407-498A-8208-F0AF147CB7DC}" sibTransId="{E27F2FB6-EA96-4783-97AD-4A59400441D1}"/>
    <dgm:cxn modelId="{4E326528-682C-4EC5-8258-73DBDBBBC67E}" type="presOf" srcId="{24BAE880-672E-4F93-863E-DE12F03E9F46}" destId="{8149A851-9353-4D12-97EA-44FA52AA2C25}" srcOrd="0" destOrd="0" presId="urn:microsoft.com/office/officeart/2005/8/layout/vList2"/>
    <dgm:cxn modelId="{F0CCC949-292C-4770-B3D3-ACE54D548969}" srcId="{AE0ACA72-FE4B-4BD2-A6B5-73CAAAC3423A}" destId="{B40DA8B3-A44D-40DA-B5E6-5A3F5E056D2C}" srcOrd="2" destOrd="0" parTransId="{9ED65E5D-8BBE-426B-9AC1-A1A57164ADBD}" sibTransId="{C620D572-F996-4FD9-84D2-BA335435F08D}"/>
    <dgm:cxn modelId="{7C9E7858-4060-48CF-AD3B-4402CF054CA5}" type="presOf" srcId="{3A2A7A51-BAE2-4A3F-8A44-BB1C59AF7BED}" destId="{7A6A1ED4-1622-43EA-8475-797F8DB93118}" srcOrd="0" destOrd="0" presId="urn:microsoft.com/office/officeart/2005/8/layout/vList2"/>
    <dgm:cxn modelId="{DE7B185A-B940-4F13-868F-06E248E0E127}" type="presOf" srcId="{E9F59DE4-F1C5-4949-95C8-AE6329D7B083}" destId="{F72F3BD4-32ED-4BE6-B226-C163B9942206}" srcOrd="0" destOrd="0" presId="urn:microsoft.com/office/officeart/2005/8/layout/vList2"/>
    <dgm:cxn modelId="{20F35BA4-43F3-485C-9F72-DC975AEAB87C}" type="presOf" srcId="{B40DA8B3-A44D-40DA-B5E6-5A3F5E056D2C}" destId="{D1FA682D-BF2D-4C32-AC21-C8EA717A2445}" srcOrd="0" destOrd="0" presId="urn:microsoft.com/office/officeart/2005/8/layout/vList2"/>
    <dgm:cxn modelId="{BED563C9-722F-43AB-BA30-881924945FF5}" type="presOf" srcId="{AE0ACA72-FE4B-4BD2-A6B5-73CAAAC3423A}" destId="{FE27A923-D0AB-43B1-BF3B-C3D0B862856B}" srcOrd="0" destOrd="0" presId="urn:microsoft.com/office/officeart/2005/8/layout/vList2"/>
    <dgm:cxn modelId="{2D8C5BCF-0187-49D9-A434-79C7B974DB82}" srcId="{AE0ACA72-FE4B-4BD2-A6B5-73CAAAC3423A}" destId="{24BAE880-672E-4F93-863E-DE12F03E9F46}" srcOrd="3" destOrd="0" parTransId="{383E0F66-D2B4-4D25-B7F0-99AB00F768BD}" sibTransId="{47A28F75-DB5D-4AFD-A2D2-B9A335FE48C8}"/>
    <dgm:cxn modelId="{8AE9EFCF-F22E-4FCC-B634-02763589F551}" srcId="{AE0ACA72-FE4B-4BD2-A6B5-73CAAAC3423A}" destId="{3A2A7A51-BAE2-4A3F-8A44-BB1C59AF7BED}" srcOrd="1" destOrd="0" parTransId="{0DA00475-C653-4208-A8D3-4D6A776500AD}" sibTransId="{93538338-9627-43E8-8FDF-5A819B6B3D8F}"/>
    <dgm:cxn modelId="{67B059CE-1643-45BF-98BD-7DBF4FAE2A3E}" type="presParOf" srcId="{FE27A923-D0AB-43B1-BF3B-C3D0B862856B}" destId="{F72F3BD4-32ED-4BE6-B226-C163B9942206}" srcOrd="0" destOrd="0" presId="urn:microsoft.com/office/officeart/2005/8/layout/vList2"/>
    <dgm:cxn modelId="{A3D6DD6A-A351-41C6-B3D2-281B84056C85}" type="presParOf" srcId="{FE27A923-D0AB-43B1-BF3B-C3D0B862856B}" destId="{F2B78679-DFFF-46C6-8EFB-927EFAE5298E}" srcOrd="1" destOrd="0" presId="urn:microsoft.com/office/officeart/2005/8/layout/vList2"/>
    <dgm:cxn modelId="{2B70295E-8A2D-4E58-B55B-DFB3EDE813A3}" type="presParOf" srcId="{FE27A923-D0AB-43B1-BF3B-C3D0B862856B}" destId="{7A6A1ED4-1622-43EA-8475-797F8DB93118}" srcOrd="2" destOrd="0" presId="urn:microsoft.com/office/officeart/2005/8/layout/vList2"/>
    <dgm:cxn modelId="{576D3500-6916-499B-A271-76AE23BEB1B6}" type="presParOf" srcId="{FE27A923-D0AB-43B1-BF3B-C3D0B862856B}" destId="{5013D9B5-80D9-4025-AE43-AE195240AE53}" srcOrd="3" destOrd="0" presId="urn:microsoft.com/office/officeart/2005/8/layout/vList2"/>
    <dgm:cxn modelId="{060A9305-83E2-428A-88A8-70327C58ABB8}" type="presParOf" srcId="{FE27A923-D0AB-43B1-BF3B-C3D0B862856B}" destId="{D1FA682D-BF2D-4C32-AC21-C8EA717A2445}" srcOrd="4" destOrd="0" presId="urn:microsoft.com/office/officeart/2005/8/layout/vList2"/>
    <dgm:cxn modelId="{9C0F39AA-9609-4AC6-9B00-DCE616A25D67}" type="presParOf" srcId="{FE27A923-D0AB-43B1-BF3B-C3D0B862856B}" destId="{CE0E6B40-F7B1-4106-BBEE-C401471EB06C}" srcOrd="5" destOrd="0" presId="urn:microsoft.com/office/officeart/2005/8/layout/vList2"/>
    <dgm:cxn modelId="{EF785A84-CEE7-43D5-9085-0E2F46C9CA7C}" type="presParOf" srcId="{FE27A923-D0AB-43B1-BF3B-C3D0B862856B}" destId="{8149A851-9353-4D12-97EA-44FA52AA2C2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4E55E-1BBA-45FE-AB2F-F5F7B34A2D28}">
      <dsp:nvSpPr>
        <dsp:cNvPr id="0" name=""/>
        <dsp:cNvSpPr/>
      </dsp:nvSpPr>
      <dsp:spPr>
        <a:xfrm>
          <a:off x="0" y="48634"/>
          <a:ext cx="3842951" cy="13197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Key concept 3 attachment and social engagement</a:t>
          </a:r>
          <a:endParaRPr lang="en-US" sz="2400" kern="1200"/>
        </a:p>
      </dsp:txBody>
      <dsp:txXfrm>
        <a:off x="64425" y="113059"/>
        <a:ext cx="3714101" cy="1190909"/>
      </dsp:txXfrm>
    </dsp:sp>
    <dsp:sp modelId="{4B0B9F57-B1E2-472E-9AA6-9E33AC01C6F1}">
      <dsp:nvSpPr>
        <dsp:cNvPr id="0" name=""/>
        <dsp:cNvSpPr/>
      </dsp:nvSpPr>
      <dsp:spPr>
        <a:xfrm>
          <a:off x="0" y="1368394"/>
          <a:ext cx="3842951" cy="47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014"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Bowlby  Security must come before social development- children need to feel safe before they can confidently interact with others</a:t>
          </a:r>
          <a:endParaRPr lang="en-US" sz="1900" kern="1200"/>
        </a:p>
        <a:p>
          <a:pPr marL="171450" lvl="1" indent="-171450" algn="l" defTabSz="844550">
            <a:lnSpc>
              <a:spcPct val="90000"/>
            </a:lnSpc>
            <a:spcBef>
              <a:spcPct val="0"/>
            </a:spcBef>
            <a:spcAft>
              <a:spcPct val="20000"/>
            </a:spcAft>
            <a:buChar char="•"/>
          </a:pPr>
          <a:r>
            <a:rPr lang="en-GB" sz="1900" kern="1200"/>
            <a:t>Shon a finds group play difficult because she is still seeking that secure relationship with an adult first. Disrupted or inconsistent childcare can delay secure attachment forming.</a:t>
          </a:r>
          <a:endParaRPr lang="en-US" sz="1900" kern="1200"/>
        </a:p>
        <a:p>
          <a:pPr marL="171450" lvl="1" indent="-171450" algn="l" defTabSz="844550">
            <a:lnSpc>
              <a:spcPct val="90000"/>
            </a:lnSpc>
            <a:spcBef>
              <a:spcPct val="0"/>
            </a:spcBef>
            <a:spcAft>
              <a:spcPct val="20000"/>
            </a:spcAft>
            <a:buChar char="•"/>
          </a:pPr>
          <a:r>
            <a:rPr lang="en-GB" sz="1900" kern="1200"/>
            <a:t>Influence on development difficulty engaging group play limits opportunity to practise social skills, build friendships, and develop physical and cognitive skills through play.</a:t>
          </a:r>
          <a:endParaRPr lang="en-US" sz="1900" kern="1200"/>
        </a:p>
      </dsp:txBody>
      <dsp:txXfrm>
        <a:off x="0" y="1368394"/>
        <a:ext cx="3842951" cy="4769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E9057-FF82-43CE-A0E1-017D178C7CE2}">
      <dsp:nvSpPr>
        <dsp:cNvPr id="0" name=""/>
        <dsp:cNvSpPr/>
      </dsp:nvSpPr>
      <dsp:spPr>
        <a:xfrm>
          <a:off x="425573" y="833589"/>
          <a:ext cx="692138" cy="6921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0B55B5-8D9B-40EF-8069-4ECBB486463E}">
      <dsp:nvSpPr>
        <dsp:cNvPr id="0" name=""/>
        <dsp:cNvSpPr/>
      </dsp:nvSpPr>
      <dsp:spPr>
        <a:xfrm>
          <a:off x="2599" y="1828411"/>
          <a:ext cx="1538085" cy="1022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baseline="0"/>
            <a:t>Temperament- </a:t>
          </a:r>
          <a:r>
            <a:rPr lang="en-GB" sz="1100" b="0" i="0" kern="1200" baseline="0"/>
            <a:t>some children are naturally more cautious or sensitive this may be why Shauna has a more quieter, watchful temperament</a:t>
          </a:r>
          <a:endParaRPr lang="en-US" sz="1100" kern="1200"/>
        </a:p>
      </dsp:txBody>
      <dsp:txXfrm>
        <a:off x="2599" y="1828411"/>
        <a:ext cx="1538085" cy="1022586"/>
      </dsp:txXfrm>
    </dsp:sp>
    <dsp:sp modelId="{6E2ACD3E-C64B-4965-AB32-4E68647B86E1}">
      <dsp:nvSpPr>
        <dsp:cNvPr id="0" name=""/>
        <dsp:cNvSpPr/>
      </dsp:nvSpPr>
      <dsp:spPr>
        <a:xfrm>
          <a:off x="2232824" y="833589"/>
          <a:ext cx="692138" cy="6921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293B1D-EDDB-4D00-BF07-807204300928}">
      <dsp:nvSpPr>
        <dsp:cNvPr id="0" name=""/>
        <dsp:cNvSpPr/>
      </dsp:nvSpPr>
      <dsp:spPr>
        <a:xfrm>
          <a:off x="1809850" y="1828411"/>
          <a:ext cx="1538085" cy="1022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baseline="0"/>
            <a:t>brain development- </a:t>
          </a:r>
          <a:r>
            <a:rPr lang="en-GB" sz="1100" b="0" i="0" kern="1200" baseline="0"/>
            <a:t>at three years old,  the emotional slash attachment centres of her brain are still developing so has stress or insecurity can affect how these pathways form</a:t>
          </a:r>
          <a:endParaRPr lang="en-US" sz="1100" kern="1200"/>
        </a:p>
      </dsp:txBody>
      <dsp:txXfrm>
        <a:off x="1809850" y="1828411"/>
        <a:ext cx="1538085" cy="1022586"/>
      </dsp:txXfrm>
    </dsp:sp>
    <dsp:sp modelId="{04C05B70-CB2F-4FEC-9726-F8BCA3DD8973}">
      <dsp:nvSpPr>
        <dsp:cNvPr id="0" name=""/>
        <dsp:cNvSpPr/>
      </dsp:nvSpPr>
      <dsp:spPr>
        <a:xfrm>
          <a:off x="4040075" y="833589"/>
          <a:ext cx="692138" cy="6921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A79197-F790-4345-B6BA-675DB63D8E08}">
      <dsp:nvSpPr>
        <dsp:cNvPr id="0" name=""/>
        <dsp:cNvSpPr/>
      </dsp:nvSpPr>
      <dsp:spPr>
        <a:xfrm>
          <a:off x="3617101" y="1828411"/>
          <a:ext cx="1538085" cy="1022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baseline="0"/>
            <a:t>these trades influence how she responds to new situations but they don’t determine her outcome</a:t>
          </a:r>
          <a:endParaRPr lang="en-US" sz="1100" kern="1200"/>
        </a:p>
      </dsp:txBody>
      <dsp:txXfrm>
        <a:off x="3617101" y="1828411"/>
        <a:ext cx="1538085" cy="10225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F3BD4-32ED-4BE6-B226-C163B9942206}">
      <dsp:nvSpPr>
        <dsp:cNvPr id="0" name=""/>
        <dsp:cNvSpPr/>
      </dsp:nvSpPr>
      <dsp:spPr>
        <a:xfrm>
          <a:off x="0" y="118269"/>
          <a:ext cx="5181600" cy="989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highly practical- play shows why relationships and consistency matter  this helps directly guiding nursery practises</a:t>
          </a:r>
          <a:endParaRPr lang="en-US" sz="1800" kern="1200"/>
        </a:p>
      </dsp:txBody>
      <dsp:txXfrm>
        <a:off x="48319" y="166588"/>
        <a:ext cx="5084962" cy="893182"/>
      </dsp:txXfrm>
    </dsp:sp>
    <dsp:sp modelId="{7A6A1ED4-1622-43EA-8475-797F8DB93118}">
      <dsp:nvSpPr>
        <dsp:cNvPr id="0" name=""/>
        <dsp:cNvSpPr/>
      </dsp:nvSpPr>
      <dsp:spPr>
        <a:xfrm>
          <a:off x="0" y="1159929"/>
          <a:ext cx="5181600" cy="989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Evidence based- decades of research confirmed the link between an early attachment and long term emotional /social health </a:t>
          </a:r>
          <a:endParaRPr lang="en-US" sz="1800" kern="1200"/>
        </a:p>
      </dsp:txBody>
      <dsp:txXfrm>
        <a:off x="48319" y="1208248"/>
        <a:ext cx="5084962" cy="893182"/>
      </dsp:txXfrm>
    </dsp:sp>
    <dsp:sp modelId="{D1FA682D-BF2D-4C32-AC21-C8EA717A2445}">
      <dsp:nvSpPr>
        <dsp:cNvPr id="0" name=""/>
        <dsp:cNvSpPr/>
      </dsp:nvSpPr>
      <dsp:spPr>
        <a:xfrm>
          <a:off x="0" y="2201589"/>
          <a:ext cx="5181600" cy="989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Holistic approach- this supports shauna’s emotional well-being,  which helps boost her communication/ social skills and learning</a:t>
          </a:r>
          <a:endParaRPr lang="en-US" sz="1800" kern="1200"/>
        </a:p>
      </dsp:txBody>
      <dsp:txXfrm>
        <a:off x="48319" y="2249908"/>
        <a:ext cx="5084962" cy="893182"/>
      </dsp:txXfrm>
    </dsp:sp>
    <dsp:sp modelId="{8149A851-9353-4D12-97EA-44FA52AA2C25}">
      <dsp:nvSpPr>
        <dsp:cNvPr id="0" name=""/>
        <dsp:cNvSpPr/>
      </dsp:nvSpPr>
      <dsp:spPr>
        <a:xfrm>
          <a:off x="0" y="3243249"/>
          <a:ext cx="5181600" cy="989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person centred= focuses on shauna’s emotional needs rather than just fixing her behaviour</a:t>
          </a:r>
          <a:endParaRPr lang="en-US" sz="1800" kern="1200"/>
        </a:p>
      </dsp:txBody>
      <dsp:txXfrm>
        <a:off x="48319" y="3291568"/>
        <a:ext cx="5084962" cy="8931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DCEC0-7AF9-3047-A408-A307CABDA9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CC2CA3-69AB-BB1C-9AD3-97695DBE4E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D5A5BF-6FD4-B860-BD8D-50FEEC5C9E20}"/>
              </a:ext>
            </a:extLst>
          </p:cNvPr>
          <p:cNvSpPr>
            <a:spLocks noGrp="1"/>
          </p:cNvSpPr>
          <p:nvPr>
            <p:ph type="dt" sz="half" idx="10"/>
          </p:nvPr>
        </p:nvSpPr>
        <p:spPr/>
        <p:txBody>
          <a:bodyPr/>
          <a:lstStyle/>
          <a:p>
            <a:fld id="{D7075A72-7315-456F-854C-20BDCF885DA5}" type="datetimeFigureOut">
              <a:rPr lang="en-GB" smtClean="0"/>
              <a:t>11/10/2026</a:t>
            </a:fld>
            <a:endParaRPr lang="en-GB"/>
          </a:p>
        </p:txBody>
      </p:sp>
      <p:sp>
        <p:nvSpPr>
          <p:cNvPr id="5" name="Footer Placeholder 4">
            <a:extLst>
              <a:ext uri="{FF2B5EF4-FFF2-40B4-BE49-F238E27FC236}">
                <a16:creationId xmlns:a16="http://schemas.microsoft.com/office/drawing/2014/main" id="{8F94194F-1F42-320F-2900-0077421A0C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EE3A15-A5AF-1D2A-5C74-AEB5C5B87EDC}"/>
              </a:ext>
            </a:extLst>
          </p:cNvPr>
          <p:cNvSpPr>
            <a:spLocks noGrp="1"/>
          </p:cNvSpPr>
          <p:nvPr>
            <p:ph type="sldNum" sz="quarter" idx="12"/>
          </p:nvPr>
        </p:nvSpPr>
        <p:spPr/>
        <p:txBody>
          <a:bodyPr/>
          <a:lstStyle/>
          <a:p>
            <a:fld id="{17283B0D-EE5A-4746-B8CB-C6DEF96F8A10}" type="slidenum">
              <a:rPr lang="en-GB" smtClean="0"/>
              <a:t>‹#›</a:t>
            </a:fld>
            <a:endParaRPr lang="en-GB"/>
          </a:p>
        </p:txBody>
      </p:sp>
    </p:spTree>
    <p:extLst>
      <p:ext uri="{BB962C8B-B14F-4D97-AF65-F5344CB8AC3E}">
        <p14:creationId xmlns:p14="http://schemas.microsoft.com/office/powerpoint/2010/main" val="4040186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2715D-0CC3-6835-F8DC-300D209E77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8C5028-FB3A-07CA-B99F-8A36D87E14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EAC8E9-B3E6-6DF9-BE49-DBBDA90F5404}"/>
              </a:ext>
            </a:extLst>
          </p:cNvPr>
          <p:cNvSpPr>
            <a:spLocks noGrp="1"/>
          </p:cNvSpPr>
          <p:nvPr>
            <p:ph type="dt" sz="half" idx="10"/>
          </p:nvPr>
        </p:nvSpPr>
        <p:spPr/>
        <p:txBody>
          <a:bodyPr/>
          <a:lstStyle/>
          <a:p>
            <a:fld id="{D7075A72-7315-456F-854C-20BDCF885DA5}" type="datetimeFigureOut">
              <a:rPr lang="en-GB" smtClean="0"/>
              <a:t>11/10/2026</a:t>
            </a:fld>
            <a:endParaRPr lang="en-GB"/>
          </a:p>
        </p:txBody>
      </p:sp>
      <p:sp>
        <p:nvSpPr>
          <p:cNvPr id="5" name="Footer Placeholder 4">
            <a:extLst>
              <a:ext uri="{FF2B5EF4-FFF2-40B4-BE49-F238E27FC236}">
                <a16:creationId xmlns:a16="http://schemas.microsoft.com/office/drawing/2014/main" id="{519A95D7-F6D9-3B20-8125-2591DB3D2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EB80CE-2139-9003-8454-B3F44A347425}"/>
              </a:ext>
            </a:extLst>
          </p:cNvPr>
          <p:cNvSpPr>
            <a:spLocks noGrp="1"/>
          </p:cNvSpPr>
          <p:nvPr>
            <p:ph type="sldNum" sz="quarter" idx="12"/>
          </p:nvPr>
        </p:nvSpPr>
        <p:spPr/>
        <p:txBody>
          <a:bodyPr/>
          <a:lstStyle/>
          <a:p>
            <a:fld id="{17283B0D-EE5A-4746-B8CB-C6DEF96F8A10}" type="slidenum">
              <a:rPr lang="en-GB" smtClean="0"/>
              <a:t>‹#›</a:t>
            </a:fld>
            <a:endParaRPr lang="en-GB"/>
          </a:p>
        </p:txBody>
      </p:sp>
    </p:spTree>
    <p:extLst>
      <p:ext uri="{BB962C8B-B14F-4D97-AF65-F5344CB8AC3E}">
        <p14:creationId xmlns:p14="http://schemas.microsoft.com/office/powerpoint/2010/main" val="1431346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3A59-1E84-DDB4-3C98-368D8FE54D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02B3DE-F0D3-D27F-08FD-21BA997531E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C3AE81-2E9D-E8EF-3553-EEC40C747D97}"/>
              </a:ext>
            </a:extLst>
          </p:cNvPr>
          <p:cNvSpPr>
            <a:spLocks noGrp="1"/>
          </p:cNvSpPr>
          <p:nvPr>
            <p:ph type="dt" sz="half" idx="10"/>
          </p:nvPr>
        </p:nvSpPr>
        <p:spPr/>
        <p:txBody>
          <a:bodyPr/>
          <a:lstStyle/>
          <a:p>
            <a:fld id="{D7075A72-7315-456F-854C-20BDCF885DA5}" type="datetimeFigureOut">
              <a:rPr lang="en-GB" smtClean="0"/>
              <a:t>11/10/2026</a:t>
            </a:fld>
            <a:endParaRPr lang="en-GB"/>
          </a:p>
        </p:txBody>
      </p:sp>
      <p:sp>
        <p:nvSpPr>
          <p:cNvPr id="5" name="Footer Placeholder 4">
            <a:extLst>
              <a:ext uri="{FF2B5EF4-FFF2-40B4-BE49-F238E27FC236}">
                <a16:creationId xmlns:a16="http://schemas.microsoft.com/office/drawing/2014/main" id="{D6B7226D-EF92-AF7F-8903-C778F65AA4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E0732E-08E6-2FF0-EA7E-EA8CFFCD5869}"/>
              </a:ext>
            </a:extLst>
          </p:cNvPr>
          <p:cNvSpPr>
            <a:spLocks noGrp="1"/>
          </p:cNvSpPr>
          <p:nvPr>
            <p:ph type="sldNum" sz="quarter" idx="12"/>
          </p:nvPr>
        </p:nvSpPr>
        <p:spPr/>
        <p:txBody>
          <a:bodyPr/>
          <a:lstStyle/>
          <a:p>
            <a:fld id="{17283B0D-EE5A-4746-B8CB-C6DEF96F8A10}" type="slidenum">
              <a:rPr lang="en-GB" smtClean="0"/>
              <a:t>‹#›</a:t>
            </a:fld>
            <a:endParaRPr lang="en-GB"/>
          </a:p>
        </p:txBody>
      </p:sp>
    </p:spTree>
    <p:extLst>
      <p:ext uri="{BB962C8B-B14F-4D97-AF65-F5344CB8AC3E}">
        <p14:creationId xmlns:p14="http://schemas.microsoft.com/office/powerpoint/2010/main" val="1845509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C9B51-242E-08D1-F0CD-6E26A27881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D9ED61-3FC6-6AA4-FEA6-5C0D285EFE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4335C6-B2A9-4741-3ABC-F2C71055FF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6A7315-8C4D-695E-9B19-CF18C7661E35}"/>
              </a:ext>
            </a:extLst>
          </p:cNvPr>
          <p:cNvSpPr>
            <a:spLocks noGrp="1"/>
          </p:cNvSpPr>
          <p:nvPr>
            <p:ph type="dt" sz="half" idx="10"/>
          </p:nvPr>
        </p:nvSpPr>
        <p:spPr/>
        <p:txBody>
          <a:bodyPr/>
          <a:lstStyle/>
          <a:p>
            <a:fld id="{D7075A72-7315-456F-854C-20BDCF885DA5}" type="datetimeFigureOut">
              <a:rPr lang="en-GB" smtClean="0"/>
              <a:t>11/10/2026</a:t>
            </a:fld>
            <a:endParaRPr lang="en-GB"/>
          </a:p>
        </p:txBody>
      </p:sp>
      <p:sp>
        <p:nvSpPr>
          <p:cNvPr id="6" name="Footer Placeholder 5">
            <a:extLst>
              <a:ext uri="{FF2B5EF4-FFF2-40B4-BE49-F238E27FC236}">
                <a16:creationId xmlns:a16="http://schemas.microsoft.com/office/drawing/2014/main" id="{B43DDDF7-C732-CD89-4166-51F9FD6076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21BA49-6975-BE44-87B9-0D22B63A481D}"/>
              </a:ext>
            </a:extLst>
          </p:cNvPr>
          <p:cNvSpPr>
            <a:spLocks noGrp="1"/>
          </p:cNvSpPr>
          <p:nvPr>
            <p:ph type="sldNum" sz="quarter" idx="12"/>
          </p:nvPr>
        </p:nvSpPr>
        <p:spPr/>
        <p:txBody>
          <a:bodyPr/>
          <a:lstStyle/>
          <a:p>
            <a:fld id="{17283B0D-EE5A-4746-B8CB-C6DEF96F8A10}" type="slidenum">
              <a:rPr lang="en-GB" smtClean="0"/>
              <a:t>‹#›</a:t>
            </a:fld>
            <a:endParaRPr lang="en-GB"/>
          </a:p>
        </p:txBody>
      </p:sp>
    </p:spTree>
    <p:extLst>
      <p:ext uri="{BB962C8B-B14F-4D97-AF65-F5344CB8AC3E}">
        <p14:creationId xmlns:p14="http://schemas.microsoft.com/office/powerpoint/2010/main" val="2959591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0EF3F-DA47-D2C7-6AF5-F6900EDA67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624745-C112-6564-0AC8-5FE7E341A3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AFE340-9A72-E626-2F60-5711EFD0A5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E5E9CA-3CFD-BCF3-DA7B-510AED93C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3D5BC8-563E-15E4-794D-B6360EB20A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E6E8E9-5CAF-B071-782C-0F23A08D22A6}"/>
              </a:ext>
            </a:extLst>
          </p:cNvPr>
          <p:cNvSpPr>
            <a:spLocks noGrp="1"/>
          </p:cNvSpPr>
          <p:nvPr>
            <p:ph type="dt" sz="half" idx="10"/>
          </p:nvPr>
        </p:nvSpPr>
        <p:spPr/>
        <p:txBody>
          <a:bodyPr/>
          <a:lstStyle/>
          <a:p>
            <a:fld id="{D7075A72-7315-456F-854C-20BDCF885DA5}" type="datetimeFigureOut">
              <a:rPr lang="en-GB" smtClean="0"/>
              <a:t>11/10/2026</a:t>
            </a:fld>
            <a:endParaRPr lang="en-GB"/>
          </a:p>
        </p:txBody>
      </p:sp>
      <p:sp>
        <p:nvSpPr>
          <p:cNvPr id="8" name="Footer Placeholder 7">
            <a:extLst>
              <a:ext uri="{FF2B5EF4-FFF2-40B4-BE49-F238E27FC236}">
                <a16:creationId xmlns:a16="http://schemas.microsoft.com/office/drawing/2014/main" id="{20348DB4-CFA0-C4D1-40D6-F188ADA38E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C6CA58-118D-A79E-41EA-AB2777EE8552}"/>
              </a:ext>
            </a:extLst>
          </p:cNvPr>
          <p:cNvSpPr>
            <a:spLocks noGrp="1"/>
          </p:cNvSpPr>
          <p:nvPr>
            <p:ph type="sldNum" sz="quarter" idx="12"/>
          </p:nvPr>
        </p:nvSpPr>
        <p:spPr/>
        <p:txBody>
          <a:bodyPr/>
          <a:lstStyle/>
          <a:p>
            <a:fld id="{17283B0D-EE5A-4746-B8CB-C6DEF96F8A10}" type="slidenum">
              <a:rPr lang="en-GB" smtClean="0"/>
              <a:t>‹#›</a:t>
            </a:fld>
            <a:endParaRPr lang="en-GB"/>
          </a:p>
        </p:txBody>
      </p:sp>
    </p:spTree>
    <p:extLst>
      <p:ext uri="{BB962C8B-B14F-4D97-AF65-F5344CB8AC3E}">
        <p14:creationId xmlns:p14="http://schemas.microsoft.com/office/powerpoint/2010/main" val="559666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9A4A5-B458-8B46-CBA8-2DD6885630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3F4C40-9808-D1DD-F841-B53B08E705DA}"/>
              </a:ext>
            </a:extLst>
          </p:cNvPr>
          <p:cNvSpPr>
            <a:spLocks noGrp="1"/>
          </p:cNvSpPr>
          <p:nvPr>
            <p:ph type="dt" sz="half" idx="10"/>
          </p:nvPr>
        </p:nvSpPr>
        <p:spPr/>
        <p:txBody>
          <a:bodyPr/>
          <a:lstStyle/>
          <a:p>
            <a:fld id="{D7075A72-7315-456F-854C-20BDCF885DA5}" type="datetimeFigureOut">
              <a:rPr lang="en-GB" smtClean="0"/>
              <a:t>11/10/2026</a:t>
            </a:fld>
            <a:endParaRPr lang="en-GB"/>
          </a:p>
        </p:txBody>
      </p:sp>
      <p:sp>
        <p:nvSpPr>
          <p:cNvPr id="4" name="Footer Placeholder 3">
            <a:extLst>
              <a:ext uri="{FF2B5EF4-FFF2-40B4-BE49-F238E27FC236}">
                <a16:creationId xmlns:a16="http://schemas.microsoft.com/office/drawing/2014/main" id="{DE2D191F-7378-5312-4A03-EF3B7836D2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32C096-1B2F-E74E-2432-A5909334FD53}"/>
              </a:ext>
            </a:extLst>
          </p:cNvPr>
          <p:cNvSpPr>
            <a:spLocks noGrp="1"/>
          </p:cNvSpPr>
          <p:nvPr>
            <p:ph type="sldNum" sz="quarter" idx="12"/>
          </p:nvPr>
        </p:nvSpPr>
        <p:spPr/>
        <p:txBody>
          <a:bodyPr/>
          <a:lstStyle/>
          <a:p>
            <a:fld id="{17283B0D-EE5A-4746-B8CB-C6DEF96F8A10}" type="slidenum">
              <a:rPr lang="en-GB" smtClean="0"/>
              <a:t>‹#›</a:t>
            </a:fld>
            <a:endParaRPr lang="en-GB"/>
          </a:p>
        </p:txBody>
      </p:sp>
    </p:spTree>
    <p:extLst>
      <p:ext uri="{BB962C8B-B14F-4D97-AF65-F5344CB8AC3E}">
        <p14:creationId xmlns:p14="http://schemas.microsoft.com/office/powerpoint/2010/main" val="2627325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B64F65-FF5B-0869-CB70-49ACBC3EF1E6}"/>
              </a:ext>
            </a:extLst>
          </p:cNvPr>
          <p:cNvSpPr>
            <a:spLocks noGrp="1"/>
          </p:cNvSpPr>
          <p:nvPr>
            <p:ph type="dt" sz="half" idx="10"/>
          </p:nvPr>
        </p:nvSpPr>
        <p:spPr/>
        <p:txBody>
          <a:bodyPr/>
          <a:lstStyle/>
          <a:p>
            <a:fld id="{D7075A72-7315-456F-854C-20BDCF885DA5}" type="datetimeFigureOut">
              <a:rPr lang="en-GB" smtClean="0"/>
              <a:t>11/10/2026</a:t>
            </a:fld>
            <a:endParaRPr lang="en-GB"/>
          </a:p>
        </p:txBody>
      </p:sp>
      <p:sp>
        <p:nvSpPr>
          <p:cNvPr id="3" name="Footer Placeholder 2">
            <a:extLst>
              <a:ext uri="{FF2B5EF4-FFF2-40B4-BE49-F238E27FC236}">
                <a16:creationId xmlns:a16="http://schemas.microsoft.com/office/drawing/2014/main" id="{0140B794-B617-98CD-359D-89DC973531E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2CAF70-4298-E31B-4BEB-D8961D4F371A}"/>
              </a:ext>
            </a:extLst>
          </p:cNvPr>
          <p:cNvSpPr>
            <a:spLocks noGrp="1"/>
          </p:cNvSpPr>
          <p:nvPr>
            <p:ph type="sldNum" sz="quarter" idx="12"/>
          </p:nvPr>
        </p:nvSpPr>
        <p:spPr/>
        <p:txBody>
          <a:bodyPr/>
          <a:lstStyle/>
          <a:p>
            <a:fld id="{17283B0D-EE5A-4746-B8CB-C6DEF96F8A10}" type="slidenum">
              <a:rPr lang="en-GB" smtClean="0"/>
              <a:t>‹#›</a:t>
            </a:fld>
            <a:endParaRPr lang="en-GB"/>
          </a:p>
        </p:txBody>
      </p:sp>
    </p:spTree>
    <p:extLst>
      <p:ext uri="{BB962C8B-B14F-4D97-AF65-F5344CB8AC3E}">
        <p14:creationId xmlns:p14="http://schemas.microsoft.com/office/powerpoint/2010/main" val="2314814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9C491-C8A5-5E00-7E5E-D03038D0E7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2FC32E-AC4A-BD4C-046A-F16C9EC25A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595E03-7E24-1060-C4C4-D27104C970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C37585-64A6-34FA-1003-63B64214FAF0}"/>
              </a:ext>
            </a:extLst>
          </p:cNvPr>
          <p:cNvSpPr>
            <a:spLocks noGrp="1"/>
          </p:cNvSpPr>
          <p:nvPr>
            <p:ph type="dt" sz="half" idx="10"/>
          </p:nvPr>
        </p:nvSpPr>
        <p:spPr/>
        <p:txBody>
          <a:bodyPr/>
          <a:lstStyle/>
          <a:p>
            <a:fld id="{D7075A72-7315-456F-854C-20BDCF885DA5}" type="datetimeFigureOut">
              <a:rPr lang="en-GB" smtClean="0"/>
              <a:t>11/10/2026</a:t>
            </a:fld>
            <a:endParaRPr lang="en-GB"/>
          </a:p>
        </p:txBody>
      </p:sp>
      <p:sp>
        <p:nvSpPr>
          <p:cNvPr id="6" name="Footer Placeholder 5">
            <a:extLst>
              <a:ext uri="{FF2B5EF4-FFF2-40B4-BE49-F238E27FC236}">
                <a16:creationId xmlns:a16="http://schemas.microsoft.com/office/drawing/2014/main" id="{8B8C7664-1023-801F-65A6-B648474305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45183B-BCBC-0900-298A-9C934A949FD3}"/>
              </a:ext>
            </a:extLst>
          </p:cNvPr>
          <p:cNvSpPr>
            <a:spLocks noGrp="1"/>
          </p:cNvSpPr>
          <p:nvPr>
            <p:ph type="sldNum" sz="quarter" idx="12"/>
          </p:nvPr>
        </p:nvSpPr>
        <p:spPr/>
        <p:txBody>
          <a:bodyPr/>
          <a:lstStyle/>
          <a:p>
            <a:fld id="{17283B0D-EE5A-4746-B8CB-C6DEF96F8A10}" type="slidenum">
              <a:rPr lang="en-GB" smtClean="0"/>
              <a:t>‹#›</a:t>
            </a:fld>
            <a:endParaRPr lang="en-GB"/>
          </a:p>
        </p:txBody>
      </p:sp>
    </p:spTree>
    <p:extLst>
      <p:ext uri="{BB962C8B-B14F-4D97-AF65-F5344CB8AC3E}">
        <p14:creationId xmlns:p14="http://schemas.microsoft.com/office/powerpoint/2010/main" val="3754126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28186-2FBA-6DC1-4E9E-2C7159792C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B45601-6D55-685B-A4DA-C49F60F216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A22C71-CD8A-B212-C82C-7C07D44CF4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908498-F219-8EEF-02DA-B74517BE38EB}"/>
              </a:ext>
            </a:extLst>
          </p:cNvPr>
          <p:cNvSpPr>
            <a:spLocks noGrp="1"/>
          </p:cNvSpPr>
          <p:nvPr>
            <p:ph type="dt" sz="half" idx="10"/>
          </p:nvPr>
        </p:nvSpPr>
        <p:spPr/>
        <p:txBody>
          <a:bodyPr/>
          <a:lstStyle/>
          <a:p>
            <a:fld id="{D7075A72-7315-456F-854C-20BDCF885DA5}" type="datetimeFigureOut">
              <a:rPr lang="en-GB" smtClean="0"/>
              <a:t>11/10/2026</a:t>
            </a:fld>
            <a:endParaRPr lang="en-GB"/>
          </a:p>
        </p:txBody>
      </p:sp>
      <p:sp>
        <p:nvSpPr>
          <p:cNvPr id="6" name="Footer Placeholder 5">
            <a:extLst>
              <a:ext uri="{FF2B5EF4-FFF2-40B4-BE49-F238E27FC236}">
                <a16:creationId xmlns:a16="http://schemas.microsoft.com/office/drawing/2014/main" id="{AEE9F513-BD2F-1C20-3650-74F8815C24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7A9E7D-EC68-A875-61C5-FEA65FA7B5C0}"/>
              </a:ext>
            </a:extLst>
          </p:cNvPr>
          <p:cNvSpPr>
            <a:spLocks noGrp="1"/>
          </p:cNvSpPr>
          <p:nvPr>
            <p:ph type="sldNum" sz="quarter" idx="12"/>
          </p:nvPr>
        </p:nvSpPr>
        <p:spPr/>
        <p:txBody>
          <a:bodyPr/>
          <a:lstStyle/>
          <a:p>
            <a:fld id="{17283B0D-EE5A-4746-B8CB-C6DEF96F8A10}" type="slidenum">
              <a:rPr lang="en-GB" smtClean="0"/>
              <a:t>‹#›</a:t>
            </a:fld>
            <a:endParaRPr lang="en-GB"/>
          </a:p>
        </p:txBody>
      </p:sp>
    </p:spTree>
    <p:extLst>
      <p:ext uri="{BB962C8B-B14F-4D97-AF65-F5344CB8AC3E}">
        <p14:creationId xmlns:p14="http://schemas.microsoft.com/office/powerpoint/2010/main" val="703881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DAAD9-1B97-AE72-A1EF-07DE11FB38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499688-5CBE-1DB3-A93B-F3F46F8189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C96F6E-8C24-6418-9A46-D4DC213E0BB0}"/>
              </a:ext>
            </a:extLst>
          </p:cNvPr>
          <p:cNvSpPr>
            <a:spLocks noGrp="1"/>
          </p:cNvSpPr>
          <p:nvPr>
            <p:ph type="dt" sz="half" idx="10"/>
          </p:nvPr>
        </p:nvSpPr>
        <p:spPr/>
        <p:txBody>
          <a:bodyPr/>
          <a:lstStyle/>
          <a:p>
            <a:fld id="{D7075A72-7315-456F-854C-20BDCF885DA5}" type="datetimeFigureOut">
              <a:rPr lang="en-GB" smtClean="0"/>
              <a:t>11/10/2026</a:t>
            </a:fld>
            <a:endParaRPr lang="en-GB"/>
          </a:p>
        </p:txBody>
      </p:sp>
      <p:sp>
        <p:nvSpPr>
          <p:cNvPr id="5" name="Footer Placeholder 4">
            <a:extLst>
              <a:ext uri="{FF2B5EF4-FFF2-40B4-BE49-F238E27FC236}">
                <a16:creationId xmlns:a16="http://schemas.microsoft.com/office/drawing/2014/main" id="{3391C805-6093-B4D4-4CA7-CFB3BECB3F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BCFC61-1E13-E7C3-7EA5-A93881574AEF}"/>
              </a:ext>
            </a:extLst>
          </p:cNvPr>
          <p:cNvSpPr>
            <a:spLocks noGrp="1"/>
          </p:cNvSpPr>
          <p:nvPr>
            <p:ph type="sldNum" sz="quarter" idx="12"/>
          </p:nvPr>
        </p:nvSpPr>
        <p:spPr/>
        <p:txBody>
          <a:bodyPr/>
          <a:lstStyle/>
          <a:p>
            <a:fld id="{17283B0D-EE5A-4746-B8CB-C6DEF96F8A10}" type="slidenum">
              <a:rPr lang="en-GB" smtClean="0"/>
              <a:t>‹#›</a:t>
            </a:fld>
            <a:endParaRPr lang="en-GB"/>
          </a:p>
        </p:txBody>
      </p:sp>
    </p:spTree>
    <p:extLst>
      <p:ext uri="{BB962C8B-B14F-4D97-AF65-F5344CB8AC3E}">
        <p14:creationId xmlns:p14="http://schemas.microsoft.com/office/powerpoint/2010/main" val="902314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704792-522A-71B7-F87C-091EFC222B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993717-21A2-B95C-08BA-24A0CF731D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C6C747-FAD4-8059-43A7-9B8405EE5180}"/>
              </a:ext>
            </a:extLst>
          </p:cNvPr>
          <p:cNvSpPr>
            <a:spLocks noGrp="1"/>
          </p:cNvSpPr>
          <p:nvPr>
            <p:ph type="dt" sz="half" idx="10"/>
          </p:nvPr>
        </p:nvSpPr>
        <p:spPr/>
        <p:txBody>
          <a:bodyPr/>
          <a:lstStyle/>
          <a:p>
            <a:fld id="{D7075A72-7315-456F-854C-20BDCF885DA5}" type="datetimeFigureOut">
              <a:rPr lang="en-GB" smtClean="0"/>
              <a:t>11/10/2026</a:t>
            </a:fld>
            <a:endParaRPr lang="en-GB"/>
          </a:p>
        </p:txBody>
      </p:sp>
      <p:sp>
        <p:nvSpPr>
          <p:cNvPr id="5" name="Footer Placeholder 4">
            <a:extLst>
              <a:ext uri="{FF2B5EF4-FFF2-40B4-BE49-F238E27FC236}">
                <a16:creationId xmlns:a16="http://schemas.microsoft.com/office/drawing/2014/main" id="{3A3E2A87-44A7-13B7-09B8-B85D7403C7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5E467-67BE-EF63-4607-2E1EFA606C9A}"/>
              </a:ext>
            </a:extLst>
          </p:cNvPr>
          <p:cNvSpPr>
            <a:spLocks noGrp="1"/>
          </p:cNvSpPr>
          <p:nvPr>
            <p:ph type="sldNum" sz="quarter" idx="12"/>
          </p:nvPr>
        </p:nvSpPr>
        <p:spPr/>
        <p:txBody>
          <a:bodyPr/>
          <a:lstStyle/>
          <a:p>
            <a:fld id="{17283B0D-EE5A-4746-B8CB-C6DEF96F8A10}" type="slidenum">
              <a:rPr lang="en-GB" smtClean="0"/>
              <a:t>‹#›</a:t>
            </a:fld>
            <a:endParaRPr lang="en-GB"/>
          </a:p>
        </p:txBody>
      </p:sp>
    </p:spTree>
    <p:extLst>
      <p:ext uri="{BB962C8B-B14F-4D97-AF65-F5344CB8AC3E}">
        <p14:creationId xmlns:p14="http://schemas.microsoft.com/office/powerpoint/2010/main" val="3123075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00430C-85D1-0371-4C5A-FC68172BCD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E3F2EC-5F3B-00EB-6CC6-60D15522D7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3602F5-87CF-0537-4666-8A705E19EC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075A72-7315-456F-854C-20BDCF885DA5}" type="datetimeFigureOut">
              <a:rPr lang="en-GB" smtClean="0"/>
              <a:t>11/10/2026</a:t>
            </a:fld>
            <a:endParaRPr lang="en-GB"/>
          </a:p>
        </p:txBody>
      </p:sp>
      <p:sp>
        <p:nvSpPr>
          <p:cNvPr id="5" name="Footer Placeholder 4">
            <a:extLst>
              <a:ext uri="{FF2B5EF4-FFF2-40B4-BE49-F238E27FC236}">
                <a16:creationId xmlns:a16="http://schemas.microsoft.com/office/drawing/2014/main" id="{A6BBD2CE-567E-E7AC-C8FA-C339FDAB54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4724B6A-4152-6FFC-A79D-15F1A4C458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7283B0D-EE5A-4746-B8CB-C6DEF96F8A10}" type="slidenum">
              <a:rPr lang="en-GB" smtClean="0"/>
              <a:t>‹#›</a:t>
            </a:fld>
            <a:endParaRPr lang="en-GB"/>
          </a:p>
        </p:txBody>
      </p:sp>
    </p:spTree>
    <p:extLst>
      <p:ext uri="{BB962C8B-B14F-4D97-AF65-F5344CB8AC3E}">
        <p14:creationId xmlns:p14="http://schemas.microsoft.com/office/powerpoint/2010/main" val="985931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ther holding baby's hand">
            <a:extLst>
              <a:ext uri="{FF2B5EF4-FFF2-40B4-BE49-F238E27FC236}">
                <a16:creationId xmlns:a16="http://schemas.microsoft.com/office/drawing/2014/main" id="{C625D1B8-8BFE-3C9B-8CDA-2F6D59CDB4FD}"/>
              </a:ext>
            </a:extLst>
          </p:cNvPr>
          <p:cNvPicPr>
            <a:picLocks noChangeAspect="1"/>
          </p:cNvPicPr>
          <p:nvPr/>
        </p:nvPicPr>
        <p:blipFill>
          <a:blip r:embed="rId2">
            <a:extLst>
              <a:ext uri="{28A0092B-C50C-407E-A947-70E740481C1C}">
                <a14:useLocalDpi xmlns:a14="http://schemas.microsoft.com/office/drawing/2010/main" val="0"/>
              </a:ext>
            </a:extLst>
          </a:blip>
          <a:srcRect l="2997" r="20301" b="9091"/>
          <a:stretch>
            <a:fillRect/>
          </a:stretch>
        </p:blipFill>
        <p:spPr>
          <a:xfrm>
            <a:off x="3579092"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60AD2A-E863-EFBF-FD2C-C677E9E34436}"/>
              </a:ext>
            </a:extLst>
          </p:cNvPr>
          <p:cNvSpPr>
            <a:spLocks noGrp="1"/>
          </p:cNvSpPr>
          <p:nvPr>
            <p:ph type="ctrTitle"/>
          </p:nvPr>
        </p:nvSpPr>
        <p:spPr>
          <a:xfrm>
            <a:off x="55604" y="231756"/>
            <a:ext cx="7593227" cy="3748108"/>
          </a:xfrm>
        </p:spPr>
        <p:txBody>
          <a:bodyPr anchor="b">
            <a:noAutofit/>
          </a:bodyPr>
          <a:lstStyle/>
          <a:p>
            <a:pPr algn="l"/>
            <a:r>
              <a:rPr lang="en-GB" sz="6600" dirty="0"/>
              <a:t>Supporting Shona: Bowlby’s Attachment Theory</a:t>
            </a:r>
          </a:p>
        </p:txBody>
      </p:sp>
      <p:sp>
        <p:nvSpPr>
          <p:cNvPr id="3" name="Subtitle 2">
            <a:extLst>
              <a:ext uri="{FF2B5EF4-FFF2-40B4-BE49-F238E27FC236}">
                <a16:creationId xmlns:a16="http://schemas.microsoft.com/office/drawing/2014/main" id="{C62C094B-DCEF-FD5A-8ED6-6714FC4F4282}"/>
              </a:ext>
            </a:extLst>
          </p:cNvPr>
          <p:cNvSpPr>
            <a:spLocks noGrp="1"/>
          </p:cNvSpPr>
          <p:nvPr>
            <p:ph type="subTitle" idx="1"/>
          </p:nvPr>
        </p:nvSpPr>
        <p:spPr>
          <a:xfrm>
            <a:off x="265672" y="4211610"/>
            <a:ext cx="4850026" cy="2134446"/>
          </a:xfrm>
        </p:spPr>
        <p:txBody>
          <a:bodyPr>
            <a:normAutofit/>
          </a:bodyPr>
          <a:lstStyle/>
          <a:p>
            <a:pPr algn="l"/>
            <a:r>
              <a:rPr lang="en-GB" sz="1400" dirty="0"/>
              <a:t>LCHS4010 Lifespan Development.</a:t>
            </a:r>
          </a:p>
          <a:p>
            <a:pPr algn="l"/>
            <a:r>
              <a:rPr lang="en-GB" sz="1400" dirty="0"/>
              <a:t>Amyma Naveed</a:t>
            </a:r>
          </a:p>
          <a:p>
            <a:pPr algn="l"/>
            <a:r>
              <a:rPr lang="en-GB" sz="1400" dirty="0"/>
              <a:t> Student Number:2526202</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5984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ildren playing with blocks">
            <a:extLst>
              <a:ext uri="{FF2B5EF4-FFF2-40B4-BE49-F238E27FC236}">
                <a16:creationId xmlns:a16="http://schemas.microsoft.com/office/drawing/2014/main" id="{D9806374-FA6E-EE5A-BDCD-15D38660EC98}"/>
              </a:ext>
            </a:extLst>
          </p:cNvPr>
          <p:cNvPicPr>
            <a:picLocks noChangeAspect="1"/>
          </p:cNvPicPr>
          <p:nvPr/>
        </p:nvPicPr>
        <p:blipFill>
          <a:blip r:embed="rId2">
            <a:extLst>
              <a:ext uri="{28A0092B-C50C-407E-A947-70E740481C1C}">
                <a14:useLocalDpi xmlns:a14="http://schemas.microsoft.com/office/drawing/2010/main" val="0"/>
              </a:ext>
            </a:extLst>
          </a:blip>
          <a:srcRect r="5882" b="-1"/>
          <a:stretch>
            <a:fillRect/>
          </a:stretch>
        </p:blipFill>
        <p:spPr>
          <a:xfrm>
            <a:off x="2522356"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A6255D-3F66-542B-A2E9-2529F29516E5}"/>
              </a:ext>
            </a:extLst>
          </p:cNvPr>
          <p:cNvSpPr>
            <a:spLocks noGrp="1"/>
          </p:cNvSpPr>
          <p:nvPr>
            <p:ph type="title"/>
          </p:nvPr>
        </p:nvSpPr>
        <p:spPr>
          <a:xfrm>
            <a:off x="-4" y="-320040"/>
            <a:ext cx="5288284" cy="1295400"/>
          </a:xfrm>
        </p:spPr>
        <p:txBody>
          <a:bodyPr>
            <a:normAutofit/>
          </a:bodyPr>
          <a:lstStyle/>
          <a:p>
            <a:r>
              <a:rPr lang="en-GB" sz="4000" b="1" u="sng"/>
              <a:t>Introduction</a:t>
            </a:r>
          </a:p>
        </p:txBody>
      </p:sp>
      <p:sp>
        <p:nvSpPr>
          <p:cNvPr id="9" name="Content Placeholder 8">
            <a:extLst>
              <a:ext uri="{FF2B5EF4-FFF2-40B4-BE49-F238E27FC236}">
                <a16:creationId xmlns:a16="http://schemas.microsoft.com/office/drawing/2014/main" id="{D2B8DB70-DC09-789E-CA57-38BAE5D7A15A}"/>
              </a:ext>
            </a:extLst>
          </p:cNvPr>
          <p:cNvSpPr>
            <a:spLocks noGrp="1"/>
          </p:cNvSpPr>
          <p:nvPr>
            <p:ph idx="1"/>
          </p:nvPr>
        </p:nvSpPr>
        <p:spPr>
          <a:xfrm>
            <a:off x="123568" y="803189"/>
            <a:ext cx="3881501" cy="5844745"/>
          </a:xfrm>
        </p:spPr>
        <p:txBody>
          <a:bodyPr>
            <a:normAutofit fontScale="92500" lnSpcReduction="20000"/>
          </a:bodyPr>
          <a:lstStyle/>
          <a:p>
            <a:r>
              <a:rPr lang="en-US" sz="2000" dirty="0" err="1"/>
              <a:t>Hi,my</a:t>
            </a:r>
            <a:r>
              <a:rPr lang="en-US" sz="2000" dirty="0"/>
              <a:t> name is Amyma Naveed and I  am an early years practitioner. In this presentation I will apply </a:t>
            </a:r>
            <a:r>
              <a:rPr lang="en-US" sz="2000" dirty="0" err="1"/>
              <a:t>Bowlbys</a:t>
            </a:r>
            <a:r>
              <a:rPr lang="en-US" sz="2000" dirty="0"/>
              <a:t> Attachment Theory to understand and support a child in an early years </a:t>
            </a:r>
            <a:r>
              <a:rPr lang="en-US" sz="2000" dirty="0" err="1"/>
              <a:t>setting.The</a:t>
            </a:r>
            <a:r>
              <a:rPr lang="en-US" sz="2000" dirty="0"/>
              <a:t> theory I will  be focusing on is Jhon </a:t>
            </a:r>
            <a:r>
              <a:rPr lang="en-US" sz="2000" dirty="0" err="1"/>
              <a:t>Bowlbys</a:t>
            </a:r>
            <a:r>
              <a:rPr lang="en-US" sz="2000" dirty="0"/>
              <a:t> </a:t>
            </a:r>
            <a:r>
              <a:rPr lang="en-US" sz="2000" dirty="0" err="1"/>
              <a:t>Attchement</a:t>
            </a:r>
            <a:r>
              <a:rPr lang="en-US" sz="2000" dirty="0"/>
              <a:t> Theory  and the case study is about a 3 year old girl named Shona </a:t>
            </a:r>
            <a:r>
              <a:rPr lang="en-US" sz="2000" dirty="0" err="1"/>
              <a:t>whos</a:t>
            </a:r>
            <a:r>
              <a:rPr lang="en-US" sz="2000" dirty="0"/>
              <a:t> recently joined a surgery.</a:t>
            </a:r>
          </a:p>
          <a:p>
            <a:endParaRPr lang="en-US" sz="2000" dirty="0"/>
          </a:p>
          <a:p>
            <a:r>
              <a:rPr lang="en-US" sz="2000" dirty="0"/>
              <a:t> She has shown signs of anxiety when separated from her carers.</a:t>
            </a:r>
          </a:p>
          <a:p>
            <a:r>
              <a:rPr lang="en-US" sz="2000" dirty="0"/>
              <a:t>She has limited verbal communication</a:t>
            </a:r>
          </a:p>
          <a:p>
            <a:r>
              <a:rPr lang="en-US" sz="2000" dirty="0"/>
              <a:t>She finds it difficult to engage in group play</a:t>
            </a:r>
          </a:p>
          <a:p>
            <a:r>
              <a:rPr lang="en-US" sz="2000" dirty="0"/>
              <a:t>I will explain her development needs and create a support plan to promote her </a:t>
            </a:r>
            <a:r>
              <a:rPr lang="en-US" sz="2000" dirty="0" err="1"/>
              <a:t>emotional,social,cognitive</a:t>
            </a:r>
            <a:r>
              <a:rPr lang="en-US" sz="2000" dirty="0"/>
              <a:t> and physical well being.</a:t>
            </a:r>
          </a:p>
        </p:txBody>
      </p:sp>
    </p:spTree>
    <p:extLst>
      <p:ext uri="{BB962C8B-B14F-4D97-AF65-F5344CB8AC3E}">
        <p14:creationId xmlns:p14="http://schemas.microsoft.com/office/powerpoint/2010/main" val="1009030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BFD5E9-1985-62E4-41FB-80D66F9B8A8C}"/>
              </a:ext>
            </a:extLst>
          </p:cNvPr>
          <p:cNvSpPr>
            <a:spLocks noGrp="1"/>
          </p:cNvSpPr>
          <p:nvPr>
            <p:ph type="title"/>
          </p:nvPr>
        </p:nvSpPr>
        <p:spPr>
          <a:xfrm>
            <a:off x="6341479" y="219099"/>
            <a:ext cx="4361935" cy="1406693"/>
          </a:xfrm>
        </p:spPr>
        <p:txBody>
          <a:bodyPr vert="horz" lIns="91440" tIns="45720" rIns="91440" bIns="45720" rtlCol="0" anchor="ctr">
            <a:normAutofit/>
          </a:bodyPr>
          <a:lstStyle/>
          <a:p>
            <a:r>
              <a:rPr lang="en-US" sz="4000" dirty="0"/>
              <a:t>What is </a:t>
            </a:r>
            <a:r>
              <a:rPr lang="en-US" sz="4000" dirty="0" err="1"/>
              <a:t>bowlbys</a:t>
            </a:r>
            <a:r>
              <a:rPr lang="en-US" sz="4000" dirty="0"/>
              <a:t> Attachment Theory?</a:t>
            </a:r>
          </a:p>
        </p:txBody>
      </p:sp>
      <p:sp>
        <p:nvSpPr>
          <p:cNvPr id="4" name="Text Placeholder 3">
            <a:extLst>
              <a:ext uri="{FF2B5EF4-FFF2-40B4-BE49-F238E27FC236}">
                <a16:creationId xmlns:a16="http://schemas.microsoft.com/office/drawing/2014/main" id="{0DBF9E7F-686A-9FFE-B092-DD142C6202D9}"/>
              </a:ext>
            </a:extLst>
          </p:cNvPr>
          <p:cNvSpPr>
            <a:spLocks noGrp="1"/>
          </p:cNvSpPr>
          <p:nvPr>
            <p:ph type="body" sz="half" idx="2"/>
          </p:nvPr>
        </p:nvSpPr>
        <p:spPr>
          <a:xfrm>
            <a:off x="6341479" y="1844891"/>
            <a:ext cx="5519353" cy="4172849"/>
          </a:xfrm>
        </p:spPr>
        <p:txBody>
          <a:bodyPr vert="horz" lIns="91440" tIns="45720" rIns="91440" bIns="45720" rtlCol="0" anchor="ctr">
            <a:normAutofit/>
          </a:bodyPr>
          <a:lstStyle/>
          <a:p>
            <a:pPr marL="285750" indent="-228600">
              <a:buFont typeface="Arial" panose="020B0604020202020204" pitchFamily="34" charset="0"/>
              <a:buChar char="•"/>
            </a:pPr>
            <a:r>
              <a:rPr lang="en-US" sz="2000" dirty="0"/>
              <a:t>Proposed by Jhon-Explains how early emotional bonds shape life long development</a:t>
            </a:r>
          </a:p>
          <a:p>
            <a:pPr marL="285750" indent="-228600">
              <a:buFont typeface="Arial" panose="020B0604020202020204" pitchFamily="34" charset="0"/>
              <a:buChar char="•"/>
            </a:pPr>
            <a:r>
              <a:rPr lang="en-US" sz="2000" dirty="0"/>
              <a:t>Children are initially driven to form close loving relationships with their main </a:t>
            </a:r>
            <a:r>
              <a:rPr lang="en-US" sz="2000" dirty="0" err="1"/>
              <a:t>caregivers,this</a:t>
            </a:r>
            <a:r>
              <a:rPr lang="en-US" sz="2000" dirty="0"/>
              <a:t> is biological and vital for survival.</a:t>
            </a:r>
          </a:p>
          <a:p>
            <a:pPr indent="-228600">
              <a:buFont typeface="Arial" panose="020B0604020202020204" pitchFamily="34" charset="0"/>
              <a:buChar char="•"/>
            </a:pPr>
            <a:endParaRPr lang="en-US" sz="2000" dirty="0"/>
          </a:p>
        </p:txBody>
      </p:sp>
      <p:sp>
        <p:nvSpPr>
          <p:cNvPr id="7" name="TextBox 6">
            <a:extLst>
              <a:ext uri="{FF2B5EF4-FFF2-40B4-BE49-F238E27FC236}">
                <a16:creationId xmlns:a16="http://schemas.microsoft.com/office/drawing/2014/main" id="{36E0787D-616A-2A12-741A-B86BA3DBC19D}"/>
              </a:ext>
            </a:extLst>
          </p:cNvPr>
          <p:cNvSpPr txBox="1"/>
          <p:nvPr/>
        </p:nvSpPr>
        <p:spPr>
          <a:xfrm>
            <a:off x="691977" y="125393"/>
            <a:ext cx="4361935" cy="369332"/>
          </a:xfrm>
          <a:prstGeom prst="rect">
            <a:avLst/>
          </a:prstGeom>
          <a:noFill/>
        </p:spPr>
        <p:txBody>
          <a:bodyPr wrap="square" rtlCol="0">
            <a:spAutoFit/>
          </a:bodyPr>
          <a:lstStyle/>
          <a:p>
            <a:pPr>
              <a:spcAft>
                <a:spcPts val="600"/>
              </a:spcAft>
            </a:pPr>
            <a:r>
              <a:rPr lang="en-GB" b="1" dirty="0"/>
              <a:t>Main ideas and key concepts</a:t>
            </a:r>
          </a:p>
        </p:txBody>
      </p:sp>
      <p:sp>
        <p:nvSpPr>
          <p:cNvPr id="11" name="TextBox 10">
            <a:extLst>
              <a:ext uri="{FF2B5EF4-FFF2-40B4-BE49-F238E27FC236}">
                <a16:creationId xmlns:a16="http://schemas.microsoft.com/office/drawing/2014/main" id="{50E5CE79-3C03-9E7F-56E7-EEE7358E1A1A}"/>
              </a:ext>
            </a:extLst>
          </p:cNvPr>
          <p:cNvSpPr txBox="1"/>
          <p:nvPr/>
        </p:nvSpPr>
        <p:spPr>
          <a:xfrm>
            <a:off x="37069" y="995128"/>
            <a:ext cx="6304410" cy="5109091"/>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dirty="0"/>
              <a:t>The secure base- </a:t>
            </a:r>
            <a:r>
              <a:rPr lang="en-GB" dirty="0" err="1"/>
              <a:t>consistent,trusted</a:t>
            </a:r>
            <a:r>
              <a:rPr lang="en-GB" dirty="0"/>
              <a:t> care givers create a safe </a:t>
            </a:r>
            <a:r>
              <a:rPr lang="en-GB" dirty="0" err="1"/>
              <a:t>foundation.From</a:t>
            </a:r>
            <a:r>
              <a:rPr lang="en-GB" dirty="0"/>
              <a:t> feeling </a:t>
            </a:r>
            <a:r>
              <a:rPr lang="en-GB" dirty="0" err="1"/>
              <a:t>safe,children</a:t>
            </a:r>
            <a:r>
              <a:rPr lang="en-GB" dirty="0"/>
              <a:t> gain confidence to </a:t>
            </a:r>
            <a:r>
              <a:rPr lang="en-GB" dirty="0" err="1"/>
              <a:t>explore,learn</a:t>
            </a:r>
            <a:r>
              <a:rPr lang="en-GB" dirty="0"/>
              <a:t> and socialize.</a:t>
            </a:r>
          </a:p>
          <a:p>
            <a:pPr marL="285750" indent="-285750">
              <a:spcAft>
                <a:spcPts val="600"/>
              </a:spcAft>
              <a:buFont typeface="Arial" panose="020B0604020202020204" pitchFamily="34" charset="0"/>
              <a:buChar char="•"/>
            </a:pPr>
            <a:r>
              <a:rPr lang="en-GB" dirty="0"/>
              <a:t>Seperation Anxiety- a </a:t>
            </a:r>
            <a:r>
              <a:rPr lang="en-GB" dirty="0" err="1"/>
              <a:t>normal,healthy</a:t>
            </a:r>
            <a:r>
              <a:rPr lang="en-GB" dirty="0"/>
              <a:t> response  when away  from trusted people. It shows the attachment bond matters; It does not mean the child is “misbehaving” </a:t>
            </a:r>
          </a:p>
          <a:p>
            <a:pPr marL="285750" indent="-285750">
              <a:spcAft>
                <a:spcPts val="600"/>
              </a:spcAft>
              <a:buFont typeface="Arial" panose="020B0604020202020204" pitchFamily="34" charset="0"/>
              <a:buChar char="•"/>
            </a:pPr>
            <a:r>
              <a:rPr lang="en-GB" dirty="0"/>
              <a:t> Early relationships matter the most – the quality of care in these early years influences; regulation and confidence, ability to build friendships, resilience and independence later in life.</a:t>
            </a:r>
          </a:p>
          <a:p>
            <a:pPr marL="285750" indent="-285750">
              <a:spcAft>
                <a:spcPts val="600"/>
              </a:spcAft>
              <a:buFont typeface="Arial" panose="020B0604020202020204" pitchFamily="34" charset="0"/>
              <a:buChar char="•"/>
            </a:pPr>
            <a:r>
              <a:rPr lang="en-GB" dirty="0"/>
              <a:t> Consistency and reliability- children need predictable routines familiar people feel secure. </a:t>
            </a:r>
          </a:p>
          <a:p>
            <a:pPr marL="285750" indent="-285750">
              <a:spcAft>
                <a:spcPts val="600"/>
              </a:spcAft>
              <a:buFont typeface="Arial" panose="020B0604020202020204" pitchFamily="34" charset="0"/>
              <a:buChar char="•"/>
            </a:pPr>
            <a:r>
              <a:rPr lang="en-GB" dirty="0"/>
              <a:t> relevance to early childhood- secure attachment means happier, more curious, more willing to join in and learn. Insecure or new environments and  anxiety,  Withdrawal, difficulty engaging- exactly what Shauna is experiencing right now.</a:t>
            </a:r>
          </a:p>
        </p:txBody>
      </p:sp>
    </p:spTree>
    <p:extLst>
      <p:ext uri="{BB962C8B-B14F-4D97-AF65-F5344CB8AC3E}">
        <p14:creationId xmlns:p14="http://schemas.microsoft.com/office/powerpoint/2010/main" val="2675676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13D4F-F91A-C821-9823-F4CAF359FDEB}"/>
              </a:ext>
            </a:extLst>
          </p:cNvPr>
          <p:cNvSpPr>
            <a:spLocks noGrp="1"/>
          </p:cNvSpPr>
          <p:nvPr>
            <p:ph type="ctrTitle"/>
          </p:nvPr>
        </p:nvSpPr>
        <p:spPr>
          <a:xfrm>
            <a:off x="-613719" y="-457200"/>
            <a:ext cx="7620000" cy="1600200"/>
          </a:xfrm>
        </p:spPr>
        <p:txBody>
          <a:bodyPr>
            <a:normAutofit/>
          </a:bodyPr>
          <a:lstStyle/>
          <a:p>
            <a:r>
              <a:rPr lang="en-GB" dirty="0"/>
              <a:t>   </a:t>
            </a:r>
            <a:r>
              <a:rPr lang="en-GB" sz="3600" dirty="0"/>
              <a:t>key concept separations anxiety and secure bases</a:t>
            </a:r>
          </a:p>
        </p:txBody>
      </p:sp>
      <p:sp>
        <p:nvSpPr>
          <p:cNvPr id="3" name="Subtitle 2">
            <a:extLst>
              <a:ext uri="{FF2B5EF4-FFF2-40B4-BE49-F238E27FC236}">
                <a16:creationId xmlns:a16="http://schemas.microsoft.com/office/drawing/2014/main" id="{0B1277D1-C566-EB3B-6868-1A92C3DB23F6}"/>
              </a:ext>
            </a:extLst>
          </p:cNvPr>
          <p:cNvSpPr>
            <a:spLocks noGrp="1"/>
          </p:cNvSpPr>
          <p:nvPr>
            <p:ph type="subTitle" idx="1"/>
          </p:nvPr>
        </p:nvSpPr>
        <p:spPr>
          <a:xfrm>
            <a:off x="-123568" y="1353108"/>
            <a:ext cx="7129849" cy="4911768"/>
          </a:xfrm>
        </p:spPr>
        <p:txBody>
          <a:bodyPr>
            <a:normAutofit fontScale="85000" lnSpcReduction="20000"/>
          </a:bodyPr>
          <a:lstStyle/>
          <a:p>
            <a:pPr marL="342900" indent="-342900">
              <a:buFont typeface="Wingdings" panose="05000000000000000000" pitchFamily="2" charset="2"/>
              <a:buChar char="Ø"/>
            </a:pPr>
            <a:r>
              <a:rPr lang="en-GB" dirty="0"/>
              <a:t>Bowlby states  That children need a secure base a consistent, trusted caregiver to feel safe.</a:t>
            </a:r>
          </a:p>
          <a:p>
            <a:pPr marL="342900" indent="-342900">
              <a:buFont typeface="Wingdings" panose="05000000000000000000" pitchFamily="2" charset="2"/>
              <a:buChar char="Ø"/>
            </a:pPr>
            <a:r>
              <a:rPr lang="en-GB" dirty="0"/>
              <a:t> Shonas anxiety when her carers leave shows that she has not yet formed this secure base at nursery</a:t>
            </a:r>
          </a:p>
          <a:p>
            <a:pPr marL="342900" indent="-342900">
              <a:buFont typeface="Wingdings" panose="05000000000000000000" pitchFamily="2" charset="2"/>
              <a:buChar char="Ø"/>
            </a:pPr>
            <a:r>
              <a:rPr lang="en-GB" dirty="0"/>
              <a:t> influence on her development. High levels of anxiety affect her emotional  well-being making her feel unsafe and unsettled. This stress means she cannot focus on learning communication, or special interactions.</a:t>
            </a:r>
          </a:p>
          <a:p>
            <a:pPr marL="342900" indent="-342900">
              <a:buFont typeface="Wingdings" panose="05000000000000000000" pitchFamily="2" charset="2"/>
              <a:buChar char="Ø"/>
            </a:pPr>
            <a:endParaRPr lang="en-GB" dirty="0"/>
          </a:p>
          <a:p>
            <a:pPr marL="342900" indent="-342900">
              <a:buFont typeface="Wingdings" panose="05000000000000000000" pitchFamily="2" charset="2"/>
              <a:buChar char="Ø"/>
            </a:pPr>
            <a:r>
              <a:rPr lang="en-GB" b="1" dirty="0"/>
              <a:t>Key  concept 2 internal working model</a:t>
            </a:r>
          </a:p>
          <a:p>
            <a:pPr marL="342900" indent="-342900">
              <a:buFont typeface="Wingdings" panose="05000000000000000000" pitchFamily="2" charset="2"/>
              <a:buChar char="Ø"/>
            </a:pPr>
            <a:r>
              <a:rPr lang="en-GB" dirty="0"/>
              <a:t> working model their beliefs about whether the world is safe and people are responsive</a:t>
            </a:r>
          </a:p>
          <a:p>
            <a:pPr marL="342900" indent="-342900">
              <a:buFont typeface="Wingdings" panose="05000000000000000000" pitchFamily="2" charset="2"/>
              <a:buChar char="Ø"/>
            </a:pPr>
            <a:r>
              <a:rPr lang="en-GB" dirty="0"/>
              <a:t> </a:t>
            </a:r>
            <a:r>
              <a:rPr lang="en-GB" dirty="0" err="1"/>
              <a:t>shona</a:t>
            </a:r>
            <a:r>
              <a:rPr lang="en-GB" dirty="0"/>
              <a:t> has limited verbal communication rail linked feeding unsure whether her needs will be understood or responded to</a:t>
            </a:r>
          </a:p>
          <a:p>
            <a:pPr marL="342900" indent="-342900">
              <a:buFont typeface="Wingdings" panose="05000000000000000000" pitchFamily="2" charset="2"/>
              <a:buChar char="Ø"/>
            </a:pPr>
            <a:r>
              <a:rPr lang="en-GB" dirty="0"/>
              <a:t> influence on development if she does not feel heard or secure, she is less likely to attempt to communicate, which can slow her social cognitive development.</a:t>
            </a:r>
          </a:p>
        </p:txBody>
      </p:sp>
      <p:graphicFrame>
        <p:nvGraphicFramePr>
          <p:cNvPr id="6" name="TextBox 3">
            <a:extLst>
              <a:ext uri="{FF2B5EF4-FFF2-40B4-BE49-F238E27FC236}">
                <a16:creationId xmlns:a16="http://schemas.microsoft.com/office/drawing/2014/main" id="{743B3C8F-A4C2-5993-B886-284A1AB6CF36}"/>
              </a:ext>
            </a:extLst>
          </p:cNvPr>
          <p:cNvGraphicFramePr/>
          <p:nvPr/>
        </p:nvGraphicFramePr>
        <p:xfrm>
          <a:off x="7797114" y="342900"/>
          <a:ext cx="3842951" cy="61863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6565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10E04E-91D3-C42F-460C-742A7FD0991A}"/>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4400" kern="1200">
                <a:solidFill>
                  <a:schemeClr val="tx1"/>
                </a:solidFill>
                <a:latin typeface="+mj-lt"/>
                <a:ea typeface="+mj-ea"/>
                <a:cs typeface="+mj-cs"/>
              </a:rPr>
              <a:t> practical strategies</a:t>
            </a:r>
          </a:p>
        </p:txBody>
      </p:sp>
      <p:sp>
        <p:nvSpPr>
          <p:cNvPr id="3" name="Subtitle 2">
            <a:extLst>
              <a:ext uri="{FF2B5EF4-FFF2-40B4-BE49-F238E27FC236}">
                <a16:creationId xmlns:a16="http://schemas.microsoft.com/office/drawing/2014/main" id="{9EC229DA-B8A6-6B79-0D9C-3A085728FEB4}"/>
              </a:ext>
            </a:extLst>
          </p:cNvPr>
          <p:cNvSpPr>
            <a:spLocks noGrp="1"/>
          </p:cNvSpPr>
          <p:nvPr>
            <p:ph type="subTitle" idx="1"/>
          </p:nvPr>
        </p:nvSpPr>
        <p:spPr>
          <a:xfrm>
            <a:off x="838200" y="2010833"/>
            <a:ext cx="5096934" cy="4166130"/>
          </a:xfrm>
        </p:spPr>
        <p:txBody>
          <a:bodyPr vert="horz" lIns="91440" tIns="45720" rIns="91440" bIns="45720" rtlCol="0">
            <a:normAutofit/>
          </a:bodyPr>
          <a:lstStyle/>
          <a:p>
            <a:pPr marL="342900" indent="-228600" algn="l">
              <a:buFont typeface="Arial" panose="020B0604020202020204" pitchFamily="34" charset="0"/>
              <a:buChar char="•"/>
            </a:pPr>
            <a:r>
              <a:rPr lang="en-US" sz="1000" b="1"/>
              <a:t>1. Key person approach- attachment- based</a:t>
            </a:r>
          </a:p>
          <a:p>
            <a:pPr marL="342900" indent="-228600" algn="l">
              <a:buFont typeface="Arial" panose="020B0604020202020204" pitchFamily="34" charset="0"/>
              <a:buChar char="•"/>
            </a:pPr>
            <a:r>
              <a:rPr lang="en-US" sz="1000"/>
              <a:t> assign one consistent key person to Shona so she builds a 1to 1 bond, creating that secure base bowlby describes</a:t>
            </a:r>
          </a:p>
          <a:p>
            <a:pPr marL="342900" indent="-228600" algn="l">
              <a:buFont typeface="Arial" panose="020B0604020202020204" pitchFamily="34" charset="0"/>
              <a:buChar char="•"/>
            </a:pPr>
            <a:r>
              <a:rPr lang="en-US" sz="1000"/>
              <a:t> key person greets her daily, comforts her, and communicates with her family</a:t>
            </a:r>
          </a:p>
          <a:p>
            <a:pPr marL="342900" indent="-228600" algn="l">
              <a:buFont typeface="Arial" panose="020B0604020202020204" pitchFamily="34" charset="0"/>
              <a:buChar char="•"/>
            </a:pPr>
            <a:r>
              <a:rPr lang="en-US" sz="1000"/>
              <a:t> this links to the theory where bowlby says consistent responsive care will secure attachment, reducing anxiety and helping her feel safe</a:t>
            </a:r>
          </a:p>
          <a:p>
            <a:pPr marL="342900" indent="-228600" algn="l">
              <a:buFont typeface="Arial" panose="020B0604020202020204" pitchFamily="34" charset="0"/>
              <a:buChar char="•"/>
            </a:pPr>
            <a:r>
              <a:rPr lang="en-US" sz="1000" b="1"/>
              <a:t>2. gentle, play based introduction</a:t>
            </a:r>
          </a:p>
          <a:p>
            <a:pPr marL="342900" indent="-228600" algn="l">
              <a:buFont typeface="Arial" panose="020B0604020202020204" pitchFamily="34" charset="0"/>
              <a:buChar char="•"/>
            </a:pPr>
            <a:r>
              <a:rPr lang="en-US" sz="1000"/>
              <a:t> key person sits with Shona during play with no pressure to join groups</a:t>
            </a:r>
          </a:p>
          <a:p>
            <a:pPr marL="342900" indent="-228600" algn="l">
              <a:buFont typeface="Arial" panose="020B0604020202020204" pitchFamily="34" charset="0"/>
              <a:buChar char="•"/>
            </a:pPr>
            <a:r>
              <a:rPr lang="en-US" sz="1000"/>
              <a:t> start with parallel play beside her and gradually invite others in</a:t>
            </a:r>
          </a:p>
          <a:p>
            <a:pPr marL="342900" indent="-228600" algn="l">
              <a:buFont typeface="Arial" panose="020B0604020202020204" pitchFamily="34" charset="0"/>
              <a:buChar char="•"/>
            </a:pPr>
            <a:r>
              <a:rPr lang="en-US" sz="1000"/>
              <a:t> links to the theory security comes first once you trust her key person, she’ll feel safe enough to explore and interact with others</a:t>
            </a:r>
          </a:p>
          <a:p>
            <a:pPr marL="342900" indent="-228600" algn="l">
              <a:buFont typeface="Arial" panose="020B0604020202020204" pitchFamily="34" charset="0"/>
              <a:buChar char="•"/>
            </a:pPr>
            <a:r>
              <a:rPr lang="en-US" sz="1000" b="1"/>
              <a:t>3. parental partnership and consistent routines</a:t>
            </a:r>
          </a:p>
          <a:p>
            <a:pPr marL="342900" indent="-228600" algn="l">
              <a:buFont typeface="Arial" panose="020B0604020202020204" pitchFamily="34" charset="0"/>
              <a:buChar char="•"/>
            </a:pPr>
            <a:r>
              <a:rPr lang="en-US" sz="1000"/>
              <a:t> work with her carers on a calm goodbye routine like photos of family or consistent drop off times</a:t>
            </a:r>
          </a:p>
          <a:p>
            <a:pPr marL="342900" indent="-228600" algn="l">
              <a:buFont typeface="Arial" panose="020B0604020202020204" pitchFamily="34" charset="0"/>
              <a:buChar char="•"/>
            </a:pPr>
            <a:r>
              <a:rPr lang="en-US" sz="1000"/>
              <a:t> share information so home and nursery routines match</a:t>
            </a:r>
          </a:p>
          <a:p>
            <a:pPr marL="342900" indent="-228600" algn="l">
              <a:buFont typeface="Arial" panose="020B0604020202020204" pitchFamily="34" charset="0"/>
              <a:buChar char="•"/>
            </a:pPr>
            <a:r>
              <a:rPr lang="en-US" sz="1000"/>
              <a:t> this links because Bowlby emphasises continuity of care unfamiliar routines reduce uncertainty and build trust.</a:t>
            </a:r>
          </a:p>
        </p:txBody>
      </p:sp>
      <p:sp>
        <p:nvSpPr>
          <p:cNvPr id="4" name="TextBox 3">
            <a:extLst>
              <a:ext uri="{FF2B5EF4-FFF2-40B4-BE49-F238E27FC236}">
                <a16:creationId xmlns:a16="http://schemas.microsoft.com/office/drawing/2014/main" id="{9792803F-4360-7AD0-CCE7-E922C15B7252}"/>
              </a:ext>
            </a:extLst>
          </p:cNvPr>
          <p:cNvSpPr txBox="1"/>
          <p:nvPr/>
        </p:nvSpPr>
        <p:spPr>
          <a:xfrm>
            <a:off x="6256866" y="2010833"/>
            <a:ext cx="5096933" cy="4166130"/>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1400" b="1"/>
              <a:t>4. language rich and responsive environment</a:t>
            </a:r>
          </a:p>
          <a:p>
            <a:pPr marL="342900" indent="-228600">
              <a:lnSpc>
                <a:spcPct val="90000"/>
              </a:lnSpc>
              <a:spcAft>
                <a:spcPts val="600"/>
              </a:spcAft>
              <a:buFont typeface="Arial" panose="020B0604020202020204" pitchFamily="34" charset="0"/>
              <a:buChar char="•"/>
            </a:pPr>
            <a:r>
              <a:rPr lang="en-US" sz="1400"/>
              <a:t> use gestures such as facial expressions, simple words and respond to all of her attempts to communicate</a:t>
            </a:r>
          </a:p>
          <a:p>
            <a:pPr marL="342900" indent="-228600">
              <a:lnSpc>
                <a:spcPct val="90000"/>
              </a:lnSpc>
              <a:spcAft>
                <a:spcPts val="600"/>
              </a:spcAft>
              <a:buFont typeface="Arial" panose="020B0604020202020204" pitchFamily="34" charset="0"/>
              <a:buChar char="•"/>
            </a:pPr>
            <a:r>
              <a:rPr lang="en-US" sz="1400"/>
              <a:t> show her that sounds gestures and words get a response</a:t>
            </a:r>
          </a:p>
          <a:p>
            <a:pPr marL="342900" indent="-228600">
              <a:lnSpc>
                <a:spcPct val="90000"/>
              </a:lnSpc>
              <a:spcAft>
                <a:spcPts val="600"/>
              </a:spcAft>
              <a:buFont typeface="Arial" panose="020B0604020202020204" pitchFamily="34" charset="0"/>
              <a:buChar char="•"/>
            </a:pPr>
            <a:r>
              <a:rPr lang="en-US" sz="1400"/>
              <a:t> this links to the theory because when she feels understood and responded to, her confidence and motivation to communicate more and grow is part of building trust.</a:t>
            </a:r>
          </a:p>
          <a:p>
            <a:pPr marL="342900" indent="-228600">
              <a:lnSpc>
                <a:spcPct val="90000"/>
              </a:lnSpc>
              <a:spcAft>
                <a:spcPts val="600"/>
              </a:spcAft>
              <a:buFont typeface="Arial" panose="020B0604020202020204" pitchFamily="34" charset="0"/>
              <a:buChar char="•"/>
            </a:pPr>
            <a:endParaRPr lang="en-US" sz="1400"/>
          </a:p>
          <a:p>
            <a:pPr marL="342900" indent="-228600">
              <a:lnSpc>
                <a:spcPct val="90000"/>
              </a:lnSpc>
              <a:spcAft>
                <a:spcPts val="600"/>
              </a:spcAft>
              <a:buFont typeface="Arial" panose="020B0604020202020204" pitchFamily="34" charset="0"/>
              <a:buChar char="•"/>
            </a:pPr>
            <a:r>
              <a:rPr lang="en-US" sz="1400" b="1"/>
              <a:t>5. Emotional regulation support</a:t>
            </a:r>
          </a:p>
          <a:p>
            <a:pPr marL="342900" indent="-228600">
              <a:lnSpc>
                <a:spcPct val="90000"/>
              </a:lnSpc>
              <a:spcAft>
                <a:spcPts val="600"/>
              </a:spcAft>
              <a:buFont typeface="Arial" panose="020B0604020202020204" pitchFamily="34" charset="0"/>
              <a:buChar char="•"/>
            </a:pPr>
            <a:r>
              <a:rPr lang="en-US" sz="1400"/>
              <a:t> you should stay calm, offer her  comfort, acknowledge her feelings verbally</a:t>
            </a:r>
          </a:p>
          <a:p>
            <a:pPr marL="342900" indent="-228600">
              <a:lnSpc>
                <a:spcPct val="90000"/>
              </a:lnSpc>
              <a:spcAft>
                <a:spcPts val="600"/>
              </a:spcAft>
              <a:buFont typeface="Arial" panose="020B0604020202020204" pitchFamily="34" charset="0"/>
              <a:buChar char="•"/>
            </a:pPr>
            <a:r>
              <a:rPr lang="en-US" sz="1400"/>
              <a:t> you should be patient with her as anxiety takes time to ease</a:t>
            </a:r>
          </a:p>
          <a:p>
            <a:pPr marL="342900" indent="-228600">
              <a:lnSpc>
                <a:spcPct val="90000"/>
              </a:lnSpc>
              <a:spcAft>
                <a:spcPts val="600"/>
              </a:spcAft>
              <a:buFont typeface="Arial" panose="020B0604020202020204" pitchFamily="34" charset="0"/>
              <a:buChar char="•"/>
            </a:pPr>
            <a:r>
              <a:rPr lang="en-US" sz="1400"/>
              <a:t> this links to bowlby s theory because it shows Shauna sensitive, predictable responses help her build a positive internal working model learning that people are caring and reliable this would help her in nursery .</a:t>
            </a:r>
          </a:p>
        </p:txBody>
      </p:sp>
    </p:spTree>
    <p:extLst>
      <p:ext uri="{BB962C8B-B14F-4D97-AF65-F5344CB8AC3E}">
        <p14:creationId xmlns:p14="http://schemas.microsoft.com/office/powerpoint/2010/main" val="132662145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5D8E9-9016-CF68-2753-2A12D2CB76AE}"/>
              </a:ext>
            </a:extLst>
          </p:cNvPr>
          <p:cNvSpPr>
            <a:spLocks noGrp="1"/>
          </p:cNvSpPr>
          <p:nvPr>
            <p:ph type="title"/>
          </p:nvPr>
        </p:nvSpPr>
        <p:spPr/>
        <p:txBody>
          <a:bodyPr/>
          <a:lstStyle/>
          <a:p>
            <a:r>
              <a:rPr lang="en-GB" dirty="0"/>
              <a:t>                      </a:t>
            </a:r>
            <a:r>
              <a:rPr lang="en-GB" u="sng" dirty="0"/>
              <a:t>Nature vs </a:t>
            </a:r>
            <a:r>
              <a:rPr lang="en-GB" u="sng" dirty="0" err="1"/>
              <a:t>Nuture</a:t>
            </a:r>
            <a:endParaRPr lang="en-GB" u="sng" dirty="0"/>
          </a:p>
        </p:txBody>
      </p:sp>
      <p:sp>
        <p:nvSpPr>
          <p:cNvPr id="3" name="Text Placeholder 2">
            <a:extLst>
              <a:ext uri="{FF2B5EF4-FFF2-40B4-BE49-F238E27FC236}">
                <a16:creationId xmlns:a16="http://schemas.microsoft.com/office/drawing/2014/main" id="{DC65F23E-1610-E7A7-E5FA-D1EC3C127D6F}"/>
              </a:ext>
            </a:extLst>
          </p:cNvPr>
          <p:cNvSpPr>
            <a:spLocks noGrp="1"/>
          </p:cNvSpPr>
          <p:nvPr>
            <p:ph type="body" idx="1"/>
          </p:nvPr>
        </p:nvSpPr>
        <p:spPr>
          <a:xfrm>
            <a:off x="927100" y="1678975"/>
            <a:ext cx="5157787" cy="823912"/>
          </a:xfrm>
        </p:spPr>
        <p:txBody>
          <a:bodyPr/>
          <a:lstStyle/>
          <a:p>
            <a:r>
              <a:rPr lang="en-GB" dirty="0"/>
              <a:t>                     </a:t>
            </a:r>
            <a:r>
              <a:rPr lang="en-GB" u="sng" dirty="0"/>
              <a:t>Nature </a:t>
            </a:r>
          </a:p>
        </p:txBody>
      </p:sp>
      <p:graphicFrame>
        <p:nvGraphicFramePr>
          <p:cNvPr id="8" name="Content Placeholder 3">
            <a:extLst>
              <a:ext uri="{FF2B5EF4-FFF2-40B4-BE49-F238E27FC236}">
                <a16:creationId xmlns:a16="http://schemas.microsoft.com/office/drawing/2014/main" id="{72479600-FCAE-DCD3-271A-96FA5EE02AA1}"/>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65E19ED6-CE1C-E716-2589-AAEC2A4A78F1}"/>
              </a:ext>
            </a:extLst>
          </p:cNvPr>
          <p:cNvSpPr>
            <a:spLocks noGrp="1"/>
          </p:cNvSpPr>
          <p:nvPr>
            <p:ph type="body" sz="quarter" idx="3"/>
          </p:nvPr>
        </p:nvSpPr>
        <p:spPr/>
        <p:txBody>
          <a:bodyPr/>
          <a:lstStyle/>
          <a:p>
            <a:r>
              <a:rPr lang="en-GB" u="sng" dirty="0"/>
              <a:t>                           </a:t>
            </a:r>
            <a:r>
              <a:rPr lang="en-GB" u="sng" dirty="0" err="1"/>
              <a:t>Nuture</a:t>
            </a:r>
            <a:r>
              <a:rPr lang="en-GB" u="sng" dirty="0"/>
              <a:t> </a:t>
            </a:r>
          </a:p>
        </p:txBody>
      </p:sp>
      <p:sp>
        <p:nvSpPr>
          <p:cNvPr id="6" name="Content Placeholder 5">
            <a:extLst>
              <a:ext uri="{FF2B5EF4-FFF2-40B4-BE49-F238E27FC236}">
                <a16:creationId xmlns:a16="http://schemas.microsoft.com/office/drawing/2014/main" id="{CC282002-5923-D382-7239-97DDDFA13D97}"/>
              </a:ext>
            </a:extLst>
          </p:cNvPr>
          <p:cNvSpPr>
            <a:spLocks noGrp="1"/>
          </p:cNvSpPr>
          <p:nvPr>
            <p:ph sz="quarter" idx="4"/>
          </p:nvPr>
        </p:nvSpPr>
        <p:spPr/>
        <p:txBody>
          <a:bodyPr>
            <a:normAutofit fontScale="70000" lnSpcReduction="20000"/>
          </a:bodyPr>
          <a:lstStyle/>
          <a:p>
            <a:r>
              <a:rPr lang="en-GB" dirty="0"/>
              <a:t> </a:t>
            </a:r>
            <a:r>
              <a:rPr lang="en-GB" b="1" dirty="0"/>
              <a:t>Giving and attachment quality- </a:t>
            </a:r>
            <a:r>
              <a:rPr lang="en-GB" dirty="0" err="1"/>
              <a:t>Bolwby</a:t>
            </a:r>
            <a:r>
              <a:rPr lang="en-GB" dirty="0"/>
              <a:t> argues this is the most powerful  influence. The warmth and consistent care shapes  a sense of safety and worth</a:t>
            </a:r>
          </a:p>
          <a:p>
            <a:r>
              <a:rPr lang="en-GB" dirty="0"/>
              <a:t> </a:t>
            </a:r>
            <a:r>
              <a:rPr lang="en-GB" b="1" dirty="0"/>
              <a:t>transitions and disrupted care- </a:t>
            </a:r>
            <a:r>
              <a:rPr lang="en-GB" dirty="0"/>
              <a:t>recent change to nursery and any inconsistent care routines can increase her anxiety and slow her settling in</a:t>
            </a:r>
          </a:p>
          <a:p>
            <a:r>
              <a:rPr lang="en-GB" dirty="0"/>
              <a:t> </a:t>
            </a:r>
            <a:r>
              <a:rPr lang="en-GB" b="1" dirty="0"/>
              <a:t>social interaction opportunities- </a:t>
            </a:r>
            <a:r>
              <a:rPr lang="en-GB" dirty="0"/>
              <a:t>limited confidence and verbal communication reduce her chance to practise skills this will create a cycle nurture can break.</a:t>
            </a:r>
          </a:p>
        </p:txBody>
      </p:sp>
    </p:spTree>
    <p:extLst>
      <p:ext uri="{BB962C8B-B14F-4D97-AF65-F5344CB8AC3E}">
        <p14:creationId xmlns:p14="http://schemas.microsoft.com/office/powerpoint/2010/main" val="3594091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32E39-17DB-B3A1-D744-71B79D1A679C}"/>
              </a:ext>
            </a:extLst>
          </p:cNvPr>
          <p:cNvSpPr>
            <a:spLocks noGrp="1"/>
          </p:cNvSpPr>
          <p:nvPr>
            <p:ph type="title"/>
          </p:nvPr>
        </p:nvSpPr>
        <p:spPr/>
        <p:txBody>
          <a:bodyPr/>
          <a:lstStyle/>
          <a:p>
            <a:r>
              <a:rPr lang="en-GB" dirty="0" err="1"/>
              <a:t>Strenghths</a:t>
            </a:r>
            <a:r>
              <a:rPr lang="en-GB" dirty="0"/>
              <a:t>                            Weaknesses</a:t>
            </a:r>
          </a:p>
        </p:txBody>
      </p:sp>
      <p:graphicFrame>
        <p:nvGraphicFramePr>
          <p:cNvPr id="6" name="Content Placeholder 2">
            <a:extLst>
              <a:ext uri="{FF2B5EF4-FFF2-40B4-BE49-F238E27FC236}">
                <a16:creationId xmlns:a16="http://schemas.microsoft.com/office/drawing/2014/main" id="{62665AEC-129D-A659-BDF1-06F46E89713A}"/>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4C4C7C10-1DB6-F5FA-4E8C-5797CCDAC789}"/>
              </a:ext>
            </a:extLst>
          </p:cNvPr>
          <p:cNvSpPr>
            <a:spLocks noGrp="1"/>
          </p:cNvSpPr>
          <p:nvPr>
            <p:ph sz="half" idx="2"/>
          </p:nvPr>
        </p:nvSpPr>
        <p:spPr/>
        <p:txBody>
          <a:bodyPr>
            <a:normAutofit fontScale="77500" lnSpcReduction="20000"/>
          </a:bodyPr>
          <a:lstStyle/>
          <a:p>
            <a:pPr marL="342900" indent="-342900"/>
            <a:r>
              <a:rPr lang="en-GB" dirty="0"/>
              <a:t>focuses heavily on the caregiver/child bond  which may overlook the other factors. Temperament, language development, or wider family circumstances</a:t>
            </a:r>
          </a:p>
          <a:p>
            <a:pPr marL="342900" indent="-342900"/>
            <a:r>
              <a:rPr lang="en-GB" dirty="0"/>
              <a:t> Canfield deterministic- as if early attachment defines the child forever in reality children are resilient and can form secure attachments later on in life.</a:t>
            </a:r>
          </a:p>
          <a:p>
            <a:pPr marL="342900" indent="-342900"/>
            <a:r>
              <a:rPr lang="en-GB" dirty="0"/>
              <a:t> less guidance on supporting communication or group skills directly focuses on more emotional security rather than specific learning needs</a:t>
            </a:r>
          </a:p>
          <a:p>
            <a:endParaRPr lang="en-GB" dirty="0"/>
          </a:p>
        </p:txBody>
      </p:sp>
    </p:spTree>
    <p:extLst>
      <p:ext uri="{BB962C8B-B14F-4D97-AF65-F5344CB8AC3E}">
        <p14:creationId xmlns:p14="http://schemas.microsoft.com/office/powerpoint/2010/main" val="921685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29E0D4C-2E7C-BFBD-1856-1C39E0E20384}"/>
              </a:ext>
            </a:extLst>
          </p:cNvPr>
          <p:cNvSpPr>
            <a:spLocks noGrp="1"/>
          </p:cNvSpPr>
          <p:nvPr>
            <p:ph type="ctrTitle"/>
          </p:nvPr>
        </p:nvSpPr>
        <p:spPr>
          <a:xfrm>
            <a:off x="242910" y="1598246"/>
            <a:ext cx="4626709" cy="5122985"/>
          </a:xfrm>
        </p:spPr>
        <p:txBody>
          <a:bodyPr anchor="t">
            <a:normAutofit/>
          </a:bodyPr>
          <a:lstStyle/>
          <a:p>
            <a:pPr algn="r"/>
            <a:r>
              <a:rPr lang="en-GB" sz="6800">
                <a:solidFill>
                  <a:srgbClr val="FFFFFF"/>
                </a:solidFill>
              </a:rPr>
              <a:t>Vygotskys Sociocultral Theory </a:t>
            </a:r>
          </a:p>
        </p:txBody>
      </p:sp>
      <p:sp>
        <p:nvSpPr>
          <p:cNvPr id="3" name="Subtitle 2">
            <a:extLst>
              <a:ext uri="{FF2B5EF4-FFF2-40B4-BE49-F238E27FC236}">
                <a16:creationId xmlns:a16="http://schemas.microsoft.com/office/drawing/2014/main" id="{C727FE6A-2F30-4F48-5584-61CA2512CEA0}"/>
              </a:ext>
            </a:extLst>
          </p:cNvPr>
          <p:cNvSpPr>
            <a:spLocks noGrp="1"/>
          </p:cNvSpPr>
          <p:nvPr>
            <p:ph type="subTitle" idx="1"/>
          </p:nvPr>
        </p:nvSpPr>
        <p:spPr>
          <a:xfrm>
            <a:off x="5792994" y="1590840"/>
            <a:ext cx="5672176" cy="5095221"/>
          </a:xfrm>
        </p:spPr>
        <p:txBody>
          <a:bodyPr>
            <a:normAutofit/>
          </a:bodyPr>
          <a:lstStyle/>
          <a:p>
            <a:pPr marL="342900" indent="-342900" algn="l">
              <a:buFont typeface="Wingdings" panose="05000000000000000000" pitchFamily="2" charset="2"/>
              <a:buChar char="v"/>
            </a:pPr>
            <a:r>
              <a:rPr lang="en-GB" sz="1800">
                <a:solidFill>
                  <a:srgbClr val="FFFFFF"/>
                </a:solidFill>
              </a:rPr>
              <a:t>Vygotsky  Emphasises that learning and development happen through social interaction and language. With the support of a more knowledgeable adult or peer.</a:t>
            </a:r>
          </a:p>
          <a:p>
            <a:pPr marL="342900" indent="-342900" algn="l">
              <a:buFont typeface="Wingdings" panose="05000000000000000000" pitchFamily="2" charset="2"/>
              <a:buChar char="v"/>
            </a:pPr>
            <a:r>
              <a:rPr lang="en-GB" sz="1800">
                <a:solidFill>
                  <a:srgbClr val="FFFFFF"/>
                </a:solidFill>
              </a:rPr>
              <a:t> </a:t>
            </a:r>
            <a:r>
              <a:rPr lang="en-GB" sz="1800" b="1">
                <a:solidFill>
                  <a:srgbClr val="FFFFFF"/>
                </a:solidFill>
              </a:rPr>
              <a:t>How it could help Shona </a:t>
            </a:r>
            <a:r>
              <a:rPr lang="en-GB" sz="1800">
                <a:solidFill>
                  <a:srgbClr val="FFFFFF"/>
                </a:solidFill>
              </a:rPr>
              <a:t>- it places more focus on scaffolding her communication and social skills by giving her specific support to interact and speak not just build emotional security</a:t>
            </a:r>
          </a:p>
          <a:p>
            <a:pPr marL="342900" indent="-342900" algn="l">
              <a:buFont typeface="Wingdings" panose="05000000000000000000" pitchFamily="2" charset="2"/>
              <a:buChar char="v"/>
            </a:pPr>
            <a:r>
              <a:rPr lang="en-GB" sz="1800">
                <a:solidFill>
                  <a:srgbClr val="FFFFFF"/>
                </a:solidFill>
              </a:rPr>
              <a:t> </a:t>
            </a:r>
            <a:r>
              <a:rPr lang="en-GB" sz="1800" b="1">
                <a:solidFill>
                  <a:srgbClr val="FFFFFF"/>
                </a:solidFill>
              </a:rPr>
              <a:t>how it complements bowlby-  </a:t>
            </a:r>
            <a:r>
              <a:rPr lang="en-GB" sz="1800">
                <a:solidFill>
                  <a:srgbClr val="FFFFFF"/>
                </a:solidFill>
              </a:rPr>
              <a:t>bowlby  explains why she feels anxious, Vygotsky gives more practical tools to actively build her language and social confidence alongside emotional support.</a:t>
            </a:r>
          </a:p>
          <a:p>
            <a:pPr marL="342900" indent="-342900" algn="l">
              <a:buFont typeface="Wingdings" panose="05000000000000000000" pitchFamily="2" charset="2"/>
              <a:buChar char="v"/>
            </a:pPr>
            <a:r>
              <a:rPr lang="en-GB" sz="1800">
                <a:solidFill>
                  <a:srgbClr val="FFFFFF"/>
                </a:solidFill>
              </a:rPr>
              <a:t> Better as a combination-  Bowlby  for her emotional foundation and Vygotsky for her active skill building.</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0863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02F0333-2866-CD50-177C-3DFD4C912334}"/>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3"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0DBF8BC-0CA7-C69F-D7F7-249A5B4D5C44}"/>
              </a:ext>
            </a:extLst>
          </p:cNvPr>
          <p:cNvSpPr>
            <a:spLocks noGrp="1"/>
          </p:cNvSpPr>
          <p:nvPr>
            <p:ph type="ctrTitle"/>
          </p:nvPr>
        </p:nvSpPr>
        <p:spPr>
          <a:xfrm>
            <a:off x="789708" y="841664"/>
            <a:ext cx="4874661" cy="5156800"/>
          </a:xfrm>
        </p:spPr>
        <p:txBody>
          <a:bodyPr anchor="ctr">
            <a:normAutofit/>
          </a:bodyPr>
          <a:lstStyle/>
          <a:p>
            <a:pPr algn="l"/>
            <a:r>
              <a:rPr lang="en-GB" sz="4800">
                <a:solidFill>
                  <a:schemeClr val="bg1"/>
                </a:solidFill>
              </a:rPr>
              <a:t>Conclusion</a:t>
            </a:r>
          </a:p>
        </p:txBody>
      </p:sp>
      <p:sp>
        <p:nvSpPr>
          <p:cNvPr id="3" name="Subtitle 2">
            <a:extLst>
              <a:ext uri="{FF2B5EF4-FFF2-40B4-BE49-F238E27FC236}">
                <a16:creationId xmlns:a16="http://schemas.microsoft.com/office/drawing/2014/main" id="{CB762C5F-B558-34ED-FCDA-4459B3A5D6BB}"/>
              </a:ext>
            </a:extLst>
          </p:cNvPr>
          <p:cNvSpPr>
            <a:spLocks noGrp="1"/>
          </p:cNvSpPr>
          <p:nvPr>
            <p:ph type="subTitle" idx="1"/>
          </p:nvPr>
        </p:nvSpPr>
        <p:spPr>
          <a:xfrm>
            <a:off x="6534687" y="841664"/>
            <a:ext cx="4867605" cy="5156800"/>
          </a:xfrm>
        </p:spPr>
        <p:txBody>
          <a:bodyPr anchor="ctr">
            <a:normAutofit/>
          </a:bodyPr>
          <a:lstStyle/>
          <a:p>
            <a:pPr algn="l"/>
            <a:r>
              <a:rPr lang="en-GB" sz="2000">
                <a:solidFill>
                  <a:schemeClr val="tx2"/>
                </a:solidFill>
              </a:rPr>
              <a:t> Bowlbys  theory shows us that shona's anxiety and withdrawal are not problems to be fixed these are the signs that she needs safety, consistency and trust. When she feels safe everything else follows. For example anxiety is reduced this helps without communication her confidence to join in play and all areas of development improve. Theories like bowlby’s turn observations into understandings instead of reacting to behaviour we respond to the need behind it in conclusion in health and social she can early years relationships are the most powerful tool we have all be reminded of before we can teach we must first connect when we get the relationship right the child grows.</a:t>
            </a:r>
          </a:p>
        </p:txBody>
      </p:sp>
    </p:spTree>
    <p:extLst>
      <p:ext uri="{BB962C8B-B14F-4D97-AF65-F5344CB8AC3E}">
        <p14:creationId xmlns:p14="http://schemas.microsoft.com/office/powerpoint/2010/main" val="290406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B4002-AC61-BBDB-4092-27B47956DBDE}"/>
              </a:ext>
            </a:extLst>
          </p:cNvPr>
          <p:cNvSpPr>
            <a:spLocks noGrp="1"/>
          </p:cNvSpPr>
          <p:nvPr>
            <p:ph type="ctrTitle"/>
          </p:nvPr>
        </p:nvSpPr>
        <p:spPr>
          <a:xfrm>
            <a:off x="481014" y="327025"/>
            <a:ext cx="5167311" cy="1946274"/>
          </a:xfrm>
        </p:spPr>
        <p:txBody>
          <a:bodyPr vert="horz" lIns="91440" tIns="45720" rIns="91440" bIns="45720" rtlCol="0" anchor="b">
            <a:normAutofit/>
          </a:bodyPr>
          <a:lstStyle/>
          <a:p>
            <a:pPr algn="l"/>
            <a:r>
              <a:rPr lang="en-US" sz="3600"/>
              <a:t>References </a:t>
            </a:r>
          </a:p>
        </p:txBody>
      </p:sp>
      <p:sp>
        <p:nvSpPr>
          <p:cNvPr id="3" name="Subtitle 2">
            <a:extLst>
              <a:ext uri="{FF2B5EF4-FFF2-40B4-BE49-F238E27FC236}">
                <a16:creationId xmlns:a16="http://schemas.microsoft.com/office/drawing/2014/main" id="{CBC1A016-99CA-B690-11BB-196BF9CAADA1}"/>
              </a:ext>
            </a:extLst>
          </p:cNvPr>
          <p:cNvSpPr>
            <a:spLocks noGrp="1"/>
          </p:cNvSpPr>
          <p:nvPr>
            <p:ph type="subTitle" idx="1"/>
          </p:nvPr>
        </p:nvSpPr>
        <p:spPr>
          <a:xfrm>
            <a:off x="481014" y="2614613"/>
            <a:ext cx="5167311" cy="3590925"/>
          </a:xfrm>
        </p:spPr>
        <p:txBody>
          <a:bodyPr vert="horz" lIns="91440" tIns="45720" rIns="91440" bIns="45720" rtlCol="0">
            <a:normAutofit/>
          </a:bodyPr>
          <a:lstStyle/>
          <a:p>
            <a:pPr marL="457200" indent="-228600" algn="l">
              <a:buFont typeface="Arial" panose="020B0604020202020204" pitchFamily="34" charset="0"/>
              <a:buChar char="•"/>
            </a:pPr>
            <a:r>
              <a:rPr lang="en-US" sz="1400"/>
              <a:t>Bowlby, J.( 1969). Attachment and loss: volume 1- attachment. London: Hogarth press</a:t>
            </a:r>
          </a:p>
          <a:p>
            <a:pPr marL="457200" indent="-228600" algn="l">
              <a:buFont typeface="Arial" panose="020B0604020202020204" pitchFamily="34" charset="0"/>
              <a:buChar char="•"/>
            </a:pPr>
            <a:r>
              <a:rPr lang="en-US" sz="1400"/>
              <a:t> Ainsworth, M. S.( 1978). Patterns of attachment: a psychological study of the strange situation. Hillsdale: Erlbaum</a:t>
            </a:r>
          </a:p>
          <a:p>
            <a:pPr marL="457200" indent="-228600" algn="l">
              <a:buFont typeface="Arial" panose="020B0604020202020204" pitchFamily="34" charset="0"/>
              <a:buChar char="•"/>
            </a:pPr>
            <a:r>
              <a:rPr lang="en-US" sz="1400"/>
              <a:t> Bruce,T. and Meggit,C.( 2021). Child development. 7</a:t>
            </a:r>
            <a:r>
              <a:rPr lang="en-US" sz="1400" baseline="30000"/>
              <a:t>th</a:t>
            </a:r>
            <a:r>
              <a:rPr lang="en-US" sz="1400"/>
              <a:t> edn. London: Hodder education.</a:t>
            </a:r>
          </a:p>
          <a:p>
            <a:pPr marL="457200" indent="-228600" algn="l">
              <a:buFont typeface="Arial" panose="020B0604020202020204" pitchFamily="34" charset="0"/>
              <a:buChar char="•"/>
            </a:pPr>
            <a:r>
              <a:rPr lang="en-US" sz="1400"/>
              <a:t> Jarvis, P, Chandler, J.and MacLean, S.( 2019). Angels in the classroom: lifespan development. London: Routledge</a:t>
            </a:r>
          </a:p>
          <a:p>
            <a:pPr marL="457200" indent="-228600" algn="l">
              <a:buFont typeface="Arial" panose="020B0604020202020204" pitchFamily="34" charset="0"/>
              <a:buChar char="•"/>
            </a:pPr>
            <a:r>
              <a:rPr lang="en-US" sz="1400"/>
              <a:t> department for work education() 2021. Statutory framework for the early years foundation stage. London:DfE</a:t>
            </a:r>
          </a:p>
          <a:p>
            <a:pPr marL="457200" indent="-228600" algn="l">
              <a:buFont typeface="Arial" panose="020B0604020202020204" pitchFamily="34" charset="0"/>
              <a:buChar char="•"/>
            </a:pPr>
            <a:r>
              <a:rPr lang="en-US" sz="1400"/>
              <a:t> Bee, H. And Boyd,D.( 2020). The developing child. 15</a:t>
            </a:r>
            <a:r>
              <a:rPr lang="en-US" sz="1400" baseline="30000"/>
              <a:t>th</a:t>
            </a:r>
            <a:r>
              <a:rPr lang="en-US" sz="1400"/>
              <a:t> edn. London: Pearson.</a:t>
            </a:r>
          </a:p>
        </p:txBody>
      </p:sp>
      <p:pic>
        <p:nvPicPr>
          <p:cNvPr id="5" name="Picture 4" descr="Abstract blurred public library with bookshelves">
            <a:extLst>
              <a:ext uri="{FF2B5EF4-FFF2-40B4-BE49-F238E27FC236}">
                <a16:creationId xmlns:a16="http://schemas.microsoft.com/office/drawing/2014/main" id="{AA00AF72-AEB7-2E13-78FC-94E163506EF8}"/>
              </a:ext>
            </a:extLst>
          </p:cNvPr>
          <p:cNvPicPr>
            <a:picLocks noChangeAspect="1"/>
          </p:cNvPicPr>
          <p:nvPr/>
        </p:nvPicPr>
        <p:blipFill>
          <a:blip r:embed="rId2">
            <a:extLst>
              <a:ext uri="{28A0092B-C50C-407E-A947-70E740481C1C}">
                <a14:useLocalDpi xmlns:a14="http://schemas.microsoft.com/office/drawing/2010/main" val="0"/>
              </a:ext>
            </a:extLst>
          </a:blip>
          <a:srcRect l="7411" r="29595" b="-2"/>
          <a:stretch>
            <a:fillRect/>
          </a:stretch>
        </p:blipFill>
        <p:spPr>
          <a:xfrm>
            <a:off x="5721536" y="1"/>
            <a:ext cx="6470464" cy="6856412"/>
          </a:xfrm>
          <a:custGeom>
            <a:avLst/>
            <a:gdLst/>
            <a:ahLst/>
            <a:cxnLst/>
            <a:rect l="l" t="t" r="r" b="b"/>
            <a:pathLst>
              <a:path w="6470464" h="6856412">
                <a:moveTo>
                  <a:pt x="0" y="0"/>
                </a:moveTo>
                <a:lnTo>
                  <a:pt x="6470464" y="0"/>
                </a:lnTo>
                <a:lnTo>
                  <a:pt x="6470464" y="6856412"/>
                </a:lnTo>
                <a:lnTo>
                  <a:pt x="753" y="6856412"/>
                </a:lnTo>
                <a:lnTo>
                  <a:pt x="83736" y="6682434"/>
                </a:lnTo>
                <a:cubicBezTo>
                  <a:pt x="534353" y="5654674"/>
                  <a:pt x="777103" y="4561946"/>
                  <a:pt x="777103" y="3428997"/>
                </a:cubicBezTo>
                <a:cubicBezTo>
                  <a:pt x="777103" y="2296047"/>
                  <a:pt x="534353" y="1203318"/>
                  <a:pt x="83736" y="175558"/>
                </a:cubicBezTo>
                <a:close/>
              </a:path>
            </a:pathLst>
          </a:custGeom>
        </p:spPr>
      </p:pic>
    </p:spTree>
    <p:extLst>
      <p:ext uri="{BB962C8B-B14F-4D97-AF65-F5344CB8AC3E}">
        <p14:creationId xmlns:p14="http://schemas.microsoft.com/office/powerpoint/2010/main" val="7190675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ee607d71204b4f6d8ed762c28432dd06">
  <xsd:schema xmlns:xsd="http://www.w3.org/2001/XMLSchema" xmlns:xs="http://www.w3.org/2001/XMLSchema" xmlns:p="http://schemas.microsoft.com/office/2006/metadata/properties" xmlns:ns3="901b7179-a49d-4669-ab88-101a0e80079b" targetNamespace="http://schemas.microsoft.com/office/2006/metadata/properties" ma:root="true" ma:fieldsID="563ae4797fda8ca476fb96bd4bedef1f"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BDEDB7F2-64F0-4216-AF48-31A4AE2C87FC}">
  <ds:schemaRefs>
    <ds:schemaRef ds:uri="http://schemas.microsoft.com/sharepoint/v3/contenttype/forms"/>
  </ds:schemaRefs>
</ds:datastoreItem>
</file>

<file path=customXml/itemProps2.xml><?xml version="1.0" encoding="utf-8"?>
<ds:datastoreItem xmlns:ds="http://schemas.openxmlformats.org/officeDocument/2006/customXml" ds:itemID="{E7E3273F-A9AF-49D8-8943-34502FE4A3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0028407-7A12-4E95-8296-7E92B380FD58}">
  <ds:schemaRefs>
    <ds:schemaRef ds:uri="901b7179-a49d-4669-ab88-101a0e80079b"/>
    <ds:schemaRef ds:uri="http://schemas.microsoft.com/office/2006/metadata/properties"/>
    <ds:schemaRef ds:uri="http://purl.org/dc/terms/"/>
    <ds:schemaRef ds:uri="http://purl.org/dc/dcmitype/"/>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1545</TotalTime>
  <Words>1514</Words>
  <Application>Microsoft Office PowerPoint</Application>
  <PresentationFormat>Widescreen</PresentationFormat>
  <Paragraphs>86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Calibri</vt:lpstr>
      <vt:lpstr>Wingdings</vt:lpstr>
      <vt:lpstr>Office Theme</vt:lpstr>
      <vt:lpstr>Supporting Shona: Bowlby’s Attachment Theory</vt:lpstr>
      <vt:lpstr>Introduction</vt:lpstr>
      <vt:lpstr>What is bowlbys Attachment Theory?</vt:lpstr>
      <vt:lpstr>   key concept separations anxiety and secure bases</vt:lpstr>
      <vt:lpstr> practical strategies</vt:lpstr>
      <vt:lpstr>                      Nature vs Nuture</vt:lpstr>
      <vt:lpstr>Strenghths                            Weaknesses</vt:lpstr>
      <vt:lpstr>Vygotskys Sociocultral Theory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Amyma Naveed (2526202)</dc:creator>
  <cp:lastModifiedBy>Amyma Naveed (2526202)</cp:lastModifiedBy>
  <cp:revision>1</cp:revision>
  <dcterms:created xsi:type="dcterms:W3CDTF">2026-09-24T18:34:28Z</dcterms:created>
  <dcterms:modified xsi:type="dcterms:W3CDTF">2026-10-12T15:40:06Z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