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5" r:id="rId10"/>
    <p:sldId id="266" r:id="rId11"/>
    <p:sldId id="267" r:id="rId12"/>
    <p:sldId id="268" r:id="rId13"/>
    <p:sldId id="270" r:id="rId14"/>
    <p:sldId id="269" r:id="rId15"/>
    <p:sldId id="271" r:id="rId16"/>
    <p:sldId id="272" r:id="rId17"/>
    <p:sldId id="273" r:id="rId18"/>
    <p:sldId id="274" r:id="rId19"/>
    <p:sldId id="275" r:id="rId20"/>
    <p:sldId id="276" r:id="rId21"/>
    <p:sldId id="277" r:id="rId22"/>
    <p:sldId id="285" r:id="rId23"/>
    <p:sldId id="286" r:id="rId24"/>
    <p:sldId id="281" r:id="rId25"/>
    <p:sldId id="280" r:id="rId26"/>
    <p:sldId id="282" r:id="rId27"/>
    <p:sldId id="278" r:id="rId28"/>
    <p:sldId id="279" r:id="rId29"/>
    <p:sldId id="283" r:id="rId30"/>
    <p:sldId id="284" r:id="rId31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94929F5-4746-492B-9D95-F1875A33F295}" v="32" dt="2026-01-26T12:30:37.795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022" autoAdjust="0"/>
    <p:restoredTop sz="94660"/>
  </p:normalViewPr>
  <p:slideViewPr>
    <p:cSldViewPr snapToGrid="0">
      <p:cViewPr varScale="1">
        <p:scale>
          <a:sx n="104" d="100"/>
          <a:sy n="104" d="100"/>
        </p:scale>
        <p:origin x="692" y="8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34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presProps" Target="presProps.xml"/><Relationship Id="rId37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microsoft.com/office/2016/11/relationships/changesInfo" Target="changesInfos/changesInfo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ableStyles" Target="tableStyles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ara Hopkinson" userId="4c46a3d6-da89-4616-bd45-1b70e49404c2" providerId="ADAL" clId="{7F1F0841-190A-46F8-9915-0C9D4FD90F14}"/>
    <pc:docChg chg="undo custSel addSld delSld modSld sldOrd">
      <pc:chgData name="Lara Hopkinson" userId="4c46a3d6-da89-4616-bd45-1b70e49404c2" providerId="ADAL" clId="{7F1F0841-190A-46F8-9915-0C9D4FD90F14}" dt="2026-01-26T12:31:04.433" v="2327" actId="122"/>
      <pc:docMkLst>
        <pc:docMk/>
      </pc:docMkLst>
      <pc:sldChg chg="modSp mod">
        <pc:chgData name="Lara Hopkinson" userId="4c46a3d6-da89-4616-bd45-1b70e49404c2" providerId="ADAL" clId="{7F1F0841-190A-46F8-9915-0C9D4FD90F14}" dt="2026-01-26T10:22:19.180" v="92" actId="20577"/>
        <pc:sldMkLst>
          <pc:docMk/>
          <pc:sldMk cId="3167604244" sldId="257"/>
        </pc:sldMkLst>
        <pc:spChg chg="mod">
          <ac:chgData name="Lara Hopkinson" userId="4c46a3d6-da89-4616-bd45-1b70e49404c2" providerId="ADAL" clId="{7F1F0841-190A-46F8-9915-0C9D4FD90F14}" dt="2026-01-26T10:22:19.180" v="92" actId="20577"/>
          <ac:spMkLst>
            <pc:docMk/>
            <pc:sldMk cId="3167604244" sldId="257"/>
            <ac:spMk id="3" creationId="{00000000-0000-0000-0000-000000000000}"/>
          </ac:spMkLst>
        </pc:spChg>
      </pc:sldChg>
      <pc:sldChg chg="modSp mod">
        <pc:chgData name="Lara Hopkinson" userId="4c46a3d6-da89-4616-bd45-1b70e49404c2" providerId="ADAL" clId="{7F1F0841-190A-46F8-9915-0C9D4FD90F14}" dt="2026-01-26T10:24:49.889" v="108" actId="20577"/>
        <pc:sldMkLst>
          <pc:docMk/>
          <pc:sldMk cId="1184302220" sldId="260"/>
        </pc:sldMkLst>
        <pc:spChg chg="mod">
          <ac:chgData name="Lara Hopkinson" userId="4c46a3d6-da89-4616-bd45-1b70e49404c2" providerId="ADAL" clId="{7F1F0841-190A-46F8-9915-0C9D4FD90F14}" dt="2026-01-26T10:24:49.889" v="108" actId="20577"/>
          <ac:spMkLst>
            <pc:docMk/>
            <pc:sldMk cId="1184302220" sldId="260"/>
            <ac:spMk id="3" creationId="{00000000-0000-0000-0000-000000000000}"/>
          </ac:spMkLst>
        </pc:spChg>
      </pc:sldChg>
      <pc:sldChg chg="modSp mod">
        <pc:chgData name="Lara Hopkinson" userId="4c46a3d6-da89-4616-bd45-1b70e49404c2" providerId="ADAL" clId="{7F1F0841-190A-46F8-9915-0C9D4FD90F14}" dt="2026-01-26T11:18:34.020" v="544" actId="20577"/>
        <pc:sldMkLst>
          <pc:docMk/>
          <pc:sldMk cId="1281999273" sldId="262"/>
        </pc:sldMkLst>
        <pc:graphicFrameChg chg="mod modGraphic">
          <ac:chgData name="Lara Hopkinson" userId="4c46a3d6-da89-4616-bd45-1b70e49404c2" providerId="ADAL" clId="{7F1F0841-190A-46F8-9915-0C9D4FD90F14}" dt="2026-01-26T11:18:34.020" v="544" actId="20577"/>
          <ac:graphicFrameMkLst>
            <pc:docMk/>
            <pc:sldMk cId="1281999273" sldId="262"/>
            <ac:graphicFrameMk id="4" creationId="{00000000-0000-0000-0000-000000000000}"/>
          </ac:graphicFrameMkLst>
        </pc:graphicFrameChg>
      </pc:sldChg>
      <pc:sldChg chg="del">
        <pc:chgData name="Lara Hopkinson" userId="4c46a3d6-da89-4616-bd45-1b70e49404c2" providerId="ADAL" clId="{7F1F0841-190A-46F8-9915-0C9D4FD90F14}" dt="2026-01-26T10:24:30.086" v="105" actId="47"/>
        <pc:sldMkLst>
          <pc:docMk/>
          <pc:sldMk cId="2523756357" sldId="264"/>
        </pc:sldMkLst>
      </pc:sldChg>
      <pc:sldChg chg="modSp mod">
        <pc:chgData name="Lara Hopkinson" userId="4c46a3d6-da89-4616-bd45-1b70e49404c2" providerId="ADAL" clId="{7F1F0841-190A-46F8-9915-0C9D4FD90F14}" dt="2026-01-26T10:24:33.147" v="107" actId="20577"/>
        <pc:sldMkLst>
          <pc:docMk/>
          <pc:sldMk cId="2701413127" sldId="265"/>
        </pc:sldMkLst>
        <pc:spChg chg="mod">
          <ac:chgData name="Lara Hopkinson" userId="4c46a3d6-da89-4616-bd45-1b70e49404c2" providerId="ADAL" clId="{7F1F0841-190A-46F8-9915-0C9D4FD90F14}" dt="2026-01-26T10:24:33.147" v="107" actId="20577"/>
          <ac:spMkLst>
            <pc:docMk/>
            <pc:sldMk cId="2701413127" sldId="265"/>
            <ac:spMk id="2" creationId="{00000000-0000-0000-0000-000000000000}"/>
          </ac:spMkLst>
        </pc:spChg>
      </pc:sldChg>
      <pc:sldChg chg="addSp delSp modSp new mod setBg">
        <pc:chgData name="Lara Hopkinson" userId="4c46a3d6-da89-4616-bd45-1b70e49404c2" providerId="ADAL" clId="{7F1F0841-190A-46F8-9915-0C9D4FD90F14}" dt="2026-01-26T11:33:39.239" v="563" actId="113"/>
        <pc:sldMkLst>
          <pc:docMk/>
          <pc:sldMk cId="899150583" sldId="266"/>
        </pc:sldMkLst>
        <pc:spChg chg="mod ord">
          <ac:chgData name="Lara Hopkinson" userId="4c46a3d6-da89-4616-bd45-1b70e49404c2" providerId="ADAL" clId="{7F1F0841-190A-46F8-9915-0C9D4FD90F14}" dt="2026-01-26T11:33:39.239" v="563" actId="113"/>
          <ac:spMkLst>
            <pc:docMk/>
            <pc:sldMk cId="899150583" sldId="266"/>
            <ac:spMk id="2" creationId="{2FB450F3-346F-46FB-5DFB-45E321426FD1}"/>
          </ac:spMkLst>
        </pc:spChg>
        <pc:spChg chg="del">
          <ac:chgData name="Lara Hopkinson" userId="4c46a3d6-da89-4616-bd45-1b70e49404c2" providerId="ADAL" clId="{7F1F0841-190A-46F8-9915-0C9D4FD90F14}" dt="2026-01-26T11:33:31.816" v="561" actId="931"/>
          <ac:spMkLst>
            <pc:docMk/>
            <pc:sldMk cId="899150583" sldId="266"/>
            <ac:spMk id="3" creationId="{9ADE1389-7728-3E86-E931-9CEB2DC16652}"/>
          </ac:spMkLst>
        </pc:spChg>
        <pc:spChg chg="add">
          <ac:chgData name="Lara Hopkinson" userId="4c46a3d6-da89-4616-bd45-1b70e49404c2" providerId="ADAL" clId="{7F1F0841-190A-46F8-9915-0C9D4FD90F14}" dt="2026-01-26T11:33:36.034" v="562" actId="26606"/>
          <ac:spMkLst>
            <pc:docMk/>
            <pc:sldMk cId="899150583" sldId="266"/>
            <ac:spMk id="10" creationId="{37C89E4B-3C9F-44B9-8B86-D9E3D112D8EC}"/>
          </ac:spMkLst>
        </pc:spChg>
        <pc:picChg chg="add mod">
          <ac:chgData name="Lara Hopkinson" userId="4c46a3d6-da89-4616-bd45-1b70e49404c2" providerId="ADAL" clId="{7F1F0841-190A-46F8-9915-0C9D4FD90F14}" dt="2026-01-26T11:33:36.034" v="562" actId="26606"/>
          <ac:picMkLst>
            <pc:docMk/>
            <pc:sldMk cId="899150583" sldId="266"/>
            <ac:picMk id="5" creationId="{22DCB4DE-8D31-917B-86E6-E8FF2FC49C6E}"/>
          </ac:picMkLst>
        </pc:picChg>
        <pc:cxnChg chg="add">
          <ac:chgData name="Lara Hopkinson" userId="4c46a3d6-da89-4616-bd45-1b70e49404c2" providerId="ADAL" clId="{7F1F0841-190A-46F8-9915-0C9D4FD90F14}" dt="2026-01-26T11:33:36.034" v="562" actId="26606"/>
          <ac:cxnSpMkLst>
            <pc:docMk/>
            <pc:sldMk cId="899150583" sldId="266"/>
            <ac:cxnSpMk id="12" creationId="{AA2EAA10-076F-46BD-8F0F-B9A2FB77A85C}"/>
          </ac:cxnSpMkLst>
        </pc:cxnChg>
        <pc:cxnChg chg="add">
          <ac:chgData name="Lara Hopkinson" userId="4c46a3d6-da89-4616-bd45-1b70e49404c2" providerId="ADAL" clId="{7F1F0841-190A-46F8-9915-0C9D4FD90F14}" dt="2026-01-26T11:33:36.034" v="562" actId="26606"/>
          <ac:cxnSpMkLst>
            <pc:docMk/>
            <pc:sldMk cId="899150583" sldId="266"/>
            <ac:cxnSpMk id="14" creationId="{D891E407-403B-4764-86C9-33A56D3BCAA3}"/>
          </ac:cxnSpMkLst>
        </pc:cxnChg>
      </pc:sldChg>
      <pc:sldChg chg="addSp delSp modSp new mod setBg">
        <pc:chgData name="Lara Hopkinson" userId="4c46a3d6-da89-4616-bd45-1b70e49404c2" providerId="ADAL" clId="{7F1F0841-190A-46F8-9915-0C9D4FD90F14}" dt="2026-01-26T11:34:19.686" v="588" actId="113"/>
        <pc:sldMkLst>
          <pc:docMk/>
          <pc:sldMk cId="3097669756" sldId="267"/>
        </pc:sldMkLst>
        <pc:spChg chg="mod ord">
          <ac:chgData name="Lara Hopkinson" userId="4c46a3d6-da89-4616-bd45-1b70e49404c2" providerId="ADAL" clId="{7F1F0841-190A-46F8-9915-0C9D4FD90F14}" dt="2026-01-26T11:34:19.686" v="588" actId="113"/>
          <ac:spMkLst>
            <pc:docMk/>
            <pc:sldMk cId="3097669756" sldId="267"/>
            <ac:spMk id="2" creationId="{1EF25C3F-12B8-4B9F-B2A4-3A8E636709C5}"/>
          </ac:spMkLst>
        </pc:spChg>
        <pc:spChg chg="del">
          <ac:chgData name="Lara Hopkinson" userId="4c46a3d6-da89-4616-bd45-1b70e49404c2" providerId="ADAL" clId="{7F1F0841-190A-46F8-9915-0C9D4FD90F14}" dt="2026-01-26T11:33:59.683" v="565" actId="931"/>
          <ac:spMkLst>
            <pc:docMk/>
            <pc:sldMk cId="3097669756" sldId="267"/>
            <ac:spMk id="3" creationId="{A73DCF84-751A-1EC5-9495-CCC3E6DB0E24}"/>
          </ac:spMkLst>
        </pc:spChg>
        <pc:spChg chg="add">
          <ac:chgData name="Lara Hopkinson" userId="4c46a3d6-da89-4616-bd45-1b70e49404c2" providerId="ADAL" clId="{7F1F0841-190A-46F8-9915-0C9D4FD90F14}" dt="2026-01-26T11:34:15.778" v="587" actId="26606"/>
          <ac:spMkLst>
            <pc:docMk/>
            <pc:sldMk cId="3097669756" sldId="267"/>
            <ac:spMk id="10" creationId="{37C89E4B-3C9F-44B9-8B86-D9E3D112D8EC}"/>
          </ac:spMkLst>
        </pc:spChg>
        <pc:picChg chg="add mod">
          <ac:chgData name="Lara Hopkinson" userId="4c46a3d6-da89-4616-bd45-1b70e49404c2" providerId="ADAL" clId="{7F1F0841-190A-46F8-9915-0C9D4FD90F14}" dt="2026-01-26T11:34:15.778" v="587" actId="26606"/>
          <ac:picMkLst>
            <pc:docMk/>
            <pc:sldMk cId="3097669756" sldId="267"/>
            <ac:picMk id="5" creationId="{155A1FEA-7F23-51A5-E3A9-89D227674900}"/>
          </ac:picMkLst>
        </pc:picChg>
        <pc:cxnChg chg="add">
          <ac:chgData name="Lara Hopkinson" userId="4c46a3d6-da89-4616-bd45-1b70e49404c2" providerId="ADAL" clId="{7F1F0841-190A-46F8-9915-0C9D4FD90F14}" dt="2026-01-26T11:34:15.778" v="587" actId="26606"/>
          <ac:cxnSpMkLst>
            <pc:docMk/>
            <pc:sldMk cId="3097669756" sldId="267"/>
            <ac:cxnSpMk id="12" creationId="{AA2EAA10-076F-46BD-8F0F-B9A2FB77A85C}"/>
          </ac:cxnSpMkLst>
        </pc:cxnChg>
        <pc:cxnChg chg="add">
          <ac:chgData name="Lara Hopkinson" userId="4c46a3d6-da89-4616-bd45-1b70e49404c2" providerId="ADAL" clId="{7F1F0841-190A-46F8-9915-0C9D4FD90F14}" dt="2026-01-26T11:34:15.778" v="587" actId="26606"/>
          <ac:cxnSpMkLst>
            <pc:docMk/>
            <pc:sldMk cId="3097669756" sldId="267"/>
            <ac:cxnSpMk id="14" creationId="{D891E407-403B-4764-86C9-33A56D3BCAA3}"/>
          </ac:cxnSpMkLst>
        </pc:cxnChg>
      </pc:sldChg>
      <pc:sldChg chg="modSp add mod">
        <pc:chgData name="Lara Hopkinson" userId="4c46a3d6-da89-4616-bd45-1b70e49404c2" providerId="ADAL" clId="{7F1F0841-190A-46F8-9915-0C9D4FD90F14}" dt="2026-01-26T11:34:45.684" v="593" actId="20577"/>
        <pc:sldMkLst>
          <pc:docMk/>
          <pc:sldMk cId="2152125082" sldId="268"/>
        </pc:sldMkLst>
        <pc:spChg chg="mod">
          <ac:chgData name="Lara Hopkinson" userId="4c46a3d6-da89-4616-bd45-1b70e49404c2" providerId="ADAL" clId="{7F1F0841-190A-46F8-9915-0C9D4FD90F14}" dt="2026-01-26T11:34:45.684" v="593" actId="20577"/>
          <ac:spMkLst>
            <pc:docMk/>
            <pc:sldMk cId="2152125082" sldId="268"/>
            <ac:spMk id="2" creationId="{9D1C4143-256F-A0EF-45BF-E3BBBC5DA981}"/>
          </ac:spMkLst>
        </pc:spChg>
      </pc:sldChg>
      <pc:sldChg chg="addSp delSp modSp new mod">
        <pc:chgData name="Lara Hopkinson" userId="4c46a3d6-da89-4616-bd45-1b70e49404c2" providerId="ADAL" clId="{7F1F0841-190A-46F8-9915-0C9D4FD90F14}" dt="2026-01-26T11:38:04.245" v="668"/>
        <pc:sldMkLst>
          <pc:docMk/>
          <pc:sldMk cId="3852130569" sldId="269"/>
        </pc:sldMkLst>
        <pc:spChg chg="mod">
          <ac:chgData name="Lara Hopkinson" userId="4c46a3d6-da89-4616-bd45-1b70e49404c2" providerId="ADAL" clId="{7F1F0841-190A-46F8-9915-0C9D4FD90F14}" dt="2026-01-26T11:36:50.672" v="667" actId="122"/>
          <ac:spMkLst>
            <pc:docMk/>
            <pc:sldMk cId="3852130569" sldId="269"/>
            <ac:spMk id="2" creationId="{0177E55F-1194-F4C9-7CE1-65D21B36C202}"/>
          </ac:spMkLst>
        </pc:spChg>
        <pc:spChg chg="del">
          <ac:chgData name="Lara Hopkinson" userId="4c46a3d6-da89-4616-bd45-1b70e49404c2" providerId="ADAL" clId="{7F1F0841-190A-46F8-9915-0C9D4FD90F14}" dt="2026-01-26T11:36:15.854" v="633" actId="478"/>
          <ac:spMkLst>
            <pc:docMk/>
            <pc:sldMk cId="3852130569" sldId="269"/>
            <ac:spMk id="3" creationId="{3F91AA5F-F999-0B5A-37B8-3A91D8D2B133}"/>
          </ac:spMkLst>
        </pc:spChg>
        <pc:picChg chg="add mod">
          <ac:chgData name="Lara Hopkinson" userId="4c46a3d6-da89-4616-bd45-1b70e49404c2" providerId="ADAL" clId="{7F1F0841-190A-46F8-9915-0C9D4FD90F14}" dt="2026-01-26T11:38:04.245" v="668"/>
          <ac:picMkLst>
            <pc:docMk/>
            <pc:sldMk cId="3852130569" sldId="269"/>
            <ac:picMk id="1026" creationId="{F6BF6D3A-537D-76DB-F79D-ECF5BC752FA5}"/>
          </ac:picMkLst>
        </pc:picChg>
      </pc:sldChg>
      <pc:sldChg chg="modSp add mod">
        <pc:chgData name="Lara Hopkinson" userId="4c46a3d6-da89-4616-bd45-1b70e49404c2" providerId="ADAL" clId="{7F1F0841-190A-46F8-9915-0C9D4FD90F14}" dt="2026-01-26T11:35:28.923" v="632" actId="20577"/>
        <pc:sldMkLst>
          <pc:docMk/>
          <pc:sldMk cId="2265159445" sldId="270"/>
        </pc:sldMkLst>
        <pc:spChg chg="mod">
          <ac:chgData name="Lara Hopkinson" userId="4c46a3d6-da89-4616-bd45-1b70e49404c2" providerId="ADAL" clId="{7F1F0841-190A-46F8-9915-0C9D4FD90F14}" dt="2026-01-26T11:35:28.923" v="632" actId="20577"/>
          <ac:spMkLst>
            <pc:docMk/>
            <pc:sldMk cId="2265159445" sldId="270"/>
            <ac:spMk id="2" creationId="{721935D2-BCFF-9654-6B6E-13011EA4A359}"/>
          </ac:spMkLst>
        </pc:spChg>
      </pc:sldChg>
      <pc:sldChg chg="addSp delSp modSp new mod">
        <pc:chgData name="Lara Hopkinson" userId="4c46a3d6-da89-4616-bd45-1b70e49404c2" providerId="ADAL" clId="{7F1F0841-190A-46F8-9915-0C9D4FD90F14}" dt="2026-01-26T11:51:28.009" v="862" actId="20577"/>
        <pc:sldMkLst>
          <pc:docMk/>
          <pc:sldMk cId="3578867317" sldId="271"/>
        </pc:sldMkLst>
        <pc:spChg chg="mod">
          <ac:chgData name="Lara Hopkinson" userId="4c46a3d6-da89-4616-bd45-1b70e49404c2" providerId="ADAL" clId="{7F1F0841-190A-46F8-9915-0C9D4FD90F14}" dt="2026-01-26T11:38:55.432" v="689"/>
          <ac:spMkLst>
            <pc:docMk/>
            <pc:sldMk cId="3578867317" sldId="271"/>
            <ac:spMk id="2" creationId="{E480D551-6D10-E953-2067-62C4F689C765}"/>
          </ac:spMkLst>
        </pc:spChg>
        <pc:spChg chg="del">
          <ac:chgData name="Lara Hopkinson" userId="4c46a3d6-da89-4616-bd45-1b70e49404c2" providerId="ADAL" clId="{7F1F0841-190A-46F8-9915-0C9D4FD90F14}" dt="2026-01-26T11:39:21.735" v="690"/>
          <ac:spMkLst>
            <pc:docMk/>
            <pc:sldMk cId="3578867317" sldId="271"/>
            <ac:spMk id="3" creationId="{FD3D6966-3137-A4A0-F942-860BE4248275}"/>
          </ac:spMkLst>
        </pc:spChg>
        <pc:spChg chg="add mod">
          <ac:chgData name="Lara Hopkinson" userId="4c46a3d6-da89-4616-bd45-1b70e49404c2" providerId="ADAL" clId="{7F1F0841-190A-46F8-9915-0C9D4FD90F14}" dt="2026-01-26T11:47:56.182" v="783" actId="20577"/>
          <ac:spMkLst>
            <pc:docMk/>
            <pc:sldMk cId="3578867317" sldId="271"/>
            <ac:spMk id="5" creationId="{B7B8762F-189E-4DF2-89B4-58EE29DD611C}"/>
          </ac:spMkLst>
        </pc:spChg>
        <pc:graphicFrameChg chg="add mod modGraphic">
          <ac:chgData name="Lara Hopkinson" userId="4c46a3d6-da89-4616-bd45-1b70e49404c2" providerId="ADAL" clId="{7F1F0841-190A-46F8-9915-0C9D4FD90F14}" dt="2026-01-26T11:51:28.009" v="862" actId="20577"/>
          <ac:graphicFrameMkLst>
            <pc:docMk/>
            <pc:sldMk cId="3578867317" sldId="271"/>
            <ac:graphicFrameMk id="4" creationId="{6ADE38E3-C226-4721-85EE-7091EF9159EA}"/>
          </ac:graphicFrameMkLst>
        </pc:graphicFrameChg>
      </pc:sldChg>
      <pc:sldChg chg="modSp add mod">
        <pc:chgData name="Lara Hopkinson" userId="4c46a3d6-da89-4616-bd45-1b70e49404c2" providerId="ADAL" clId="{7F1F0841-190A-46F8-9915-0C9D4FD90F14}" dt="2026-01-26T11:52:24.359" v="931" actId="20577"/>
        <pc:sldMkLst>
          <pc:docMk/>
          <pc:sldMk cId="2529649529" sldId="272"/>
        </pc:sldMkLst>
        <pc:spChg chg="mod">
          <ac:chgData name="Lara Hopkinson" userId="4c46a3d6-da89-4616-bd45-1b70e49404c2" providerId="ADAL" clId="{7F1F0841-190A-46F8-9915-0C9D4FD90F14}" dt="2026-01-26T11:48:02.802" v="790" actId="20577"/>
          <ac:spMkLst>
            <pc:docMk/>
            <pc:sldMk cId="2529649529" sldId="272"/>
            <ac:spMk id="5" creationId="{2329C6AB-10BC-BDD3-3973-52168B6DA9DD}"/>
          </ac:spMkLst>
        </pc:spChg>
        <pc:graphicFrameChg chg="modGraphic">
          <ac:chgData name="Lara Hopkinson" userId="4c46a3d6-da89-4616-bd45-1b70e49404c2" providerId="ADAL" clId="{7F1F0841-190A-46F8-9915-0C9D4FD90F14}" dt="2026-01-26T11:52:24.359" v="931" actId="20577"/>
          <ac:graphicFrameMkLst>
            <pc:docMk/>
            <pc:sldMk cId="2529649529" sldId="272"/>
            <ac:graphicFrameMk id="4" creationId="{ACEF9F48-D3D8-0CA9-0D14-410E933C8EA2}"/>
          </ac:graphicFrameMkLst>
        </pc:graphicFrameChg>
      </pc:sldChg>
      <pc:sldChg chg="modSp new mod modAnim">
        <pc:chgData name="Lara Hopkinson" userId="4c46a3d6-da89-4616-bd45-1b70e49404c2" providerId="ADAL" clId="{7F1F0841-190A-46F8-9915-0C9D4FD90F14}" dt="2026-01-26T11:49:08.374" v="819"/>
        <pc:sldMkLst>
          <pc:docMk/>
          <pc:sldMk cId="1240364169" sldId="273"/>
        </pc:sldMkLst>
        <pc:spChg chg="mod">
          <ac:chgData name="Lara Hopkinson" userId="4c46a3d6-da89-4616-bd45-1b70e49404c2" providerId="ADAL" clId="{7F1F0841-190A-46F8-9915-0C9D4FD90F14}" dt="2026-01-26T11:48:28.293" v="811"/>
          <ac:spMkLst>
            <pc:docMk/>
            <pc:sldMk cId="1240364169" sldId="273"/>
            <ac:spMk id="2" creationId="{01FCB0EC-98DB-1720-0EC5-5A1BD94365D4}"/>
          </ac:spMkLst>
        </pc:spChg>
        <pc:spChg chg="mod">
          <ac:chgData name="Lara Hopkinson" userId="4c46a3d6-da89-4616-bd45-1b70e49404c2" providerId="ADAL" clId="{7F1F0841-190A-46F8-9915-0C9D4FD90F14}" dt="2026-01-26T11:48:59.297" v="818" actId="20577"/>
          <ac:spMkLst>
            <pc:docMk/>
            <pc:sldMk cId="1240364169" sldId="273"/>
            <ac:spMk id="3" creationId="{315FDE5F-C2CF-96E9-982F-CD24CFE42408}"/>
          </ac:spMkLst>
        </pc:spChg>
      </pc:sldChg>
      <pc:sldChg chg="modSp new mod">
        <pc:chgData name="Lara Hopkinson" userId="4c46a3d6-da89-4616-bd45-1b70e49404c2" providerId="ADAL" clId="{7F1F0841-190A-46F8-9915-0C9D4FD90F14}" dt="2026-01-26T11:53:50.498" v="1006" actId="20577"/>
        <pc:sldMkLst>
          <pc:docMk/>
          <pc:sldMk cId="3581430214" sldId="274"/>
        </pc:sldMkLst>
        <pc:spChg chg="mod">
          <ac:chgData name="Lara Hopkinson" userId="4c46a3d6-da89-4616-bd45-1b70e49404c2" providerId="ADAL" clId="{7F1F0841-190A-46F8-9915-0C9D4FD90F14}" dt="2026-01-26T11:52:50.274" v="955"/>
          <ac:spMkLst>
            <pc:docMk/>
            <pc:sldMk cId="3581430214" sldId="274"/>
            <ac:spMk id="2" creationId="{4D7051FA-A615-49E0-8334-EE6702252D6E}"/>
          </ac:spMkLst>
        </pc:spChg>
        <pc:spChg chg="mod">
          <ac:chgData name="Lara Hopkinson" userId="4c46a3d6-da89-4616-bd45-1b70e49404c2" providerId="ADAL" clId="{7F1F0841-190A-46F8-9915-0C9D4FD90F14}" dt="2026-01-26T11:53:50.498" v="1006" actId="20577"/>
          <ac:spMkLst>
            <pc:docMk/>
            <pc:sldMk cId="3581430214" sldId="274"/>
            <ac:spMk id="3" creationId="{40EFCBE1-84EA-860C-AD0A-47182F89D563}"/>
          </ac:spMkLst>
        </pc:spChg>
      </pc:sldChg>
      <pc:sldChg chg="modSp new mod">
        <pc:chgData name="Lara Hopkinson" userId="4c46a3d6-da89-4616-bd45-1b70e49404c2" providerId="ADAL" clId="{7F1F0841-190A-46F8-9915-0C9D4FD90F14}" dt="2026-01-26T11:55:14.371" v="1080"/>
        <pc:sldMkLst>
          <pc:docMk/>
          <pc:sldMk cId="2515039134" sldId="275"/>
        </pc:sldMkLst>
        <pc:spChg chg="mod">
          <ac:chgData name="Lara Hopkinson" userId="4c46a3d6-da89-4616-bd45-1b70e49404c2" providerId="ADAL" clId="{7F1F0841-190A-46F8-9915-0C9D4FD90F14}" dt="2026-01-26T11:55:14.371" v="1080"/>
          <ac:spMkLst>
            <pc:docMk/>
            <pc:sldMk cId="2515039134" sldId="275"/>
            <ac:spMk id="2" creationId="{474018D1-510F-4004-2FA0-A8F6AC5AB9E9}"/>
          </ac:spMkLst>
        </pc:spChg>
        <pc:spChg chg="mod">
          <ac:chgData name="Lara Hopkinson" userId="4c46a3d6-da89-4616-bd45-1b70e49404c2" providerId="ADAL" clId="{7F1F0841-190A-46F8-9915-0C9D4FD90F14}" dt="2026-01-26T11:54:56.088" v="1027" actId="27636"/>
          <ac:spMkLst>
            <pc:docMk/>
            <pc:sldMk cId="2515039134" sldId="275"/>
            <ac:spMk id="3" creationId="{2CC26860-E3D6-8B1C-E107-2DF6093788AE}"/>
          </ac:spMkLst>
        </pc:spChg>
      </pc:sldChg>
      <pc:sldChg chg="modSp new mod">
        <pc:chgData name="Lara Hopkinson" userId="4c46a3d6-da89-4616-bd45-1b70e49404c2" providerId="ADAL" clId="{7F1F0841-190A-46F8-9915-0C9D4FD90F14}" dt="2026-01-26T11:59:05.879" v="1100" actId="15"/>
        <pc:sldMkLst>
          <pc:docMk/>
          <pc:sldMk cId="3305240426" sldId="276"/>
        </pc:sldMkLst>
        <pc:spChg chg="mod">
          <ac:chgData name="Lara Hopkinson" userId="4c46a3d6-da89-4616-bd45-1b70e49404c2" providerId="ADAL" clId="{7F1F0841-190A-46F8-9915-0C9D4FD90F14}" dt="2026-01-26T11:55:40.259" v="1097"/>
          <ac:spMkLst>
            <pc:docMk/>
            <pc:sldMk cId="3305240426" sldId="276"/>
            <ac:spMk id="2" creationId="{968389DF-10DD-774D-F3FB-C09F2F0631DB}"/>
          </ac:spMkLst>
        </pc:spChg>
        <pc:spChg chg="mod">
          <ac:chgData name="Lara Hopkinson" userId="4c46a3d6-da89-4616-bd45-1b70e49404c2" providerId="ADAL" clId="{7F1F0841-190A-46F8-9915-0C9D4FD90F14}" dt="2026-01-26T11:59:05.879" v="1100" actId="15"/>
          <ac:spMkLst>
            <pc:docMk/>
            <pc:sldMk cId="3305240426" sldId="276"/>
            <ac:spMk id="3" creationId="{9DBEFF22-2291-336D-2B67-8AB0D6ED18FC}"/>
          </ac:spMkLst>
        </pc:spChg>
      </pc:sldChg>
      <pc:sldChg chg="addSp delSp modSp new mod">
        <pc:chgData name="Lara Hopkinson" userId="4c46a3d6-da89-4616-bd45-1b70e49404c2" providerId="ADAL" clId="{7F1F0841-190A-46F8-9915-0C9D4FD90F14}" dt="2026-01-26T12:00:29.699" v="1156" actId="1076"/>
        <pc:sldMkLst>
          <pc:docMk/>
          <pc:sldMk cId="3715658623" sldId="277"/>
        </pc:sldMkLst>
        <pc:spChg chg="del">
          <ac:chgData name="Lara Hopkinson" userId="4c46a3d6-da89-4616-bd45-1b70e49404c2" providerId="ADAL" clId="{7F1F0841-190A-46F8-9915-0C9D4FD90F14}" dt="2026-01-26T11:59:54.606" v="1107" actId="478"/>
          <ac:spMkLst>
            <pc:docMk/>
            <pc:sldMk cId="3715658623" sldId="277"/>
            <ac:spMk id="2" creationId="{92BF9AC7-696F-496D-7714-15D922A2E61E}"/>
          </ac:spMkLst>
        </pc:spChg>
        <pc:spChg chg="del">
          <ac:chgData name="Lara Hopkinson" userId="4c46a3d6-da89-4616-bd45-1b70e49404c2" providerId="ADAL" clId="{7F1F0841-190A-46F8-9915-0C9D4FD90F14}" dt="2026-01-26T11:59:55.636" v="1108" actId="478"/>
          <ac:spMkLst>
            <pc:docMk/>
            <pc:sldMk cId="3715658623" sldId="277"/>
            <ac:spMk id="3" creationId="{753EA7DE-5992-DD78-1DD1-C4FB7045C627}"/>
          </ac:spMkLst>
        </pc:spChg>
        <pc:spChg chg="add mod">
          <ac:chgData name="Lara Hopkinson" userId="4c46a3d6-da89-4616-bd45-1b70e49404c2" providerId="ADAL" clId="{7F1F0841-190A-46F8-9915-0C9D4FD90F14}" dt="2026-01-26T12:00:29.699" v="1156" actId="1076"/>
          <ac:spMkLst>
            <pc:docMk/>
            <pc:sldMk cId="3715658623" sldId="277"/>
            <ac:spMk id="6" creationId="{A443A185-0A30-6A94-964A-353991102C30}"/>
          </ac:spMkLst>
        </pc:spChg>
        <pc:picChg chg="add mod modCrop">
          <ac:chgData name="Lara Hopkinson" userId="4c46a3d6-da89-4616-bd45-1b70e49404c2" providerId="ADAL" clId="{7F1F0841-190A-46F8-9915-0C9D4FD90F14}" dt="2026-01-26T11:59:59.607" v="1109" actId="1076"/>
          <ac:picMkLst>
            <pc:docMk/>
            <pc:sldMk cId="3715658623" sldId="277"/>
            <ac:picMk id="5" creationId="{F73C58A7-444A-282F-AB1B-348AA9171ABB}"/>
          </ac:picMkLst>
        </pc:picChg>
      </pc:sldChg>
      <pc:sldChg chg="modSp new mod modAnim">
        <pc:chgData name="Lara Hopkinson" userId="4c46a3d6-da89-4616-bd45-1b70e49404c2" providerId="ADAL" clId="{7F1F0841-190A-46F8-9915-0C9D4FD90F14}" dt="2026-01-26T12:03:42.648" v="1446"/>
        <pc:sldMkLst>
          <pc:docMk/>
          <pc:sldMk cId="3601598364" sldId="278"/>
        </pc:sldMkLst>
        <pc:spChg chg="mod">
          <ac:chgData name="Lara Hopkinson" userId="4c46a3d6-da89-4616-bd45-1b70e49404c2" providerId="ADAL" clId="{7F1F0841-190A-46F8-9915-0C9D4FD90F14}" dt="2026-01-26T12:02:14.011" v="1186"/>
          <ac:spMkLst>
            <pc:docMk/>
            <pc:sldMk cId="3601598364" sldId="278"/>
            <ac:spMk id="2" creationId="{D510F968-D16F-8EA5-4AEC-4168087EC6F3}"/>
          </ac:spMkLst>
        </pc:spChg>
        <pc:spChg chg="mod">
          <ac:chgData name="Lara Hopkinson" userId="4c46a3d6-da89-4616-bd45-1b70e49404c2" providerId="ADAL" clId="{7F1F0841-190A-46F8-9915-0C9D4FD90F14}" dt="2026-01-26T12:03:15.341" v="1427" actId="20577"/>
          <ac:spMkLst>
            <pc:docMk/>
            <pc:sldMk cId="3601598364" sldId="278"/>
            <ac:spMk id="3" creationId="{B1B659C6-15A5-9D5F-1EBD-758A7AC4C60B}"/>
          </ac:spMkLst>
        </pc:spChg>
      </pc:sldChg>
      <pc:sldChg chg="addSp delSp modSp new mod">
        <pc:chgData name="Lara Hopkinson" userId="4c46a3d6-da89-4616-bd45-1b70e49404c2" providerId="ADAL" clId="{7F1F0841-190A-46F8-9915-0C9D4FD90F14}" dt="2026-01-26T12:05:15.487" v="1455" actId="1076"/>
        <pc:sldMkLst>
          <pc:docMk/>
          <pc:sldMk cId="4101925028" sldId="279"/>
        </pc:sldMkLst>
        <pc:spChg chg="mod">
          <ac:chgData name="Lara Hopkinson" userId="4c46a3d6-da89-4616-bd45-1b70e49404c2" providerId="ADAL" clId="{7F1F0841-190A-46F8-9915-0C9D4FD90F14}" dt="2026-01-26T12:04:53.556" v="1451"/>
          <ac:spMkLst>
            <pc:docMk/>
            <pc:sldMk cId="4101925028" sldId="279"/>
            <ac:spMk id="2" creationId="{D2DEFD66-74AA-FAD8-4AC0-1CE23A6DA786}"/>
          </ac:spMkLst>
        </pc:spChg>
        <pc:spChg chg="del">
          <ac:chgData name="Lara Hopkinson" userId="4c46a3d6-da89-4616-bd45-1b70e49404c2" providerId="ADAL" clId="{7F1F0841-190A-46F8-9915-0C9D4FD90F14}" dt="2026-01-26T12:04:56.785" v="1452" actId="478"/>
          <ac:spMkLst>
            <pc:docMk/>
            <pc:sldMk cId="4101925028" sldId="279"/>
            <ac:spMk id="3" creationId="{0A52B420-DBB3-1855-FF21-FDBAD5EFCDFD}"/>
          </ac:spMkLst>
        </pc:spChg>
        <pc:picChg chg="add mod modCrop">
          <ac:chgData name="Lara Hopkinson" userId="4c46a3d6-da89-4616-bd45-1b70e49404c2" providerId="ADAL" clId="{7F1F0841-190A-46F8-9915-0C9D4FD90F14}" dt="2026-01-26T12:05:15.487" v="1455" actId="1076"/>
          <ac:picMkLst>
            <pc:docMk/>
            <pc:sldMk cId="4101925028" sldId="279"/>
            <ac:picMk id="5" creationId="{A92C46CB-656B-8FAF-FF9C-309C66037C1E}"/>
          </ac:picMkLst>
        </pc:picChg>
      </pc:sldChg>
      <pc:sldChg chg="modSp new mod">
        <pc:chgData name="Lara Hopkinson" userId="4c46a3d6-da89-4616-bd45-1b70e49404c2" providerId="ADAL" clId="{7F1F0841-190A-46F8-9915-0C9D4FD90F14}" dt="2026-01-26T12:13:05.673" v="1746" actId="20577"/>
        <pc:sldMkLst>
          <pc:docMk/>
          <pc:sldMk cId="1767244023" sldId="280"/>
        </pc:sldMkLst>
        <pc:spChg chg="mod">
          <ac:chgData name="Lara Hopkinson" userId="4c46a3d6-da89-4616-bd45-1b70e49404c2" providerId="ADAL" clId="{7F1F0841-190A-46F8-9915-0C9D4FD90F14}" dt="2026-01-26T12:10:58.315" v="1509"/>
          <ac:spMkLst>
            <pc:docMk/>
            <pc:sldMk cId="1767244023" sldId="280"/>
            <ac:spMk id="2" creationId="{391F6832-04F4-4605-DFCD-B793469E2703}"/>
          </ac:spMkLst>
        </pc:spChg>
        <pc:spChg chg="mod">
          <ac:chgData name="Lara Hopkinson" userId="4c46a3d6-da89-4616-bd45-1b70e49404c2" providerId="ADAL" clId="{7F1F0841-190A-46F8-9915-0C9D4FD90F14}" dt="2026-01-26T12:13:05.673" v="1746" actId="20577"/>
          <ac:spMkLst>
            <pc:docMk/>
            <pc:sldMk cId="1767244023" sldId="280"/>
            <ac:spMk id="3" creationId="{58D96A56-81E7-B68E-252F-6437D3C09EC6}"/>
          </ac:spMkLst>
        </pc:spChg>
      </pc:sldChg>
      <pc:sldChg chg="modSp add mod ord">
        <pc:chgData name="Lara Hopkinson" userId="4c46a3d6-da89-4616-bd45-1b70e49404c2" providerId="ADAL" clId="{7F1F0841-190A-46F8-9915-0C9D4FD90F14}" dt="2026-01-26T12:10:35.192" v="1488" actId="20577"/>
        <pc:sldMkLst>
          <pc:docMk/>
          <pc:sldMk cId="3045951498" sldId="281"/>
        </pc:sldMkLst>
        <pc:spChg chg="mod">
          <ac:chgData name="Lara Hopkinson" userId="4c46a3d6-da89-4616-bd45-1b70e49404c2" providerId="ADAL" clId="{7F1F0841-190A-46F8-9915-0C9D4FD90F14}" dt="2026-01-26T12:10:35.192" v="1488" actId="20577"/>
          <ac:spMkLst>
            <pc:docMk/>
            <pc:sldMk cId="3045951498" sldId="281"/>
            <ac:spMk id="2" creationId="{FC630EF1-F98A-EBFA-A5F0-620D04BFDE28}"/>
          </ac:spMkLst>
        </pc:spChg>
      </pc:sldChg>
      <pc:sldChg chg="modSp add mod ord">
        <pc:chgData name="Lara Hopkinson" userId="4c46a3d6-da89-4616-bd45-1b70e49404c2" providerId="ADAL" clId="{7F1F0841-190A-46F8-9915-0C9D4FD90F14}" dt="2026-01-26T12:13:29.524" v="1765" actId="20577"/>
        <pc:sldMkLst>
          <pc:docMk/>
          <pc:sldMk cId="4013517274" sldId="282"/>
        </pc:sldMkLst>
        <pc:spChg chg="mod">
          <ac:chgData name="Lara Hopkinson" userId="4c46a3d6-da89-4616-bd45-1b70e49404c2" providerId="ADAL" clId="{7F1F0841-190A-46F8-9915-0C9D4FD90F14}" dt="2026-01-26T12:13:29.524" v="1765" actId="20577"/>
          <ac:spMkLst>
            <pc:docMk/>
            <pc:sldMk cId="4013517274" sldId="282"/>
            <ac:spMk id="2" creationId="{B5E5355A-8F2C-A5F8-B81E-0FDEEB84C257}"/>
          </ac:spMkLst>
        </pc:spChg>
      </pc:sldChg>
      <pc:sldChg chg="modSp new mod">
        <pc:chgData name="Lara Hopkinson" userId="4c46a3d6-da89-4616-bd45-1b70e49404c2" providerId="ADAL" clId="{7F1F0841-190A-46F8-9915-0C9D4FD90F14}" dt="2026-01-26T12:14:37.808" v="1995" actId="20577"/>
        <pc:sldMkLst>
          <pc:docMk/>
          <pc:sldMk cId="1927238828" sldId="283"/>
        </pc:sldMkLst>
        <pc:spChg chg="mod">
          <ac:chgData name="Lara Hopkinson" userId="4c46a3d6-da89-4616-bd45-1b70e49404c2" providerId="ADAL" clId="{7F1F0841-190A-46F8-9915-0C9D4FD90F14}" dt="2026-01-26T12:13:55.719" v="1798"/>
          <ac:spMkLst>
            <pc:docMk/>
            <pc:sldMk cId="1927238828" sldId="283"/>
            <ac:spMk id="2" creationId="{5259FA2E-C9BF-4CF9-A00B-235E4E3B3D76}"/>
          </ac:spMkLst>
        </pc:spChg>
        <pc:spChg chg="mod">
          <ac:chgData name="Lara Hopkinson" userId="4c46a3d6-da89-4616-bd45-1b70e49404c2" providerId="ADAL" clId="{7F1F0841-190A-46F8-9915-0C9D4FD90F14}" dt="2026-01-26T12:14:37.808" v="1995" actId="20577"/>
          <ac:spMkLst>
            <pc:docMk/>
            <pc:sldMk cId="1927238828" sldId="283"/>
            <ac:spMk id="3" creationId="{D08E0FB6-EAA1-A72D-0436-9FA5368538C6}"/>
          </ac:spMkLst>
        </pc:spChg>
      </pc:sldChg>
      <pc:sldChg chg="addSp delSp modSp new mod">
        <pc:chgData name="Lara Hopkinson" userId="4c46a3d6-da89-4616-bd45-1b70e49404c2" providerId="ADAL" clId="{7F1F0841-190A-46F8-9915-0C9D4FD90F14}" dt="2026-01-26T12:31:04.433" v="2327" actId="122"/>
        <pc:sldMkLst>
          <pc:docMk/>
          <pc:sldMk cId="798696565" sldId="284"/>
        </pc:sldMkLst>
        <pc:spChg chg="mod">
          <ac:chgData name="Lara Hopkinson" userId="4c46a3d6-da89-4616-bd45-1b70e49404c2" providerId="ADAL" clId="{7F1F0841-190A-46F8-9915-0C9D4FD90F14}" dt="2026-01-26T12:31:04.433" v="2327" actId="122"/>
          <ac:spMkLst>
            <pc:docMk/>
            <pc:sldMk cId="798696565" sldId="284"/>
            <ac:spMk id="2" creationId="{8F178881-9859-7B71-9EE4-4D7E42188B93}"/>
          </ac:spMkLst>
        </pc:spChg>
        <pc:spChg chg="del">
          <ac:chgData name="Lara Hopkinson" userId="4c46a3d6-da89-4616-bd45-1b70e49404c2" providerId="ADAL" clId="{7F1F0841-190A-46F8-9915-0C9D4FD90F14}" dt="2026-01-26T12:30:41.219" v="2319" actId="478"/>
          <ac:spMkLst>
            <pc:docMk/>
            <pc:sldMk cId="798696565" sldId="284"/>
            <ac:spMk id="3" creationId="{D21CB21B-9362-5627-92BE-3E867D90E453}"/>
          </ac:spMkLst>
        </pc:spChg>
        <pc:picChg chg="add mod modCrop">
          <ac:chgData name="Lara Hopkinson" userId="4c46a3d6-da89-4616-bd45-1b70e49404c2" providerId="ADAL" clId="{7F1F0841-190A-46F8-9915-0C9D4FD90F14}" dt="2026-01-26T12:31:01.159" v="2326" actId="14100"/>
          <ac:picMkLst>
            <pc:docMk/>
            <pc:sldMk cId="798696565" sldId="284"/>
            <ac:picMk id="5" creationId="{4B331A6D-E8F8-DF54-ADD2-B823474BB0A6}"/>
          </ac:picMkLst>
        </pc:picChg>
      </pc:sldChg>
      <pc:sldChg chg="modSp new mod">
        <pc:chgData name="Lara Hopkinson" userId="4c46a3d6-da89-4616-bd45-1b70e49404c2" providerId="ADAL" clId="{7F1F0841-190A-46F8-9915-0C9D4FD90F14}" dt="2026-01-26T12:17:46.385" v="2225" actId="20577"/>
        <pc:sldMkLst>
          <pc:docMk/>
          <pc:sldMk cId="1603326898" sldId="285"/>
        </pc:sldMkLst>
        <pc:spChg chg="mod">
          <ac:chgData name="Lara Hopkinson" userId="4c46a3d6-da89-4616-bd45-1b70e49404c2" providerId="ADAL" clId="{7F1F0841-190A-46F8-9915-0C9D4FD90F14}" dt="2026-01-26T12:16:40.864" v="2021"/>
          <ac:spMkLst>
            <pc:docMk/>
            <pc:sldMk cId="1603326898" sldId="285"/>
            <ac:spMk id="2" creationId="{9CD58655-5FB9-815B-9DFD-E56DA40C1CC1}"/>
          </ac:spMkLst>
        </pc:spChg>
        <pc:spChg chg="mod">
          <ac:chgData name="Lara Hopkinson" userId="4c46a3d6-da89-4616-bd45-1b70e49404c2" providerId="ADAL" clId="{7F1F0841-190A-46F8-9915-0C9D4FD90F14}" dt="2026-01-26T12:17:46.385" v="2225" actId="20577"/>
          <ac:spMkLst>
            <pc:docMk/>
            <pc:sldMk cId="1603326898" sldId="285"/>
            <ac:spMk id="3" creationId="{818435B8-1134-E581-4FDD-3DDFC1053077}"/>
          </ac:spMkLst>
        </pc:spChg>
      </pc:sldChg>
      <pc:sldChg chg="addSp delSp modSp new mod">
        <pc:chgData name="Lara Hopkinson" userId="4c46a3d6-da89-4616-bd45-1b70e49404c2" providerId="ADAL" clId="{7F1F0841-190A-46F8-9915-0C9D4FD90F14}" dt="2026-01-26T12:24:21.977" v="2299" actId="14100"/>
        <pc:sldMkLst>
          <pc:docMk/>
          <pc:sldMk cId="369868288" sldId="286"/>
        </pc:sldMkLst>
        <pc:spChg chg="mod">
          <ac:chgData name="Lara Hopkinson" userId="4c46a3d6-da89-4616-bd45-1b70e49404c2" providerId="ADAL" clId="{7F1F0841-190A-46F8-9915-0C9D4FD90F14}" dt="2026-01-26T12:24:21.977" v="2299" actId="14100"/>
          <ac:spMkLst>
            <pc:docMk/>
            <pc:sldMk cId="369868288" sldId="286"/>
            <ac:spMk id="2" creationId="{09612AC3-7E32-1F5A-F470-1B478421F6E7}"/>
          </ac:spMkLst>
        </pc:spChg>
        <pc:spChg chg="del">
          <ac:chgData name="Lara Hopkinson" userId="4c46a3d6-da89-4616-bd45-1b70e49404c2" providerId="ADAL" clId="{7F1F0841-190A-46F8-9915-0C9D4FD90F14}" dt="2026-01-26T12:19:31.297" v="2231" actId="22"/>
          <ac:spMkLst>
            <pc:docMk/>
            <pc:sldMk cId="369868288" sldId="286"/>
            <ac:spMk id="3" creationId="{C108FF1D-9031-AB31-CF51-913E08B3C16F}"/>
          </ac:spMkLst>
        </pc:spChg>
        <pc:picChg chg="add mod modCrop">
          <ac:chgData name="Lara Hopkinson" userId="4c46a3d6-da89-4616-bd45-1b70e49404c2" providerId="ADAL" clId="{7F1F0841-190A-46F8-9915-0C9D4FD90F14}" dt="2026-01-26T12:23:57.345" v="2285" actId="14100"/>
          <ac:picMkLst>
            <pc:docMk/>
            <pc:sldMk cId="369868288" sldId="286"/>
            <ac:picMk id="5" creationId="{5C539EBD-971C-209A-229A-5C49C44015DA}"/>
          </ac:picMkLst>
        </pc:picChg>
        <pc:picChg chg="add mod ord modCrop">
          <ac:chgData name="Lara Hopkinson" userId="4c46a3d6-da89-4616-bd45-1b70e49404c2" providerId="ADAL" clId="{7F1F0841-190A-46F8-9915-0C9D4FD90F14}" dt="2026-01-26T12:23:57.345" v="2285" actId="14100"/>
          <ac:picMkLst>
            <pc:docMk/>
            <pc:sldMk cId="369868288" sldId="286"/>
            <ac:picMk id="7" creationId="{F0ABDED8-E8EA-2249-BEF7-431239A7D8EB}"/>
          </ac:picMkLst>
        </pc:picChg>
        <pc:picChg chg="add mod ord modCrop">
          <ac:chgData name="Lara Hopkinson" userId="4c46a3d6-da89-4616-bd45-1b70e49404c2" providerId="ADAL" clId="{7F1F0841-190A-46F8-9915-0C9D4FD90F14}" dt="2026-01-26T12:23:57.345" v="2285" actId="14100"/>
          <ac:picMkLst>
            <pc:docMk/>
            <pc:sldMk cId="369868288" sldId="286"/>
            <ac:picMk id="9" creationId="{DDC7C2DE-E74A-10A6-AE64-9AAEFA555139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41CDE8-B82B-4B55-BAE4-1BEB9B5D3FE2}" type="datetimeFigureOut">
              <a:rPr lang="en-GB" smtClean="0"/>
              <a:t>26/01/2026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5C8A12-3DC4-4106-AC74-ACBCE2B232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31722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41CDE8-B82B-4B55-BAE4-1BEB9B5D3FE2}" type="datetimeFigureOut">
              <a:rPr lang="en-GB" smtClean="0"/>
              <a:t>26/01/2026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5C8A12-3DC4-4106-AC74-ACBCE2B232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95313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41CDE8-B82B-4B55-BAE4-1BEB9B5D3FE2}" type="datetimeFigureOut">
              <a:rPr lang="en-GB" smtClean="0"/>
              <a:t>26/01/2026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5C8A12-3DC4-4106-AC74-ACBCE2B232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211260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41CDE8-B82B-4B55-BAE4-1BEB9B5D3FE2}" type="datetimeFigureOut">
              <a:rPr lang="en-GB" smtClean="0"/>
              <a:t>26/01/2026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5C8A12-3DC4-4106-AC74-ACBCE2B232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194996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41CDE8-B82B-4B55-BAE4-1BEB9B5D3FE2}" type="datetimeFigureOut">
              <a:rPr lang="en-GB" smtClean="0"/>
              <a:t>26/01/2026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5C8A12-3DC4-4106-AC74-ACBCE2B232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4297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41CDE8-B82B-4B55-BAE4-1BEB9B5D3FE2}" type="datetimeFigureOut">
              <a:rPr lang="en-GB" smtClean="0"/>
              <a:t>26/01/2026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5C8A12-3DC4-4106-AC74-ACBCE2B232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46193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41CDE8-B82B-4B55-BAE4-1BEB9B5D3FE2}" type="datetimeFigureOut">
              <a:rPr lang="en-GB" smtClean="0"/>
              <a:t>26/01/2026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5C8A12-3DC4-4106-AC74-ACBCE2B232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580089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41CDE8-B82B-4B55-BAE4-1BEB9B5D3FE2}" type="datetimeFigureOut">
              <a:rPr lang="en-GB" smtClean="0"/>
              <a:t>26/01/2026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5C8A12-3DC4-4106-AC74-ACBCE2B232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557187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41CDE8-B82B-4B55-BAE4-1BEB9B5D3FE2}" type="datetimeFigureOut">
              <a:rPr lang="en-GB" smtClean="0"/>
              <a:t>26/01/2026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5C8A12-3DC4-4106-AC74-ACBCE2B232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73076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41CDE8-B82B-4B55-BAE4-1BEB9B5D3FE2}" type="datetimeFigureOut">
              <a:rPr lang="en-GB" smtClean="0"/>
              <a:t>26/01/2026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5C8A12-3DC4-4106-AC74-ACBCE2B232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085611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41CDE8-B82B-4B55-BAE4-1BEB9B5D3FE2}" type="datetimeFigureOut">
              <a:rPr lang="en-GB" smtClean="0"/>
              <a:t>26/01/2026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5C8A12-3DC4-4106-AC74-ACBCE2B232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7007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141CDE8-B82B-4B55-BAE4-1BEB9B5D3FE2}" type="datetimeFigureOut">
              <a:rPr lang="en-GB" smtClean="0"/>
              <a:t>26/01/2026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F5C8A12-3DC4-4106-AC74-ACBCE2B232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90393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s://sustainabledevelopment.un.org/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https://digitalservices.uwtsd.ac.uk/wp-content/uploads/2025/12/Havard-en_v1.5-V2.pdf" TargetMode="Externa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hyperlink" Target="mailto:emily.wild@uwtsd.ac.uk" TargetMode="Externa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1DD1A8A-57D5-4A81-AD04-532B043C5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3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Video 4">
            <a:extLst>
              <a:ext uri="{FF2B5EF4-FFF2-40B4-BE49-F238E27FC236}">
                <a16:creationId xmlns:a16="http://schemas.microsoft.com/office/drawing/2014/main" id="{1D36C9A3-5380-6D08-6A29-BD1D1EDC15BD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4"/>
          <a:srcRect l="13705" r="11081" b="-1"/>
          <a:stretch/>
        </p:blipFill>
        <p:spPr>
          <a:xfrm>
            <a:off x="-2285" y="10"/>
            <a:ext cx="9143999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007891EC-4501-44ED-A8C8-B11B6DB767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7602"/>
            <a:ext cx="9143999" cy="3162146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0"/>
                </a:srgbClr>
              </a:gs>
              <a:gs pos="25000">
                <a:srgbClr val="000000">
                  <a:alpha val="15000"/>
                </a:srgbClr>
              </a:gs>
              <a:gs pos="75000">
                <a:srgbClr val="000000">
                  <a:alpha val="15000"/>
                </a:srgbClr>
              </a:gs>
              <a:gs pos="50000">
                <a:srgbClr val="000000">
                  <a:alpha val="30000"/>
                </a:srgbClr>
              </a:gs>
              <a:gs pos="10000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22960" y="325550"/>
            <a:ext cx="7543800" cy="3574778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r>
              <a:rPr lang="en-GB" sz="4500" b="1" dirty="0">
                <a:solidFill>
                  <a:srgbClr val="FFFFFF"/>
                </a:solidFill>
              </a:rPr>
              <a:t>Sustainable Development</a:t>
            </a:r>
            <a:br>
              <a:rPr lang="en-GB" sz="4500" b="1" dirty="0">
                <a:solidFill>
                  <a:srgbClr val="FFFFFF"/>
                </a:solidFill>
              </a:rPr>
            </a:br>
            <a:r>
              <a:rPr lang="en-GB" sz="4500" b="1" dirty="0">
                <a:solidFill>
                  <a:srgbClr val="FFFFFF"/>
                </a:solidFill>
              </a:rPr>
              <a:t>ACBA7009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25038" y="4072043"/>
            <a:ext cx="7543800" cy="1282707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r>
              <a:rPr lang="en-GB" sz="2200" b="1" dirty="0">
                <a:solidFill>
                  <a:srgbClr val="FFFFFF"/>
                </a:solidFill>
              </a:rPr>
              <a:t>Lara Hopkinson</a:t>
            </a:r>
          </a:p>
          <a:p>
            <a:r>
              <a:rPr lang="en-GB" sz="2200" b="1" dirty="0">
                <a:solidFill>
                  <a:srgbClr val="FFFFFF"/>
                </a:solidFill>
              </a:rPr>
              <a:t>Senior Lecturer</a:t>
            </a:r>
          </a:p>
          <a:p>
            <a:r>
              <a:rPr lang="en-GB" sz="2200" b="1" dirty="0">
                <a:solidFill>
                  <a:srgbClr val="FFFFFF"/>
                </a:solidFill>
              </a:rPr>
              <a:t>lara.hopkinson@uwtsd.ac.uk</a:t>
            </a:r>
          </a:p>
        </p:txBody>
      </p:sp>
    </p:spTree>
    <p:extLst>
      <p:ext uri="{BB962C8B-B14F-4D97-AF65-F5344CB8AC3E}">
        <p14:creationId xmlns:p14="http://schemas.microsoft.com/office/powerpoint/2010/main" val="33632468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128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video>
              <p:cMediaNode mute="1">
                <p:cTn id="12" repeatCount="indefinite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0060" y="325369"/>
            <a:ext cx="3276451" cy="1956841"/>
          </a:xfrm>
        </p:spPr>
        <p:txBody>
          <a:bodyPr anchor="b">
            <a:normAutofit/>
          </a:bodyPr>
          <a:lstStyle/>
          <a:p>
            <a:r>
              <a:rPr lang="en-GB" sz="47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Outline</a:t>
            </a:r>
          </a:p>
        </p:txBody>
      </p:sp>
      <p:sp>
        <p:nvSpPr>
          <p:cNvPr id="11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0060" y="2586994"/>
            <a:ext cx="2606040" cy="18288"/>
          </a:xfrm>
          <a:custGeom>
            <a:avLst/>
            <a:gdLst>
              <a:gd name="connsiteX0" fmla="*/ 0 w 2606040"/>
              <a:gd name="connsiteY0" fmla="*/ 0 h 18288"/>
              <a:gd name="connsiteX1" fmla="*/ 625450 w 2606040"/>
              <a:gd name="connsiteY1" fmla="*/ 0 h 18288"/>
              <a:gd name="connsiteX2" fmla="*/ 1224839 w 2606040"/>
              <a:gd name="connsiteY2" fmla="*/ 0 h 18288"/>
              <a:gd name="connsiteX3" fmla="*/ 1824228 w 2606040"/>
              <a:gd name="connsiteY3" fmla="*/ 0 h 18288"/>
              <a:gd name="connsiteX4" fmla="*/ 2606040 w 2606040"/>
              <a:gd name="connsiteY4" fmla="*/ 0 h 18288"/>
              <a:gd name="connsiteX5" fmla="*/ 2606040 w 2606040"/>
              <a:gd name="connsiteY5" fmla="*/ 18288 h 18288"/>
              <a:gd name="connsiteX6" fmla="*/ 1902409 w 2606040"/>
              <a:gd name="connsiteY6" fmla="*/ 18288 h 18288"/>
              <a:gd name="connsiteX7" fmla="*/ 1276960 w 2606040"/>
              <a:gd name="connsiteY7" fmla="*/ 18288 h 18288"/>
              <a:gd name="connsiteX8" fmla="*/ 677570 w 2606040"/>
              <a:gd name="connsiteY8" fmla="*/ 18288 h 18288"/>
              <a:gd name="connsiteX9" fmla="*/ 0 w 2606040"/>
              <a:gd name="connsiteY9" fmla="*/ 18288 h 18288"/>
              <a:gd name="connsiteX10" fmla="*/ 0 w 2606040"/>
              <a:gd name="connsiteY10" fmla="*/ 0 h 18288"/>
              <a:gd name="connsiteX0" fmla="*/ 0 w 2606040"/>
              <a:gd name="connsiteY0" fmla="*/ 0 h 18288"/>
              <a:gd name="connsiteX1" fmla="*/ 599389 w 2606040"/>
              <a:gd name="connsiteY1" fmla="*/ 0 h 18288"/>
              <a:gd name="connsiteX2" fmla="*/ 1303020 w 2606040"/>
              <a:gd name="connsiteY2" fmla="*/ 0 h 18288"/>
              <a:gd name="connsiteX3" fmla="*/ 1876349 w 2606040"/>
              <a:gd name="connsiteY3" fmla="*/ 0 h 18288"/>
              <a:gd name="connsiteX4" fmla="*/ 2606040 w 2606040"/>
              <a:gd name="connsiteY4" fmla="*/ 0 h 18288"/>
              <a:gd name="connsiteX5" fmla="*/ 2606040 w 2606040"/>
              <a:gd name="connsiteY5" fmla="*/ 18288 h 18288"/>
              <a:gd name="connsiteX6" fmla="*/ 1980590 w 2606040"/>
              <a:gd name="connsiteY6" fmla="*/ 18288 h 18288"/>
              <a:gd name="connsiteX7" fmla="*/ 1276960 w 2606040"/>
              <a:gd name="connsiteY7" fmla="*/ 18288 h 18288"/>
              <a:gd name="connsiteX8" fmla="*/ 651510 w 2606040"/>
              <a:gd name="connsiteY8" fmla="*/ 18288 h 18288"/>
              <a:gd name="connsiteX9" fmla="*/ 0 w 2606040"/>
              <a:gd name="connsiteY9" fmla="*/ 18288 h 18288"/>
              <a:gd name="connsiteX10" fmla="*/ 0 w 2606040"/>
              <a:gd name="connsiteY10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606040" h="18288" fill="none" extrusionOk="0">
                <a:moveTo>
                  <a:pt x="0" y="0"/>
                </a:moveTo>
                <a:cubicBezTo>
                  <a:pt x="211079" y="-22080"/>
                  <a:pt x="479378" y="-26537"/>
                  <a:pt x="625450" y="0"/>
                </a:cubicBezTo>
                <a:cubicBezTo>
                  <a:pt x="925937" y="-4758"/>
                  <a:pt x="973176" y="15739"/>
                  <a:pt x="1224839" y="0"/>
                </a:cubicBezTo>
                <a:cubicBezTo>
                  <a:pt x="1479663" y="-11328"/>
                  <a:pt x="1566636" y="18697"/>
                  <a:pt x="1824228" y="0"/>
                </a:cubicBezTo>
                <a:cubicBezTo>
                  <a:pt x="2086799" y="-72665"/>
                  <a:pt x="2306223" y="-891"/>
                  <a:pt x="2606040" y="0"/>
                </a:cubicBezTo>
                <a:cubicBezTo>
                  <a:pt x="2606645" y="4461"/>
                  <a:pt x="2607031" y="13181"/>
                  <a:pt x="2606040" y="18288"/>
                </a:cubicBezTo>
                <a:cubicBezTo>
                  <a:pt x="2260204" y="29342"/>
                  <a:pt x="2175708" y="5614"/>
                  <a:pt x="1902409" y="18288"/>
                </a:cubicBezTo>
                <a:cubicBezTo>
                  <a:pt x="1638502" y="41064"/>
                  <a:pt x="1460923" y="-16269"/>
                  <a:pt x="1276960" y="18288"/>
                </a:cubicBezTo>
                <a:cubicBezTo>
                  <a:pt x="1057717" y="14361"/>
                  <a:pt x="867956" y="2320"/>
                  <a:pt x="677570" y="18288"/>
                </a:cubicBezTo>
                <a:cubicBezTo>
                  <a:pt x="457951" y="33373"/>
                  <a:pt x="189752" y="55388"/>
                  <a:pt x="0" y="18288"/>
                </a:cubicBezTo>
                <a:cubicBezTo>
                  <a:pt x="1586" y="13022"/>
                  <a:pt x="-95" y="4569"/>
                  <a:pt x="0" y="0"/>
                </a:cubicBezTo>
                <a:close/>
              </a:path>
              <a:path w="2606040" h="18288" stroke="0" extrusionOk="0">
                <a:moveTo>
                  <a:pt x="0" y="0"/>
                </a:moveTo>
                <a:cubicBezTo>
                  <a:pt x="172759" y="3236"/>
                  <a:pt x="361166" y="-13413"/>
                  <a:pt x="599389" y="0"/>
                </a:cubicBezTo>
                <a:cubicBezTo>
                  <a:pt x="841226" y="37042"/>
                  <a:pt x="968991" y="14587"/>
                  <a:pt x="1303020" y="0"/>
                </a:cubicBezTo>
                <a:cubicBezTo>
                  <a:pt x="1643101" y="-7120"/>
                  <a:pt x="1717813" y="7213"/>
                  <a:pt x="1876349" y="0"/>
                </a:cubicBezTo>
                <a:cubicBezTo>
                  <a:pt x="2036762" y="-14138"/>
                  <a:pt x="2426397" y="-4451"/>
                  <a:pt x="2606040" y="0"/>
                </a:cubicBezTo>
                <a:cubicBezTo>
                  <a:pt x="2606314" y="8448"/>
                  <a:pt x="2606550" y="14527"/>
                  <a:pt x="2606040" y="18288"/>
                </a:cubicBezTo>
                <a:cubicBezTo>
                  <a:pt x="2344840" y="2643"/>
                  <a:pt x="2192043" y="7399"/>
                  <a:pt x="1980590" y="18288"/>
                </a:cubicBezTo>
                <a:cubicBezTo>
                  <a:pt x="1783984" y="-9745"/>
                  <a:pt x="1487673" y="45908"/>
                  <a:pt x="1276960" y="18288"/>
                </a:cubicBezTo>
                <a:cubicBezTo>
                  <a:pt x="1088134" y="-41257"/>
                  <a:pt x="877974" y="49968"/>
                  <a:pt x="651510" y="18288"/>
                </a:cubicBezTo>
                <a:cubicBezTo>
                  <a:pt x="430798" y="-27764"/>
                  <a:pt x="132889" y="-33467"/>
                  <a:pt x="0" y="18288"/>
                </a:cubicBezTo>
                <a:cubicBezTo>
                  <a:pt x="212" y="10845"/>
                  <a:pt x="-833" y="6193"/>
                  <a:pt x="0" y="0"/>
                </a:cubicBezTo>
                <a:close/>
              </a:path>
              <a:path w="2606040" h="18288" fill="none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27712" y="6878"/>
                  <a:pt x="971143" y="7084"/>
                  <a:pt x="1224839" y="0"/>
                </a:cubicBezTo>
                <a:cubicBezTo>
                  <a:pt x="1477775" y="-16815"/>
                  <a:pt x="1569904" y="19146"/>
                  <a:pt x="1824228" y="0"/>
                </a:cubicBezTo>
                <a:cubicBezTo>
                  <a:pt x="2055206" y="24867"/>
                  <a:pt x="2317192" y="-62872"/>
                  <a:pt x="2606040" y="0"/>
                </a:cubicBezTo>
                <a:cubicBezTo>
                  <a:pt x="2606166" y="3680"/>
                  <a:pt x="2606905" y="11461"/>
                  <a:pt x="2606040" y="18288"/>
                </a:cubicBezTo>
                <a:cubicBezTo>
                  <a:pt x="2234648" y="26976"/>
                  <a:pt x="2180202" y="-10361"/>
                  <a:pt x="1902409" y="18288"/>
                </a:cubicBezTo>
                <a:cubicBezTo>
                  <a:pt x="1635562" y="47194"/>
                  <a:pt x="1477339" y="4794"/>
                  <a:pt x="1276960" y="18288"/>
                </a:cubicBezTo>
                <a:cubicBezTo>
                  <a:pt x="1058094" y="66922"/>
                  <a:pt x="904206" y="-20636"/>
                  <a:pt x="677570" y="18288"/>
                </a:cubicBezTo>
                <a:cubicBezTo>
                  <a:pt x="485746" y="14713"/>
                  <a:pt x="195925" y="33005"/>
                  <a:pt x="0" y="18288"/>
                </a:cubicBezTo>
                <a:cubicBezTo>
                  <a:pt x="1168" y="12774"/>
                  <a:pt x="-229" y="374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custGeom>
                    <a:avLst/>
                    <a:gdLst>
                      <a:gd name="connsiteX0" fmla="*/ 0 w 2606040"/>
                      <a:gd name="connsiteY0" fmla="*/ 0 h 18288"/>
                      <a:gd name="connsiteX1" fmla="*/ 625450 w 2606040"/>
                      <a:gd name="connsiteY1" fmla="*/ 0 h 18288"/>
                      <a:gd name="connsiteX2" fmla="*/ 1224839 w 2606040"/>
                      <a:gd name="connsiteY2" fmla="*/ 0 h 18288"/>
                      <a:gd name="connsiteX3" fmla="*/ 1824228 w 2606040"/>
                      <a:gd name="connsiteY3" fmla="*/ 0 h 18288"/>
                      <a:gd name="connsiteX4" fmla="*/ 2606040 w 2606040"/>
                      <a:gd name="connsiteY4" fmla="*/ 0 h 18288"/>
                      <a:gd name="connsiteX5" fmla="*/ 2606040 w 2606040"/>
                      <a:gd name="connsiteY5" fmla="*/ 18288 h 18288"/>
                      <a:gd name="connsiteX6" fmla="*/ 1902409 w 2606040"/>
                      <a:gd name="connsiteY6" fmla="*/ 18288 h 18288"/>
                      <a:gd name="connsiteX7" fmla="*/ 1276960 w 2606040"/>
                      <a:gd name="connsiteY7" fmla="*/ 18288 h 18288"/>
                      <a:gd name="connsiteX8" fmla="*/ 677570 w 2606040"/>
                      <a:gd name="connsiteY8" fmla="*/ 18288 h 18288"/>
                      <a:gd name="connsiteX9" fmla="*/ 0 w 2606040"/>
                      <a:gd name="connsiteY9" fmla="*/ 18288 h 18288"/>
                      <a:gd name="connsiteX10" fmla="*/ 0 w 2606040"/>
                      <a:gd name="connsiteY10" fmla="*/ 0 h 18288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2606040" h="18288" fill="none" extrusionOk="0">
                        <a:moveTo>
                          <a:pt x="0" y="0"/>
                        </a:moveTo>
                        <a:cubicBezTo>
                          <a:pt x="266776" y="-600"/>
                          <a:pt x="322756" y="3201"/>
                          <a:pt x="625450" y="0"/>
                        </a:cubicBezTo>
                        <a:cubicBezTo>
                          <a:pt x="928144" y="-3201"/>
                          <a:pt x="968141" y="9269"/>
                          <a:pt x="1224839" y="0"/>
                        </a:cubicBezTo>
                        <a:cubicBezTo>
                          <a:pt x="1481537" y="-9269"/>
                          <a:pt x="1569059" y="21947"/>
                          <a:pt x="1824228" y="0"/>
                        </a:cubicBezTo>
                        <a:cubicBezTo>
                          <a:pt x="2079397" y="-21947"/>
                          <a:pt x="2326053" y="-10194"/>
                          <a:pt x="2606040" y="0"/>
                        </a:cubicBezTo>
                        <a:cubicBezTo>
                          <a:pt x="2605462" y="4771"/>
                          <a:pt x="2606793" y="12323"/>
                          <a:pt x="2606040" y="18288"/>
                        </a:cubicBezTo>
                        <a:cubicBezTo>
                          <a:pt x="2256758" y="31410"/>
                          <a:pt x="2173673" y="-12878"/>
                          <a:pt x="1902409" y="18288"/>
                        </a:cubicBezTo>
                        <a:cubicBezTo>
                          <a:pt x="1631145" y="49454"/>
                          <a:pt x="1461378" y="5466"/>
                          <a:pt x="1276960" y="18288"/>
                        </a:cubicBezTo>
                        <a:cubicBezTo>
                          <a:pt x="1092542" y="31110"/>
                          <a:pt x="890442" y="13213"/>
                          <a:pt x="677570" y="18288"/>
                        </a:cubicBezTo>
                        <a:cubicBezTo>
                          <a:pt x="464698" y="23364"/>
                          <a:pt x="187648" y="35837"/>
                          <a:pt x="0" y="18288"/>
                        </a:cubicBezTo>
                        <a:cubicBezTo>
                          <a:pt x="841" y="12879"/>
                          <a:pt x="-726" y="3977"/>
                          <a:pt x="0" y="0"/>
                        </a:cubicBezTo>
                        <a:close/>
                      </a:path>
                      <a:path w="2606040" h="18288" stroke="0" extrusionOk="0">
                        <a:moveTo>
                          <a:pt x="0" y="0"/>
                        </a:moveTo>
                        <a:cubicBezTo>
                          <a:pt x="197231" y="3803"/>
                          <a:pt x="358914" y="-9291"/>
                          <a:pt x="599389" y="0"/>
                        </a:cubicBezTo>
                        <a:cubicBezTo>
                          <a:pt x="839864" y="9291"/>
                          <a:pt x="979371" y="8509"/>
                          <a:pt x="1303020" y="0"/>
                        </a:cubicBezTo>
                        <a:cubicBezTo>
                          <a:pt x="1626669" y="-8509"/>
                          <a:pt x="1726300" y="7440"/>
                          <a:pt x="1876349" y="0"/>
                        </a:cubicBezTo>
                        <a:cubicBezTo>
                          <a:pt x="2026398" y="-7440"/>
                          <a:pt x="2430712" y="17957"/>
                          <a:pt x="2606040" y="0"/>
                        </a:cubicBezTo>
                        <a:cubicBezTo>
                          <a:pt x="2605426" y="8857"/>
                          <a:pt x="2606544" y="13619"/>
                          <a:pt x="2606040" y="18288"/>
                        </a:cubicBezTo>
                        <a:cubicBezTo>
                          <a:pt x="2393024" y="2241"/>
                          <a:pt x="2191161" y="39259"/>
                          <a:pt x="1980590" y="18288"/>
                        </a:cubicBezTo>
                        <a:cubicBezTo>
                          <a:pt x="1770019" y="-2683"/>
                          <a:pt x="1476440" y="36114"/>
                          <a:pt x="1276960" y="18288"/>
                        </a:cubicBezTo>
                        <a:cubicBezTo>
                          <a:pt x="1077480" y="463"/>
                          <a:pt x="880988" y="42125"/>
                          <a:pt x="651510" y="18288"/>
                        </a:cubicBezTo>
                        <a:cubicBezTo>
                          <a:pt x="422032" y="-5549"/>
                          <a:pt x="130744" y="-1947"/>
                          <a:pt x="0" y="18288"/>
                        </a:cubicBezTo>
                        <a:cubicBezTo>
                          <a:pt x="-487" y="10816"/>
                          <a:pt x="-839" y="6058"/>
                          <a:pt x="0" y="0"/>
                        </a:cubicBezTo>
                        <a:close/>
                      </a:path>
                    </a:pathLst>
                  </a:cu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0060" y="2872899"/>
            <a:ext cx="3182691" cy="3320668"/>
          </a:xfrm>
        </p:spPr>
        <p:txBody>
          <a:bodyPr>
            <a:normAutofit/>
          </a:bodyPr>
          <a:lstStyle/>
          <a:p>
            <a:r>
              <a:rPr lang="en-GB" sz="1600" dirty="0"/>
              <a:t>Module aim</a:t>
            </a:r>
          </a:p>
          <a:p>
            <a:r>
              <a:rPr lang="en-GB" sz="1600" dirty="0"/>
              <a:t>Learning outcomes</a:t>
            </a:r>
          </a:p>
          <a:p>
            <a:r>
              <a:rPr lang="en-GB" sz="1600" dirty="0"/>
              <a:t>Assessments</a:t>
            </a:r>
          </a:p>
          <a:p>
            <a:r>
              <a:rPr lang="en-GB" sz="1600" dirty="0"/>
              <a:t>Reading lists</a:t>
            </a:r>
          </a:p>
          <a:p>
            <a:r>
              <a:rPr lang="en-GB" sz="1600" dirty="0"/>
              <a:t>Timetable</a:t>
            </a:r>
          </a:p>
          <a:p>
            <a:r>
              <a:rPr lang="en-GB" sz="1600" dirty="0"/>
              <a:t>Discussion #1 – knowledge on sustainable development to date</a:t>
            </a:r>
          </a:p>
          <a:p>
            <a:r>
              <a:rPr lang="en-GB" sz="1600" dirty="0"/>
              <a:t>Brief outline on referencing practice</a:t>
            </a:r>
          </a:p>
        </p:txBody>
      </p:sp>
      <p:pic>
        <p:nvPicPr>
          <p:cNvPr id="5" name="Picture 4" descr="Person writing on a notepad">
            <a:extLst>
              <a:ext uri="{FF2B5EF4-FFF2-40B4-BE49-F238E27FC236}">
                <a16:creationId xmlns:a16="http://schemas.microsoft.com/office/drawing/2014/main" id="{5090A801-4356-B325-5C1F-2CF7D5CC30B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3883" r="16499"/>
          <a:stretch/>
        </p:blipFill>
        <p:spPr>
          <a:xfrm>
            <a:off x="3983776" y="10"/>
            <a:ext cx="5159081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16760424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Module aim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To provide the student with the skills to assess Sustainable Development and its application in different scenarios, long-term benefits and costs to society.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3394781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Learning outcomes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dirty="0"/>
              <a:t>Engage with the complexity of sustainable development and critically evaluate current key trends.</a:t>
            </a:r>
          </a:p>
          <a:p>
            <a:pPr lvl="0"/>
            <a:endParaRPr lang="en-GB" dirty="0"/>
          </a:p>
          <a:p>
            <a:pPr lvl="0"/>
            <a:r>
              <a:rPr lang="en-GB" dirty="0"/>
              <a:t>Analyse how human actions can impact on society, economy and the environment and these influence sustainable development.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1337672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Module assessments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100% coursework</a:t>
            </a:r>
          </a:p>
          <a:p>
            <a:endParaRPr lang="en-GB" dirty="0"/>
          </a:p>
          <a:p>
            <a:r>
              <a:rPr lang="en-GB" dirty="0"/>
              <a:t>CW1 – written, 4000 words (+/- 10%)</a:t>
            </a:r>
          </a:p>
          <a:p>
            <a:pPr lvl="1"/>
            <a:r>
              <a:rPr lang="en-GB" dirty="0"/>
              <a:t>Due 12/05/2026</a:t>
            </a:r>
          </a:p>
          <a:p>
            <a:pPr lvl="1"/>
            <a:endParaRPr lang="en-GB" dirty="0"/>
          </a:p>
          <a:p>
            <a:r>
              <a:rPr lang="en-GB" dirty="0"/>
              <a:t>CW2 – practical, 12-min presentation</a:t>
            </a:r>
          </a:p>
          <a:p>
            <a:pPr lvl="1"/>
            <a:r>
              <a:rPr lang="en-GB" dirty="0"/>
              <a:t>Due 24/03/2026 </a:t>
            </a:r>
          </a:p>
        </p:txBody>
      </p:sp>
    </p:spTree>
    <p:extLst>
      <p:ext uri="{BB962C8B-B14F-4D97-AF65-F5344CB8AC3E}">
        <p14:creationId xmlns:p14="http://schemas.microsoft.com/office/powerpoint/2010/main" val="118430222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Recommended reading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 err="1"/>
              <a:t>Blewitt</a:t>
            </a:r>
            <a:r>
              <a:rPr lang="en-US" dirty="0"/>
              <a:t>, J. (2012) </a:t>
            </a:r>
            <a:r>
              <a:rPr lang="en-US" i="1" dirty="0"/>
              <a:t>Understanding Sustainable Development</a:t>
            </a:r>
            <a:r>
              <a:rPr lang="en-US" dirty="0"/>
              <a:t>. </a:t>
            </a:r>
            <a:r>
              <a:rPr lang="en-US" dirty="0" err="1"/>
              <a:t>Earthscan</a:t>
            </a:r>
            <a:r>
              <a:rPr lang="en-US" dirty="0"/>
              <a:t>.</a:t>
            </a:r>
          </a:p>
          <a:p>
            <a:r>
              <a:rPr lang="en-US" dirty="0"/>
              <a:t>Petrillo, A., </a:t>
            </a:r>
            <a:r>
              <a:rPr lang="en-US" dirty="0" err="1"/>
              <a:t>Bellaviti</a:t>
            </a:r>
            <a:r>
              <a:rPr lang="en-US" dirty="0"/>
              <a:t>, P. (2018) </a:t>
            </a:r>
            <a:r>
              <a:rPr lang="en-US" i="1" dirty="0"/>
              <a:t>Sustainable Urban Development and Globalization</a:t>
            </a:r>
            <a:r>
              <a:rPr lang="en-US" dirty="0"/>
              <a:t>. Springer.</a:t>
            </a:r>
          </a:p>
          <a:p>
            <a:r>
              <a:rPr lang="en-US" dirty="0"/>
              <a:t>Meadows, H., Wright, D. (2008) </a:t>
            </a:r>
            <a:r>
              <a:rPr lang="en-US" i="1" dirty="0"/>
              <a:t>Thinking in Systems: A Primer</a:t>
            </a:r>
            <a:r>
              <a:rPr lang="en-US" dirty="0"/>
              <a:t>. Chelsea Green Publishing.</a:t>
            </a:r>
          </a:p>
          <a:p>
            <a:r>
              <a:rPr lang="en-US" i="1" dirty="0"/>
              <a:t>Journal of Sustainable Development</a:t>
            </a:r>
            <a:r>
              <a:rPr lang="en-US" dirty="0"/>
              <a:t>. Canadian Center of Science and Education. </a:t>
            </a:r>
          </a:p>
          <a:p>
            <a:pPr fontAlgn="base" hangingPunct="0"/>
            <a:r>
              <a:rPr lang="en-US" dirty="0"/>
              <a:t>Sustainable Development Goals.</a:t>
            </a:r>
            <a:r>
              <a:rPr lang="en-GB" dirty="0"/>
              <a:t> (</a:t>
            </a:r>
            <a:r>
              <a:rPr lang="en-US" dirty="0">
                <a:hlinkClick r:id="rId2"/>
              </a:rPr>
              <a:t>https://sustainabledevelopment.un.org</a:t>
            </a:r>
            <a:r>
              <a:rPr lang="en-US" dirty="0"/>
              <a:t>)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1156671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169183"/>
            <a:ext cx="7886700" cy="1325563"/>
          </a:xfrm>
        </p:spPr>
        <p:txBody>
          <a:bodyPr/>
          <a:lstStyle/>
          <a:p>
            <a:r>
              <a:rPr lang="en-GB" dirty="0"/>
              <a:t>Timetable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35028730"/>
              </p:ext>
            </p:extLst>
          </p:nvPr>
        </p:nvGraphicFramePr>
        <p:xfrm>
          <a:off x="1102123" y="1451103"/>
          <a:ext cx="7242533" cy="48209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360268">
                  <a:extLst>
                    <a:ext uri="{9D8B030D-6E8A-4147-A177-3AD203B41FA5}">
                      <a16:colId xmlns:a16="http://schemas.microsoft.com/office/drawing/2014/main" val="1328463662"/>
                    </a:ext>
                  </a:extLst>
                </a:gridCol>
                <a:gridCol w="4882265">
                  <a:extLst>
                    <a:ext uri="{9D8B030D-6E8A-4147-A177-3AD203B41FA5}">
                      <a16:colId xmlns:a16="http://schemas.microsoft.com/office/drawing/2014/main" val="2160243667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Date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Topic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6086559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27 January 2026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Introduction to</a:t>
                      </a:r>
                      <a:r>
                        <a:rPr lang="en-GB" baseline="0" dirty="0"/>
                        <a:t> module &amp; SD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4458535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03 February 2026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Strategy / Indicators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6186511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10 February 2026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Sustainable Cities / SDGs (self guided study)*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0996062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17 February 2026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Sustainable construction / sustainable tourism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3001650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24 February 2026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Sustainable Consumption &amp; Production (+UG)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086223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03 March 2026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SD in Wales, theory &amp; practice (plus guest) (+UG)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8707265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10 March 2026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baseline="0" dirty="0"/>
                        <a:t>Circular Economy / CE in practice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9002079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17 March 2026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Sustainable transport (+UG)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396313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24 March 2026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PRESENTATIONS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4273319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21 April 2026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Natural resources / Ecological footprint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2078015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28 April 2026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Assessment tutorials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9116726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05 May 2026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Summary of module &amp; discussion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98081754"/>
                  </a:ext>
                </a:extLst>
              </a:tr>
            </a:tbl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6CF24A21-1CDD-248D-2AC7-DDD2FAB0F6B2}"/>
              </a:ext>
            </a:extLst>
          </p:cNvPr>
          <p:cNvSpPr txBox="1"/>
          <p:nvPr/>
        </p:nvSpPr>
        <p:spPr>
          <a:xfrm>
            <a:off x="1102123" y="6227805"/>
            <a:ext cx="238918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Subject to confirmation</a:t>
            </a:r>
          </a:p>
        </p:txBody>
      </p:sp>
    </p:spTree>
    <p:extLst>
      <p:ext uri="{BB962C8B-B14F-4D97-AF65-F5344CB8AC3E}">
        <p14:creationId xmlns:p14="http://schemas.microsoft.com/office/powerpoint/2010/main" val="128199927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Any questions?</a:t>
            </a:r>
          </a:p>
        </p:txBody>
      </p:sp>
      <p:pic>
        <p:nvPicPr>
          <p:cNvPr id="4" name="Content Placeholder 3" descr="Asking Defining Questions - Excelsior College OWL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61806" y="1657897"/>
            <a:ext cx="7025290" cy="4683526"/>
          </a:xfrm>
        </p:spPr>
      </p:pic>
    </p:spTree>
    <p:extLst>
      <p:ext uri="{BB962C8B-B14F-4D97-AF65-F5344CB8AC3E}">
        <p14:creationId xmlns:p14="http://schemas.microsoft.com/office/powerpoint/2010/main" val="188479839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Discussion #1 – </a:t>
            </a:r>
            <a:b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What do you already know?</a:t>
            </a:r>
          </a:p>
        </p:txBody>
      </p:sp>
      <p:pic>
        <p:nvPicPr>
          <p:cNvPr id="4" name="Content Placeholder 3" descr="Asking Defining Questions - Excelsior College OWL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9355" y="1690689"/>
            <a:ext cx="7025290" cy="46835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0141312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bstract blurred public library with bookshelves">
            <a:extLst>
              <a:ext uri="{FF2B5EF4-FFF2-40B4-BE49-F238E27FC236}">
                <a16:creationId xmlns:a16="http://schemas.microsoft.com/office/drawing/2014/main" id="{22DCB4DE-8D31-917B-86E6-E8FF2FC49C6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0999" b="-1"/>
          <a:stretch>
            <a:fillRect/>
          </a:stretch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37C89E4B-3C9F-44B9-8B86-D9E3D112D8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320142"/>
            <a:ext cx="9144000" cy="736551"/>
          </a:xfrm>
          <a:prstGeom prst="rect">
            <a:avLst/>
          </a:prstGeom>
          <a:solidFill>
            <a:schemeClr val="bg1">
              <a:alpha val="9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FB450F3-346F-46FB-5DFB-45E321426F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2906" y="5317240"/>
            <a:ext cx="8408194" cy="74483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1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Referencing 101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AA2EAA10-076F-46BD-8F0F-B9A2FB77A8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5241983"/>
            <a:ext cx="9144000" cy="0"/>
          </a:xfrm>
          <a:prstGeom prst="line">
            <a:avLst/>
          </a:prstGeom>
          <a:ln w="41275">
            <a:solidFill>
              <a:schemeClr val="bg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D891E407-403B-4764-86C9-33A56D3BCA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34852"/>
            <a:ext cx="9144000" cy="0"/>
          </a:xfrm>
          <a:prstGeom prst="line">
            <a:avLst/>
          </a:prstGeom>
          <a:ln w="41275">
            <a:solidFill>
              <a:schemeClr val="bg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9915058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Close-up of question mark on a hardwood floor against a wall">
            <a:extLst>
              <a:ext uri="{FF2B5EF4-FFF2-40B4-BE49-F238E27FC236}">
                <a16:creationId xmlns:a16="http://schemas.microsoft.com/office/drawing/2014/main" id="{155A1FEA-7F23-51A5-E3A9-89D22767490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4333"/>
          <a:stretch>
            <a:fillRect/>
          </a:stretch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37C89E4B-3C9F-44B9-8B86-D9E3D112D8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320142"/>
            <a:ext cx="9144000" cy="736551"/>
          </a:xfrm>
          <a:prstGeom prst="rect">
            <a:avLst/>
          </a:prstGeom>
          <a:solidFill>
            <a:schemeClr val="bg1">
              <a:alpha val="9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EF25C3F-12B8-4B9F-B2A4-3A8E636709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2906" y="5317240"/>
            <a:ext cx="8408194" cy="74483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1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Why do we reference?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AA2EAA10-076F-46BD-8F0F-B9A2FB77A8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5241983"/>
            <a:ext cx="9144000" cy="0"/>
          </a:xfrm>
          <a:prstGeom prst="line">
            <a:avLst/>
          </a:prstGeom>
          <a:ln w="41275">
            <a:solidFill>
              <a:schemeClr val="bg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D891E407-403B-4764-86C9-33A56D3BCA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34852"/>
            <a:ext cx="9144000" cy="0"/>
          </a:xfrm>
          <a:prstGeom prst="line">
            <a:avLst/>
          </a:prstGeom>
          <a:ln w="41275">
            <a:solidFill>
              <a:schemeClr val="bg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9766975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F78D498-336D-9CD7-74C4-29512012873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Close-up of question mark on a hardwood floor against a wall">
            <a:extLst>
              <a:ext uri="{FF2B5EF4-FFF2-40B4-BE49-F238E27FC236}">
                <a16:creationId xmlns:a16="http://schemas.microsoft.com/office/drawing/2014/main" id="{F4C7BB89-01AA-42C5-4794-13D2BBBC3E5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4333"/>
          <a:stretch>
            <a:fillRect/>
          </a:stretch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625C87CF-C058-7C7D-305D-CFE6AA5724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320142"/>
            <a:ext cx="9144000" cy="736551"/>
          </a:xfrm>
          <a:prstGeom prst="rect">
            <a:avLst/>
          </a:prstGeom>
          <a:solidFill>
            <a:schemeClr val="bg1">
              <a:alpha val="9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D1C4143-256F-A0EF-45BF-E3BBBC5DA9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2906" y="5317240"/>
            <a:ext cx="8408194" cy="74483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1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When do we reference?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FA41DE1C-47A2-54AD-A1C8-FA04B966F9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5241983"/>
            <a:ext cx="9144000" cy="0"/>
          </a:xfrm>
          <a:prstGeom prst="line">
            <a:avLst/>
          </a:prstGeom>
          <a:ln w="41275">
            <a:solidFill>
              <a:schemeClr val="bg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75AFE605-1B5E-7E8B-D3A7-7524B88C40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34852"/>
            <a:ext cx="9144000" cy="0"/>
          </a:xfrm>
          <a:prstGeom prst="line">
            <a:avLst/>
          </a:prstGeom>
          <a:ln w="41275">
            <a:solidFill>
              <a:schemeClr val="bg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5212508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AA64E862-85F8-2112-6650-F1291AA75C8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Close-up of question mark on a hardwood floor against a wall">
            <a:extLst>
              <a:ext uri="{FF2B5EF4-FFF2-40B4-BE49-F238E27FC236}">
                <a16:creationId xmlns:a16="http://schemas.microsoft.com/office/drawing/2014/main" id="{EE0E9ACA-6196-36F1-84EE-9ECE28B20C2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4333"/>
          <a:stretch>
            <a:fillRect/>
          </a:stretch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8C390699-025D-79DA-D6A9-CCE73C2437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320142"/>
            <a:ext cx="9144000" cy="736551"/>
          </a:xfrm>
          <a:prstGeom prst="rect">
            <a:avLst/>
          </a:prstGeom>
          <a:solidFill>
            <a:schemeClr val="bg1">
              <a:alpha val="9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21935D2-BCFF-9654-6B6E-13011EA4A3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2906" y="5317240"/>
            <a:ext cx="8408194" cy="74483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1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What referencing scheme do we use?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39A44C13-3D70-DFA1-1F14-097C94C470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5241983"/>
            <a:ext cx="9144000" cy="0"/>
          </a:xfrm>
          <a:prstGeom prst="line">
            <a:avLst/>
          </a:prstGeom>
          <a:ln w="41275">
            <a:solidFill>
              <a:schemeClr val="bg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D9B7BDFF-81F4-307A-0856-1CB20ECEA7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34852"/>
            <a:ext cx="9144000" cy="0"/>
          </a:xfrm>
          <a:prstGeom prst="line">
            <a:avLst/>
          </a:prstGeom>
          <a:ln w="41275">
            <a:solidFill>
              <a:schemeClr val="bg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6515944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77E55F-1194-F4C9-7CE1-65D21B36C2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436" y="365126"/>
            <a:ext cx="3392556" cy="2311813"/>
          </a:xfrm>
        </p:spPr>
        <p:txBody>
          <a:bodyPr/>
          <a:lstStyle/>
          <a:p>
            <a:pPr algn="ctr"/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Harvard referencing system</a:t>
            </a:r>
            <a:endParaRPr lang="en-US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6" name="Picture 2">
            <a:hlinkClick r:id="rId2"/>
            <a:extLst>
              <a:ext uri="{FF2B5EF4-FFF2-40B4-BE49-F238E27FC236}">
                <a16:creationId xmlns:a16="http://schemas.microsoft.com/office/drawing/2014/main" id="{F6BF6D3A-537D-76DB-F79D-ECF5BC752FA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49562" y="695048"/>
            <a:ext cx="4565788" cy="57978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5213056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80D551-6D10-E953-2067-62C4F689C7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 quick quiz…..</a:t>
            </a:r>
            <a:endParaRPr lang="en-US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6ADE38E3-C226-4721-85EE-7091EF9159E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34400198"/>
              </p:ext>
            </p:extLst>
          </p:nvPr>
        </p:nvGraphicFramePr>
        <p:xfrm>
          <a:off x="849117" y="3283712"/>
          <a:ext cx="7202557" cy="2262297"/>
        </p:xfrm>
        <a:graphic>
          <a:graphicData uri="http://schemas.openxmlformats.org/drawingml/2006/table">
            <a:tbl>
              <a:tblPr/>
              <a:tblGrid>
                <a:gridCol w="2658745">
                  <a:extLst>
                    <a:ext uri="{9D8B030D-6E8A-4147-A177-3AD203B41FA5}">
                      <a16:colId xmlns:a16="http://schemas.microsoft.com/office/drawing/2014/main" val="1060617284"/>
                    </a:ext>
                  </a:extLst>
                </a:gridCol>
                <a:gridCol w="4543812">
                  <a:extLst>
                    <a:ext uri="{9D8B030D-6E8A-4147-A177-3AD203B41FA5}">
                      <a16:colId xmlns:a16="http://schemas.microsoft.com/office/drawing/2014/main" val="3057699537"/>
                    </a:ext>
                  </a:extLst>
                </a:gridCol>
              </a:tblGrid>
              <a:tr h="371794"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800"/>
                        </a:lnSpc>
                        <a:buNone/>
                      </a:pPr>
                      <a:r>
                        <a:rPr lang="en-GB" sz="1800" b="1" i="0">
                          <a:solidFill>
                            <a:srgbClr val="FFFFFF"/>
                          </a:solidFill>
                          <a:effectLst/>
                          <a:latin typeface="Calibri" panose="020F0502020204030204" pitchFamily="34" charset="0"/>
                        </a:rPr>
                        <a:t>Author​</a:t>
                      </a:r>
                      <a:endParaRPr lang="en-GB" b="1" i="0">
                        <a:solidFill>
                          <a:srgbClr val="FFFFFF"/>
                        </a:solidFill>
                        <a:effectLst/>
                      </a:endParaRPr>
                    </a:p>
                  </a:txBody>
                  <a:tcPr>
                    <a:lnL w="719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19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19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159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472C4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800"/>
                        </a:lnSpc>
                        <a:buNone/>
                      </a:pPr>
                      <a:r>
                        <a:rPr lang="en-GB" sz="1800" b="1" i="0">
                          <a:solidFill>
                            <a:srgbClr val="FFFFFF"/>
                          </a:solidFill>
                          <a:effectLst/>
                          <a:latin typeface="Calibri" panose="020F0502020204030204" pitchFamily="34" charset="0"/>
                        </a:rPr>
                        <a:t>Citation​</a:t>
                      </a:r>
                      <a:endParaRPr lang="en-GB" b="1" i="0">
                        <a:solidFill>
                          <a:srgbClr val="FFFFFF"/>
                        </a:solidFill>
                        <a:effectLst/>
                      </a:endParaRPr>
                    </a:p>
                  </a:txBody>
                  <a:tcPr>
                    <a:lnL w="719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19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19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159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472C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92161381"/>
                  </a:ext>
                </a:extLst>
              </a:tr>
              <a:tr h="239058"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800"/>
                        </a:lnSpc>
                        <a:buNone/>
                      </a:pPr>
                      <a:r>
                        <a:rPr lang="en-GB" sz="1800" b="0" i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Single person ​</a:t>
                      </a:r>
                      <a:endParaRPr lang="en-GB" b="0" i="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>
                    <a:lnL w="719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19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159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19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FD5EA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800"/>
                        </a:lnSpc>
                        <a:buNone/>
                      </a:pPr>
                      <a:r>
                        <a:rPr lang="en-GB" sz="1800" b="0" i="0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e.g. </a:t>
                      </a:r>
                      <a:endParaRPr lang="en-GB" b="0" i="0" dirty="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>
                    <a:lnL w="719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19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159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19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FD5E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67320706"/>
                  </a:ext>
                </a:extLst>
              </a:tr>
              <a:tr h="239058"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800"/>
                        </a:lnSpc>
                        <a:buNone/>
                      </a:pPr>
                      <a:r>
                        <a:rPr lang="en-GB" sz="1800" b="0" i="0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Two or three people​</a:t>
                      </a:r>
                      <a:endParaRPr lang="en-GB" b="0" i="0" dirty="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>
                    <a:lnL w="719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19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19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19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800"/>
                        </a:lnSpc>
                        <a:buNone/>
                      </a:pPr>
                      <a:r>
                        <a:rPr lang="en-GB" sz="1800" b="0" i="0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e.g. ​</a:t>
                      </a:r>
                      <a:endParaRPr lang="en-GB" b="0" i="0" dirty="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>
                    <a:lnL w="719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19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19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19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87326454"/>
                  </a:ext>
                </a:extLst>
              </a:tr>
              <a:tr h="239058"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800"/>
                        </a:lnSpc>
                        <a:buNone/>
                      </a:pPr>
                      <a:r>
                        <a:rPr lang="en-GB" sz="1800" b="0" i="0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Four or more people​</a:t>
                      </a:r>
                      <a:endParaRPr lang="en-GB" b="0" i="0" dirty="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>
                    <a:lnL w="719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19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19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19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FD5EA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800"/>
                        </a:lnSpc>
                        <a:buNone/>
                      </a:pPr>
                      <a:r>
                        <a:rPr lang="da-DK" sz="1800" b="0" i="0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e.g</a:t>
                      </a:r>
                      <a:r>
                        <a:rPr lang="da-DK" sz="1800" b="0" i="0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. </a:t>
                      </a:r>
                      <a:endParaRPr lang="da-DK" b="0" i="0" dirty="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>
                    <a:lnL w="719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19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19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19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FD5E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19666798"/>
                  </a:ext>
                </a:extLst>
              </a:tr>
              <a:tr h="239058"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800"/>
                        </a:lnSpc>
                        <a:buNone/>
                      </a:pPr>
                      <a:r>
                        <a:rPr lang="en-GB" sz="1800" b="0" i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Organisation​</a:t>
                      </a:r>
                      <a:endParaRPr lang="en-GB" b="0" i="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>
                    <a:lnL w="719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19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19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19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800"/>
                        </a:lnSpc>
                        <a:buNone/>
                      </a:pPr>
                      <a:r>
                        <a:rPr lang="en-GB" sz="1800" b="0" i="0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e.g. ​</a:t>
                      </a:r>
                      <a:endParaRPr lang="en-GB" b="0" i="0" dirty="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>
                    <a:lnL w="719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19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19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19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22067958"/>
                  </a:ext>
                </a:extLst>
              </a:tr>
              <a:tr h="597643"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800"/>
                        </a:lnSpc>
                        <a:buNone/>
                      </a:pPr>
                      <a:r>
                        <a:rPr lang="en-GB" sz="1800" b="0" i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Web page​</a:t>
                      </a:r>
                      <a:endParaRPr lang="en-GB" b="0" i="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>
                    <a:lnL w="719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19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19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19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FD5EA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800"/>
                        </a:lnSpc>
                        <a:buNone/>
                      </a:pPr>
                      <a:r>
                        <a:rPr lang="en-GB" sz="1800" b="0" i="0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e.g. </a:t>
                      </a:r>
                      <a:endParaRPr lang="en-GB" b="0" i="0" dirty="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>
                    <a:lnL w="719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19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19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19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FD5E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34275226"/>
                  </a:ext>
                </a:extLst>
              </a:tr>
            </a:tbl>
          </a:graphicData>
        </a:graphic>
      </p:graphicFrame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B7B8762F-189E-4DF2-89B4-58EE29DD611C}"/>
              </a:ext>
            </a:extLst>
          </p:cNvPr>
          <p:cNvSpPr txBox="1">
            <a:spLocks/>
          </p:cNvSpPr>
          <p:nvPr/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Fill in the table below with example citations, as outlined:</a:t>
            </a:r>
          </a:p>
        </p:txBody>
      </p:sp>
    </p:spTree>
    <p:extLst>
      <p:ext uri="{BB962C8B-B14F-4D97-AF65-F5344CB8AC3E}">
        <p14:creationId xmlns:p14="http://schemas.microsoft.com/office/powerpoint/2010/main" val="357886731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D005410-A25A-2EEE-F3EF-6CAA35C1104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87A872-489D-02B9-EB06-912A59AB98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 quick quiz…..</a:t>
            </a:r>
            <a:endParaRPr lang="en-US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ACEF9F48-D3D8-0CA9-0D14-410E933C8EA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75584978"/>
              </p:ext>
            </p:extLst>
          </p:nvPr>
        </p:nvGraphicFramePr>
        <p:xfrm>
          <a:off x="849117" y="3283712"/>
          <a:ext cx="7202557" cy="2673669"/>
        </p:xfrm>
        <a:graphic>
          <a:graphicData uri="http://schemas.openxmlformats.org/drawingml/2006/table">
            <a:tbl>
              <a:tblPr/>
              <a:tblGrid>
                <a:gridCol w="2658745">
                  <a:extLst>
                    <a:ext uri="{9D8B030D-6E8A-4147-A177-3AD203B41FA5}">
                      <a16:colId xmlns:a16="http://schemas.microsoft.com/office/drawing/2014/main" val="1060617284"/>
                    </a:ext>
                  </a:extLst>
                </a:gridCol>
                <a:gridCol w="4543812">
                  <a:extLst>
                    <a:ext uri="{9D8B030D-6E8A-4147-A177-3AD203B41FA5}">
                      <a16:colId xmlns:a16="http://schemas.microsoft.com/office/drawing/2014/main" val="3057699537"/>
                    </a:ext>
                  </a:extLst>
                </a:gridCol>
              </a:tblGrid>
              <a:tr h="371794"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800"/>
                        </a:lnSpc>
                        <a:buNone/>
                      </a:pPr>
                      <a:r>
                        <a:rPr lang="en-GB" sz="1800" b="1" i="0">
                          <a:solidFill>
                            <a:srgbClr val="FFFFFF"/>
                          </a:solidFill>
                          <a:effectLst/>
                          <a:latin typeface="Calibri" panose="020F0502020204030204" pitchFamily="34" charset="0"/>
                        </a:rPr>
                        <a:t>Author​</a:t>
                      </a:r>
                      <a:endParaRPr lang="en-GB" b="1" i="0">
                        <a:solidFill>
                          <a:srgbClr val="FFFFFF"/>
                        </a:solidFill>
                        <a:effectLst/>
                      </a:endParaRPr>
                    </a:p>
                  </a:txBody>
                  <a:tcPr>
                    <a:lnL w="719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19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19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159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472C4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800"/>
                        </a:lnSpc>
                        <a:buNone/>
                      </a:pPr>
                      <a:r>
                        <a:rPr lang="en-GB" sz="1800" b="1" i="0">
                          <a:solidFill>
                            <a:srgbClr val="FFFFFF"/>
                          </a:solidFill>
                          <a:effectLst/>
                          <a:latin typeface="Calibri" panose="020F0502020204030204" pitchFamily="34" charset="0"/>
                        </a:rPr>
                        <a:t>Citation​</a:t>
                      </a:r>
                      <a:endParaRPr lang="en-GB" b="1" i="0">
                        <a:solidFill>
                          <a:srgbClr val="FFFFFF"/>
                        </a:solidFill>
                        <a:effectLst/>
                      </a:endParaRPr>
                    </a:p>
                  </a:txBody>
                  <a:tcPr>
                    <a:lnL w="719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19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19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159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472C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92161381"/>
                  </a:ext>
                </a:extLst>
              </a:tr>
              <a:tr h="239058"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800"/>
                        </a:lnSpc>
                        <a:buNone/>
                      </a:pPr>
                      <a:r>
                        <a:rPr lang="en-GB" sz="1800" b="0" i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Single person ​</a:t>
                      </a:r>
                      <a:endParaRPr lang="en-GB" b="0" i="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>
                    <a:lnL w="719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19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159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19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FD5EA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800"/>
                        </a:lnSpc>
                        <a:buNone/>
                      </a:pPr>
                      <a:r>
                        <a:rPr lang="en-GB" sz="1800" b="0" i="0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e.g. Smith, 2018​</a:t>
                      </a:r>
                      <a:endParaRPr lang="en-GB" b="0" i="0" dirty="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>
                    <a:lnL w="719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19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159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19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FD5E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67320706"/>
                  </a:ext>
                </a:extLst>
              </a:tr>
              <a:tr h="239058"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800"/>
                        </a:lnSpc>
                        <a:buNone/>
                      </a:pPr>
                      <a:r>
                        <a:rPr lang="en-GB" sz="1800" b="0" i="0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Two or three people​</a:t>
                      </a:r>
                      <a:endParaRPr lang="en-GB" b="0" i="0" dirty="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>
                    <a:lnL w="719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19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19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19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800"/>
                        </a:lnSpc>
                        <a:buNone/>
                      </a:pPr>
                      <a:r>
                        <a:rPr lang="en-GB" sz="1800" b="0" i="0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e.g. Smith &amp; Havers, 2019​</a:t>
                      </a:r>
                    </a:p>
                    <a:p>
                      <a:pPr algn="l" rtl="0" fontAlgn="base">
                        <a:lnSpc>
                          <a:spcPts val="1800"/>
                        </a:lnSpc>
                        <a:buNone/>
                      </a:pPr>
                      <a:r>
                        <a:rPr lang="en-GB" sz="1800" b="0" i="0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e.g. Havers, Fielding &amp; Jones, 2022</a:t>
                      </a:r>
                      <a:endParaRPr lang="en-GB" b="0" i="0" dirty="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>
                    <a:lnL w="719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19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19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19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87326454"/>
                  </a:ext>
                </a:extLst>
              </a:tr>
              <a:tr h="239058"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800"/>
                        </a:lnSpc>
                        <a:buNone/>
                      </a:pPr>
                      <a:r>
                        <a:rPr lang="en-GB" sz="1800" b="0" i="0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Four or more people​</a:t>
                      </a:r>
                      <a:endParaRPr lang="en-GB" b="0" i="0" dirty="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>
                    <a:lnL w="719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19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19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19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FD5EA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800"/>
                        </a:lnSpc>
                        <a:buNone/>
                      </a:pPr>
                      <a:r>
                        <a:rPr lang="da-DK" sz="1800" b="0" i="0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e.g</a:t>
                      </a:r>
                      <a:r>
                        <a:rPr lang="da-DK" sz="1800" b="0" i="0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. Smith </a:t>
                      </a:r>
                      <a:r>
                        <a:rPr lang="da-DK" sz="1800" b="0" i="1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et al</a:t>
                      </a:r>
                      <a:r>
                        <a:rPr lang="da-DK" sz="1800" b="0" i="0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, 2020</a:t>
                      </a:r>
                      <a:endParaRPr lang="da-DK" b="0" i="0" dirty="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>
                    <a:lnL w="719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19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19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19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FD5E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19666798"/>
                  </a:ext>
                </a:extLst>
              </a:tr>
              <a:tr h="239058"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800"/>
                        </a:lnSpc>
                        <a:buNone/>
                      </a:pPr>
                      <a:r>
                        <a:rPr lang="en-GB" sz="1800" b="0" i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Organisation​</a:t>
                      </a:r>
                      <a:endParaRPr lang="en-GB" b="0" i="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>
                    <a:lnL w="719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19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19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19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800"/>
                        </a:lnSpc>
                        <a:buNone/>
                      </a:pPr>
                      <a:r>
                        <a:rPr lang="en-GB" sz="1800" b="0" i="0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e.g. NASA, 2022​</a:t>
                      </a:r>
                      <a:endParaRPr lang="en-GB" b="0" i="0" dirty="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>
                    <a:lnL w="719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19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19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19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22067958"/>
                  </a:ext>
                </a:extLst>
              </a:tr>
              <a:tr h="597643"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800"/>
                        </a:lnSpc>
                        <a:buNone/>
                      </a:pPr>
                      <a:r>
                        <a:rPr lang="en-GB" sz="1800" b="0" i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Web page​</a:t>
                      </a:r>
                      <a:endParaRPr lang="en-GB" b="0" i="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>
                    <a:lnL w="719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19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19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19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FD5EA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800"/>
                        </a:lnSpc>
                        <a:buNone/>
                      </a:pPr>
                      <a:r>
                        <a:rPr lang="en-GB" sz="1800" b="0" i="0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e.g. BBC, 2021​</a:t>
                      </a:r>
                      <a:endParaRPr lang="en-GB" b="0" i="0" dirty="0">
                        <a:solidFill>
                          <a:srgbClr val="000000"/>
                        </a:solidFill>
                        <a:effectLst/>
                      </a:endParaRPr>
                    </a:p>
                    <a:p>
                      <a:pPr algn="l" rtl="0" fontAlgn="base">
                        <a:lnSpc>
                          <a:spcPts val="1800"/>
                        </a:lnSpc>
                        <a:buNone/>
                      </a:pPr>
                      <a:r>
                        <a:rPr lang="en-GB" sz="1800" b="0" i="0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e.g. UK Government, 2019​</a:t>
                      </a:r>
                      <a:endParaRPr lang="en-GB" b="0" i="0" dirty="0">
                        <a:solidFill>
                          <a:srgbClr val="000000"/>
                        </a:solidFill>
                        <a:effectLst/>
                      </a:endParaRPr>
                    </a:p>
                    <a:p>
                      <a:pPr algn="l" rtl="0" fontAlgn="base">
                        <a:lnSpc>
                          <a:spcPts val="1800"/>
                        </a:lnSpc>
                        <a:buNone/>
                      </a:pPr>
                      <a:r>
                        <a:rPr lang="en-GB" sz="1800" b="0" i="0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e.g. Designing Buildings Wiki, 2018​</a:t>
                      </a:r>
                      <a:endParaRPr lang="en-GB" b="0" i="0" dirty="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>
                    <a:lnL w="719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19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19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19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FD5E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34275226"/>
                  </a:ext>
                </a:extLst>
              </a:tr>
            </a:tbl>
          </a:graphicData>
        </a:graphic>
      </p:graphicFrame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2329C6AB-10BC-BDD3-3973-52168B6DA9DD}"/>
              </a:ext>
            </a:extLst>
          </p:cNvPr>
          <p:cNvSpPr txBox="1">
            <a:spLocks/>
          </p:cNvSpPr>
          <p:nvPr/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Fill in the table below with example citations, as outlined:</a:t>
            </a:r>
          </a:p>
        </p:txBody>
      </p:sp>
    </p:spTree>
    <p:extLst>
      <p:ext uri="{BB962C8B-B14F-4D97-AF65-F5344CB8AC3E}">
        <p14:creationId xmlns:p14="http://schemas.microsoft.com/office/powerpoint/2010/main" val="252964952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FCB0EC-98DB-1720-0EC5-5A1BD94365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Some guidance…</a:t>
            </a:r>
            <a:endParaRPr lang="en-US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5FDE5F-C2CF-96E9-982F-CD24CFE4240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fontAlgn="base"/>
            <a:r>
              <a:rPr lang="en-GB" dirty="0"/>
              <a:t>Try to avoid using the came citation over and over</a:t>
            </a:r>
            <a:r>
              <a:rPr lang="en-US" dirty="0"/>
              <a:t>​</a:t>
            </a:r>
          </a:p>
          <a:p>
            <a:pPr lvl="1" fontAlgn="base"/>
            <a:r>
              <a:rPr lang="en-GB" dirty="0"/>
              <a:t>Why could this be important?</a:t>
            </a:r>
            <a:r>
              <a:rPr lang="en-US" dirty="0"/>
              <a:t>​</a:t>
            </a:r>
          </a:p>
          <a:p>
            <a:pPr fontAlgn="base"/>
            <a:r>
              <a:rPr lang="en-GB" dirty="0"/>
              <a:t>You can name the author in text – how do you cite this?</a:t>
            </a:r>
            <a:r>
              <a:rPr lang="en-US" dirty="0"/>
              <a:t>​</a:t>
            </a:r>
          </a:p>
          <a:p>
            <a:pPr lvl="1" fontAlgn="base"/>
            <a:r>
              <a:rPr lang="en-GB" dirty="0"/>
              <a:t>Smith (2014) suggests that </a:t>
            </a:r>
            <a:r>
              <a:rPr lang="en-GB" dirty="0" err="1"/>
              <a:t>xyz</a:t>
            </a:r>
            <a:r>
              <a:rPr lang="en-GB" dirty="0"/>
              <a:t>​</a:t>
            </a:r>
          </a:p>
          <a:p>
            <a:pPr lvl="1" fontAlgn="base"/>
            <a:r>
              <a:rPr lang="en-GB" dirty="0"/>
              <a:t>NASA (2022) how that </a:t>
            </a:r>
            <a:r>
              <a:rPr lang="en-GB" dirty="0" err="1"/>
              <a:t>xyz</a:t>
            </a:r>
            <a:r>
              <a:rPr lang="en-GB" dirty="0"/>
              <a:t>​</a:t>
            </a:r>
          </a:p>
          <a:p>
            <a:pPr lvl="1" fontAlgn="base"/>
            <a:r>
              <a:rPr lang="en-GB" dirty="0"/>
              <a:t>It is noted in the work of Jones (2020) that using waste as a by product is a good use of resources.</a:t>
            </a:r>
            <a:r>
              <a:rPr lang="en-US" dirty="0"/>
              <a:t>​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403641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7051FA-A615-49E0-8334-EE6702252D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Some more guidance…</a:t>
            </a:r>
            <a:endParaRPr lang="en-US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EFCBE1-84EA-860C-AD0A-47182F89D56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fontAlgn="base"/>
            <a:r>
              <a:rPr lang="en-GB" dirty="0"/>
              <a:t>The citation can be used where needed, or at the end of the sentence</a:t>
            </a:r>
            <a:r>
              <a:rPr lang="en-US" dirty="0"/>
              <a:t>​</a:t>
            </a:r>
          </a:p>
          <a:p>
            <a:pPr lvl="1" fontAlgn="base"/>
            <a:r>
              <a:rPr lang="en-GB" dirty="0"/>
              <a:t>Construction is a wasteful process (Jones, 2019), using a great deal of resources.</a:t>
            </a:r>
            <a:r>
              <a:rPr lang="en-US" dirty="0"/>
              <a:t>​</a:t>
            </a:r>
          </a:p>
          <a:p>
            <a:pPr lvl="1" fontAlgn="base"/>
            <a:r>
              <a:rPr lang="en-GB" dirty="0"/>
              <a:t>Construction is deemed an important sector of the economy (HM Government, 2013).</a:t>
            </a:r>
            <a:r>
              <a:rPr lang="en-US" dirty="0"/>
              <a:t>​</a:t>
            </a:r>
          </a:p>
          <a:p>
            <a:pPr fontAlgn="base"/>
            <a:r>
              <a:rPr lang="en-GB" dirty="0"/>
              <a:t>If you use multiple sources, list these at the end of the sentence in publication year order</a:t>
            </a:r>
            <a:r>
              <a:rPr lang="en-US" dirty="0"/>
              <a:t>​</a:t>
            </a:r>
          </a:p>
          <a:p>
            <a:pPr lvl="1" fontAlgn="base"/>
            <a:r>
              <a:rPr lang="en-GB" dirty="0"/>
              <a:t>Several researchers agree (Hughes, 2024; Kelvin, 2022; Smith, 2020).</a:t>
            </a:r>
            <a:r>
              <a:rPr lang="en-US" dirty="0"/>
              <a:t>​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8143021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4018D1-510F-4004-2FA0-A8F6AC5AB9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What about multiples of the same author and year?</a:t>
            </a:r>
            <a:endParaRPr lang="en-US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C26860-E3D6-8B1C-E107-2DF6093788A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fontAlgn="base"/>
            <a:r>
              <a:rPr lang="en-GB" dirty="0"/>
              <a:t>This can happen e.g. Government documents</a:t>
            </a:r>
            <a:r>
              <a:rPr lang="en-US" dirty="0"/>
              <a:t>​</a:t>
            </a:r>
          </a:p>
          <a:p>
            <a:pPr fontAlgn="base"/>
            <a:endParaRPr lang="en-GB" dirty="0"/>
          </a:p>
          <a:p>
            <a:pPr lvl="1" fontAlgn="base"/>
            <a:r>
              <a:rPr lang="en-GB" dirty="0"/>
              <a:t>At broader strategy level, the UK Government has indicated its ambition to lead in the clean growth of the economy as a whole (lowering carbon emissions and using resources more efficiently) (HM Government, 2018; HM Government,2017a; HM Government, 2017b). </a:t>
            </a:r>
            <a:r>
              <a:rPr lang="en-US" dirty="0"/>
              <a:t>​</a:t>
            </a:r>
          </a:p>
          <a:p>
            <a:pPr fontAlgn="base"/>
            <a:endParaRPr lang="en-GB" dirty="0"/>
          </a:p>
          <a:p>
            <a:pPr fontAlgn="base"/>
            <a:r>
              <a:rPr lang="en-GB" dirty="0"/>
              <a:t>Suffix with a, b, c, etc. in the text</a:t>
            </a:r>
            <a:r>
              <a:rPr lang="en-US" dirty="0"/>
              <a:t>​</a:t>
            </a:r>
          </a:p>
          <a:p>
            <a:pPr fontAlgn="base"/>
            <a:r>
              <a:rPr lang="en-GB" dirty="0"/>
              <a:t>Make sure these are also in the reference list​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1503913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8389DF-10DD-774D-F3FB-C09F2F0631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Quotations </a:t>
            </a:r>
            <a:endParaRPr lang="en-US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BEFF22-2291-336D-2B67-8AB0D6ED18F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fontAlgn="base"/>
            <a:r>
              <a:rPr lang="en-GB" dirty="0"/>
              <a:t>Useful where paraphrasing is difficult</a:t>
            </a:r>
            <a:r>
              <a:rPr lang="en-US" dirty="0"/>
              <a:t>​</a:t>
            </a:r>
          </a:p>
          <a:p>
            <a:pPr fontAlgn="base"/>
            <a:r>
              <a:rPr lang="en-GB" dirty="0"/>
              <a:t>Should be used </a:t>
            </a:r>
            <a:r>
              <a:rPr lang="en-GB" b="1" dirty="0"/>
              <a:t>sparingly</a:t>
            </a:r>
            <a:r>
              <a:rPr lang="en-US" dirty="0"/>
              <a:t>​</a:t>
            </a:r>
          </a:p>
          <a:p>
            <a:pPr lvl="1" fontAlgn="base"/>
            <a:r>
              <a:rPr lang="en-GB" dirty="0"/>
              <a:t>Why do you think this is important?</a:t>
            </a:r>
            <a:r>
              <a:rPr lang="en-US" dirty="0"/>
              <a:t>​</a:t>
            </a:r>
          </a:p>
          <a:p>
            <a:pPr fontAlgn="base"/>
            <a:r>
              <a:rPr lang="en-GB" dirty="0"/>
              <a:t>Needs clear definition</a:t>
            </a:r>
            <a:r>
              <a:rPr lang="en-US" dirty="0"/>
              <a:t>​</a:t>
            </a:r>
          </a:p>
          <a:p>
            <a:pPr fontAlgn="base"/>
            <a:r>
              <a:rPr lang="en-GB" dirty="0"/>
              <a:t>Always ask the question:</a:t>
            </a:r>
            <a:r>
              <a:rPr lang="en-US" dirty="0"/>
              <a:t>​</a:t>
            </a:r>
          </a:p>
          <a:p>
            <a:pPr lvl="1" fontAlgn="base"/>
            <a:r>
              <a:rPr lang="en-GB" dirty="0"/>
              <a:t>Could I paraphrase this?</a:t>
            </a:r>
            <a:r>
              <a:rPr lang="en-US" dirty="0"/>
              <a:t>​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0524042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F73C58A7-444A-282F-AB1B-348AA9171AB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6304" t="18641" r="17319" b="11685"/>
          <a:stretch>
            <a:fillRect/>
          </a:stretch>
        </p:blipFill>
        <p:spPr>
          <a:xfrm>
            <a:off x="1225826" y="148416"/>
            <a:ext cx="6347791" cy="6357711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A443A185-0A30-6A94-964A-353991102C30}"/>
              </a:ext>
            </a:extLst>
          </p:cNvPr>
          <p:cNvSpPr txBox="1"/>
          <p:nvPr/>
        </p:nvSpPr>
        <p:spPr>
          <a:xfrm>
            <a:off x="0" y="6488668"/>
            <a:ext cx="47239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Source: UWTSD Harvard referencing guide, 2025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1565862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D58655-5FB9-815B-9DFD-E56DA40C1C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 reference list…</a:t>
            </a:r>
            <a:endParaRPr lang="en-US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8435B8-1134-E581-4FDD-3DDFC105307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How should you present this?</a:t>
            </a:r>
          </a:p>
          <a:p>
            <a:r>
              <a:rPr lang="en-GB" dirty="0"/>
              <a:t>What information is required?</a:t>
            </a:r>
          </a:p>
          <a:p>
            <a:endParaRPr lang="en-GB" dirty="0"/>
          </a:p>
          <a:p>
            <a:r>
              <a:rPr lang="en-GB" dirty="0"/>
              <a:t>Use the Harvard referencing guide to help you!</a:t>
            </a:r>
          </a:p>
          <a:p>
            <a:r>
              <a:rPr lang="en-GB" dirty="0"/>
              <a:t>If using software, ensure it is set correctly</a:t>
            </a:r>
          </a:p>
          <a:p>
            <a:pPr lvl="1"/>
            <a:r>
              <a:rPr lang="en-GB" dirty="0"/>
              <a:t>Also, correct entry of information is critical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0332689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DDC7C2DE-E74A-10A6-AE64-9AAEFA55513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7754" t="63315" r="28043" b="23424"/>
          <a:stretch>
            <a:fillRect/>
          </a:stretch>
        </p:blipFill>
        <p:spPr>
          <a:xfrm>
            <a:off x="4132686" y="5725865"/>
            <a:ext cx="4766148" cy="95323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9612AC3-7E32-1F5A-F470-1B478421F6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7"/>
            <a:ext cx="3380133" cy="1291840"/>
          </a:xfrm>
        </p:spPr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 example</a:t>
            </a:r>
            <a:endParaRPr lang="en-US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F0ABDED8-E8EA-2249-BEF7-431239A7D8E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l="28072" t="33421" r="27565" b="56215"/>
          <a:stretch>
            <a:fillRect/>
          </a:stretch>
        </p:blipFill>
        <p:spPr>
          <a:xfrm>
            <a:off x="4132691" y="5294096"/>
            <a:ext cx="4766143" cy="742269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5C539EBD-971C-209A-229A-5C49C44015DA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8188" t="21485" r="27609" b="7446"/>
          <a:stretch>
            <a:fillRect/>
          </a:stretch>
        </p:blipFill>
        <p:spPr>
          <a:xfrm>
            <a:off x="4132687" y="258418"/>
            <a:ext cx="4766148" cy="51087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986828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5EA54668-20AF-DB2C-EB26-4F22AD833E0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Close-up of question mark on a hardwood floor against a wall">
            <a:extLst>
              <a:ext uri="{FF2B5EF4-FFF2-40B4-BE49-F238E27FC236}">
                <a16:creationId xmlns:a16="http://schemas.microsoft.com/office/drawing/2014/main" id="{08038598-6BC5-8FBF-4E9F-764BCF816BC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4333"/>
          <a:stretch>
            <a:fillRect/>
          </a:stretch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BF376FE3-A99C-7A77-A252-79D33FDF58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320142"/>
            <a:ext cx="9144000" cy="736551"/>
          </a:xfrm>
          <a:prstGeom prst="rect">
            <a:avLst/>
          </a:prstGeom>
          <a:solidFill>
            <a:schemeClr val="bg1">
              <a:alpha val="9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C630EF1-F98A-EBFA-A5F0-620D04BFDE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2906" y="5317240"/>
            <a:ext cx="8408194" cy="74483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1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How do you search for sources?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B92B9F70-BD22-0F84-8E5F-1891167BC9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5241983"/>
            <a:ext cx="9144000" cy="0"/>
          </a:xfrm>
          <a:prstGeom prst="line">
            <a:avLst/>
          </a:prstGeom>
          <a:ln w="41275">
            <a:solidFill>
              <a:schemeClr val="bg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2309F2EF-435D-39BD-F245-F4E9985248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34852"/>
            <a:ext cx="9144000" cy="0"/>
          </a:xfrm>
          <a:prstGeom prst="line">
            <a:avLst/>
          </a:prstGeom>
          <a:ln w="41275">
            <a:solidFill>
              <a:schemeClr val="bg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4595149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1F6832-04F4-4605-DFCD-B793469E27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Some guidance…..</a:t>
            </a:r>
            <a:endParaRPr lang="en-US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D96A56-81E7-B68E-252F-6437D3C09EC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Use the UWTSD online library!</a:t>
            </a:r>
          </a:p>
          <a:p>
            <a:r>
              <a:rPr lang="en-GB" dirty="0"/>
              <a:t>Ensure more engagement with academic literature</a:t>
            </a:r>
          </a:p>
          <a:p>
            <a:r>
              <a:rPr lang="en-GB" dirty="0"/>
              <a:t>Use databases accordingly</a:t>
            </a:r>
          </a:p>
          <a:p>
            <a:pPr lvl="1"/>
            <a:r>
              <a:rPr lang="en-GB" dirty="0"/>
              <a:t>ScienceDirect is very good for this module!</a:t>
            </a:r>
          </a:p>
          <a:p>
            <a:r>
              <a:rPr lang="en-GB" dirty="0"/>
              <a:t>Ask tutors</a:t>
            </a:r>
          </a:p>
          <a:p>
            <a:r>
              <a:rPr lang="en-GB" dirty="0"/>
              <a:t>Talk to the Academic Liaison Librarian</a:t>
            </a:r>
          </a:p>
          <a:p>
            <a:pPr lvl="1"/>
            <a:r>
              <a:rPr lang="en-GB" dirty="0"/>
              <a:t>Emily Wild, </a:t>
            </a:r>
            <a:r>
              <a:rPr lang="en-GB" dirty="0">
                <a:hlinkClick r:id="rId2"/>
              </a:rPr>
              <a:t>emily.wild@uwtsd.ac.uk</a:t>
            </a:r>
            <a:r>
              <a:rPr lang="en-GB" dirty="0"/>
              <a:t>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67244023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C6E420D0-8D1C-820C-E0B0-2EAD7F83375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Close-up of question mark on a hardwood floor against a wall">
            <a:extLst>
              <a:ext uri="{FF2B5EF4-FFF2-40B4-BE49-F238E27FC236}">
                <a16:creationId xmlns:a16="http://schemas.microsoft.com/office/drawing/2014/main" id="{53A3E2DA-BBC0-7EB3-7653-9CBE83D267A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4333"/>
          <a:stretch>
            <a:fillRect/>
          </a:stretch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622B5BFE-BF20-A837-4179-7026E593BF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320142"/>
            <a:ext cx="9144000" cy="736551"/>
          </a:xfrm>
          <a:prstGeom prst="rect">
            <a:avLst/>
          </a:prstGeom>
          <a:solidFill>
            <a:schemeClr val="bg1">
              <a:alpha val="9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5E5355A-8F2C-A5F8-B81E-0FDEEB84C2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2906" y="5317240"/>
            <a:ext cx="8408194" cy="74483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1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How to label a figure?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A2F43B8B-4C63-7D39-75F0-FCE8039944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5241983"/>
            <a:ext cx="9144000" cy="0"/>
          </a:xfrm>
          <a:prstGeom prst="line">
            <a:avLst/>
          </a:prstGeom>
          <a:ln w="41275">
            <a:solidFill>
              <a:schemeClr val="bg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0884CE92-184C-6AC7-93EC-D15BFC902B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34852"/>
            <a:ext cx="9144000" cy="0"/>
          </a:xfrm>
          <a:prstGeom prst="line">
            <a:avLst/>
          </a:prstGeom>
          <a:ln w="41275">
            <a:solidFill>
              <a:schemeClr val="bg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13517274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10F968-D16F-8EA5-4AEC-4168087EC6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How to label a figure?</a:t>
            </a:r>
            <a:endParaRPr lang="en-US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B659C6-15A5-9D5F-1EBD-758A7AC4C60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What do you already know?</a:t>
            </a:r>
          </a:p>
          <a:p>
            <a:endParaRPr lang="en-GB" dirty="0"/>
          </a:p>
          <a:p>
            <a:r>
              <a:rPr lang="en-GB" dirty="0"/>
              <a:t>Label applies under the figure used</a:t>
            </a:r>
          </a:p>
          <a:p>
            <a:r>
              <a:rPr lang="en-GB" dirty="0"/>
              <a:t>Begin at figure 1</a:t>
            </a:r>
          </a:p>
          <a:p>
            <a:r>
              <a:rPr lang="en-GB" dirty="0"/>
              <a:t>Provide a relevant title to your figure</a:t>
            </a:r>
          </a:p>
          <a:p>
            <a:r>
              <a:rPr lang="en-GB" dirty="0"/>
              <a:t>Finally, provide the valid citation of its source</a:t>
            </a:r>
          </a:p>
          <a:p>
            <a:r>
              <a:rPr lang="en-GB" dirty="0"/>
              <a:t>OR if you designed this yourself, cite yourself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015983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DEFD66-74AA-FAD8-4AC0-1CE23A6DA7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 example….</a:t>
            </a:r>
            <a:endParaRPr lang="en-US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92C46CB-656B-8FAF-FF9C-309C66037C1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6812" t="40054" r="38405" b="21902"/>
          <a:stretch>
            <a:fillRect/>
          </a:stretch>
        </p:blipFill>
        <p:spPr>
          <a:xfrm>
            <a:off x="628650" y="1884033"/>
            <a:ext cx="7097601" cy="40196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01925028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59FA2E-C9BF-4CF9-A00B-235E4E3B3D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What about labelling a table?</a:t>
            </a:r>
            <a:endParaRPr lang="en-US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8E0FB6-EAA1-A72D-0436-9FA5368538C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What do you already know?</a:t>
            </a:r>
          </a:p>
          <a:p>
            <a:endParaRPr lang="en-GB" dirty="0"/>
          </a:p>
          <a:p>
            <a:r>
              <a:rPr lang="en-GB" dirty="0"/>
              <a:t>Label applies above the table</a:t>
            </a:r>
          </a:p>
          <a:p>
            <a:r>
              <a:rPr lang="en-GB" dirty="0"/>
              <a:t>Begin at table 1</a:t>
            </a:r>
          </a:p>
          <a:p>
            <a:r>
              <a:rPr lang="en-GB" dirty="0"/>
              <a:t>Provide a relevant title for your table</a:t>
            </a:r>
          </a:p>
          <a:p>
            <a:r>
              <a:rPr lang="en-GB" dirty="0"/>
              <a:t>Provide a relevant citation, OR ensure citations are provided throughout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27238828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178881-9859-7B71-9EE4-4D7E42188B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2269" y="365126"/>
            <a:ext cx="2666872" cy="1278144"/>
          </a:xfrm>
        </p:spPr>
        <p:txBody>
          <a:bodyPr>
            <a:normAutofit fontScale="90000"/>
          </a:bodyPr>
          <a:lstStyle/>
          <a:p>
            <a:pPr algn="ctr"/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 example…</a:t>
            </a:r>
            <a:endParaRPr lang="en-US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B331A6D-E8F8-DF54-ADD2-B823474BB0A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9638" t="20707" r="30942" b="9185"/>
          <a:stretch>
            <a:fillRect/>
          </a:stretch>
        </p:blipFill>
        <p:spPr>
          <a:xfrm>
            <a:off x="3417039" y="193291"/>
            <a:ext cx="5421814" cy="64284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9869656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1026</Words>
  <Application>Microsoft Office PowerPoint</Application>
  <PresentationFormat>On-screen Show (4:3)</PresentationFormat>
  <Paragraphs>161</Paragraphs>
  <Slides>30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30</vt:i4>
      </vt:variant>
    </vt:vector>
  </HeadingPairs>
  <TitlesOfParts>
    <vt:vector size="34" baseType="lpstr">
      <vt:lpstr>Arial</vt:lpstr>
      <vt:lpstr>Calibri</vt:lpstr>
      <vt:lpstr>Calibri Light</vt:lpstr>
      <vt:lpstr>Office Theme</vt:lpstr>
      <vt:lpstr>Sustainable Development ACBA7009</vt:lpstr>
      <vt:lpstr>Outline</vt:lpstr>
      <vt:lpstr>Module aim</vt:lpstr>
      <vt:lpstr>Learning outcomes</vt:lpstr>
      <vt:lpstr>Module assessments</vt:lpstr>
      <vt:lpstr>Recommended reading</vt:lpstr>
      <vt:lpstr>Timetable</vt:lpstr>
      <vt:lpstr>Any questions?</vt:lpstr>
      <vt:lpstr>Discussion #1 –  What do you already know?</vt:lpstr>
      <vt:lpstr>Referencing 101</vt:lpstr>
      <vt:lpstr>Why do we reference?</vt:lpstr>
      <vt:lpstr>When do we reference?</vt:lpstr>
      <vt:lpstr>What referencing scheme do we use?</vt:lpstr>
      <vt:lpstr>Harvard referencing system</vt:lpstr>
      <vt:lpstr>A quick quiz…..</vt:lpstr>
      <vt:lpstr>A quick quiz…..</vt:lpstr>
      <vt:lpstr>Some guidance…</vt:lpstr>
      <vt:lpstr>Some more guidance…</vt:lpstr>
      <vt:lpstr>What about multiples of the same author and year?</vt:lpstr>
      <vt:lpstr>Quotations </vt:lpstr>
      <vt:lpstr>PowerPoint Presentation</vt:lpstr>
      <vt:lpstr>The reference list…</vt:lpstr>
      <vt:lpstr>An example</vt:lpstr>
      <vt:lpstr>How do you search for sources?</vt:lpstr>
      <vt:lpstr>Some guidance…..</vt:lpstr>
      <vt:lpstr>How to label a figure?</vt:lpstr>
      <vt:lpstr>How to label a figure?</vt:lpstr>
      <vt:lpstr>An example….</vt:lpstr>
      <vt:lpstr>What about labelling a table?</vt:lpstr>
      <vt:lpstr>An example…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Sustainable Development ACBA7009</dc:title>
  <dc:creator>Lara Hopkinson</dc:creator>
  <cp:lastModifiedBy>Lara Hopkinson</cp:lastModifiedBy>
  <cp:revision>18</cp:revision>
  <dcterms:created xsi:type="dcterms:W3CDTF">2020-10-01T09:46:39Z</dcterms:created>
  <dcterms:modified xsi:type="dcterms:W3CDTF">2026-01-26T12:31:10Z</dcterms:modified>
</cp:coreProperties>
</file>