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50"/>
  </p:notesMasterIdLst>
  <p:handoutMasterIdLst>
    <p:handoutMasterId r:id="rId51"/>
  </p:handoutMasterIdLst>
  <p:sldIdLst>
    <p:sldId id="380" r:id="rId6"/>
    <p:sldId id="447" r:id="rId7"/>
    <p:sldId id="453" r:id="rId8"/>
    <p:sldId id="405" r:id="rId9"/>
    <p:sldId id="258" r:id="rId10"/>
    <p:sldId id="308" r:id="rId11"/>
    <p:sldId id="417" r:id="rId12"/>
    <p:sldId id="418" r:id="rId13"/>
    <p:sldId id="448" r:id="rId14"/>
    <p:sldId id="454" r:id="rId15"/>
    <p:sldId id="455" r:id="rId16"/>
    <p:sldId id="425" r:id="rId17"/>
    <p:sldId id="426" r:id="rId18"/>
    <p:sldId id="410" r:id="rId19"/>
    <p:sldId id="361" r:id="rId20"/>
    <p:sldId id="423" r:id="rId21"/>
    <p:sldId id="364" r:id="rId22"/>
    <p:sldId id="367" r:id="rId23"/>
    <p:sldId id="411" r:id="rId24"/>
    <p:sldId id="400" r:id="rId25"/>
    <p:sldId id="265" r:id="rId26"/>
    <p:sldId id="282" r:id="rId27"/>
    <p:sldId id="284" r:id="rId28"/>
    <p:sldId id="416" r:id="rId29"/>
    <p:sldId id="456" r:id="rId30"/>
    <p:sldId id="433" r:id="rId31"/>
    <p:sldId id="452" r:id="rId32"/>
    <p:sldId id="412" r:id="rId33"/>
    <p:sldId id="403" r:id="rId34"/>
    <p:sldId id="457" r:id="rId35"/>
    <p:sldId id="451" r:id="rId36"/>
    <p:sldId id="406" r:id="rId37"/>
    <p:sldId id="402" r:id="rId38"/>
    <p:sldId id="407" r:id="rId39"/>
    <p:sldId id="408" r:id="rId40"/>
    <p:sldId id="414" r:id="rId41"/>
    <p:sldId id="413" r:id="rId42"/>
    <p:sldId id="449" r:id="rId43"/>
    <p:sldId id="393" r:id="rId44"/>
    <p:sldId id="446" r:id="rId45"/>
    <p:sldId id="388" r:id="rId46"/>
    <p:sldId id="275" r:id="rId47"/>
    <p:sldId id="401" r:id="rId48"/>
    <p:sldId id="291"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967E01-6256-49A6-96FE-2D830CD2B19A}" v="356" dt="2024-05-20T09:52:03.180"/>
  </p1510:revLst>
</p1510:revInfo>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50" autoAdjust="0"/>
    <p:restoredTop sz="72078" autoAdjust="0"/>
  </p:normalViewPr>
  <p:slideViewPr>
    <p:cSldViewPr>
      <p:cViewPr varScale="1">
        <p:scale>
          <a:sx n="61" d="100"/>
          <a:sy n="61" d="100"/>
        </p:scale>
        <p:origin x="1992" y="48"/>
      </p:cViewPr>
      <p:guideLst>
        <p:guide orient="horz" pos="2160"/>
        <p:guide pos="2880"/>
      </p:guideLst>
    </p:cSldViewPr>
  </p:slideViewPr>
  <p:outlineViewPr>
    <p:cViewPr>
      <p:scale>
        <a:sx n="33" d="100"/>
        <a:sy n="33" d="100"/>
      </p:scale>
      <p:origin x="0" y="-10738"/>
    </p:cViewPr>
  </p:outlineViewPr>
  <p:notesTextViewPr>
    <p:cViewPr>
      <p:scale>
        <a:sx n="50" d="100"/>
        <a:sy n="50" d="100"/>
      </p:scale>
      <p:origin x="0" y="0"/>
    </p:cViewPr>
  </p:notesTextViewPr>
  <p:notesViewPr>
    <p:cSldViewPr>
      <p:cViewPr varScale="1">
        <p:scale>
          <a:sx n="64" d="100"/>
          <a:sy n="64" d="100"/>
        </p:scale>
        <p:origin x="3192" y="8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microsoft.com/office/2016/11/relationships/changesInfo" Target="changesInfos/changesInfo1.xml"/><Relationship Id="rId8" Type="http://schemas.openxmlformats.org/officeDocument/2006/relationships/slide" Target="slides/slide3.xml"/><Relationship Id="rId51"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5/10/relationships/revisionInfo" Target="revisionInfo.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Taylor" userId="834dc7b14582ed51" providerId="LiveId" clId="{09967E01-6256-49A6-96FE-2D830CD2B19A}"/>
    <pc:docChg chg="undo custSel addSld delSld modSld sldOrd">
      <pc:chgData name="Emily Taylor" userId="834dc7b14582ed51" providerId="LiveId" clId="{09967E01-6256-49A6-96FE-2D830CD2B19A}" dt="2024-05-20T10:02:03.928" v="6613" actId="20577"/>
      <pc:docMkLst>
        <pc:docMk/>
      </pc:docMkLst>
      <pc:sldChg chg="modSp mod">
        <pc:chgData name="Emily Taylor" userId="834dc7b14582ed51" providerId="LiveId" clId="{09967E01-6256-49A6-96FE-2D830CD2B19A}" dt="2024-05-20T09:48:05.123" v="6248" actId="20577"/>
        <pc:sldMkLst>
          <pc:docMk/>
          <pc:sldMk cId="0" sldId="258"/>
        </pc:sldMkLst>
        <pc:spChg chg="mod">
          <ac:chgData name="Emily Taylor" userId="834dc7b14582ed51" providerId="LiveId" clId="{09967E01-6256-49A6-96FE-2D830CD2B19A}" dt="2024-05-20T09:48:05.123" v="6248" actId="20577"/>
          <ac:spMkLst>
            <pc:docMk/>
            <pc:sldMk cId="0" sldId="258"/>
            <ac:spMk id="18435" creationId="{F4639A8F-AEB2-4A26-A11C-F928D1C64C7B}"/>
          </ac:spMkLst>
        </pc:spChg>
      </pc:sldChg>
      <pc:sldChg chg="modSp mod">
        <pc:chgData name="Emily Taylor" userId="834dc7b14582ed51" providerId="LiveId" clId="{09967E01-6256-49A6-96FE-2D830CD2B19A}" dt="2024-05-19T21:13:54.820" v="2544" actId="20577"/>
        <pc:sldMkLst>
          <pc:docMk/>
          <pc:sldMk cId="3155882856" sldId="291"/>
        </pc:sldMkLst>
        <pc:spChg chg="mod">
          <ac:chgData name="Emily Taylor" userId="834dc7b14582ed51" providerId="LiveId" clId="{09967E01-6256-49A6-96FE-2D830CD2B19A}" dt="2024-05-19T21:13:54.820" v="2544" actId="20577"/>
          <ac:spMkLst>
            <pc:docMk/>
            <pc:sldMk cId="3155882856" sldId="291"/>
            <ac:spMk id="5" creationId="{D55252CD-B80A-1E41-C6D6-5487E306217A}"/>
          </ac:spMkLst>
        </pc:spChg>
      </pc:sldChg>
      <pc:sldChg chg="del">
        <pc:chgData name="Emily Taylor" userId="834dc7b14582ed51" providerId="LiveId" clId="{09967E01-6256-49A6-96FE-2D830CD2B19A}" dt="2024-05-20T07:56:50.139" v="4552" actId="47"/>
        <pc:sldMkLst>
          <pc:docMk/>
          <pc:sldMk cId="2635500468" sldId="342"/>
        </pc:sldMkLst>
      </pc:sldChg>
      <pc:sldChg chg="modSp del mod">
        <pc:chgData name="Emily Taylor" userId="834dc7b14582ed51" providerId="LiveId" clId="{09967E01-6256-49A6-96FE-2D830CD2B19A}" dt="2024-05-20T07:57:21.222" v="4553" actId="47"/>
        <pc:sldMkLst>
          <pc:docMk/>
          <pc:sldMk cId="1979220929" sldId="366"/>
        </pc:sldMkLst>
        <pc:spChg chg="mod">
          <ac:chgData name="Emily Taylor" userId="834dc7b14582ed51" providerId="LiveId" clId="{09967E01-6256-49A6-96FE-2D830CD2B19A}" dt="2024-05-20T07:54:50.986" v="4545" actId="20577"/>
          <ac:spMkLst>
            <pc:docMk/>
            <pc:sldMk cId="1979220929" sldId="366"/>
            <ac:spMk id="3" creationId="{8A7D02E6-BC19-FABE-3D2C-9B7214360F84}"/>
          </ac:spMkLst>
        </pc:spChg>
      </pc:sldChg>
      <pc:sldChg chg="modSp mod modAnim">
        <pc:chgData name="Emily Taylor" userId="834dc7b14582ed51" providerId="LiveId" clId="{09967E01-6256-49A6-96FE-2D830CD2B19A}" dt="2024-05-20T07:57:39.740" v="4613" actId="27636"/>
        <pc:sldMkLst>
          <pc:docMk/>
          <pc:sldMk cId="1735116964" sldId="367"/>
        </pc:sldMkLst>
        <pc:spChg chg="mod">
          <ac:chgData name="Emily Taylor" userId="834dc7b14582ed51" providerId="LiveId" clId="{09967E01-6256-49A6-96FE-2D830CD2B19A}" dt="2024-05-20T07:57:39.740" v="4613" actId="27636"/>
          <ac:spMkLst>
            <pc:docMk/>
            <pc:sldMk cId="1735116964" sldId="367"/>
            <ac:spMk id="3" creationId="{B39DE875-1103-0BE5-5A3A-8C52C0834BCE}"/>
          </ac:spMkLst>
        </pc:spChg>
      </pc:sldChg>
      <pc:sldChg chg="modSp mod">
        <pc:chgData name="Emily Taylor" userId="834dc7b14582ed51" providerId="LiveId" clId="{09967E01-6256-49A6-96FE-2D830CD2B19A}" dt="2024-05-13T09:56:15.368" v="43" actId="255"/>
        <pc:sldMkLst>
          <pc:docMk/>
          <pc:sldMk cId="3408955283" sldId="380"/>
        </pc:sldMkLst>
        <pc:spChg chg="mod">
          <ac:chgData name="Emily Taylor" userId="834dc7b14582ed51" providerId="LiveId" clId="{09967E01-6256-49A6-96FE-2D830CD2B19A}" dt="2024-05-13T09:56:15.368" v="43" actId="255"/>
          <ac:spMkLst>
            <pc:docMk/>
            <pc:sldMk cId="3408955283" sldId="380"/>
            <ac:spMk id="2" creationId="{00000000-0000-0000-0000-000000000000}"/>
          </ac:spMkLst>
        </pc:spChg>
      </pc:sldChg>
      <pc:sldChg chg="modSp mod">
        <pc:chgData name="Emily Taylor" userId="834dc7b14582ed51" providerId="LiveId" clId="{09967E01-6256-49A6-96FE-2D830CD2B19A}" dt="2024-05-20T10:02:03.928" v="6613" actId="20577"/>
        <pc:sldMkLst>
          <pc:docMk/>
          <pc:sldMk cId="1824590103" sldId="388"/>
        </pc:sldMkLst>
        <pc:spChg chg="mod">
          <ac:chgData name="Emily Taylor" userId="834dc7b14582ed51" providerId="LiveId" clId="{09967E01-6256-49A6-96FE-2D830CD2B19A}" dt="2024-05-20T10:02:03.928" v="6613" actId="20577"/>
          <ac:spMkLst>
            <pc:docMk/>
            <pc:sldMk cId="1824590103" sldId="388"/>
            <ac:spMk id="3" creationId="{A65FA210-1E1E-1FCF-0F63-53FC9681B622}"/>
          </ac:spMkLst>
        </pc:spChg>
      </pc:sldChg>
      <pc:sldChg chg="modSp mod">
        <pc:chgData name="Emily Taylor" userId="834dc7b14582ed51" providerId="LiveId" clId="{09967E01-6256-49A6-96FE-2D830CD2B19A}" dt="2024-05-20T09:54:06.367" v="6385" actId="113"/>
        <pc:sldMkLst>
          <pc:docMk/>
          <pc:sldMk cId="3774332237" sldId="401"/>
        </pc:sldMkLst>
        <pc:spChg chg="mod">
          <ac:chgData name="Emily Taylor" userId="834dc7b14582ed51" providerId="LiveId" clId="{09967E01-6256-49A6-96FE-2D830CD2B19A}" dt="2024-05-20T09:54:06.367" v="6385" actId="113"/>
          <ac:spMkLst>
            <pc:docMk/>
            <pc:sldMk cId="3774332237" sldId="401"/>
            <ac:spMk id="2" creationId="{F7689DE9-CCDE-6231-557C-639F750B8C0B}"/>
          </ac:spMkLst>
        </pc:spChg>
        <pc:spChg chg="mod">
          <ac:chgData name="Emily Taylor" userId="834dc7b14582ed51" providerId="LiveId" clId="{09967E01-6256-49A6-96FE-2D830CD2B19A}" dt="2024-05-20T08:12:15.102" v="4817" actId="20577"/>
          <ac:spMkLst>
            <pc:docMk/>
            <pc:sldMk cId="3774332237" sldId="401"/>
            <ac:spMk id="3" creationId="{BB649D73-5D1A-7636-7042-E58A963F8CB0}"/>
          </ac:spMkLst>
        </pc:spChg>
      </pc:sldChg>
      <pc:sldChg chg="delSp modSp mod">
        <pc:chgData name="Emily Taylor" userId="834dc7b14582ed51" providerId="LiveId" clId="{09967E01-6256-49A6-96FE-2D830CD2B19A}" dt="2024-05-20T08:39:52.352" v="5662" actId="20577"/>
        <pc:sldMkLst>
          <pc:docMk/>
          <pc:sldMk cId="1033298696" sldId="402"/>
        </pc:sldMkLst>
        <pc:spChg chg="mod">
          <ac:chgData name="Emily Taylor" userId="834dc7b14582ed51" providerId="LiveId" clId="{09967E01-6256-49A6-96FE-2D830CD2B19A}" dt="2024-05-13T10:34:50.277" v="1140" actId="20577"/>
          <ac:spMkLst>
            <pc:docMk/>
            <pc:sldMk cId="1033298696" sldId="402"/>
            <ac:spMk id="2" creationId="{512983E9-4658-ED78-3C90-873B8B3C4CFD}"/>
          </ac:spMkLst>
        </pc:spChg>
        <pc:spChg chg="mod">
          <ac:chgData name="Emily Taylor" userId="834dc7b14582ed51" providerId="LiveId" clId="{09967E01-6256-49A6-96FE-2D830CD2B19A}" dt="2024-05-20T08:39:52.352" v="5662" actId="20577"/>
          <ac:spMkLst>
            <pc:docMk/>
            <pc:sldMk cId="1033298696" sldId="402"/>
            <ac:spMk id="3" creationId="{056CF1FE-97E2-2803-F57D-6D82903976AC}"/>
          </ac:spMkLst>
        </pc:spChg>
        <pc:picChg chg="del">
          <ac:chgData name="Emily Taylor" userId="834dc7b14582ed51" providerId="LiveId" clId="{09967E01-6256-49A6-96FE-2D830CD2B19A}" dt="2024-05-13T10:07:28.216" v="234" actId="478"/>
          <ac:picMkLst>
            <pc:docMk/>
            <pc:sldMk cId="1033298696" sldId="402"/>
            <ac:picMk id="5" creationId="{975B3985-2927-449C-34BD-C5C1FD71FDF2}"/>
          </ac:picMkLst>
        </pc:picChg>
      </pc:sldChg>
      <pc:sldChg chg="modSp mod modAnim">
        <pc:chgData name="Emily Taylor" userId="834dc7b14582ed51" providerId="LiveId" clId="{09967E01-6256-49A6-96FE-2D830CD2B19A}" dt="2024-05-20T08:33:33.318" v="4899" actId="20577"/>
        <pc:sldMkLst>
          <pc:docMk/>
          <pc:sldMk cId="1793897044" sldId="403"/>
        </pc:sldMkLst>
        <pc:spChg chg="mod">
          <ac:chgData name="Emily Taylor" userId="834dc7b14582ed51" providerId="LiveId" clId="{09967E01-6256-49A6-96FE-2D830CD2B19A}" dt="2024-05-20T08:33:33.318" v="4899" actId="20577"/>
          <ac:spMkLst>
            <pc:docMk/>
            <pc:sldMk cId="1793897044" sldId="403"/>
            <ac:spMk id="3" creationId="{EED405F6-9EF9-44BD-2497-9C2A99F79906}"/>
          </ac:spMkLst>
        </pc:spChg>
      </pc:sldChg>
      <pc:sldChg chg="del">
        <pc:chgData name="Emily Taylor" userId="834dc7b14582ed51" providerId="LiveId" clId="{09967E01-6256-49A6-96FE-2D830CD2B19A}" dt="2024-05-13T10:02:46.933" v="225" actId="2696"/>
        <pc:sldMkLst>
          <pc:docMk/>
          <pc:sldMk cId="3430460783" sldId="404"/>
        </pc:sldMkLst>
      </pc:sldChg>
      <pc:sldChg chg="addSp delSp modSp mod modNotesTx">
        <pc:chgData name="Emily Taylor" userId="834dc7b14582ed51" providerId="LiveId" clId="{09967E01-6256-49A6-96FE-2D830CD2B19A}" dt="2024-05-20T08:39:28.948" v="5646" actId="20577"/>
        <pc:sldMkLst>
          <pc:docMk/>
          <pc:sldMk cId="2993398807" sldId="406"/>
        </pc:sldMkLst>
        <pc:spChg chg="mod">
          <ac:chgData name="Emily Taylor" userId="834dc7b14582ed51" providerId="LiveId" clId="{09967E01-6256-49A6-96FE-2D830CD2B19A}" dt="2024-05-13T10:10:44.145" v="408" actId="20577"/>
          <ac:spMkLst>
            <pc:docMk/>
            <pc:sldMk cId="2993398807" sldId="406"/>
            <ac:spMk id="2" creationId="{E8F781A6-0BA9-00AA-9CE3-CEB84122C613}"/>
          </ac:spMkLst>
        </pc:spChg>
        <pc:spChg chg="add del mod">
          <ac:chgData name="Emily Taylor" userId="834dc7b14582ed51" providerId="LiveId" clId="{09967E01-6256-49A6-96FE-2D830CD2B19A}" dt="2024-05-13T10:06:31.812" v="226" actId="22"/>
          <ac:spMkLst>
            <pc:docMk/>
            <pc:sldMk cId="2993398807" sldId="406"/>
            <ac:spMk id="4" creationId="{4165A6EE-435A-EFAB-A43C-7F14BF6E8205}"/>
          </ac:spMkLst>
        </pc:spChg>
        <pc:picChg chg="del">
          <ac:chgData name="Emily Taylor" userId="834dc7b14582ed51" providerId="LiveId" clId="{09967E01-6256-49A6-96FE-2D830CD2B19A}" dt="2024-05-13T10:00:50.883" v="217" actId="478"/>
          <ac:picMkLst>
            <pc:docMk/>
            <pc:sldMk cId="2993398807" sldId="406"/>
            <ac:picMk id="5" creationId="{848405F4-0706-D979-ADB3-9E821ACBA8C6}"/>
          </ac:picMkLst>
        </pc:picChg>
        <pc:picChg chg="add mod ord">
          <ac:chgData name="Emily Taylor" userId="834dc7b14582ed51" providerId="LiveId" clId="{09967E01-6256-49A6-96FE-2D830CD2B19A}" dt="2024-05-13T10:06:49.477" v="231" actId="14100"/>
          <ac:picMkLst>
            <pc:docMk/>
            <pc:sldMk cId="2993398807" sldId="406"/>
            <ac:picMk id="7" creationId="{38686A04-264A-D9B7-5CD0-A8B162B1689B}"/>
          </ac:picMkLst>
        </pc:picChg>
      </pc:sldChg>
      <pc:sldChg chg="modSp mod">
        <pc:chgData name="Emily Taylor" userId="834dc7b14582ed51" providerId="LiveId" clId="{09967E01-6256-49A6-96FE-2D830CD2B19A}" dt="2024-05-20T09:30:58.853" v="6241" actId="113"/>
        <pc:sldMkLst>
          <pc:docMk/>
          <pc:sldMk cId="3841010400" sldId="407"/>
        </pc:sldMkLst>
        <pc:spChg chg="mod">
          <ac:chgData name="Emily Taylor" userId="834dc7b14582ed51" providerId="LiveId" clId="{09967E01-6256-49A6-96FE-2D830CD2B19A}" dt="2024-05-20T08:40:22.035" v="5665" actId="255"/>
          <ac:spMkLst>
            <pc:docMk/>
            <pc:sldMk cId="3841010400" sldId="407"/>
            <ac:spMk id="2" creationId="{512983E9-4658-ED78-3C90-873B8B3C4CFD}"/>
          </ac:spMkLst>
        </pc:spChg>
        <pc:spChg chg="mod">
          <ac:chgData name="Emily Taylor" userId="834dc7b14582ed51" providerId="LiveId" clId="{09967E01-6256-49A6-96FE-2D830CD2B19A}" dt="2024-05-20T09:30:58.853" v="6241" actId="113"/>
          <ac:spMkLst>
            <pc:docMk/>
            <pc:sldMk cId="3841010400" sldId="407"/>
            <ac:spMk id="3" creationId="{056CF1FE-97E2-2803-F57D-6D82903976AC}"/>
          </ac:spMkLst>
        </pc:spChg>
      </pc:sldChg>
      <pc:sldChg chg="modSp mod">
        <pc:chgData name="Emily Taylor" userId="834dc7b14582ed51" providerId="LiveId" clId="{09967E01-6256-49A6-96FE-2D830CD2B19A}" dt="2024-05-20T09:53:49.352" v="6384" actId="255"/>
        <pc:sldMkLst>
          <pc:docMk/>
          <pc:sldMk cId="3129185861" sldId="408"/>
        </pc:sldMkLst>
        <pc:spChg chg="mod">
          <ac:chgData name="Emily Taylor" userId="834dc7b14582ed51" providerId="LiveId" clId="{09967E01-6256-49A6-96FE-2D830CD2B19A}" dt="2024-05-20T09:53:49.352" v="6384" actId="255"/>
          <ac:spMkLst>
            <pc:docMk/>
            <pc:sldMk cId="3129185861" sldId="408"/>
            <ac:spMk id="2" creationId="{DCF08B44-6318-08AD-3BBA-641E1F5DF59D}"/>
          </ac:spMkLst>
        </pc:spChg>
        <pc:spChg chg="mod">
          <ac:chgData name="Emily Taylor" userId="834dc7b14582ed51" providerId="LiveId" clId="{09967E01-6256-49A6-96FE-2D830CD2B19A}" dt="2024-05-20T08:42:49.606" v="5903" actId="113"/>
          <ac:spMkLst>
            <pc:docMk/>
            <pc:sldMk cId="3129185861" sldId="408"/>
            <ac:spMk id="3" creationId="{4A13EA66-272D-A609-6936-DBC80812B3A8}"/>
          </ac:spMkLst>
        </pc:spChg>
      </pc:sldChg>
      <pc:sldChg chg="del">
        <pc:chgData name="Emily Taylor" userId="834dc7b14582ed51" providerId="LiveId" clId="{09967E01-6256-49A6-96FE-2D830CD2B19A}" dt="2024-05-20T08:32:41.689" v="4845" actId="47"/>
        <pc:sldMkLst>
          <pc:docMk/>
          <pc:sldMk cId="4029295413" sldId="409"/>
        </pc:sldMkLst>
      </pc:sldChg>
      <pc:sldChg chg="modSp mod">
        <pc:chgData name="Emily Taylor" userId="834dc7b14582ed51" providerId="LiveId" clId="{09967E01-6256-49A6-96FE-2D830CD2B19A}" dt="2024-05-20T07:54:11.517" v="4539" actId="20577"/>
        <pc:sldMkLst>
          <pc:docMk/>
          <pc:sldMk cId="3683853839" sldId="410"/>
        </pc:sldMkLst>
        <pc:spChg chg="mod">
          <ac:chgData name="Emily Taylor" userId="834dc7b14582ed51" providerId="LiveId" clId="{09967E01-6256-49A6-96FE-2D830CD2B19A}" dt="2024-05-20T07:54:11.517" v="4539" actId="20577"/>
          <ac:spMkLst>
            <pc:docMk/>
            <pc:sldMk cId="3683853839" sldId="410"/>
            <ac:spMk id="3" creationId="{92550952-BE6B-46D5-B01D-0D952675AE8F}"/>
          </ac:spMkLst>
        </pc:spChg>
      </pc:sldChg>
      <pc:sldChg chg="modSp mod">
        <pc:chgData name="Emily Taylor" userId="834dc7b14582ed51" providerId="LiveId" clId="{09967E01-6256-49A6-96FE-2D830CD2B19A}" dt="2024-05-13T09:59:59.707" v="216" actId="255"/>
        <pc:sldMkLst>
          <pc:docMk/>
          <pc:sldMk cId="246280227" sldId="412"/>
        </pc:sldMkLst>
        <pc:spChg chg="mod">
          <ac:chgData name="Emily Taylor" userId="834dc7b14582ed51" providerId="LiveId" clId="{09967E01-6256-49A6-96FE-2D830CD2B19A}" dt="2024-05-13T09:59:59.707" v="216" actId="255"/>
          <ac:spMkLst>
            <pc:docMk/>
            <pc:sldMk cId="246280227" sldId="412"/>
            <ac:spMk id="3" creationId="{92550952-BE6B-46D5-B01D-0D952675AE8F}"/>
          </ac:spMkLst>
        </pc:spChg>
      </pc:sldChg>
      <pc:sldChg chg="modSp mod">
        <pc:chgData name="Emily Taylor" userId="834dc7b14582ed51" providerId="LiveId" clId="{09967E01-6256-49A6-96FE-2D830CD2B19A}" dt="2024-05-13T10:01:11.473" v="224" actId="20577"/>
        <pc:sldMkLst>
          <pc:docMk/>
          <pc:sldMk cId="1651789087" sldId="413"/>
        </pc:sldMkLst>
        <pc:spChg chg="mod">
          <ac:chgData name="Emily Taylor" userId="834dc7b14582ed51" providerId="LiveId" clId="{09967E01-6256-49A6-96FE-2D830CD2B19A}" dt="2024-05-13T10:01:11.473" v="224" actId="20577"/>
          <ac:spMkLst>
            <pc:docMk/>
            <pc:sldMk cId="1651789087" sldId="413"/>
            <ac:spMk id="3" creationId="{92550952-BE6B-46D5-B01D-0D952675AE8F}"/>
          </ac:spMkLst>
        </pc:spChg>
      </pc:sldChg>
      <pc:sldChg chg="modSp mod">
        <pc:chgData name="Emily Taylor" userId="834dc7b14582ed51" providerId="LiveId" clId="{09967E01-6256-49A6-96FE-2D830CD2B19A}" dt="2024-05-20T08:33:15.129" v="4898" actId="20577"/>
        <pc:sldMkLst>
          <pc:docMk/>
          <pc:sldMk cId="549716345" sldId="414"/>
        </pc:sldMkLst>
        <pc:spChg chg="mod">
          <ac:chgData name="Emily Taylor" userId="834dc7b14582ed51" providerId="LiveId" clId="{09967E01-6256-49A6-96FE-2D830CD2B19A}" dt="2024-05-20T08:33:15.129" v="4898" actId="20577"/>
          <ac:spMkLst>
            <pc:docMk/>
            <pc:sldMk cId="549716345" sldId="414"/>
            <ac:spMk id="3" creationId="{A6E7D476-680D-903B-5FBD-62D878C5D318}"/>
          </ac:spMkLst>
        </pc:spChg>
      </pc:sldChg>
      <pc:sldChg chg="del">
        <pc:chgData name="Emily Taylor" userId="834dc7b14582ed51" providerId="LiveId" clId="{09967E01-6256-49A6-96FE-2D830CD2B19A}" dt="2024-05-19T21:01:59.669" v="2449" actId="2696"/>
        <pc:sldMkLst>
          <pc:docMk/>
          <pc:sldMk cId="1244698694" sldId="415"/>
        </pc:sldMkLst>
      </pc:sldChg>
      <pc:sldChg chg="modSp">
        <pc:chgData name="Emily Taylor" userId="834dc7b14582ed51" providerId="LiveId" clId="{09967E01-6256-49A6-96FE-2D830CD2B19A}" dt="2024-05-20T09:48:16.557" v="6249" actId="20577"/>
        <pc:sldMkLst>
          <pc:docMk/>
          <pc:sldMk cId="1009250263" sldId="418"/>
        </pc:sldMkLst>
        <pc:spChg chg="mod">
          <ac:chgData name="Emily Taylor" userId="834dc7b14582ed51" providerId="LiveId" clId="{09967E01-6256-49A6-96FE-2D830CD2B19A}" dt="2024-05-20T09:48:16.557" v="6249" actId="20577"/>
          <ac:spMkLst>
            <pc:docMk/>
            <pc:sldMk cId="1009250263" sldId="418"/>
            <ac:spMk id="3" creationId="{7972C896-E117-0829-A123-4219F974E788}"/>
          </ac:spMkLst>
        </pc:spChg>
      </pc:sldChg>
      <pc:sldChg chg="modSp del mod">
        <pc:chgData name="Emily Taylor" userId="834dc7b14582ed51" providerId="LiveId" clId="{09967E01-6256-49A6-96FE-2D830CD2B19A}" dt="2024-05-20T07:44:52.850" v="4297" actId="2696"/>
        <pc:sldMkLst>
          <pc:docMk/>
          <pc:sldMk cId="1021759329" sldId="419"/>
        </pc:sldMkLst>
        <pc:spChg chg="mod">
          <ac:chgData name="Emily Taylor" userId="834dc7b14582ed51" providerId="LiveId" clId="{09967E01-6256-49A6-96FE-2D830CD2B19A}" dt="2024-05-19T20:51:45.632" v="1988" actId="20577"/>
          <ac:spMkLst>
            <pc:docMk/>
            <pc:sldMk cId="1021759329" sldId="419"/>
            <ac:spMk id="2" creationId="{406F5776-A083-40A1-0182-76DDF4E0E078}"/>
          </ac:spMkLst>
        </pc:spChg>
      </pc:sldChg>
      <pc:sldChg chg="del">
        <pc:chgData name="Emily Taylor" userId="834dc7b14582ed51" providerId="LiveId" clId="{09967E01-6256-49A6-96FE-2D830CD2B19A}" dt="2024-05-20T07:39:12.164" v="4045" actId="47"/>
        <pc:sldMkLst>
          <pc:docMk/>
          <pc:sldMk cId="3436377772" sldId="420"/>
        </pc:sldMkLst>
      </pc:sldChg>
      <pc:sldChg chg="del">
        <pc:chgData name="Emily Taylor" userId="834dc7b14582ed51" providerId="LiveId" clId="{09967E01-6256-49A6-96FE-2D830CD2B19A}" dt="2024-05-20T07:44:55.998" v="4298" actId="2696"/>
        <pc:sldMkLst>
          <pc:docMk/>
          <pc:sldMk cId="38489961" sldId="421"/>
        </pc:sldMkLst>
      </pc:sldChg>
      <pc:sldChg chg="addSp delSp modSp mod modNotesTx">
        <pc:chgData name="Emily Taylor" userId="834dc7b14582ed51" providerId="LiveId" clId="{09967E01-6256-49A6-96FE-2D830CD2B19A}" dt="2024-05-20T09:54:45.038" v="6386" actId="255"/>
        <pc:sldMkLst>
          <pc:docMk/>
          <pc:sldMk cId="1722149264" sldId="423"/>
        </pc:sldMkLst>
        <pc:spChg chg="mod">
          <ac:chgData name="Emily Taylor" userId="834dc7b14582ed51" providerId="LiveId" clId="{09967E01-6256-49A6-96FE-2D830CD2B19A}" dt="2024-05-20T09:54:45.038" v="6386" actId="255"/>
          <ac:spMkLst>
            <pc:docMk/>
            <pc:sldMk cId="1722149264" sldId="423"/>
            <ac:spMk id="2" creationId="{7C4AF908-4A0B-FC2D-2D48-6907774240D7}"/>
          </ac:spMkLst>
        </pc:spChg>
        <pc:spChg chg="add del mod">
          <ac:chgData name="Emily Taylor" userId="834dc7b14582ed51" providerId="LiveId" clId="{09967E01-6256-49A6-96FE-2D830CD2B19A}" dt="2024-05-20T08:02:19.798" v="4614" actId="22"/>
          <ac:spMkLst>
            <pc:docMk/>
            <pc:sldMk cId="1722149264" sldId="423"/>
            <ac:spMk id="4" creationId="{B6D554BA-193E-6DC4-3BD2-F9367633F93F}"/>
          </ac:spMkLst>
        </pc:spChg>
        <pc:spChg chg="del">
          <ac:chgData name="Emily Taylor" userId="834dc7b14582ed51" providerId="LiveId" clId="{09967E01-6256-49A6-96FE-2D830CD2B19A}" dt="2024-05-20T07:55:04.507" v="4547" actId="478"/>
          <ac:spMkLst>
            <pc:docMk/>
            <pc:sldMk cId="1722149264" sldId="423"/>
            <ac:spMk id="6" creationId="{6B846EF0-9D68-1390-C5F2-0965D32C071A}"/>
          </ac:spMkLst>
        </pc:spChg>
        <pc:spChg chg="add del mod">
          <ac:chgData name="Emily Taylor" userId="834dc7b14582ed51" providerId="LiveId" clId="{09967E01-6256-49A6-96FE-2D830CD2B19A}" dt="2024-05-20T08:06:14.538" v="4674"/>
          <ac:spMkLst>
            <pc:docMk/>
            <pc:sldMk cId="1722149264" sldId="423"/>
            <ac:spMk id="12" creationId="{5622884E-897C-BE17-DF28-96A3D7F6D78C}"/>
          </ac:spMkLst>
        </pc:spChg>
        <pc:spChg chg="add mod">
          <ac:chgData name="Emily Taylor" userId="834dc7b14582ed51" providerId="LiveId" clId="{09967E01-6256-49A6-96FE-2D830CD2B19A}" dt="2024-05-20T09:51:15.497" v="6377" actId="20577"/>
          <ac:spMkLst>
            <pc:docMk/>
            <pc:sldMk cId="1722149264" sldId="423"/>
            <ac:spMk id="15" creationId="{EDF0EE34-61F4-4108-E85A-809D74FA8926}"/>
          </ac:spMkLst>
        </pc:spChg>
        <pc:picChg chg="del">
          <ac:chgData name="Emily Taylor" userId="834dc7b14582ed51" providerId="LiveId" clId="{09967E01-6256-49A6-96FE-2D830CD2B19A}" dt="2024-05-20T07:54:21.165" v="4540" actId="478"/>
          <ac:picMkLst>
            <pc:docMk/>
            <pc:sldMk cId="1722149264" sldId="423"/>
            <ac:picMk id="5" creationId="{CB9B03D0-E60B-A064-44B9-29878B66F736}"/>
          </ac:picMkLst>
        </pc:picChg>
        <pc:picChg chg="del">
          <ac:chgData name="Emily Taylor" userId="834dc7b14582ed51" providerId="LiveId" clId="{09967E01-6256-49A6-96FE-2D830CD2B19A}" dt="2024-05-20T07:54:27.449" v="4541" actId="478"/>
          <ac:picMkLst>
            <pc:docMk/>
            <pc:sldMk cId="1722149264" sldId="423"/>
            <ac:picMk id="8" creationId="{C4B95D70-DEE0-D83A-35D3-DA5C15322CFF}"/>
          </ac:picMkLst>
        </pc:picChg>
        <pc:picChg chg="add mod ord">
          <ac:chgData name="Emily Taylor" userId="834dc7b14582ed51" providerId="LiveId" clId="{09967E01-6256-49A6-96FE-2D830CD2B19A}" dt="2024-05-20T08:05:23.834" v="4668" actId="1076"/>
          <ac:picMkLst>
            <pc:docMk/>
            <pc:sldMk cId="1722149264" sldId="423"/>
            <ac:picMk id="9" creationId="{56C26C8F-7C23-D750-C68F-257DEED7C529}"/>
          </ac:picMkLst>
        </pc:picChg>
        <pc:picChg chg="add del mod">
          <ac:chgData name="Emily Taylor" userId="834dc7b14582ed51" providerId="LiveId" clId="{09967E01-6256-49A6-96FE-2D830CD2B19A}" dt="2024-05-20T08:06:14.538" v="4672" actId="478"/>
          <ac:picMkLst>
            <pc:docMk/>
            <pc:sldMk cId="1722149264" sldId="423"/>
            <ac:picMk id="11" creationId="{9474E482-FBA0-8668-E732-7D423CB07B1C}"/>
          </ac:picMkLst>
        </pc:picChg>
        <pc:picChg chg="add mod">
          <ac:chgData name="Emily Taylor" userId="834dc7b14582ed51" providerId="LiveId" clId="{09967E01-6256-49A6-96FE-2D830CD2B19A}" dt="2024-05-20T08:06:53.347" v="4676" actId="1076"/>
          <ac:picMkLst>
            <pc:docMk/>
            <pc:sldMk cId="1722149264" sldId="423"/>
            <ac:picMk id="14" creationId="{9B372CE2-494D-7C1B-77EF-89555E3C1603}"/>
          </ac:picMkLst>
        </pc:picChg>
      </pc:sldChg>
      <pc:sldChg chg="del">
        <pc:chgData name="Emily Taylor" userId="834dc7b14582ed51" providerId="LiveId" clId="{09967E01-6256-49A6-96FE-2D830CD2B19A}" dt="2024-05-20T07:46:25.112" v="4316" actId="47"/>
        <pc:sldMkLst>
          <pc:docMk/>
          <pc:sldMk cId="4080816494" sldId="424"/>
        </pc:sldMkLst>
      </pc:sldChg>
      <pc:sldChg chg="modNotesTx">
        <pc:chgData name="Emily Taylor" userId="834dc7b14582ed51" providerId="LiveId" clId="{09967E01-6256-49A6-96FE-2D830CD2B19A}" dt="2024-05-20T09:49:32.468" v="6370" actId="20577"/>
        <pc:sldMkLst>
          <pc:docMk/>
          <pc:sldMk cId="1925847484" sldId="425"/>
        </pc:sldMkLst>
      </pc:sldChg>
      <pc:sldChg chg="modSp">
        <pc:chgData name="Emily Taylor" userId="834dc7b14582ed51" providerId="LiveId" clId="{09967E01-6256-49A6-96FE-2D830CD2B19A}" dt="2024-05-20T07:45:52.670" v="4315" actId="20577"/>
        <pc:sldMkLst>
          <pc:docMk/>
          <pc:sldMk cId="3185141775" sldId="426"/>
        </pc:sldMkLst>
        <pc:spChg chg="mod">
          <ac:chgData name="Emily Taylor" userId="834dc7b14582ed51" providerId="LiveId" clId="{09967E01-6256-49A6-96FE-2D830CD2B19A}" dt="2024-05-20T07:45:52.670" v="4315" actId="20577"/>
          <ac:spMkLst>
            <pc:docMk/>
            <pc:sldMk cId="3185141775" sldId="426"/>
            <ac:spMk id="3" creationId="{65B41D63-FF28-B4AB-9266-AC1E30E2510D}"/>
          </ac:spMkLst>
        </pc:spChg>
      </pc:sldChg>
      <pc:sldChg chg="addSp delSp modSp del mod">
        <pc:chgData name="Emily Taylor" userId="834dc7b14582ed51" providerId="LiveId" clId="{09967E01-6256-49A6-96FE-2D830CD2B19A}" dt="2024-05-20T08:44:50.479" v="5913" actId="47"/>
        <pc:sldMkLst>
          <pc:docMk/>
          <pc:sldMk cId="1266906617" sldId="427"/>
        </pc:sldMkLst>
        <pc:spChg chg="add mod">
          <ac:chgData name="Emily Taylor" userId="834dc7b14582ed51" providerId="LiveId" clId="{09967E01-6256-49A6-96FE-2D830CD2B19A}" dt="2024-05-20T07:55:13.271" v="4550" actId="14100"/>
          <ac:spMkLst>
            <pc:docMk/>
            <pc:sldMk cId="1266906617" sldId="427"/>
            <ac:spMk id="4" creationId="{7126E053-8D1B-4160-3BD1-CFE97041C480}"/>
          </ac:spMkLst>
        </pc:spChg>
        <pc:spChg chg="del">
          <ac:chgData name="Emily Taylor" userId="834dc7b14582ed51" providerId="LiveId" clId="{09967E01-6256-49A6-96FE-2D830CD2B19A}" dt="2024-05-20T07:55:10.379" v="4549" actId="478"/>
          <ac:spMkLst>
            <pc:docMk/>
            <pc:sldMk cId="1266906617" sldId="427"/>
            <ac:spMk id="7" creationId="{E29C8B73-30DE-3A79-E2D0-36F195C94B5C}"/>
          </ac:spMkLst>
        </pc:spChg>
        <pc:picChg chg="del">
          <ac:chgData name="Emily Taylor" userId="834dc7b14582ed51" providerId="LiveId" clId="{09967E01-6256-49A6-96FE-2D830CD2B19A}" dt="2024-05-20T07:54:37.045" v="4543" actId="478"/>
          <ac:picMkLst>
            <pc:docMk/>
            <pc:sldMk cId="1266906617" sldId="427"/>
            <ac:picMk id="5" creationId="{7A77FDEE-7425-4414-CB6E-C7AC62857CB6}"/>
          </ac:picMkLst>
        </pc:picChg>
        <pc:picChg chg="del">
          <ac:chgData name="Emily Taylor" userId="834dc7b14582ed51" providerId="LiveId" clId="{09967E01-6256-49A6-96FE-2D830CD2B19A}" dt="2024-05-20T07:54:38.832" v="4544" actId="478"/>
          <ac:picMkLst>
            <pc:docMk/>
            <pc:sldMk cId="1266906617" sldId="427"/>
            <ac:picMk id="6" creationId="{213A891A-FCC2-AAFC-AE16-63AEE1B08302}"/>
          </ac:picMkLst>
        </pc:picChg>
      </pc:sldChg>
      <pc:sldChg chg="del">
        <pc:chgData name="Emily Taylor" userId="834dc7b14582ed51" providerId="LiveId" clId="{09967E01-6256-49A6-96FE-2D830CD2B19A}" dt="2024-05-13T10:02:46.933" v="225" actId="2696"/>
        <pc:sldMkLst>
          <pc:docMk/>
          <pc:sldMk cId="3082925295" sldId="428"/>
        </pc:sldMkLst>
      </pc:sldChg>
      <pc:sldChg chg="del">
        <pc:chgData name="Emily Taylor" userId="834dc7b14582ed51" providerId="LiveId" clId="{09967E01-6256-49A6-96FE-2D830CD2B19A}" dt="2024-05-20T07:45:16.071" v="4299" actId="47"/>
        <pc:sldMkLst>
          <pc:docMk/>
          <pc:sldMk cId="23056160" sldId="429"/>
        </pc:sldMkLst>
      </pc:sldChg>
      <pc:sldChg chg="modSp new del mod ord">
        <pc:chgData name="Emily Taylor" userId="834dc7b14582ed51" providerId="LiveId" clId="{09967E01-6256-49A6-96FE-2D830CD2B19A}" dt="2024-05-20T08:40:01.160" v="5663" actId="47"/>
        <pc:sldMkLst>
          <pc:docMk/>
          <pc:sldMk cId="301075958" sldId="430"/>
        </pc:sldMkLst>
        <pc:spChg chg="mod">
          <ac:chgData name="Emily Taylor" userId="834dc7b14582ed51" providerId="LiveId" clId="{09967E01-6256-49A6-96FE-2D830CD2B19A}" dt="2024-05-13T10:12:21.032" v="464" actId="20577"/>
          <ac:spMkLst>
            <pc:docMk/>
            <pc:sldMk cId="301075958" sldId="430"/>
            <ac:spMk id="3" creationId="{840F26D1-D1E9-D5EF-18C1-1D3DAFE39260}"/>
          </ac:spMkLst>
        </pc:spChg>
      </pc:sldChg>
      <pc:sldChg chg="del">
        <pc:chgData name="Emily Taylor" userId="834dc7b14582ed51" providerId="LiveId" clId="{09967E01-6256-49A6-96FE-2D830CD2B19A}" dt="2024-05-13T10:02:46.933" v="225" actId="2696"/>
        <pc:sldMkLst>
          <pc:docMk/>
          <pc:sldMk cId="1149138519" sldId="430"/>
        </pc:sldMkLst>
      </pc:sldChg>
      <pc:sldChg chg="del">
        <pc:chgData name="Emily Taylor" userId="834dc7b14582ed51" providerId="LiveId" clId="{09967E01-6256-49A6-96FE-2D830CD2B19A}" dt="2024-05-13T10:02:46.933" v="225" actId="2696"/>
        <pc:sldMkLst>
          <pc:docMk/>
          <pc:sldMk cId="2908845100" sldId="431"/>
        </pc:sldMkLst>
      </pc:sldChg>
      <pc:sldChg chg="modNotesTx">
        <pc:chgData name="Emily Taylor" userId="834dc7b14582ed51" providerId="LiveId" clId="{09967E01-6256-49A6-96FE-2D830CD2B19A}" dt="2024-05-20T08:13:42.920" v="4818" actId="20577"/>
        <pc:sldMkLst>
          <pc:docMk/>
          <pc:sldMk cId="3682020734" sldId="433"/>
        </pc:sldMkLst>
      </pc:sldChg>
      <pc:sldChg chg="del">
        <pc:chgData name="Emily Taylor" userId="834dc7b14582ed51" providerId="LiveId" clId="{09967E01-6256-49A6-96FE-2D830CD2B19A}" dt="2024-05-20T10:00:23.926" v="6387" actId="47"/>
        <pc:sldMkLst>
          <pc:docMk/>
          <pc:sldMk cId="3330951940" sldId="436"/>
        </pc:sldMkLst>
      </pc:sldChg>
      <pc:sldChg chg="addSp delSp modSp new mod">
        <pc:chgData name="Emily Taylor" userId="834dc7b14582ed51" providerId="LiveId" clId="{09967E01-6256-49A6-96FE-2D830CD2B19A}" dt="2024-05-20T07:28:18.626" v="2663" actId="255"/>
        <pc:sldMkLst>
          <pc:docMk/>
          <pc:sldMk cId="255175896" sldId="447"/>
        </pc:sldMkLst>
        <pc:spChg chg="mod">
          <ac:chgData name="Emily Taylor" userId="834dc7b14582ed51" providerId="LiveId" clId="{09967E01-6256-49A6-96FE-2D830CD2B19A}" dt="2024-05-20T07:28:18.626" v="2663" actId="255"/>
          <ac:spMkLst>
            <pc:docMk/>
            <pc:sldMk cId="255175896" sldId="447"/>
            <ac:spMk id="2" creationId="{E63B89B9-57DE-D147-CE29-6F5B57EF0199}"/>
          </ac:spMkLst>
        </pc:spChg>
        <pc:spChg chg="del">
          <ac:chgData name="Emily Taylor" userId="834dc7b14582ed51" providerId="LiveId" clId="{09967E01-6256-49A6-96FE-2D830CD2B19A}" dt="2024-05-19T20:49:09.515" v="1982"/>
          <ac:spMkLst>
            <pc:docMk/>
            <pc:sldMk cId="255175896" sldId="447"/>
            <ac:spMk id="3" creationId="{A326E39C-1A82-9132-5AE2-0A1022B3557B}"/>
          </ac:spMkLst>
        </pc:spChg>
        <pc:picChg chg="add mod">
          <ac:chgData name="Emily Taylor" userId="834dc7b14582ed51" providerId="LiveId" clId="{09967E01-6256-49A6-96FE-2D830CD2B19A}" dt="2024-05-19T20:49:09.515" v="1982"/>
          <ac:picMkLst>
            <pc:docMk/>
            <pc:sldMk cId="255175896" sldId="447"/>
            <ac:picMk id="4" creationId="{5017C10F-90C8-B37D-CCBD-853CCF343AC5}"/>
          </ac:picMkLst>
        </pc:picChg>
      </pc:sldChg>
      <pc:sldChg chg="modSp new mod">
        <pc:chgData name="Emily Taylor" userId="834dc7b14582ed51" providerId="LiveId" clId="{09967E01-6256-49A6-96FE-2D830CD2B19A}" dt="2024-05-20T09:53:13.380" v="6380" actId="113"/>
        <pc:sldMkLst>
          <pc:docMk/>
          <pc:sldMk cId="836902470" sldId="448"/>
        </pc:sldMkLst>
        <pc:spChg chg="mod">
          <ac:chgData name="Emily Taylor" userId="834dc7b14582ed51" providerId="LiveId" clId="{09967E01-6256-49A6-96FE-2D830CD2B19A}" dt="2024-05-20T09:53:13.380" v="6380" actId="113"/>
          <ac:spMkLst>
            <pc:docMk/>
            <pc:sldMk cId="836902470" sldId="448"/>
            <ac:spMk id="2" creationId="{A2236AF6-9EA9-A222-2505-FB3E66901774}"/>
          </ac:spMkLst>
        </pc:spChg>
        <pc:spChg chg="mod">
          <ac:chgData name="Emily Taylor" userId="834dc7b14582ed51" providerId="LiveId" clId="{09967E01-6256-49A6-96FE-2D830CD2B19A}" dt="2024-05-20T07:49:51.289" v="4383" actId="113"/>
          <ac:spMkLst>
            <pc:docMk/>
            <pc:sldMk cId="836902470" sldId="448"/>
            <ac:spMk id="3" creationId="{24DEFB73-0A11-660E-78E5-6932E8CE72B0}"/>
          </ac:spMkLst>
        </pc:spChg>
      </pc:sldChg>
      <pc:sldChg chg="modSp new mod">
        <pc:chgData name="Emily Taylor" userId="834dc7b14582ed51" providerId="LiveId" clId="{09967E01-6256-49A6-96FE-2D830CD2B19A}" dt="2024-05-20T08:43:36.673" v="5912" actId="20577"/>
        <pc:sldMkLst>
          <pc:docMk/>
          <pc:sldMk cId="3654480926" sldId="449"/>
        </pc:sldMkLst>
        <pc:spChg chg="mod">
          <ac:chgData name="Emily Taylor" userId="834dc7b14582ed51" providerId="LiveId" clId="{09967E01-6256-49A6-96FE-2D830CD2B19A}" dt="2024-05-20T08:43:36.673" v="5912" actId="20577"/>
          <ac:spMkLst>
            <pc:docMk/>
            <pc:sldMk cId="3654480926" sldId="449"/>
            <ac:spMk id="3" creationId="{231B640F-5228-EDF9-15C1-34CBEB3C0B77}"/>
          </ac:spMkLst>
        </pc:spChg>
      </pc:sldChg>
      <pc:sldChg chg="modSp new del mod">
        <pc:chgData name="Emily Taylor" userId="834dc7b14582ed51" providerId="LiveId" clId="{09967E01-6256-49A6-96FE-2D830CD2B19A}" dt="2024-05-20T08:14:08.698" v="4819" actId="47"/>
        <pc:sldMkLst>
          <pc:docMk/>
          <pc:sldMk cId="3825077085" sldId="450"/>
        </pc:sldMkLst>
        <pc:spChg chg="mod">
          <ac:chgData name="Emily Taylor" userId="834dc7b14582ed51" providerId="LiveId" clId="{09967E01-6256-49A6-96FE-2D830CD2B19A}" dt="2024-05-19T20:57:51.516" v="2297" actId="20577"/>
          <ac:spMkLst>
            <pc:docMk/>
            <pc:sldMk cId="3825077085" sldId="450"/>
            <ac:spMk id="2" creationId="{3B0CC09E-8B24-6DA4-C4F9-2388BAB55512}"/>
          </ac:spMkLst>
        </pc:spChg>
      </pc:sldChg>
      <pc:sldChg chg="addSp delSp modSp new mod">
        <pc:chgData name="Emily Taylor" userId="834dc7b14582ed51" providerId="LiveId" clId="{09967E01-6256-49A6-96FE-2D830CD2B19A}" dt="2024-05-20T09:53:34.194" v="6383" actId="113"/>
        <pc:sldMkLst>
          <pc:docMk/>
          <pc:sldMk cId="2018703063" sldId="451"/>
        </pc:sldMkLst>
        <pc:spChg chg="mod">
          <ac:chgData name="Emily Taylor" userId="834dc7b14582ed51" providerId="LiveId" clId="{09967E01-6256-49A6-96FE-2D830CD2B19A}" dt="2024-05-20T09:53:34.194" v="6383" actId="113"/>
          <ac:spMkLst>
            <pc:docMk/>
            <pc:sldMk cId="2018703063" sldId="451"/>
            <ac:spMk id="2" creationId="{D1285CF5-26D2-FC11-E50A-1B49A8F8AED0}"/>
          </ac:spMkLst>
        </pc:spChg>
        <pc:spChg chg="del mod">
          <ac:chgData name="Emily Taylor" userId="834dc7b14582ed51" providerId="LiveId" clId="{09967E01-6256-49A6-96FE-2D830CD2B19A}" dt="2024-05-20T08:37:26.524" v="5432" actId="22"/>
          <ac:spMkLst>
            <pc:docMk/>
            <pc:sldMk cId="2018703063" sldId="451"/>
            <ac:spMk id="3" creationId="{2A9565EB-678C-485D-1FD9-D0B42BA4602B}"/>
          </ac:spMkLst>
        </pc:spChg>
        <pc:picChg chg="add mod ord">
          <ac:chgData name="Emily Taylor" userId="834dc7b14582ed51" providerId="LiveId" clId="{09967E01-6256-49A6-96FE-2D830CD2B19A}" dt="2024-05-20T08:37:37.176" v="5436" actId="1076"/>
          <ac:picMkLst>
            <pc:docMk/>
            <pc:sldMk cId="2018703063" sldId="451"/>
            <ac:picMk id="5" creationId="{2930EFDD-6B42-BD40-D17C-BC44455E7744}"/>
          </ac:picMkLst>
        </pc:picChg>
      </pc:sldChg>
      <pc:sldChg chg="modSp new mod modAnim">
        <pc:chgData name="Emily Taylor" userId="834dc7b14582ed51" providerId="LiveId" clId="{09967E01-6256-49A6-96FE-2D830CD2B19A}" dt="2024-05-20T09:52:03.180" v="6378" actId="113"/>
        <pc:sldMkLst>
          <pc:docMk/>
          <pc:sldMk cId="3734773866" sldId="452"/>
        </pc:sldMkLst>
        <pc:spChg chg="mod">
          <ac:chgData name="Emily Taylor" userId="834dc7b14582ed51" providerId="LiveId" clId="{09967E01-6256-49A6-96FE-2D830CD2B19A}" dt="2024-05-20T09:52:03.180" v="6378" actId="113"/>
          <ac:spMkLst>
            <pc:docMk/>
            <pc:sldMk cId="3734773866" sldId="452"/>
            <ac:spMk id="2" creationId="{1967FF69-3F03-8135-736E-91F7ABA37F0C}"/>
          </ac:spMkLst>
        </pc:spChg>
        <pc:spChg chg="mod">
          <ac:chgData name="Emily Taylor" userId="834dc7b14582ed51" providerId="LiveId" clId="{09967E01-6256-49A6-96FE-2D830CD2B19A}" dt="2024-05-20T09:28:44.309" v="6227" actId="20577"/>
          <ac:spMkLst>
            <pc:docMk/>
            <pc:sldMk cId="3734773866" sldId="452"/>
            <ac:spMk id="3" creationId="{2E968692-FF62-B6B4-FE9E-CCF23BF30473}"/>
          </ac:spMkLst>
        </pc:spChg>
      </pc:sldChg>
      <pc:sldChg chg="modSp new mod">
        <pc:chgData name="Emily Taylor" userId="834dc7b14582ed51" providerId="LiveId" clId="{09967E01-6256-49A6-96FE-2D830CD2B19A}" dt="2024-05-20T07:27:31.013" v="2661" actId="20577"/>
        <pc:sldMkLst>
          <pc:docMk/>
          <pc:sldMk cId="3857163908" sldId="453"/>
        </pc:sldMkLst>
        <pc:spChg chg="mod">
          <ac:chgData name="Emily Taylor" userId="834dc7b14582ed51" providerId="LiveId" clId="{09967E01-6256-49A6-96FE-2D830CD2B19A}" dt="2024-05-20T07:25:51.088" v="2623" actId="27636"/>
          <ac:spMkLst>
            <pc:docMk/>
            <pc:sldMk cId="3857163908" sldId="453"/>
            <ac:spMk id="2" creationId="{0BC4283F-25FD-7A23-8FDE-F383F255C20E}"/>
          </ac:spMkLst>
        </pc:spChg>
        <pc:spChg chg="mod">
          <ac:chgData name="Emily Taylor" userId="834dc7b14582ed51" providerId="LiveId" clId="{09967E01-6256-49A6-96FE-2D830CD2B19A}" dt="2024-05-20T07:27:31.013" v="2661" actId="20577"/>
          <ac:spMkLst>
            <pc:docMk/>
            <pc:sldMk cId="3857163908" sldId="453"/>
            <ac:spMk id="3" creationId="{3E1ED1AD-5676-948C-DA37-F7E612F4AB74}"/>
          </ac:spMkLst>
        </pc:spChg>
      </pc:sldChg>
      <pc:sldChg chg="modSp new mod">
        <pc:chgData name="Emily Taylor" userId="834dc7b14582ed51" providerId="LiveId" clId="{09967E01-6256-49A6-96FE-2D830CD2B19A}" dt="2024-05-20T09:53:17.722" v="6381" actId="113"/>
        <pc:sldMkLst>
          <pc:docMk/>
          <pc:sldMk cId="4121394231" sldId="454"/>
        </pc:sldMkLst>
        <pc:spChg chg="mod">
          <ac:chgData name="Emily Taylor" userId="834dc7b14582ed51" providerId="LiveId" clId="{09967E01-6256-49A6-96FE-2D830CD2B19A}" dt="2024-05-20T09:53:17.722" v="6381" actId="113"/>
          <ac:spMkLst>
            <pc:docMk/>
            <pc:sldMk cId="4121394231" sldId="454"/>
            <ac:spMk id="2" creationId="{2FC64E47-2F18-5A4C-58D7-24C226916399}"/>
          </ac:spMkLst>
        </pc:spChg>
        <pc:spChg chg="mod">
          <ac:chgData name="Emily Taylor" userId="834dc7b14582ed51" providerId="LiveId" clId="{09967E01-6256-49A6-96FE-2D830CD2B19A}" dt="2024-05-20T09:48:41.124" v="6256" actId="20577"/>
          <ac:spMkLst>
            <pc:docMk/>
            <pc:sldMk cId="4121394231" sldId="454"/>
            <ac:spMk id="3" creationId="{B8F39B36-F5EF-92E0-9B9B-7A8F62714DF5}"/>
          </ac:spMkLst>
        </pc:spChg>
      </pc:sldChg>
      <pc:sldChg chg="modSp new mod">
        <pc:chgData name="Emily Taylor" userId="834dc7b14582ed51" providerId="LiveId" clId="{09967E01-6256-49A6-96FE-2D830CD2B19A}" dt="2024-05-20T09:53:22.129" v="6382" actId="113"/>
        <pc:sldMkLst>
          <pc:docMk/>
          <pc:sldMk cId="3765305419" sldId="455"/>
        </pc:sldMkLst>
        <pc:spChg chg="mod">
          <ac:chgData name="Emily Taylor" userId="834dc7b14582ed51" providerId="LiveId" clId="{09967E01-6256-49A6-96FE-2D830CD2B19A}" dt="2024-05-20T09:53:22.129" v="6382" actId="113"/>
          <ac:spMkLst>
            <pc:docMk/>
            <pc:sldMk cId="3765305419" sldId="455"/>
            <ac:spMk id="2" creationId="{0F3B8BFC-6E33-80E1-72C7-3A165FD43E49}"/>
          </ac:spMkLst>
        </pc:spChg>
        <pc:spChg chg="mod">
          <ac:chgData name="Emily Taylor" userId="834dc7b14582ed51" providerId="LiveId" clId="{09967E01-6256-49A6-96FE-2D830CD2B19A}" dt="2024-05-20T09:49:07.674" v="6262" actId="20577"/>
          <ac:spMkLst>
            <pc:docMk/>
            <pc:sldMk cId="3765305419" sldId="455"/>
            <ac:spMk id="3" creationId="{B940D29D-8381-2E4A-16AC-72ED1219CF81}"/>
          </ac:spMkLst>
        </pc:spChg>
      </pc:sldChg>
      <pc:sldChg chg="modSp new mod">
        <pc:chgData name="Emily Taylor" userId="834dc7b14582ed51" providerId="LiveId" clId="{09967E01-6256-49A6-96FE-2D830CD2B19A}" dt="2024-05-20T09:52:08.826" v="6379" actId="113"/>
        <pc:sldMkLst>
          <pc:docMk/>
          <pc:sldMk cId="424186107" sldId="457"/>
        </pc:sldMkLst>
        <pc:spChg chg="mod">
          <ac:chgData name="Emily Taylor" userId="834dc7b14582ed51" providerId="LiveId" clId="{09967E01-6256-49A6-96FE-2D830CD2B19A}" dt="2024-05-20T09:52:08.826" v="6379" actId="113"/>
          <ac:spMkLst>
            <pc:docMk/>
            <pc:sldMk cId="424186107" sldId="457"/>
            <ac:spMk id="2" creationId="{E3669413-889A-7C03-F6CB-6ED70E97502A}"/>
          </ac:spMkLst>
        </pc:spChg>
        <pc:spChg chg="mod">
          <ac:chgData name="Emily Taylor" userId="834dc7b14582ed51" providerId="LiveId" clId="{09967E01-6256-49A6-96FE-2D830CD2B19A}" dt="2024-05-20T09:30:05.742" v="6239" actId="20577"/>
          <ac:spMkLst>
            <pc:docMk/>
            <pc:sldMk cId="424186107" sldId="457"/>
            <ac:spMk id="3" creationId="{417E136E-C777-8980-5959-1B942439A23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20/05/2024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5/20/2024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3</a:t>
            </a:fld>
            <a:endParaRPr lang="en-US"/>
          </a:p>
        </p:txBody>
      </p:sp>
    </p:spTree>
    <p:extLst>
      <p:ext uri="{BB962C8B-B14F-4D97-AF65-F5344CB8AC3E}">
        <p14:creationId xmlns:p14="http://schemas.microsoft.com/office/powerpoint/2010/main" val="1917931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a:t>Quiz will be in the Session Three materials, hidden from students, and called Session 2 Recap Quiz (or feel free to do your own recap)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87115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FAB9FD5E-4D32-4027-8F7F-BD108CFAFF3F}"/>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C5D6488-46A6-408C-B288-6B59DEC7098C}" type="slidenum">
              <a:rPr lang="en-GB" altLang="en-US" smtClean="0"/>
              <a:pPr/>
              <a:t>5</a:t>
            </a:fld>
            <a:endParaRPr lang="en-GB" altLang="en-US"/>
          </a:p>
        </p:txBody>
      </p:sp>
      <p:sp>
        <p:nvSpPr>
          <p:cNvPr id="19459" name="Slide Image Placeholder 1">
            <a:extLst>
              <a:ext uri="{FF2B5EF4-FFF2-40B4-BE49-F238E27FC236}">
                <a16:creationId xmlns:a16="http://schemas.microsoft.com/office/drawing/2014/main" id="{B8392764-096C-4F3E-9DF3-3C6F323C7DD4}"/>
              </a:ext>
            </a:extLst>
          </p:cNvPr>
          <p:cNvSpPr>
            <a:spLocks noGrp="1" noRot="1" noChangeAspect="1" noChangeArrowheads="1" noTextEdit="1"/>
          </p:cNvSpPr>
          <p:nvPr>
            <p:ph type="sldImg"/>
          </p:nvPr>
        </p:nvSpPr>
        <p:spPr>
          <a:ln/>
        </p:spPr>
      </p:sp>
      <p:sp>
        <p:nvSpPr>
          <p:cNvPr id="19460" name="Notes Placeholder 2">
            <a:extLst>
              <a:ext uri="{FF2B5EF4-FFF2-40B4-BE49-F238E27FC236}">
                <a16:creationId xmlns:a16="http://schemas.microsoft.com/office/drawing/2014/main" id="{2D7073F9-D5ED-4E19-9D4F-CE5ED25A4600}"/>
              </a:ext>
            </a:extLst>
          </p:cNvPr>
          <p:cNvSpPr>
            <a:spLocks noGrp="1" noChangeArrowheads="1"/>
          </p:cNvSpPr>
          <p:nvPr>
            <p:ph type="body" idx="1"/>
          </p:nvPr>
        </p:nvSpPr>
        <p:spPr>
          <a:xfrm>
            <a:off x="914400" y="4343400"/>
            <a:ext cx="5029200" cy="4114800"/>
          </a:xfrm>
          <a:noFill/>
        </p:spPr>
        <p:txBody>
          <a:bodyPr lIns="91428" tIns="45714" rIns="91428" bIns="45714"/>
          <a:lstStyle/>
          <a:p>
            <a:pPr eaLnBrk="1" hangingPunct="1"/>
            <a:endParaRPr lang="en-GB" altLang="en-US" sz="3200" dirty="0"/>
          </a:p>
        </p:txBody>
      </p:sp>
      <p:sp>
        <p:nvSpPr>
          <p:cNvPr id="19461" name="Slide Number Placeholder 3">
            <a:extLst>
              <a:ext uri="{FF2B5EF4-FFF2-40B4-BE49-F238E27FC236}">
                <a16:creationId xmlns:a16="http://schemas.microsoft.com/office/drawing/2014/main" id="{154E03D6-FC1B-4732-AC3F-6DDEF53D7BF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b"/>
          <a:lstStyle>
            <a:lvl1pPr>
              <a:defRPr>
                <a:solidFill>
                  <a:schemeClr val="tx1"/>
                </a:solidFill>
                <a:latin typeface="Arial" panose="020B0604020202020204" pitchFamily="34" charset="0"/>
              </a:defRPr>
            </a:lvl1pPr>
            <a:lvl2pPr marL="701675" indent="-269875">
              <a:defRPr>
                <a:solidFill>
                  <a:schemeClr val="tx1"/>
                </a:solidFill>
                <a:latin typeface="Arial" panose="020B0604020202020204" pitchFamily="34" charset="0"/>
              </a:defRPr>
            </a:lvl2pPr>
            <a:lvl3pPr marL="1079500" indent="-215900">
              <a:defRPr>
                <a:solidFill>
                  <a:schemeClr val="tx1"/>
                </a:solidFill>
                <a:latin typeface="Arial" panose="020B0604020202020204" pitchFamily="34" charset="0"/>
              </a:defRPr>
            </a:lvl3pPr>
            <a:lvl4pPr marL="1511300" indent="-215900">
              <a:defRPr>
                <a:solidFill>
                  <a:schemeClr val="tx1"/>
                </a:solidFill>
                <a:latin typeface="Arial" panose="020B0604020202020204" pitchFamily="34" charset="0"/>
              </a:defRPr>
            </a:lvl4pPr>
            <a:lvl5pPr marL="1943100" indent="-215900">
              <a:defRPr>
                <a:solidFill>
                  <a:schemeClr val="tx1"/>
                </a:solidFill>
                <a:latin typeface="Arial" panose="020B0604020202020204" pitchFamily="34" charset="0"/>
              </a:defRPr>
            </a:lvl5pPr>
            <a:lvl6pPr marL="2400300" indent="-215900" eaLnBrk="0" fontAlgn="base" hangingPunct="0">
              <a:spcBef>
                <a:spcPct val="0"/>
              </a:spcBef>
              <a:spcAft>
                <a:spcPct val="0"/>
              </a:spcAft>
              <a:defRPr>
                <a:solidFill>
                  <a:schemeClr val="tx1"/>
                </a:solidFill>
                <a:latin typeface="Arial" panose="020B0604020202020204" pitchFamily="34" charset="0"/>
              </a:defRPr>
            </a:lvl6pPr>
            <a:lvl7pPr marL="2857500" indent="-215900" eaLnBrk="0" fontAlgn="base" hangingPunct="0">
              <a:spcBef>
                <a:spcPct val="0"/>
              </a:spcBef>
              <a:spcAft>
                <a:spcPct val="0"/>
              </a:spcAft>
              <a:defRPr>
                <a:solidFill>
                  <a:schemeClr val="tx1"/>
                </a:solidFill>
                <a:latin typeface="Arial" panose="020B0604020202020204" pitchFamily="34" charset="0"/>
              </a:defRPr>
            </a:lvl7pPr>
            <a:lvl8pPr marL="3314700" indent="-215900" eaLnBrk="0" fontAlgn="base" hangingPunct="0">
              <a:spcBef>
                <a:spcPct val="0"/>
              </a:spcBef>
              <a:spcAft>
                <a:spcPct val="0"/>
              </a:spcAft>
              <a:defRPr>
                <a:solidFill>
                  <a:schemeClr val="tx1"/>
                </a:solidFill>
                <a:latin typeface="Arial" panose="020B0604020202020204" pitchFamily="34" charset="0"/>
              </a:defRPr>
            </a:lvl8pPr>
            <a:lvl9pPr marL="3771900" indent="-2159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BE5D0C7F-5ACD-4DAB-BEB3-7D930098D0E1}" type="slidenum">
              <a:rPr lang="en-GB" altLang="en-US" sz="1200">
                <a:latin typeface="Times New Roman" panose="02020603050405020304" pitchFamily="18" charset="0"/>
              </a:rPr>
              <a:pPr algn="r" eaLnBrk="1" hangingPunct="1"/>
              <a:t>5</a:t>
            </a:fld>
            <a:endParaRPr lang="en-GB" altLang="en-US" sz="1200">
              <a:latin typeface="Times New Roman" panose="02020603050405020304" pitchFamily="18" charset="0"/>
            </a:endParaRPr>
          </a:p>
        </p:txBody>
      </p:sp>
    </p:spTree>
    <p:extLst>
      <p:ext uri="{BB962C8B-B14F-4D97-AF65-F5344CB8AC3E}">
        <p14:creationId xmlns:p14="http://schemas.microsoft.com/office/powerpoint/2010/main" val="35427048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8</a:t>
            </a:fld>
            <a:endParaRPr lang="en-US"/>
          </a:p>
        </p:txBody>
      </p:sp>
    </p:spTree>
    <p:extLst>
      <p:ext uri="{BB962C8B-B14F-4D97-AF65-F5344CB8AC3E}">
        <p14:creationId xmlns:p14="http://schemas.microsoft.com/office/powerpoint/2010/main" val="4393540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9</a:t>
            </a:fld>
            <a:endParaRPr lang="en-US"/>
          </a:p>
        </p:txBody>
      </p:sp>
    </p:spTree>
    <p:extLst>
      <p:ext uri="{BB962C8B-B14F-4D97-AF65-F5344CB8AC3E}">
        <p14:creationId xmlns:p14="http://schemas.microsoft.com/office/powerpoint/2010/main" val="5897170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600" dirty="0"/>
              <a:t>Lecturers – set this for self-study/homework if you are concerned about time</a:t>
            </a:r>
          </a:p>
        </p:txBody>
      </p:sp>
      <p:sp>
        <p:nvSpPr>
          <p:cNvPr id="4" name="Slide Number Placeholder 3"/>
          <p:cNvSpPr>
            <a:spLocks noGrp="1"/>
          </p:cNvSpPr>
          <p:nvPr>
            <p:ph type="sldNum" sz="quarter" idx="5"/>
          </p:nvPr>
        </p:nvSpPr>
        <p:spPr/>
        <p:txBody>
          <a:bodyPr/>
          <a:lstStyle/>
          <a:p>
            <a:fld id="{6936E1E2-17D2-5E4C-B96D-EEDAC0EF77DB}" type="slidenum">
              <a:rPr lang="en-US" smtClean="0"/>
              <a:pPr/>
              <a:t>12</a:t>
            </a:fld>
            <a:endParaRPr lang="en-US"/>
          </a:p>
        </p:txBody>
      </p:sp>
    </p:spTree>
    <p:extLst>
      <p:ext uri="{BB962C8B-B14F-4D97-AF65-F5344CB8AC3E}">
        <p14:creationId xmlns:p14="http://schemas.microsoft.com/office/powerpoint/2010/main" val="3466223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13</a:t>
            </a:fld>
            <a:endParaRPr lang="en-US"/>
          </a:p>
        </p:txBody>
      </p:sp>
    </p:spTree>
    <p:extLst>
      <p:ext uri="{BB962C8B-B14F-4D97-AF65-F5344CB8AC3E}">
        <p14:creationId xmlns:p14="http://schemas.microsoft.com/office/powerpoint/2010/main" val="27401015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pPr/>
              <a:t>14</a:t>
            </a:fld>
            <a:endParaRPr lang="en-US"/>
          </a:p>
        </p:txBody>
      </p:sp>
    </p:spTree>
    <p:extLst>
      <p:ext uri="{BB962C8B-B14F-4D97-AF65-F5344CB8AC3E}">
        <p14:creationId xmlns:p14="http://schemas.microsoft.com/office/powerpoint/2010/main" val="3904588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2000"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16</a:t>
            </a:fld>
            <a:endParaRPr lang="en-US"/>
          </a:p>
        </p:txBody>
      </p:sp>
    </p:spTree>
    <p:extLst>
      <p:ext uri="{BB962C8B-B14F-4D97-AF65-F5344CB8AC3E}">
        <p14:creationId xmlns:p14="http://schemas.microsoft.com/office/powerpoint/2010/main" val="4093699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0F0F48CB-C407-423E-AAA7-5850608ED3FC}"/>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4FCA30B-56E6-4A58-9C9A-95D30994C8C2}"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3011" name="Rectangle 2">
            <a:extLst>
              <a:ext uri="{FF2B5EF4-FFF2-40B4-BE49-F238E27FC236}">
                <a16:creationId xmlns:a16="http://schemas.microsoft.com/office/drawing/2014/main" id="{15D9081B-4E2D-4083-8014-F5AB0C414979}"/>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A10775C7-4515-4AB3-A435-5BD82792D0DE}"/>
              </a:ext>
            </a:extLst>
          </p:cNvPr>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1180696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0F0F48CB-C407-423E-AAA7-5850608ED3FC}"/>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4FCA30B-56E6-4A58-9C9A-95D30994C8C2}"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3011" name="Rectangle 2">
            <a:extLst>
              <a:ext uri="{FF2B5EF4-FFF2-40B4-BE49-F238E27FC236}">
                <a16:creationId xmlns:a16="http://schemas.microsoft.com/office/drawing/2014/main" id="{15D9081B-4E2D-4083-8014-F5AB0C414979}"/>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A10775C7-4515-4AB3-A435-5BD82792D0DE}"/>
              </a:ext>
            </a:extLst>
          </p:cNvPr>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14079168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spcBef>
                <a:spcPct val="30000"/>
              </a:spcBef>
              <a:defRPr sz="1200">
                <a:solidFill>
                  <a:schemeClr val="tx1"/>
                </a:solidFill>
                <a:latin typeface="Times New Roman" panose="02020603050405020304" pitchFamily="18" charset="0"/>
              </a:defRPr>
            </a:lvl1pPr>
            <a:lvl2pPr marL="742950" indent="-285750" defTabSz="949325">
              <a:spcBef>
                <a:spcPct val="30000"/>
              </a:spcBef>
              <a:defRPr sz="1200">
                <a:solidFill>
                  <a:schemeClr val="tx1"/>
                </a:solidFill>
                <a:latin typeface="Times New Roman" panose="02020603050405020304" pitchFamily="18" charset="0"/>
              </a:defRPr>
            </a:lvl2pPr>
            <a:lvl3pPr marL="1143000" indent="-228600" defTabSz="949325">
              <a:spcBef>
                <a:spcPct val="30000"/>
              </a:spcBef>
              <a:defRPr sz="1200">
                <a:solidFill>
                  <a:schemeClr val="tx1"/>
                </a:solidFill>
                <a:latin typeface="Times New Roman" panose="02020603050405020304" pitchFamily="18" charset="0"/>
              </a:defRPr>
            </a:lvl3pPr>
            <a:lvl4pPr marL="1600200" indent="-228600" defTabSz="949325">
              <a:spcBef>
                <a:spcPct val="30000"/>
              </a:spcBef>
              <a:defRPr sz="1200">
                <a:solidFill>
                  <a:schemeClr val="tx1"/>
                </a:solidFill>
                <a:latin typeface="Times New Roman" panose="02020603050405020304" pitchFamily="18" charset="0"/>
              </a:defRPr>
            </a:lvl4pPr>
            <a:lvl5pPr marL="2057400" indent="-228600" defTabSz="949325">
              <a:spcBef>
                <a:spcPct val="30000"/>
              </a:spcBef>
              <a:defRPr sz="1200">
                <a:solidFill>
                  <a:schemeClr val="tx1"/>
                </a:solidFill>
                <a:latin typeface="Times New Roman" panose="02020603050405020304" pitchFamily="18" charset="0"/>
              </a:defRPr>
            </a:lvl5pPr>
            <a:lvl6pPr marL="2514600" indent="-228600" defTabSz="949325"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49325"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49325"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49325" eaLnBrk="0" fontAlgn="base" hangingPunct="0">
              <a:spcBef>
                <a:spcPct val="30000"/>
              </a:spcBef>
              <a:spcAft>
                <a:spcPct val="0"/>
              </a:spcAft>
              <a:defRPr sz="1200">
                <a:solidFill>
                  <a:schemeClr val="tx1"/>
                </a:solidFill>
                <a:latin typeface="Times New Roman" panose="02020603050405020304" pitchFamily="18" charset="0"/>
              </a:defRPr>
            </a:lvl9pPr>
          </a:lstStyle>
          <a:p>
            <a:pPr marL="0" marR="0" lvl="0" indent="0" algn="r" defTabSz="949325" rtl="0" eaLnBrk="1" fontAlgn="auto" latinLnBrk="0" hangingPunct="1">
              <a:lnSpc>
                <a:spcPct val="100000"/>
              </a:lnSpc>
              <a:spcBef>
                <a:spcPct val="0"/>
              </a:spcBef>
              <a:spcAft>
                <a:spcPts val="0"/>
              </a:spcAft>
              <a:buClrTx/>
              <a:buSzTx/>
              <a:buFontTx/>
              <a:buNone/>
              <a:tabLst/>
              <a:defRPr/>
            </a:pPr>
            <a:fld id="{CDACA39D-F0C3-4A4F-90AF-B04EBADA23AA}" type="slidenum">
              <a:rPr kumimoji="0" lang="en-GB" altLang="en-US" sz="13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49325" rtl="0" eaLnBrk="1" fontAlgn="auto" latinLnBrk="0" hangingPunct="1">
                <a:lnSpc>
                  <a:spcPct val="100000"/>
                </a:lnSpc>
                <a:spcBef>
                  <a:spcPct val="0"/>
                </a:spcBef>
                <a:spcAft>
                  <a:spcPts val="0"/>
                </a:spcAft>
                <a:buClrTx/>
                <a:buSzTx/>
                <a:buFontTx/>
                <a:buNone/>
                <a:tabLst/>
                <a:defRPr/>
              </a:pPr>
              <a:t>23</a:t>
            </a:fld>
            <a:endParaRPr kumimoji="0" lang="en-GB" altLang="en-US" sz="13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81067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4000" dirty="0"/>
              <a:t>https://www.youtube.com/watch?v=vCyKK03UVMs   </a:t>
            </a:r>
          </a:p>
          <a:p>
            <a:r>
              <a:rPr lang="en-GB" sz="4000" dirty="0"/>
              <a:t>Lecturers – please break up the video – pre-empt and discuss the sections (in small groups or as a whole class)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33755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600" dirty="0"/>
              <a:t>Lecturers – please explain “compare and contrast” i.e. what is similar and different (we don’t have time to go into essay question verbs yet)</a:t>
            </a:r>
          </a:p>
        </p:txBody>
      </p:sp>
      <p:sp>
        <p:nvSpPr>
          <p:cNvPr id="4" name="Slide Number Placeholder 3"/>
          <p:cNvSpPr>
            <a:spLocks noGrp="1"/>
          </p:cNvSpPr>
          <p:nvPr>
            <p:ph type="sldNum" sz="quarter" idx="5"/>
          </p:nvPr>
        </p:nvSpPr>
        <p:spPr/>
        <p:txBody>
          <a:bodyPr/>
          <a:lstStyle/>
          <a:p>
            <a:fld id="{6936E1E2-17D2-5E4C-B96D-EEDAC0EF77DB}" type="slidenum">
              <a:rPr lang="en-US" smtClean="0"/>
              <a:pPr/>
              <a:t>32</a:t>
            </a:fld>
            <a:endParaRPr lang="en-US"/>
          </a:p>
        </p:txBody>
      </p:sp>
    </p:spTree>
    <p:extLst>
      <p:ext uri="{BB962C8B-B14F-4D97-AF65-F5344CB8AC3E}">
        <p14:creationId xmlns:p14="http://schemas.microsoft.com/office/powerpoint/2010/main" val="1660675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34</a:t>
            </a:fld>
            <a:endParaRPr lang="en-US"/>
          </a:p>
        </p:txBody>
      </p:sp>
    </p:spTree>
    <p:extLst>
      <p:ext uri="{BB962C8B-B14F-4D97-AF65-F5344CB8AC3E}">
        <p14:creationId xmlns:p14="http://schemas.microsoft.com/office/powerpoint/2010/main" val="5841488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57914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3926CAF7-8675-44D9-A02B-F67925F1CB2C}"/>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488457C7-CB6E-464F-8B0F-AF2C8D533546}"/>
              </a:ext>
            </a:extLst>
          </p:cNvPr>
          <p:cNvSpPr>
            <a:spLocks noGrp="1" noChangeArrowheads="1"/>
          </p:cNvSpPr>
          <p:nvPr>
            <p:ph type="body" idx="1"/>
          </p:nvPr>
        </p:nvSpPr>
        <p:spPr>
          <a:noFill/>
        </p:spPr>
        <p:txBody>
          <a:bodyPr/>
          <a:lstStyle/>
          <a:p>
            <a:endParaRPr lang="en-GB" altLang="en-US" dirty="0"/>
          </a:p>
        </p:txBody>
      </p:sp>
      <p:sp>
        <p:nvSpPr>
          <p:cNvPr id="38916" name="Slide Number Placeholder 3">
            <a:extLst>
              <a:ext uri="{FF2B5EF4-FFF2-40B4-BE49-F238E27FC236}">
                <a16:creationId xmlns:a16="http://schemas.microsoft.com/office/drawing/2014/main" id="{E775A317-4B90-4AC2-BC69-96E8BC6B363C}"/>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961AD73-05AB-41C3-A112-6C804F00DC3A}"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556761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41</a:t>
            </a:fld>
            <a:endParaRPr lang="en-US"/>
          </a:p>
        </p:txBody>
      </p:sp>
    </p:spTree>
    <p:extLst>
      <p:ext uri="{BB962C8B-B14F-4D97-AF65-F5344CB8AC3E}">
        <p14:creationId xmlns:p14="http://schemas.microsoft.com/office/powerpoint/2010/main" val="3192966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3200"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44</a:t>
            </a:fld>
            <a:endParaRPr lang="en-US"/>
          </a:p>
        </p:txBody>
      </p:sp>
    </p:spTree>
    <p:extLst>
      <p:ext uri="{BB962C8B-B14F-4D97-AF65-F5344CB8AC3E}">
        <p14:creationId xmlns:p14="http://schemas.microsoft.com/office/powerpoint/2010/main" val="14619862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20/05/2024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9C64F3F4-CE19-49F8-9EF4-FF4EE52031C2}" type="datetimeFigureOut">
              <a:rPr lang="en-GB" smtClean="0"/>
              <a:pPr/>
              <a:t>20/05/2024</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516183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649546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1739688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5783213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579720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027706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57468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7545493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6017923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22357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7788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20/05/2024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pPr/>
              <a:t>20/05/2024</a:t>
            </a:fld>
            <a:endParaRPr lang="en-GB" dirty="0"/>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34846800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eur01.safelinks.protection.outlook.com/?url=https%3A%2F%2Foutlook.office365.com%2Fowa%2Fcalendar%2FAcademicServices121%40uowtsd.onmicrosoft.com%2Fbookings%2F&amp;data=05%7C02%7Ce.taylor%40uwtsd.ac.uk%7Ccad4922e842947a88d9c08dc24105230%7C4e0f11f9046e45059cb8db2152311e21%7C0%7C0%7C638424899752519458%7CUnknown%7CTWFpbGZsb3d8eyJWIjoiMC4wLjAwMDAiLCJQIjoiV2luMzIiLCJBTiI6Ik1haWwiLCJXVCI6Mn0%3D%7C0%7C%7C%7C&amp;sdata=tCOuAivaqoyEJIkECAIlOP1%2FmTodzzsFcryvTSJjZBM%3D&amp;reserved=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eur01.safelinks.protection.outlook.com/?url=https%3A%2F%2Foutlook.office365.com%2Fowa%2Fcalendar%2Fdigitalskillsuwtsdacuk%40uowtsd.onmicrosoft.com%2Fbookings%2F&amp;data=05%7C02%7Ce.taylor%40uwtsd.ac.uk%7Ccad4922e842947a88d9c08dc24105230%7C4e0f11f9046e45059cb8db2152311e21%7C0%7C0%7C638424899752530157%7CUnknown%7CTWFpbGZsb3d8eyJWIjoiMC4wLjAwMDAiLCJQIjoiV2luMzIiLCJBTiI6Ik1haWwiLCJXVCI6Mn0%3D%7C0%7C%7C%7C&amp;sdata=5mWcSKqKEVA%2FwlP9wyMfC%2FUmn4yNCUuz%2BgzBVHSGSj0%3D&amp;reserved=0" TargetMode="External"/><Relationship Id="rId4" Type="http://schemas.openxmlformats.org/officeDocument/2006/relationships/hyperlink" Target="mailto:birminghamlibrary@uwtsd.ac.uk"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www.learninghub.ac.nz/study-skills/readings/note-taking/" TargetMode="External"/><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video" Target="https://www.youtube.com/embed/vCyKK03UVMs?feature=oembed" TargetMode="Externa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hyperlink" Target="https://www.nhs.uk/conditions/coronavirus-covid-19/"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www.learninghub.ac.nz/study-skills/readings/note-taking/"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908720"/>
            <a:ext cx="8352928" cy="4824536"/>
          </a:xfrm>
        </p:spPr>
        <p:txBody>
          <a:bodyPr>
            <a:normAutofit fontScale="90000"/>
          </a:bodyPr>
          <a:lstStyle/>
          <a:p>
            <a:r>
              <a:rPr lang="en-GB" altLang="en-US" sz="2400" dirty="0"/>
              <a:t>Certificate of Higher Education – Skills for the Workplace</a:t>
            </a:r>
            <a:br>
              <a:rPr lang="en-GB" altLang="en-US" sz="2400" dirty="0"/>
            </a:br>
            <a:r>
              <a:rPr lang="en-GB" altLang="en-US" sz="2400" dirty="0"/>
              <a:t>Health and Social Care</a:t>
            </a:r>
            <a:br>
              <a:rPr lang="en-GB" altLang="en-US" dirty="0"/>
            </a:br>
            <a:r>
              <a:rPr lang="en-GB" dirty="0"/>
              <a:t> </a:t>
            </a:r>
            <a:r>
              <a:rPr lang="en-GB" sz="3100" b="1" dirty="0">
                <a:solidFill>
                  <a:schemeClr val="accent2">
                    <a:lumMod val="20000"/>
                    <a:lumOff val="80000"/>
                  </a:schemeClr>
                </a:solidFill>
              </a:rPr>
              <a:t>Academic and Employability Skills</a:t>
            </a:r>
            <a:br>
              <a:rPr lang="en-GB" sz="4000" b="1" dirty="0">
                <a:solidFill>
                  <a:schemeClr val="accent2">
                    <a:lumMod val="20000"/>
                    <a:lumOff val="80000"/>
                  </a:schemeClr>
                </a:solidFill>
              </a:rPr>
            </a:br>
            <a:r>
              <a:rPr lang="en-GB" sz="3100" b="1" dirty="0">
                <a:solidFill>
                  <a:schemeClr val="accent2">
                    <a:lumMod val="20000"/>
                    <a:lumOff val="80000"/>
                  </a:schemeClr>
                </a:solidFill>
              </a:rPr>
              <a:t>(LCHS4001)</a:t>
            </a:r>
            <a:br>
              <a:rPr lang="en-GB" sz="3200" b="1" dirty="0">
                <a:solidFill>
                  <a:schemeClr val="accent2">
                    <a:lumMod val="20000"/>
                    <a:lumOff val="80000"/>
                  </a:schemeClr>
                </a:solidFill>
              </a:rPr>
            </a:br>
            <a:r>
              <a:rPr lang="en-GB" sz="5300" b="1" dirty="0">
                <a:solidFill>
                  <a:schemeClr val="accent2">
                    <a:lumMod val="20000"/>
                    <a:lumOff val="80000"/>
                  </a:schemeClr>
                </a:solidFill>
              </a:rPr>
              <a:t>Session 3:</a:t>
            </a:r>
            <a:br>
              <a:rPr lang="en-GB" sz="7300" b="1" dirty="0">
                <a:solidFill>
                  <a:schemeClr val="accent2">
                    <a:lumMod val="20000"/>
                    <a:lumOff val="80000"/>
                  </a:schemeClr>
                </a:solidFill>
              </a:rPr>
            </a:br>
            <a:r>
              <a:rPr lang="en-GB" sz="5300" b="1" dirty="0">
                <a:solidFill>
                  <a:schemeClr val="accent2">
                    <a:lumMod val="20000"/>
                    <a:lumOff val="80000"/>
                  </a:schemeClr>
                </a:solidFill>
              </a:rPr>
              <a:t>Notetaking &amp; paraphrasing</a:t>
            </a:r>
            <a:br>
              <a:rPr lang="en-GB" sz="5300" b="1" dirty="0">
                <a:solidFill>
                  <a:schemeClr val="accent2">
                    <a:lumMod val="20000"/>
                    <a:lumOff val="80000"/>
                  </a:schemeClr>
                </a:solidFill>
              </a:rPr>
            </a:br>
            <a:r>
              <a:rPr lang="en-GB" sz="5300" b="1" dirty="0">
                <a:solidFill>
                  <a:schemeClr val="accent2">
                    <a:lumMod val="20000"/>
                    <a:lumOff val="80000"/>
                  </a:schemeClr>
                </a:solidFill>
              </a:rPr>
              <a:t>Giving &amp; receiving feedback</a:t>
            </a:r>
            <a:endParaRPr lang="en-GB" altLang="en-US" sz="5300"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B89B9-57DE-D147-CE29-6F5B57EF0199}"/>
              </a:ext>
            </a:extLst>
          </p:cNvPr>
          <p:cNvSpPr>
            <a:spLocks noGrp="1"/>
          </p:cNvSpPr>
          <p:nvPr>
            <p:ph type="title"/>
          </p:nvPr>
        </p:nvSpPr>
        <p:spPr/>
        <p:txBody>
          <a:bodyPr>
            <a:noAutofit/>
          </a:bodyPr>
          <a:lstStyle/>
          <a:p>
            <a:r>
              <a:rPr lang="en-GB" sz="3800" b="1" dirty="0"/>
              <a:t>Notices: English Language Support (Quay Place - weekdays)</a:t>
            </a:r>
          </a:p>
        </p:txBody>
      </p:sp>
      <p:pic>
        <p:nvPicPr>
          <p:cNvPr id="4" name="Content Placeholder 3">
            <a:extLst>
              <a:ext uri="{FF2B5EF4-FFF2-40B4-BE49-F238E27FC236}">
                <a16:creationId xmlns:a16="http://schemas.microsoft.com/office/drawing/2014/main" id="{5017C10F-90C8-B37D-CCBD-853CCF343AC5}"/>
              </a:ext>
            </a:extLst>
          </p:cNvPr>
          <p:cNvPicPr>
            <a:picLocks noGrp="1" noChangeAspect="1"/>
          </p:cNvPicPr>
          <p:nvPr>
            <p:ph idx="1"/>
          </p:nvPr>
        </p:nvPicPr>
        <p:blipFill>
          <a:blip r:embed="rId2"/>
          <a:stretch>
            <a:fillRect/>
          </a:stretch>
        </p:blipFill>
        <p:spPr>
          <a:xfrm>
            <a:off x="2613818" y="1600200"/>
            <a:ext cx="3916363" cy="3916363"/>
          </a:xfrm>
          <a:prstGeom prst="rect">
            <a:avLst/>
          </a:prstGeom>
        </p:spPr>
      </p:pic>
    </p:spTree>
    <p:extLst>
      <p:ext uri="{BB962C8B-B14F-4D97-AF65-F5344CB8AC3E}">
        <p14:creationId xmlns:p14="http://schemas.microsoft.com/office/powerpoint/2010/main" val="255175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4283F-25FD-7A23-8FDE-F383F255C20E}"/>
              </a:ext>
            </a:extLst>
          </p:cNvPr>
          <p:cNvSpPr>
            <a:spLocks noGrp="1"/>
          </p:cNvSpPr>
          <p:nvPr>
            <p:ph type="title"/>
          </p:nvPr>
        </p:nvSpPr>
        <p:spPr/>
        <p:txBody>
          <a:bodyPr>
            <a:normAutofit fontScale="90000"/>
          </a:bodyPr>
          <a:lstStyle/>
          <a:p>
            <a:r>
              <a:rPr lang="en-GB" sz="3800" b="1" dirty="0"/>
              <a:t>Notices: Library/Digital Skills Support</a:t>
            </a:r>
          </a:p>
        </p:txBody>
      </p:sp>
      <p:sp>
        <p:nvSpPr>
          <p:cNvPr id="3" name="Content Placeholder 2">
            <a:extLst>
              <a:ext uri="{FF2B5EF4-FFF2-40B4-BE49-F238E27FC236}">
                <a16:creationId xmlns:a16="http://schemas.microsoft.com/office/drawing/2014/main" id="{3E1ED1AD-5676-948C-DA37-F7E612F4AB74}"/>
              </a:ext>
            </a:extLst>
          </p:cNvPr>
          <p:cNvSpPr>
            <a:spLocks noGrp="1"/>
          </p:cNvSpPr>
          <p:nvPr>
            <p:ph idx="1"/>
          </p:nvPr>
        </p:nvSpPr>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400" b="1" i="0" u="none" strike="noStrike" kern="1200" cap="none" spc="0" normalizeH="0" baseline="0" noProof="0" dirty="0">
                <a:ln>
                  <a:noFill/>
                </a:ln>
                <a:solidFill>
                  <a:prstClr val="black"/>
                </a:solidFill>
                <a:effectLst/>
                <a:uLnTx/>
                <a:uFillTx/>
                <a:latin typeface="-apple-system"/>
                <a:ea typeface="+mn-ea"/>
                <a:cs typeface="+mn-cs"/>
              </a:rPr>
              <a:t>Academic Liaison Librarian Support</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400" b="0" i="0" u="none" strike="noStrike" kern="1200" cap="none" spc="0" normalizeH="0" baseline="0" noProof="0" dirty="0">
                <a:ln>
                  <a:noFill/>
                </a:ln>
                <a:solidFill>
                  <a:prstClr val="black"/>
                </a:solidFill>
                <a:effectLst/>
                <a:uLnTx/>
                <a:uFillTx/>
                <a:latin typeface="-apple-system"/>
                <a:ea typeface="+mn-ea"/>
                <a:cs typeface="+mn-cs"/>
              </a:rPr>
              <a:t>Book a one-to-one session with one of our Academic Liaison Librarians to develop your research, reading and referencing skills. </a:t>
            </a:r>
            <a:br>
              <a:rPr kumimoji="0" lang="en-GB" sz="2400" b="0" i="0" u="none" strike="noStrike" kern="1200" cap="none" spc="0" normalizeH="0" baseline="0" noProof="0" dirty="0">
                <a:ln>
                  <a:noFill/>
                </a:ln>
                <a:solidFill>
                  <a:prstClr val="black"/>
                </a:solidFill>
                <a:effectLst/>
                <a:uLnTx/>
                <a:uFillTx/>
                <a:latin typeface="-apple-system"/>
                <a:ea typeface="+mn-ea"/>
                <a:cs typeface="+mn-cs"/>
              </a:rPr>
            </a:br>
            <a:r>
              <a:rPr kumimoji="0" lang="en-GB" sz="2400" b="0" i="0" u="none" strike="noStrike" kern="1200" cap="none" spc="0" normalizeH="0" baseline="0" noProof="0" dirty="0">
                <a:ln>
                  <a:noFill/>
                </a:ln>
                <a:solidFill>
                  <a:prstClr val="black"/>
                </a:solidFill>
                <a:effectLst/>
                <a:uLnTx/>
                <a:uFillTx/>
                <a:latin typeface="-apple-system"/>
                <a:ea typeface="+mn-ea"/>
                <a:cs typeface="+mn-cs"/>
                <a:hlinkClick r:id="rId3"/>
              </a:rPr>
              <a:t>Click here to book</a:t>
            </a:r>
            <a:r>
              <a:rPr kumimoji="0" lang="en-GB" sz="2400" b="0" i="0" u="none" strike="noStrike" kern="1200" cap="none" spc="0" normalizeH="0" baseline="0" noProof="0" dirty="0">
                <a:ln>
                  <a:noFill/>
                </a:ln>
                <a:solidFill>
                  <a:prstClr val="black"/>
                </a:solidFill>
                <a:effectLst/>
                <a:uLnTx/>
                <a:uFillTx/>
                <a:latin typeface="-apple-system"/>
                <a:ea typeface="+mn-ea"/>
                <a:cs typeface="+mn-cs"/>
              </a:rPr>
              <a:t> or email </a:t>
            </a:r>
            <a:r>
              <a:rPr kumimoji="0" lang="en-GB" sz="2400" b="0" i="0" u="none" strike="noStrike" kern="1200" cap="none" spc="0" normalizeH="0" baseline="0" noProof="0" dirty="0">
                <a:ln>
                  <a:noFill/>
                </a:ln>
                <a:solidFill>
                  <a:prstClr val="black"/>
                </a:solidFill>
                <a:effectLst/>
                <a:uLnTx/>
                <a:uFillTx/>
                <a:latin typeface="-apple-system"/>
                <a:ea typeface="+mn-ea"/>
                <a:cs typeface="+mn-cs"/>
                <a:hlinkClick r:id="rId4"/>
              </a:rPr>
              <a:t>birminghamlibrary@uwtsd.ac.uk</a:t>
            </a:r>
            <a:r>
              <a:rPr kumimoji="0" lang="en-GB" sz="2400" b="0" i="0" u="none" strike="noStrike" kern="1200" cap="none" spc="0" normalizeH="0" baseline="0" noProof="0" dirty="0">
                <a:ln>
                  <a:noFill/>
                </a:ln>
                <a:solidFill>
                  <a:prstClr val="black"/>
                </a:solidFill>
                <a:effectLst/>
                <a:uLnTx/>
                <a:uFillTx/>
                <a:latin typeface="-apple-system"/>
                <a:ea typeface="+mn-ea"/>
                <a:cs typeface="+mn-cs"/>
              </a:rPr>
              <a:t>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400" b="0" i="0" u="none" strike="noStrike" kern="1200" cap="none" spc="0" normalizeH="0" baseline="0" noProof="0" dirty="0">
              <a:ln>
                <a:noFill/>
              </a:ln>
              <a:solidFill>
                <a:prstClr val="black"/>
              </a:solidFill>
              <a:effectLst/>
              <a:uLnTx/>
              <a:uFillTx/>
              <a:latin typeface="-apple-system"/>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400" b="1" i="0" u="none" strike="noStrike" kern="1200" cap="none" spc="0" normalizeH="0" baseline="0" noProof="0" dirty="0">
                <a:ln>
                  <a:noFill/>
                </a:ln>
                <a:solidFill>
                  <a:prstClr val="black"/>
                </a:solidFill>
                <a:effectLst/>
                <a:uLnTx/>
                <a:uFillTx/>
                <a:latin typeface="-apple-system"/>
                <a:ea typeface="+mn-ea"/>
                <a:cs typeface="+mn-cs"/>
              </a:rPr>
              <a:t>Digital Skills Support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400" b="0" i="0" u="none" strike="noStrike" kern="1200" cap="none" spc="0" normalizeH="0" baseline="0" noProof="0" dirty="0">
                <a:ln>
                  <a:noFill/>
                </a:ln>
                <a:solidFill>
                  <a:prstClr val="black"/>
                </a:solidFill>
                <a:effectLst/>
                <a:uLnTx/>
                <a:uFillTx/>
                <a:latin typeface="-apple-system"/>
                <a:ea typeface="+mn-ea"/>
                <a:cs typeface="+mn-cs"/>
              </a:rPr>
              <a:t>Book a one-to-one session with one of our Digital Skills Advisors to develop your IT skills </a:t>
            </a:r>
            <a:r>
              <a:rPr lang="en-GB" sz="2400" dirty="0">
                <a:solidFill>
                  <a:prstClr val="black"/>
                </a:solidFill>
                <a:latin typeface="-apple-system"/>
                <a:hlinkClick r:id="rId5"/>
              </a:rPr>
              <a:t>Click here to book</a:t>
            </a:r>
            <a:r>
              <a:rPr lang="en-GB" sz="2400" dirty="0">
                <a:solidFill>
                  <a:prstClr val="black"/>
                </a:solidFill>
                <a:latin typeface="-apple-system"/>
              </a:rPr>
              <a:t> </a:t>
            </a:r>
            <a:r>
              <a:rPr kumimoji="0" lang="en-GB" sz="2400" b="0" i="0" u="none" strike="noStrike" kern="1200" cap="none" spc="0" normalizeH="0" baseline="0" noProof="0" dirty="0">
                <a:ln>
                  <a:noFill/>
                </a:ln>
                <a:solidFill>
                  <a:prstClr val="black"/>
                </a:solidFill>
                <a:effectLst/>
                <a:uLnTx/>
                <a:uFillTx/>
                <a:latin typeface="-apple-system"/>
                <a:ea typeface="+mn-ea"/>
                <a:cs typeface="+mn-cs"/>
              </a:rPr>
              <a:t>(Or ask for Taran!)</a:t>
            </a:r>
          </a:p>
          <a:p>
            <a:endParaRPr lang="en-GB" dirty="0"/>
          </a:p>
        </p:txBody>
      </p:sp>
    </p:spTree>
    <p:extLst>
      <p:ext uri="{BB962C8B-B14F-4D97-AF65-F5344CB8AC3E}">
        <p14:creationId xmlns:p14="http://schemas.microsoft.com/office/powerpoint/2010/main" val="3857163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7E6D7-7A34-9661-C605-439466D7A05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213BCBE-BC8F-D0F1-0672-B6A6C1CB193C}"/>
              </a:ext>
            </a:extLst>
          </p:cNvPr>
          <p:cNvSpPr>
            <a:spLocks noGrp="1"/>
          </p:cNvSpPr>
          <p:nvPr>
            <p:ph idx="1"/>
          </p:nvPr>
        </p:nvSpPr>
        <p:spPr/>
        <p:txBody>
          <a:bodyPr/>
          <a:lstStyle/>
          <a:p>
            <a:pPr marL="0" indent="0" algn="ctr">
              <a:buNone/>
            </a:pPr>
            <a:endParaRPr lang="en-GB" dirty="0"/>
          </a:p>
          <a:p>
            <a:pPr marL="0" indent="0" algn="ctr">
              <a:buNone/>
            </a:pPr>
            <a:r>
              <a:rPr lang="en-GB" sz="6000" b="1" dirty="0"/>
              <a:t>Recap quiz!</a:t>
            </a:r>
          </a:p>
        </p:txBody>
      </p:sp>
    </p:spTree>
    <p:extLst>
      <p:ext uri="{BB962C8B-B14F-4D97-AF65-F5344CB8AC3E}">
        <p14:creationId xmlns:p14="http://schemas.microsoft.com/office/powerpoint/2010/main" val="2770742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35D95875-3B43-4584-AEF1-50037EC7CEE7}"/>
              </a:ext>
            </a:extLst>
          </p:cNvPr>
          <p:cNvSpPr>
            <a:spLocks noGrp="1"/>
          </p:cNvSpPr>
          <p:nvPr>
            <p:ph type="title" idx="4294967295"/>
          </p:nvPr>
        </p:nvSpPr>
        <p:spPr>
          <a:xfrm>
            <a:off x="0" y="274638"/>
            <a:ext cx="8229600" cy="1143000"/>
          </a:xfrm>
        </p:spPr>
        <p:txBody>
          <a:bodyPr/>
          <a:lstStyle/>
          <a:p>
            <a:pPr eaLnBrk="1" hangingPunct="1"/>
            <a:r>
              <a:rPr lang="en-GB" altLang="en-US" b="1" dirty="0">
                <a:latin typeface="Arial" panose="020B0604020202020204" pitchFamily="34" charset="0"/>
                <a:cs typeface="Arial" panose="020B0604020202020204" pitchFamily="34" charset="0"/>
              </a:rPr>
              <a:t>In this session we will…</a:t>
            </a:r>
            <a:endParaRPr lang="en-GB" altLang="en-US" b="1" dirty="0">
              <a:ln>
                <a:noFill/>
              </a:ln>
              <a:effectLst/>
              <a:latin typeface="Arial" panose="020B0604020202020204" pitchFamily="34" charset="0"/>
              <a:cs typeface="Arial" panose="020B0604020202020204" pitchFamily="34" charset="0"/>
            </a:endParaRPr>
          </a:p>
        </p:txBody>
      </p:sp>
      <p:sp>
        <p:nvSpPr>
          <p:cNvPr id="18435" name="Rectangle 3">
            <a:extLst>
              <a:ext uri="{FF2B5EF4-FFF2-40B4-BE49-F238E27FC236}">
                <a16:creationId xmlns:a16="http://schemas.microsoft.com/office/drawing/2014/main" id="{F4639A8F-AEB2-4A26-A11C-F928D1C64C7B}"/>
              </a:ext>
            </a:extLst>
          </p:cNvPr>
          <p:cNvSpPr>
            <a:spLocks noGrp="1"/>
          </p:cNvSpPr>
          <p:nvPr>
            <p:ph type="body" idx="4294967295"/>
          </p:nvPr>
        </p:nvSpPr>
        <p:spPr>
          <a:xfrm>
            <a:off x="341784" y="1628800"/>
            <a:ext cx="8460432" cy="3298825"/>
          </a:xfrm>
        </p:spPr>
        <p:txBody>
          <a:bodyPr>
            <a:normAutofit fontScale="92500" lnSpcReduction="10000"/>
          </a:bodyPr>
          <a:lstStyle/>
          <a:p>
            <a:pPr eaLnBrk="1" hangingPunct="1"/>
            <a:r>
              <a:rPr lang="en-GB" altLang="en-US" dirty="0">
                <a:latin typeface="Arial" panose="020B0604020202020204" pitchFamily="34" charset="0"/>
                <a:cs typeface="Arial" panose="020B0604020202020204" pitchFamily="34" charset="0"/>
              </a:rPr>
              <a:t>Research and teach each other about notetaking </a:t>
            </a:r>
          </a:p>
          <a:p>
            <a:pPr eaLnBrk="1" hangingPunct="1"/>
            <a:r>
              <a:rPr lang="en-GB" altLang="en-US" dirty="0">
                <a:latin typeface="Arial" panose="020B0604020202020204" pitchFamily="34" charset="0"/>
                <a:cs typeface="Arial" panose="020B0604020202020204" pitchFamily="34" charset="0"/>
              </a:rPr>
              <a:t>Learn about paraphrasing (and occasional quoting)</a:t>
            </a:r>
          </a:p>
          <a:p>
            <a:pPr eaLnBrk="1" hangingPunct="1"/>
            <a:r>
              <a:rPr lang="en-GB" altLang="en-US" dirty="0">
                <a:effectLst/>
                <a:latin typeface="Arial" panose="020B0604020202020204" pitchFamily="34" charset="0"/>
                <a:cs typeface="Arial" panose="020B0604020202020204" pitchFamily="34" charset="0"/>
              </a:rPr>
              <a:t>Do our first “formative feedback” activity on a search and evaluation strategy</a:t>
            </a:r>
          </a:p>
          <a:p>
            <a:pPr eaLnBrk="1" hangingPunct="1"/>
            <a:r>
              <a:rPr lang="en-GB" altLang="en-US" dirty="0">
                <a:latin typeface="Arial" panose="020B0604020202020204" pitchFamily="34" charset="0"/>
                <a:cs typeface="Arial" panose="020B0604020202020204" pitchFamily="34" charset="0"/>
              </a:rPr>
              <a:t>Learn how to reference a webpage</a:t>
            </a:r>
            <a:endParaRPr lang="en-GB" altLang="en-US" dirty="0">
              <a:effectLst/>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5866BF1D-FA55-4E1C-BFC1-590C9FB41A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6924" y="4807425"/>
            <a:ext cx="1425352" cy="94837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fade">
                                      <p:cBhvr>
                                        <p:cTn id="7" dur="500"/>
                                        <p:tgtEl>
                                          <p:spTgt spid="184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fade">
                                      <p:cBhvr>
                                        <p:cTn id="12" dur="500"/>
                                        <p:tgtEl>
                                          <p:spTgt spid="184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435">
                                            <p:txEl>
                                              <p:pRg st="2" end="2"/>
                                            </p:txEl>
                                          </p:spTgt>
                                        </p:tgtEl>
                                        <p:attrNameLst>
                                          <p:attrName>style.visibility</p:attrName>
                                        </p:attrNameLst>
                                      </p:cBhvr>
                                      <p:to>
                                        <p:strVal val="visible"/>
                                      </p:to>
                                    </p:set>
                                    <p:animEffect transition="in" filter="fade">
                                      <p:cBhvr>
                                        <p:cTn id="17" dur="500"/>
                                        <p:tgtEl>
                                          <p:spTgt spid="184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435">
                                            <p:txEl>
                                              <p:pRg st="3" end="3"/>
                                            </p:txEl>
                                          </p:spTgt>
                                        </p:tgtEl>
                                        <p:attrNameLst>
                                          <p:attrName>style.visibility</p:attrName>
                                        </p:attrNameLst>
                                      </p:cBhvr>
                                      <p:to>
                                        <p:strVal val="visible"/>
                                      </p:to>
                                    </p:set>
                                    <p:animEffect transition="in" filter="fade">
                                      <p:cBhvr>
                                        <p:cTn id="22" dur="500"/>
                                        <p:tgtEl>
                                          <p:spTgt spid="1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Notetaking</a:t>
            </a:r>
          </a:p>
        </p:txBody>
      </p:sp>
    </p:spTree>
    <p:extLst>
      <p:ext uri="{BB962C8B-B14F-4D97-AF65-F5344CB8AC3E}">
        <p14:creationId xmlns:p14="http://schemas.microsoft.com/office/powerpoint/2010/main" val="469417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6C571-8F76-2DE2-541D-D740BB8366D0}"/>
              </a:ext>
            </a:extLst>
          </p:cNvPr>
          <p:cNvSpPr>
            <a:spLocks noGrp="1"/>
          </p:cNvSpPr>
          <p:nvPr>
            <p:ph type="title"/>
          </p:nvPr>
        </p:nvSpPr>
        <p:spPr/>
        <p:txBody>
          <a:bodyPr>
            <a:normAutofit/>
          </a:bodyPr>
          <a:lstStyle/>
          <a:p>
            <a:r>
              <a:rPr lang="en-GB" sz="4400" b="1" dirty="0"/>
              <a:t>Why take notes?</a:t>
            </a:r>
          </a:p>
        </p:txBody>
      </p:sp>
      <p:sp>
        <p:nvSpPr>
          <p:cNvPr id="3" name="Content Placeholder 2">
            <a:extLst>
              <a:ext uri="{FF2B5EF4-FFF2-40B4-BE49-F238E27FC236}">
                <a16:creationId xmlns:a16="http://schemas.microsoft.com/office/drawing/2014/main" id="{2276D486-6B79-7D88-0536-9928D06FF67B}"/>
              </a:ext>
            </a:extLst>
          </p:cNvPr>
          <p:cNvSpPr>
            <a:spLocks noGrp="1"/>
          </p:cNvSpPr>
          <p:nvPr>
            <p:ph idx="1"/>
          </p:nvPr>
        </p:nvSpPr>
        <p:spPr/>
        <p:txBody>
          <a:bodyPr>
            <a:normAutofit fontScale="85000" lnSpcReduction="20000"/>
          </a:bodyPr>
          <a:lstStyle/>
          <a:p>
            <a:endParaRPr lang="en-GB" dirty="0"/>
          </a:p>
          <a:p>
            <a:pPr marL="0" indent="0" algn="ctr">
              <a:buNone/>
            </a:pPr>
            <a:r>
              <a:rPr lang="en-GB" sz="9600" b="1" dirty="0"/>
              <a:t>?</a:t>
            </a:r>
          </a:p>
          <a:p>
            <a:pPr marL="0" indent="0" algn="ctr">
              <a:buNone/>
            </a:pPr>
            <a:r>
              <a:rPr lang="en-GB" sz="3200" dirty="0"/>
              <a:t>Discuss in pairs/small groups </a:t>
            </a:r>
          </a:p>
          <a:p>
            <a:pPr marL="0" indent="0" algn="ctr">
              <a:buNone/>
            </a:pPr>
            <a:r>
              <a:rPr lang="en-GB" sz="3200" dirty="0"/>
              <a:t>reasons for taking notes </a:t>
            </a:r>
          </a:p>
          <a:p>
            <a:pPr marL="0" indent="0" algn="ctr">
              <a:buNone/>
            </a:pPr>
            <a:r>
              <a:rPr lang="en-GB" sz="3200" dirty="0"/>
              <a:t>(and any previous experiences good or bad)</a:t>
            </a:r>
          </a:p>
          <a:p>
            <a:pPr marL="0" indent="0" algn="ctr">
              <a:buNone/>
            </a:pPr>
            <a:r>
              <a:rPr lang="en-GB" sz="3200" dirty="0"/>
              <a:t>and choose one point </a:t>
            </a:r>
          </a:p>
          <a:p>
            <a:pPr marL="0" indent="0" algn="ctr">
              <a:buNone/>
            </a:pPr>
            <a:r>
              <a:rPr lang="en-GB" sz="3200" dirty="0"/>
              <a:t>to share with the whole class</a:t>
            </a:r>
          </a:p>
          <a:p>
            <a:pPr marL="0" indent="0" algn="ctr">
              <a:buNone/>
            </a:pPr>
            <a:endParaRPr lang="en-GB" sz="3200" b="1" dirty="0"/>
          </a:p>
        </p:txBody>
      </p:sp>
    </p:spTree>
    <p:extLst>
      <p:ext uri="{BB962C8B-B14F-4D97-AF65-F5344CB8AC3E}">
        <p14:creationId xmlns:p14="http://schemas.microsoft.com/office/powerpoint/2010/main" val="2776736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06628-9B89-B4E7-863F-06B0162FA773}"/>
              </a:ext>
            </a:extLst>
          </p:cNvPr>
          <p:cNvSpPr>
            <a:spLocks noGrp="1"/>
          </p:cNvSpPr>
          <p:nvPr>
            <p:ph type="title"/>
          </p:nvPr>
        </p:nvSpPr>
        <p:spPr/>
        <p:txBody>
          <a:bodyPr>
            <a:normAutofit/>
          </a:bodyPr>
          <a:lstStyle/>
          <a:p>
            <a:r>
              <a:rPr lang="en-GB" sz="4400" b="1" dirty="0"/>
              <a:t>Reasons for taking notes</a:t>
            </a:r>
          </a:p>
        </p:txBody>
      </p:sp>
      <p:sp>
        <p:nvSpPr>
          <p:cNvPr id="3" name="Content Placeholder 2">
            <a:extLst>
              <a:ext uri="{FF2B5EF4-FFF2-40B4-BE49-F238E27FC236}">
                <a16:creationId xmlns:a16="http://schemas.microsoft.com/office/drawing/2014/main" id="{7972C896-E117-0829-A123-4219F974E788}"/>
              </a:ext>
            </a:extLst>
          </p:cNvPr>
          <p:cNvSpPr>
            <a:spLocks noGrp="1"/>
          </p:cNvSpPr>
          <p:nvPr>
            <p:ph idx="1"/>
          </p:nvPr>
        </p:nvSpPr>
        <p:spPr/>
        <p:txBody>
          <a:bodyPr/>
          <a:lstStyle/>
          <a:p>
            <a:r>
              <a:rPr lang="en-GB" dirty="0"/>
              <a:t>To focus on what is important</a:t>
            </a:r>
          </a:p>
          <a:p>
            <a:r>
              <a:rPr lang="en-GB" dirty="0"/>
              <a:t>To process information and understand it</a:t>
            </a:r>
          </a:p>
          <a:p>
            <a:r>
              <a:rPr lang="en-GB" dirty="0"/>
              <a:t>To help us remember things</a:t>
            </a:r>
          </a:p>
          <a:p>
            <a:r>
              <a:rPr lang="en-GB" dirty="0"/>
              <a:t>To get ideas for an assignment</a:t>
            </a:r>
          </a:p>
          <a:p>
            <a:r>
              <a:rPr lang="en-GB" dirty="0"/>
              <a:t>To organise information and ideas</a:t>
            </a:r>
          </a:p>
          <a:p>
            <a:r>
              <a:rPr lang="en-GB" dirty="0"/>
              <a:t>To see what gaps we still have</a:t>
            </a:r>
          </a:p>
          <a:p>
            <a:r>
              <a:rPr lang="en-GB" dirty="0"/>
              <a:t>To record important points</a:t>
            </a:r>
          </a:p>
          <a:p>
            <a:r>
              <a:rPr lang="en-GB" dirty="0"/>
              <a:t>And finally, but very importantly, to record where our information/ideas have come from</a:t>
            </a:r>
          </a:p>
          <a:p>
            <a:endParaRPr lang="en-GB" dirty="0"/>
          </a:p>
        </p:txBody>
      </p:sp>
    </p:spTree>
    <p:extLst>
      <p:ext uri="{BB962C8B-B14F-4D97-AF65-F5344CB8AC3E}">
        <p14:creationId xmlns:p14="http://schemas.microsoft.com/office/powerpoint/2010/main" val="100925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36AF6-9EA9-A222-2505-FB3E66901774}"/>
              </a:ext>
            </a:extLst>
          </p:cNvPr>
          <p:cNvSpPr>
            <a:spLocks noGrp="1"/>
          </p:cNvSpPr>
          <p:nvPr>
            <p:ph type="title"/>
          </p:nvPr>
        </p:nvSpPr>
        <p:spPr/>
        <p:txBody>
          <a:bodyPr/>
          <a:lstStyle/>
          <a:p>
            <a:r>
              <a:rPr lang="en-GB" b="1" dirty="0"/>
              <a:t>Teach each other notetaking methods</a:t>
            </a:r>
            <a:br>
              <a:rPr lang="en-GB" dirty="0"/>
            </a:br>
            <a:r>
              <a:rPr lang="en-GB" b="1" dirty="0"/>
              <a:t>Step one: </a:t>
            </a:r>
            <a:r>
              <a:rPr lang="en-GB" dirty="0"/>
              <a:t>choose a method</a:t>
            </a:r>
          </a:p>
        </p:txBody>
      </p:sp>
      <p:sp>
        <p:nvSpPr>
          <p:cNvPr id="3" name="Content Placeholder 2">
            <a:extLst>
              <a:ext uri="{FF2B5EF4-FFF2-40B4-BE49-F238E27FC236}">
                <a16:creationId xmlns:a16="http://schemas.microsoft.com/office/drawing/2014/main" id="{24DEFB73-0A11-660E-78E5-6932E8CE72B0}"/>
              </a:ext>
            </a:extLst>
          </p:cNvPr>
          <p:cNvSpPr>
            <a:spLocks noGrp="1"/>
          </p:cNvSpPr>
          <p:nvPr>
            <p:ph idx="1"/>
          </p:nvPr>
        </p:nvSpPr>
        <p:spPr/>
        <p:txBody>
          <a:bodyPr>
            <a:normAutofit/>
          </a:bodyPr>
          <a:lstStyle/>
          <a:p>
            <a:pPr marL="0" indent="0">
              <a:buNone/>
            </a:pPr>
            <a:r>
              <a:rPr lang="en-GB" dirty="0"/>
              <a:t>In small groups, choose one of the following methods of notetaking:</a:t>
            </a:r>
          </a:p>
          <a:p>
            <a:r>
              <a:rPr lang="en-GB" b="1" dirty="0"/>
              <a:t>Mind map</a:t>
            </a:r>
          </a:p>
          <a:p>
            <a:r>
              <a:rPr lang="en-GB" b="1" dirty="0"/>
              <a:t>Cornell notes</a:t>
            </a:r>
          </a:p>
          <a:p>
            <a:r>
              <a:rPr lang="en-GB" b="1" dirty="0"/>
              <a:t>Outline notes</a:t>
            </a:r>
          </a:p>
          <a:p>
            <a:endParaRPr lang="en-GB" dirty="0"/>
          </a:p>
          <a:p>
            <a:pPr marL="0" indent="0">
              <a:buNone/>
            </a:pPr>
            <a:r>
              <a:rPr lang="en-GB" sz="2000" dirty="0"/>
              <a:t>You can find a brief introduction to each here: </a:t>
            </a:r>
            <a:r>
              <a:rPr lang="en-GB" sz="2000" dirty="0">
                <a:hlinkClick r:id="rId3"/>
              </a:rPr>
              <a:t>https://www.learninghub.ac.nz/study-skills/readings/note-taking/</a:t>
            </a:r>
            <a:r>
              <a:rPr lang="en-GB" sz="2000" dirty="0"/>
              <a:t> </a:t>
            </a:r>
          </a:p>
          <a:p>
            <a:endParaRPr lang="en-GB" dirty="0"/>
          </a:p>
        </p:txBody>
      </p:sp>
    </p:spTree>
    <p:extLst>
      <p:ext uri="{BB962C8B-B14F-4D97-AF65-F5344CB8AC3E}">
        <p14:creationId xmlns:p14="http://schemas.microsoft.com/office/powerpoint/2010/main" val="836902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64E47-2F18-5A4C-58D7-24C226916399}"/>
              </a:ext>
            </a:extLst>
          </p:cNvPr>
          <p:cNvSpPr>
            <a:spLocks noGrp="1"/>
          </p:cNvSpPr>
          <p:nvPr>
            <p:ph type="title"/>
          </p:nvPr>
        </p:nvSpPr>
        <p:spPr/>
        <p:txBody>
          <a:bodyPr>
            <a:normAutofit fontScale="90000"/>
          </a:bodyPr>
          <a:lstStyle/>
          <a:p>
            <a:r>
              <a:rPr lang="en-GB" b="1" dirty="0"/>
              <a:t>Teach each other notetaking methods</a:t>
            </a:r>
            <a:br>
              <a:rPr lang="en-GB" dirty="0"/>
            </a:br>
            <a:r>
              <a:rPr lang="en-GB" b="1" dirty="0"/>
              <a:t>Step two</a:t>
            </a:r>
            <a:r>
              <a:rPr lang="en-GB" dirty="0"/>
              <a:t>: learn about and try out the method</a:t>
            </a:r>
          </a:p>
        </p:txBody>
      </p:sp>
      <p:sp>
        <p:nvSpPr>
          <p:cNvPr id="3" name="Content Placeholder 2">
            <a:extLst>
              <a:ext uri="{FF2B5EF4-FFF2-40B4-BE49-F238E27FC236}">
                <a16:creationId xmlns:a16="http://schemas.microsoft.com/office/drawing/2014/main" id="{B8F39B36-F5EF-92E0-9B9B-7A8F62714DF5}"/>
              </a:ext>
            </a:extLst>
          </p:cNvPr>
          <p:cNvSpPr>
            <a:spLocks noGrp="1"/>
          </p:cNvSpPr>
          <p:nvPr>
            <p:ph idx="1"/>
          </p:nvPr>
        </p:nvSpPr>
        <p:spPr/>
        <p:txBody>
          <a:bodyPr>
            <a:normAutofit lnSpcReduction="10000"/>
          </a:bodyPr>
          <a:lstStyle/>
          <a:p>
            <a:pPr marL="0" indent="0">
              <a:buNone/>
            </a:pPr>
            <a:r>
              <a:rPr lang="en-GB" dirty="0"/>
              <a:t>Research the method – you could use:</a:t>
            </a:r>
          </a:p>
          <a:p>
            <a:r>
              <a:rPr lang="en-GB" dirty="0"/>
              <a:t>the materials on Moodle</a:t>
            </a:r>
          </a:p>
          <a:p>
            <a:r>
              <a:rPr lang="en-GB" dirty="0"/>
              <a:t>the module reading list</a:t>
            </a:r>
          </a:p>
          <a:p>
            <a:r>
              <a:rPr lang="en-GB" dirty="0"/>
              <a:t>reliable websites (remember to evaluate them!)</a:t>
            </a:r>
          </a:p>
          <a:p>
            <a:endParaRPr lang="en-GB" dirty="0"/>
          </a:p>
          <a:p>
            <a:pPr marL="0" indent="0">
              <a:buNone/>
            </a:pPr>
            <a:r>
              <a:rPr lang="en-GB" dirty="0"/>
              <a:t>Try out the method:</a:t>
            </a:r>
          </a:p>
          <a:p>
            <a:r>
              <a:rPr lang="en-GB" dirty="0"/>
              <a:t>choose a page of a book from the module reading list</a:t>
            </a:r>
          </a:p>
          <a:p>
            <a:r>
              <a:rPr lang="en-GB" dirty="0"/>
              <a:t>make notes using the chosen method</a:t>
            </a:r>
          </a:p>
          <a:p>
            <a:r>
              <a:rPr lang="en-GB" dirty="0"/>
              <a:t>check your use of the method with your lecturer</a:t>
            </a:r>
          </a:p>
        </p:txBody>
      </p:sp>
    </p:spTree>
    <p:extLst>
      <p:ext uri="{BB962C8B-B14F-4D97-AF65-F5344CB8AC3E}">
        <p14:creationId xmlns:p14="http://schemas.microsoft.com/office/powerpoint/2010/main" val="4121394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B8BFC-6E33-80E1-72C7-3A165FD43E49}"/>
              </a:ext>
            </a:extLst>
          </p:cNvPr>
          <p:cNvSpPr>
            <a:spLocks noGrp="1"/>
          </p:cNvSpPr>
          <p:nvPr>
            <p:ph type="title"/>
          </p:nvPr>
        </p:nvSpPr>
        <p:spPr/>
        <p:txBody>
          <a:bodyPr>
            <a:normAutofit fontScale="90000"/>
          </a:bodyPr>
          <a:lstStyle/>
          <a:p>
            <a:r>
              <a:rPr lang="en-GB" b="1" dirty="0"/>
              <a:t>Teach each other notetaking methods</a:t>
            </a:r>
            <a:br>
              <a:rPr lang="en-GB" dirty="0"/>
            </a:br>
            <a:r>
              <a:rPr lang="en-GB" b="1" dirty="0"/>
              <a:t>Step three</a:t>
            </a:r>
            <a:r>
              <a:rPr lang="en-GB" dirty="0"/>
              <a:t>: teach the class what you’ve learnt</a:t>
            </a:r>
          </a:p>
        </p:txBody>
      </p:sp>
      <p:sp>
        <p:nvSpPr>
          <p:cNvPr id="3" name="Content Placeholder 2">
            <a:extLst>
              <a:ext uri="{FF2B5EF4-FFF2-40B4-BE49-F238E27FC236}">
                <a16:creationId xmlns:a16="http://schemas.microsoft.com/office/drawing/2014/main" id="{B940D29D-8381-2E4A-16AC-72ED1219CF81}"/>
              </a:ext>
            </a:extLst>
          </p:cNvPr>
          <p:cNvSpPr>
            <a:spLocks noGrp="1"/>
          </p:cNvSpPr>
          <p:nvPr>
            <p:ph idx="1"/>
          </p:nvPr>
        </p:nvSpPr>
        <p:spPr/>
        <p:txBody>
          <a:bodyPr>
            <a:normAutofit fontScale="92500"/>
          </a:bodyPr>
          <a:lstStyle/>
          <a:p>
            <a:pPr marL="0" indent="0">
              <a:buNone/>
            </a:pPr>
            <a:r>
              <a:rPr lang="en-GB" dirty="0"/>
              <a:t>Prepare and give an informal presentation to the rest of the class</a:t>
            </a:r>
          </a:p>
          <a:p>
            <a:r>
              <a:rPr lang="en-GB" dirty="0"/>
              <a:t>What are the key points about the notetaking method?</a:t>
            </a:r>
          </a:p>
          <a:p>
            <a:pPr lvl="1"/>
            <a:r>
              <a:rPr lang="en-GB" dirty="0"/>
              <a:t>How are the notes laid out?</a:t>
            </a:r>
          </a:p>
          <a:p>
            <a:pPr lvl="1"/>
            <a:r>
              <a:rPr lang="en-GB" dirty="0"/>
              <a:t>What is the function of each part?</a:t>
            </a:r>
          </a:p>
          <a:p>
            <a:pPr lvl="1"/>
            <a:r>
              <a:rPr lang="en-GB" dirty="0"/>
              <a:t>Is the method useful for particular kinds of notes?</a:t>
            </a:r>
          </a:p>
          <a:p>
            <a:r>
              <a:rPr lang="en-GB" dirty="0"/>
              <a:t>Could you give a demonstration or show an example?</a:t>
            </a:r>
          </a:p>
          <a:p>
            <a:endParaRPr lang="en-GB" dirty="0"/>
          </a:p>
          <a:p>
            <a:r>
              <a:rPr lang="en-GB" b="1" dirty="0"/>
              <a:t>Remember to include the references </a:t>
            </a:r>
            <a:r>
              <a:rPr lang="en-GB" dirty="0"/>
              <a:t>for sources you have used (you will learn the correct format later – for now you can include links/notes to acknowledge your sources)</a:t>
            </a:r>
          </a:p>
        </p:txBody>
      </p:sp>
    </p:spTree>
    <p:extLst>
      <p:ext uri="{BB962C8B-B14F-4D97-AF65-F5344CB8AC3E}">
        <p14:creationId xmlns:p14="http://schemas.microsoft.com/office/powerpoint/2010/main" val="3765305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5EE1B-D5EC-7380-E456-101F4A742BB9}"/>
              </a:ext>
            </a:extLst>
          </p:cNvPr>
          <p:cNvSpPr>
            <a:spLocks noGrp="1"/>
          </p:cNvSpPr>
          <p:nvPr>
            <p:ph type="title"/>
          </p:nvPr>
        </p:nvSpPr>
        <p:spPr/>
        <p:txBody>
          <a:bodyPr>
            <a:normAutofit/>
          </a:bodyPr>
          <a:lstStyle/>
          <a:p>
            <a:r>
              <a:rPr lang="en-GB" sz="4400" b="1" dirty="0"/>
              <a:t>How to evaluate our notes</a:t>
            </a:r>
          </a:p>
        </p:txBody>
      </p:sp>
      <p:sp>
        <p:nvSpPr>
          <p:cNvPr id="3" name="Content Placeholder 2">
            <a:extLst>
              <a:ext uri="{FF2B5EF4-FFF2-40B4-BE49-F238E27FC236}">
                <a16:creationId xmlns:a16="http://schemas.microsoft.com/office/drawing/2014/main" id="{5831D436-74F9-EC65-7A44-5512D8056C4A}"/>
              </a:ext>
            </a:extLst>
          </p:cNvPr>
          <p:cNvSpPr>
            <a:spLocks noGrp="1"/>
          </p:cNvSpPr>
          <p:nvPr>
            <p:ph idx="1"/>
          </p:nvPr>
        </p:nvSpPr>
        <p:spPr/>
        <p:txBody>
          <a:bodyPr/>
          <a:lstStyle/>
          <a:p>
            <a:pPr marL="0" indent="0">
              <a:buNone/>
            </a:pPr>
            <a:r>
              <a:rPr lang="en-GB" dirty="0"/>
              <a:t>Make list of points that you could use to decide whether a set of notes are useful… </a:t>
            </a:r>
          </a:p>
          <a:p>
            <a:endParaRPr lang="en-GB" dirty="0"/>
          </a:p>
          <a:p>
            <a:pPr marL="0" indent="0">
              <a:buNone/>
            </a:pPr>
            <a:r>
              <a:rPr lang="en-GB" b="1" dirty="0"/>
              <a:t>…then…</a:t>
            </a:r>
          </a:p>
          <a:p>
            <a:pPr marL="0" indent="0">
              <a:buNone/>
            </a:pPr>
            <a:endParaRPr lang="en-GB" b="1" dirty="0"/>
          </a:p>
          <a:p>
            <a:pPr marL="0" indent="0">
              <a:buNone/>
            </a:pPr>
            <a:r>
              <a:rPr lang="en-GB" dirty="0"/>
              <a:t>Compare your list to the list on page 231 of Cottrell (2019) </a:t>
            </a:r>
            <a:r>
              <a:rPr lang="en-GB" i="1" dirty="0"/>
              <a:t>(on Moodle or given to you by your lecturer)</a:t>
            </a:r>
          </a:p>
        </p:txBody>
      </p:sp>
    </p:spTree>
    <p:extLst>
      <p:ext uri="{BB962C8B-B14F-4D97-AF65-F5344CB8AC3E}">
        <p14:creationId xmlns:p14="http://schemas.microsoft.com/office/powerpoint/2010/main" val="1925847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55059-FBD7-B485-E15F-A63F3D138DE0}"/>
              </a:ext>
            </a:extLst>
          </p:cNvPr>
          <p:cNvSpPr>
            <a:spLocks noGrp="1"/>
          </p:cNvSpPr>
          <p:nvPr>
            <p:ph type="title"/>
          </p:nvPr>
        </p:nvSpPr>
        <p:spPr/>
        <p:txBody>
          <a:bodyPr>
            <a:normAutofit fontScale="90000"/>
          </a:bodyPr>
          <a:lstStyle/>
          <a:p>
            <a:r>
              <a:rPr lang="en-GB" sz="4400" b="1" dirty="0"/>
              <a:t>Writing notes in your own words</a:t>
            </a:r>
          </a:p>
        </p:txBody>
      </p:sp>
      <p:sp>
        <p:nvSpPr>
          <p:cNvPr id="3" name="Content Placeholder 2">
            <a:extLst>
              <a:ext uri="{FF2B5EF4-FFF2-40B4-BE49-F238E27FC236}">
                <a16:creationId xmlns:a16="http://schemas.microsoft.com/office/drawing/2014/main" id="{65B41D63-FF28-B4AB-9266-AC1E30E2510D}"/>
              </a:ext>
            </a:extLst>
          </p:cNvPr>
          <p:cNvSpPr>
            <a:spLocks noGrp="1"/>
          </p:cNvSpPr>
          <p:nvPr>
            <p:ph idx="1"/>
          </p:nvPr>
        </p:nvSpPr>
        <p:spPr/>
        <p:txBody>
          <a:bodyPr>
            <a:normAutofit fontScale="85000" lnSpcReduction="10000"/>
          </a:bodyPr>
          <a:lstStyle/>
          <a:p>
            <a:r>
              <a:rPr lang="en-GB" dirty="0"/>
              <a:t>It is important to make most of your notes in your own words</a:t>
            </a:r>
          </a:p>
          <a:p>
            <a:endParaRPr lang="en-GB" dirty="0"/>
          </a:p>
          <a:p>
            <a:r>
              <a:rPr lang="en-GB" dirty="0"/>
              <a:t>If you copy down a quotation, i.e. copy text from the source exactly...</a:t>
            </a:r>
          </a:p>
          <a:p>
            <a:pPr lvl="1"/>
            <a:r>
              <a:rPr lang="en-GB" dirty="0"/>
              <a:t>You must clearly separate those words, so you know they are a quote when you look back at your notes later</a:t>
            </a:r>
          </a:p>
          <a:p>
            <a:pPr lvl="1"/>
            <a:r>
              <a:rPr lang="en-GB" dirty="0"/>
              <a:t>You should use quote marks, even in your notes i.e. “….”</a:t>
            </a:r>
          </a:p>
          <a:p>
            <a:pPr lvl="1"/>
            <a:r>
              <a:rPr lang="en-GB" dirty="0"/>
              <a:t>You need to note the exact page number(s) for where the quote is from (you will need this information later when you come to reference your quote)</a:t>
            </a:r>
          </a:p>
          <a:p>
            <a:pPr lvl="1"/>
            <a:endParaRPr lang="en-GB" dirty="0"/>
          </a:p>
          <a:p>
            <a:r>
              <a:rPr lang="en-GB" dirty="0"/>
              <a:t>If you don’t do this, you may end up copying the source by accident in your work. This is an academic offence – we will learn more about it in a later class. </a:t>
            </a:r>
          </a:p>
          <a:p>
            <a:pPr lvl="1"/>
            <a:endParaRPr lang="en-GB" dirty="0"/>
          </a:p>
          <a:p>
            <a:pPr marL="42862" indent="0">
              <a:buNone/>
            </a:pPr>
            <a:endParaRPr lang="en-GB" dirty="0"/>
          </a:p>
        </p:txBody>
      </p:sp>
    </p:spTree>
    <p:extLst>
      <p:ext uri="{BB962C8B-B14F-4D97-AF65-F5344CB8AC3E}">
        <p14:creationId xmlns:p14="http://schemas.microsoft.com/office/powerpoint/2010/main" val="3185141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Paraphrasing</a:t>
            </a:r>
          </a:p>
        </p:txBody>
      </p:sp>
    </p:spTree>
    <p:extLst>
      <p:ext uri="{BB962C8B-B14F-4D97-AF65-F5344CB8AC3E}">
        <p14:creationId xmlns:p14="http://schemas.microsoft.com/office/powerpoint/2010/main" val="3683853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F5590-2327-B5C3-FA41-41409DF1BD57}"/>
              </a:ext>
            </a:extLst>
          </p:cNvPr>
          <p:cNvSpPr>
            <a:spLocks noGrp="1"/>
          </p:cNvSpPr>
          <p:nvPr>
            <p:ph type="title"/>
          </p:nvPr>
        </p:nvSpPr>
        <p:spPr/>
        <p:txBody>
          <a:bodyPr/>
          <a:lstStyle/>
          <a:p>
            <a:r>
              <a:rPr lang="en-GB" b="1" dirty="0"/>
              <a:t>What is paraphrasing?</a:t>
            </a:r>
          </a:p>
        </p:txBody>
      </p:sp>
      <p:sp>
        <p:nvSpPr>
          <p:cNvPr id="3" name="Content Placeholder 2">
            <a:extLst>
              <a:ext uri="{FF2B5EF4-FFF2-40B4-BE49-F238E27FC236}">
                <a16:creationId xmlns:a16="http://schemas.microsoft.com/office/drawing/2014/main" id="{0BAF66CE-A50A-2B58-9C6B-225763B1A096}"/>
              </a:ext>
            </a:extLst>
          </p:cNvPr>
          <p:cNvSpPr>
            <a:spLocks noGrp="1"/>
          </p:cNvSpPr>
          <p:nvPr>
            <p:ph idx="1"/>
          </p:nvPr>
        </p:nvSpPr>
        <p:spPr/>
        <p:txBody>
          <a:bodyPr>
            <a:normAutofit fontScale="92500" lnSpcReduction="20000"/>
          </a:bodyPr>
          <a:lstStyle/>
          <a:p>
            <a:pPr marL="0" indent="0" algn="ctr">
              <a:buNone/>
            </a:pPr>
            <a:endParaRPr lang="en-GB" dirty="0"/>
          </a:p>
          <a:p>
            <a:pPr marL="0" indent="0" algn="ctr">
              <a:buNone/>
            </a:pPr>
            <a:r>
              <a:rPr lang="en-GB" dirty="0"/>
              <a:t>Restating an idea in your own words</a:t>
            </a:r>
          </a:p>
          <a:p>
            <a:pPr marL="0" indent="0" algn="ctr">
              <a:buNone/>
            </a:pPr>
            <a:endParaRPr lang="en-GB" dirty="0"/>
          </a:p>
          <a:p>
            <a:pPr marL="0" indent="0" algn="ctr">
              <a:buNone/>
            </a:pPr>
            <a:r>
              <a:rPr lang="en-GB" dirty="0"/>
              <a:t>Read, Think, Restate</a:t>
            </a:r>
          </a:p>
          <a:p>
            <a:pPr marL="0" indent="0" algn="ctr">
              <a:buNone/>
            </a:pPr>
            <a:endParaRPr lang="en-GB" dirty="0"/>
          </a:p>
          <a:p>
            <a:pPr marL="0" indent="0" algn="ctr">
              <a:buNone/>
            </a:pPr>
            <a:r>
              <a:rPr lang="en-GB" dirty="0"/>
              <a:t>(and remember to reference the idea with </a:t>
            </a:r>
          </a:p>
          <a:p>
            <a:pPr marL="0" indent="0" algn="ctr">
              <a:buNone/>
            </a:pPr>
            <a:r>
              <a:rPr lang="en-GB" dirty="0"/>
              <a:t>an in-text citation and </a:t>
            </a:r>
          </a:p>
          <a:p>
            <a:pPr marL="0" indent="0" algn="ctr">
              <a:buNone/>
            </a:pPr>
            <a:r>
              <a:rPr lang="en-GB" dirty="0"/>
              <a:t>a full reference in the reference list at the end)</a:t>
            </a:r>
          </a:p>
        </p:txBody>
      </p:sp>
    </p:spTree>
    <p:extLst>
      <p:ext uri="{BB962C8B-B14F-4D97-AF65-F5344CB8AC3E}">
        <p14:creationId xmlns:p14="http://schemas.microsoft.com/office/powerpoint/2010/main" val="393165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fade">
                                      <p:cBhvr>
                                        <p:cTn id="18" dur="500"/>
                                        <p:tgtEl>
                                          <p:spTgt spid="3">
                                            <p:txEl>
                                              <p:pRg st="6" end="6"/>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AF908-4A0B-FC2D-2D48-6907774240D7}"/>
              </a:ext>
            </a:extLst>
          </p:cNvPr>
          <p:cNvSpPr>
            <a:spLocks noGrp="1"/>
          </p:cNvSpPr>
          <p:nvPr>
            <p:ph type="title"/>
          </p:nvPr>
        </p:nvSpPr>
        <p:spPr>
          <a:xfrm>
            <a:off x="457200" y="274638"/>
            <a:ext cx="8229600" cy="706090"/>
          </a:xfrm>
        </p:spPr>
        <p:txBody>
          <a:bodyPr>
            <a:normAutofit/>
          </a:bodyPr>
          <a:lstStyle/>
          <a:p>
            <a:r>
              <a:rPr lang="en-GB" sz="3200" b="1" dirty="0"/>
              <a:t>What is a good paraphrase?</a:t>
            </a:r>
          </a:p>
        </p:txBody>
      </p:sp>
      <p:pic>
        <p:nvPicPr>
          <p:cNvPr id="9" name="Content Placeholder 8">
            <a:extLst>
              <a:ext uri="{FF2B5EF4-FFF2-40B4-BE49-F238E27FC236}">
                <a16:creationId xmlns:a16="http://schemas.microsoft.com/office/drawing/2014/main" id="{56C26C8F-7C23-D750-C68F-257DEED7C529}"/>
              </a:ext>
            </a:extLst>
          </p:cNvPr>
          <p:cNvPicPr>
            <a:picLocks noGrp="1" noChangeAspect="1"/>
          </p:cNvPicPr>
          <p:nvPr>
            <p:ph idx="1"/>
          </p:nvPr>
        </p:nvPicPr>
        <p:blipFill>
          <a:blip r:embed="rId3"/>
          <a:stretch>
            <a:fillRect/>
          </a:stretch>
        </p:blipFill>
        <p:spPr>
          <a:xfrm>
            <a:off x="457200" y="836712"/>
            <a:ext cx="8229600" cy="1700503"/>
          </a:xfrm>
        </p:spPr>
      </p:pic>
      <p:pic>
        <p:nvPicPr>
          <p:cNvPr id="14" name="Picture 13">
            <a:extLst>
              <a:ext uri="{FF2B5EF4-FFF2-40B4-BE49-F238E27FC236}">
                <a16:creationId xmlns:a16="http://schemas.microsoft.com/office/drawing/2014/main" id="{9B372CE2-494D-7C1B-77EF-89555E3C1603}"/>
              </a:ext>
            </a:extLst>
          </p:cNvPr>
          <p:cNvPicPr>
            <a:picLocks noChangeAspect="1"/>
          </p:cNvPicPr>
          <p:nvPr/>
        </p:nvPicPr>
        <p:blipFill>
          <a:blip r:embed="rId4"/>
          <a:stretch>
            <a:fillRect/>
          </a:stretch>
        </p:blipFill>
        <p:spPr>
          <a:xfrm>
            <a:off x="94862" y="2636912"/>
            <a:ext cx="8954276" cy="2606266"/>
          </a:xfrm>
          <a:prstGeom prst="rect">
            <a:avLst/>
          </a:prstGeom>
        </p:spPr>
      </p:pic>
      <p:sp>
        <p:nvSpPr>
          <p:cNvPr id="15" name="TextBox 14">
            <a:extLst>
              <a:ext uri="{FF2B5EF4-FFF2-40B4-BE49-F238E27FC236}">
                <a16:creationId xmlns:a16="http://schemas.microsoft.com/office/drawing/2014/main" id="{EDF0EE34-61F4-4108-E85A-809D74FA8926}"/>
              </a:ext>
            </a:extLst>
          </p:cNvPr>
          <p:cNvSpPr txBox="1"/>
          <p:nvPr/>
        </p:nvSpPr>
        <p:spPr>
          <a:xfrm>
            <a:off x="94862" y="5342875"/>
            <a:ext cx="3738524" cy="369332"/>
          </a:xfrm>
          <a:prstGeom prst="rect">
            <a:avLst/>
          </a:prstGeom>
          <a:noFill/>
        </p:spPr>
        <p:txBody>
          <a:bodyPr wrap="none" rtlCol="0">
            <a:spAutoFit/>
          </a:bodyPr>
          <a:lstStyle/>
          <a:p>
            <a:r>
              <a:rPr lang="en-GB" dirty="0"/>
              <a:t>Taken from: McMillan (2021) p. 223</a:t>
            </a:r>
          </a:p>
        </p:txBody>
      </p:sp>
    </p:spTree>
    <p:extLst>
      <p:ext uri="{BB962C8B-B14F-4D97-AF65-F5344CB8AC3E}">
        <p14:creationId xmlns:p14="http://schemas.microsoft.com/office/powerpoint/2010/main" val="17221492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EF80B-F275-4109-D631-8CEBC53BB8A1}"/>
              </a:ext>
            </a:extLst>
          </p:cNvPr>
          <p:cNvSpPr>
            <a:spLocks noGrp="1"/>
          </p:cNvSpPr>
          <p:nvPr>
            <p:ph type="title"/>
          </p:nvPr>
        </p:nvSpPr>
        <p:spPr/>
        <p:txBody>
          <a:bodyPr/>
          <a:lstStyle/>
          <a:p>
            <a:r>
              <a:rPr lang="en-GB" b="1" dirty="0"/>
              <a:t>Why is paraphrasing an art?</a:t>
            </a:r>
          </a:p>
        </p:txBody>
      </p:sp>
      <p:sp>
        <p:nvSpPr>
          <p:cNvPr id="3" name="Content Placeholder 2">
            <a:extLst>
              <a:ext uri="{FF2B5EF4-FFF2-40B4-BE49-F238E27FC236}">
                <a16:creationId xmlns:a16="http://schemas.microsoft.com/office/drawing/2014/main" id="{329F37E4-67FC-AF64-55C5-375A916746C4}"/>
              </a:ext>
            </a:extLst>
          </p:cNvPr>
          <p:cNvSpPr>
            <a:spLocks noGrp="1"/>
          </p:cNvSpPr>
          <p:nvPr>
            <p:ph idx="1"/>
          </p:nvPr>
        </p:nvSpPr>
        <p:spPr/>
        <p:txBody>
          <a:bodyPr/>
          <a:lstStyle/>
          <a:p>
            <a:r>
              <a:rPr lang="en-GB" dirty="0"/>
              <a:t>You are writing your own version of the original idea (with in-text citation and reference)</a:t>
            </a:r>
          </a:p>
          <a:p>
            <a:r>
              <a:rPr lang="en-GB" dirty="0"/>
              <a:t>You are expressing your understanding</a:t>
            </a:r>
          </a:p>
          <a:p>
            <a:endParaRPr lang="en-GB" dirty="0"/>
          </a:p>
          <a:p>
            <a:pPr marL="0" indent="0">
              <a:buNone/>
            </a:pPr>
            <a:r>
              <a:rPr lang="en-GB" b="1" dirty="0"/>
              <a:t>TIP: Close the original source when you are writing</a:t>
            </a:r>
          </a:p>
        </p:txBody>
      </p:sp>
    </p:spTree>
    <p:extLst>
      <p:ext uri="{BB962C8B-B14F-4D97-AF65-F5344CB8AC3E}">
        <p14:creationId xmlns:p14="http://schemas.microsoft.com/office/powerpoint/2010/main" val="1832110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15A22-81AE-541A-D916-BA4E632039D1}"/>
              </a:ext>
            </a:extLst>
          </p:cNvPr>
          <p:cNvSpPr>
            <a:spLocks noGrp="1"/>
          </p:cNvSpPr>
          <p:nvPr>
            <p:ph type="title"/>
          </p:nvPr>
        </p:nvSpPr>
        <p:spPr/>
        <p:txBody>
          <a:bodyPr/>
          <a:lstStyle/>
          <a:p>
            <a:r>
              <a:rPr lang="en-GB" b="1" dirty="0"/>
              <a:t>What not to do</a:t>
            </a:r>
          </a:p>
        </p:txBody>
      </p:sp>
      <p:sp>
        <p:nvSpPr>
          <p:cNvPr id="3" name="Content Placeholder 2">
            <a:extLst>
              <a:ext uri="{FF2B5EF4-FFF2-40B4-BE49-F238E27FC236}">
                <a16:creationId xmlns:a16="http://schemas.microsoft.com/office/drawing/2014/main" id="{B39DE875-1103-0BE5-5A3A-8C52C0834BCE}"/>
              </a:ext>
            </a:extLst>
          </p:cNvPr>
          <p:cNvSpPr>
            <a:spLocks noGrp="1"/>
          </p:cNvSpPr>
          <p:nvPr>
            <p:ph idx="1"/>
          </p:nvPr>
        </p:nvSpPr>
        <p:spPr/>
        <p:txBody>
          <a:bodyPr>
            <a:normAutofit lnSpcReduction="10000"/>
          </a:bodyPr>
          <a:lstStyle/>
          <a:p>
            <a:r>
              <a:rPr lang="en-GB" dirty="0"/>
              <a:t>Don’t copy the original and go along the sentence swapping each word for a similar one</a:t>
            </a:r>
          </a:p>
          <a:p>
            <a:r>
              <a:rPr lang="en-GB" dirty="0"/>
              <a:t>Don’t keep parts of the original sentence (unless quoting and citing appropriately)</a:t>
            </a:r>
          </a:p>
          <a:p>
            <a:endParaRPr lang="en-GB" dirty="0"/>
          </a:p>
          <a:p>
            <a:pPr marL="0" indent="0">
              <a:buNone/>
            </a:pPr>
            <a:r>
              <a:rPr lang="en-GB" dirty="0"/>
              <a:t>We will return to paraphrasing in a later class.</a:t>
            </a:r>
          </a:p>
          <a:p>
            <a:pPr marL="0" indent="0">
              <a:buNone/>
            </a:pPr>
            <a:endParaRPr lang="en-GB" dirty="0"/>
          </a:p>
        </p:txBody>
      </p:sp>
    </p:spTree>
    <p:extLst>
      <p:ext uri="{BB962C8B-B14F-4D97-AF65-F5344CB8AC3E}">
        <p14:creationId xmlns:p14="http://schemas.microsoft.com/office/powerpoint/2010/main" val="1735116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Quoting </a:t>
            </a:r>
          </a:p>
          <a:p>
            <a:pPr marL="0" indent="0" algn="ctr">
              <a:buNone/>
            </a:pPr>
            <a:r>
              <a:rPr lang="en-GB" sz="4050" b="1" dirty="0"/>
              <a:t>(occasionally)</a:t>
            </a:r>
          </a:p>
        </p:txBody>
      </p:sp>
    </p:spTree>
    <p:extLst>
      <p:ext uri="{BB962C8B-B14F-4D97-AF65-F5344CB8AC3E}">
        <p14:creationId xmlns:p14="http://schemas.microsoft.com/office/powerpoint/2010/main" val="3758216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F38ED-099C-B7BB-5C4E-3134837DF5A0}"/>
              </a:ext>
            </a:extLst>
          </p:cNvPr>
          <p:cNvSpPr>
            <a:spLocks noGrp="1"/>
          </p:cNvSpPr>
          <p:nvPr>
            <p:ph type="title"/>
          </p:nvPr>
        </p:nvSpPr>
        <p:spPr/>
        <p:txBody>
          <a:bodyPr/>
          <a:lstStyle/>
          <a:p>
            <a:r>
              <a:rPr lang="en-GB" b="1" dirty="0"/>
              <a:t>Quoting – extra things to remember</a:t>
            </a:r>
          </a:p>
        </p:txBody>
      </p:sp>
      <p:sp>
        <p:nvSpPr>
          <p:cNvPr id="3" name="Content Placeholder 2">
            <a:extLst>
              <a:ext uri="{FF2B5EF4-FFF2-40B4-BE49-F238E27FC236}">
                <a16:creationId xmlns:a16="http://schemas.microsoft.com/office/drawing/2014/main" id="{50AEBE1E-9611-9E3C-32D7-49530C697872}"/>
              </a:ext>
            </a:extLst>
          </p:cNvPr>
          <p:cNvSpPr>
            <a:spLocks noGrp="1"/>
          </p:cNvSpPr>
          <p:nvPr>
            <p:ph idx="1"/>
          </p:nvPr>
        </p:nvSpPr>
        <p:spPr/>
        <p:txBody>
          <a:bodyPr>
            <a:normAutofit fontScale="92500" lnSpcReduction="10000"/>
          </a:bodyPr>
          <a:lstStyle/>
          <a:p>
            <a:r>
              <a:rPr lang="en-GB" dirty="0"/>
              <a:t>Quoting is when you copy word for word from the original source (known as verbatim – exactly what was written/said)</a:t>
            </a:r>
          </a:p>
          <a:p>
            <a:endParaRPr lang="en-GB" dirty="0"/>
          </a:p>
          <a:p>
            <a:r>
              <a:rPr lang="en-GB" dirty="0"/>
              <a:t>You should only do this occasionally if you really need to keep the original words e.g.</a:t>
            </a:r>
          </a:p>
          <a:p>
            <a:pPr lvl="1"/>
            <a:r>
              <a:rPr lang="en-GB" dirty="0"/>
              <a:t>You are taking something very specific e.g. a definition</a:t>
            </a:r>
          </a:p>
          <a:p>
            <a:pPr lvl="1"/>
            <a:r>
              <a:rPr lang="en-GB" dirty="0"/>
              <a:t>The author’s original words were highly impactful/expressive/unusual </a:t>
            </a:r>
          </a:p>
          <a:p>
            <a:pPr lvl="1"/>
            <a:endParaRPr lang="en-GB" dirty="0"/>
          </a:p>
          <a:p>
            <a:r>
              <a:rPr lang="en-GB" dirty="0"/>
              <a:t>You MUST add the exact page number(s) for the quote to your in-text citation [you can use the paragraph number if there is no page number e.g. on a webpage]</a:t>
            </a:r>
          </a:p>
        </p:txBody>
      </p:sp>
    </p:spTree>
    <p:extLst>
      <p:ext uri="{BB962C8B-B14F-4D97-AF65-F5344CB8AC3E}">
        <p14:creationId xmlns:p14="http://schemas.microsoft.com/office/powerpoint/2010/main" val="323709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6D3B4-5906-476B-8D9C-778DA6FE3EBF}"/>
              </a:ext>
            </a:extLst>
          </p:cNvPr>
          <p:cNvSpPr>
            <a:spLocks noGrp="1"/>
          </p:cNvSpPr>
          <p:nvPr>
            <p:ph type="title"/>
          </p:nvPr>
        </p:nvSpPr>
        <p:spPr/>
        <p:txBody>
          <a:bodyPr>
            <a:normAutofit/>
          </a:bodyPr>
          <a:lstStyle/>
          <a:p>
            <a:r>
              <a:rPr lang="en-GB" altLang="en-US" b="1" dirty="0">
                <a:solidFill>
                  <a:srgbClr val="0070C0"/>
                </a:solidFill>
                <a:effectLst/>
                <a:latin typeface="Arial" panose="020B0604020202020204" pitchFamily="34" charset="0"/>
                <a:cs typeface="Arial" panose="020B0604020202020204" pitchFamily="34" charset="0"/>
              </a:rPr>
              <a:t> </a:t>
            </a:r>
            <a:r>
              <a:rPr lang="en-GB" altLang="en-US" sz="4400" b="1" dirty="0">
                <a:effectLst/>
                <a:cs typeface="Arial" panose="020B0604020202020204" pitchFamily="34" charset="0"/>
              </a:rPr>
              <a:t>Short quotations</a:t>
            </a:r>
            <a:endParaRPr lang="en-GB" dirty="0"/>
          </a:p>
        </p:txBody>
      </p:sp>
      <p:sp>
        <p:nvSpPr>
          <p:cNvPr id="3" name="Content Placeholder 2">
            <a:extLst>
              <a:ext uri="{FF2B5EF4-FFF2-40B4-BE49-F238E27FC236}">
                <a16:creationId xmlns:a16="http://schemas.microsoft.com/office/drawing/2014/main" id="{9C9DC71B-C11F-402C-87AB-42CDD833CFFA}"/>
              </a:ext>
            </a:extLst>
          </p:cNvPr>
          <p:cNvSpPr>
            <a:spLocks noGrp="1"/>
          </p:cNvSpPr>
          <p:nvPr>
            <p:ph idx="1"/>
          </p:nvPr>
        </p:nvSpPr>
        <p:spPr/>
        <p:txBody>
          <a:bodyPr>
            <a:normAutofit lnSpcReduction="10000"/>
          </a:bodyPr>
          <a:lstStyle/>
          <a:p>
            <a:pPr marL="342900" lvl="1" indent="0">
              <a:buNone/>
              <a:defRPr/>
            </a:pPr>
            <a:r>
              <a:rPr lang="en-GB" altLang="en-US" sz="1800" dirty="0">
                <a:solidFill>
                  <a:schemeClr val="tx2">
                    <a:lumMod val="50000"/>
                  </a:schemeClr>
                </a:solidFill>
                <a:cs typeface="Arial" panose="020B0604020202020204" pitchFamily="34" charset="0"/>
              </a:rPr>
              <a:t>Short quotations (up to 30 words or 2 lines) should be put in the body of your text and enclosed in double quotation marks. You must put the page number(s) e.g. p.8 or pp.8-10 or the paragraph number if there is no page number e.g. para. 5.</a:t>
            </a:r>
          </a:p>
          <a:p>
            <a:pPr marL="342900" lvl="1" indent="0">
              <a:buNone/>
              <a:defRPr/>
            </a:pPr>
            <a:endParaRPr lang="en-GB" altLang="en-US" sz="1800" b="1" dirty="0">
              <a:solidFill>
                <a:schemeClr val="tx2"/>
              </a:solidFill>
              <a:cs typeface="Arial" panose="020B0604020202020204" pitchFamily="34" charset="0"/>
            </a:endParaRPr>
          </a:p>
          <a:p>
            <a:pPr marL="342900" lvl="1" indent="0">
              <a:buNone/>
              <a:defRPr/>
            </a:pPr>
            <a:r>
              <a:rPr lang="en-GB" altLang="en-US" sz="1800" b="1" dirty="0">
                <a:solidFill>
                  <a:schemeClr val="tx2"/>
                </a:solidFill>
                <a:cs typeface="Arial" panose="020B0604020202020204" pitchFamily="34" charset="0"/>
              </a:rPr>
              <a:t>For example:</a:t>
            </a:r>
          </a:p>
          <a:p>
            <a:pPr marL="342900" lvl="1" indent="0">
              <a:buNone/>
              <a:defRPr/>
            </a:pPr>
            <a:r>
              <a:rPr lang="en-GB" altLang="en-US" sz="1800" dirty="0">
                <a:solidFill>
                  <a:srgbClr val="002060"/>
                </a:solidFill>
                <a:cs typeface="Arial" panose="020B0604020202020204" pitchFamily="34" charset="0"/>
              </a:rPr>
              <a:t>A normal paragraph has been started here. </a:t>
            </a:r>
            <a:r>
              <a:rPr lang="en-GB" altLang="en-US" sz="1800" dirty="0">
                <a:solidFill>
                  <a:srgbClr val="002060"/>
                </a:solidFill>
                <a:highlight>
                  <a:srgbClr val="FFFF00"/>
                </a:highlight>
                <a:cs typeface="Arial" panose="020B0604020202020204" pitchFamily="34" charset="0"/>
              </a:rPr>
              <a:t>“</a:t>
            </a:r>
            <a:r>
              <a:rPr lang="en-GB" altLang="en-US" sz="1800" dirty="0">
                <a:solidFill>
                  <a:srgbClr val="002060"/>
                </a:solidFill>
                <a:cs typeface="Arial" panose="020B0604020202020204" pitchFamily="34" charset="0"/>
              </a:rPr>
              <a:t>There is no substitute for work experience</a:t>
            </a:r>
            <a:r>
              <a:rPr lang="en-GB" altLang="en-US" sz="1800" dirty="0">
                <a:solidFill>
                  <a:srgbClr val="002060"/>
                </a:solidFill>
                <a:highlight>
                  <a:srgbClr val="FFFF00"/>
                </a:highlight>
                <a:cs typeface="Arial" panose="020B0604020202020204" pitchFamily="34" charset="0"/>
              </a:rPr>
              <a:t>”</a:t>
            </a:r>
            <a:r>
              <a:rPr lang="en-GB" altLang="en-US" sz="1800" dirty="0">
                <a:solidFill>
                  <a:srgbClr val="002060"/>
                </a:solidFill>
                <a:cs typeface="Arial" panose="020B0604020202020204" pitchFamily="34" charset="0"/>
              </a:rPr>
              <a:t> (Cottrell, 2019, </a:t>
            </a:r>
            <a:r>
              <a:rPr lang="en-GB" altLang="en-US" sz="1800" dirty="0">
                <a:solidFill>
                  <a:srgbClr val="002060"/>
                </a:solidFill>
                <a:highlight>
                  <a:srgbClr val="FFFF00"/>
                </a:highlight>
                <a:cs typeface="Arial" panose="020B0604020202020204" pitchFamily="34" charset="0"/>
              </a:rPr>
              <a:t>p.58</a:t>
            </a:r>
            <a:r>
              <a:rPr lang="en-GB" altLang="en-US" sz="1800" dirty="0">
                <a:solidFill>
                  <a:srgbClr val="002060"/>
                </a:solidFill>
                <a:cs typeface="Arial" panose="020B0604020202020204" pitchFamily="34" charset="0"/>
              </a:rPr>
              <a:t>). Then the writer carries on with the rest of the paragraph. </a:t>
            </a:r>
          </a:p>
          <a:p>
            <a:pPr marL="342900" lvl="1" indent="0">
              <a:buNone/>
              <a:defRPr/>
            </a:pPr>
            <a:r>
              <a:rPr lang="en-GB" altLang="en-US" sz="1800" b="1" dirty="0">
                <a:solidFill>
                  <a:schemeClr val="tx2"/>
                </a:solidFill>
                <a:cs typeface="Arial" panose="020B0604020202020204" pitchFamily="34" charset="0"/>
              </a:rPr>
              <a:t>Or…</a:t>
            </a:r>
          </a:p>
          <a:p>
            <a:pPr marL="342900" lvl="1" indent="0">
              <a:buNone/>
              <a:defRPr/>
            </a:pPr>
            <a:r>
              <a:rPr lang="en-GB" altLang="en-US" sz="1800" dirty="0">
                <a:solidFill>
                  <a:srgbClr val="002060"/>
                </a:solidFill>
                <a:cs typeface="Arial" panose="020B0604020202020204" pitchFamily="34" charset="0"/>
              </a:rPr>
              <a:t>A normal paragraph has been started here. Cottrell (2019, </a:t>
            </a:r>
            <a:r>
              <a:rPr lang="en-GB" altLang="en-US" sz="1800" dirty="0">
                <a:solidFill>
                  <a:srgbClr val="002060"/>
                </a:solidFill>
                <a:highlight>
                  <a:srgbClr val="FFFF00"/>
                </a:highlight>
                <a:cs typeface="Arial" panose="020B0604020202020204" pitchFamily="34" charset="0"/>
              </a:rPr>
              <a:t>p.58</a:t>
            </a:r>
            <a:r>
              <a:rPr lang="en-GB" altLang="en-US" sz="1800" dirty="0">
                <a:solidFill>
                  <a:srgbClr val="002060"/>
                </a:solidFill>
                <a:cs typeface="Arial" panose="020B0604020202020204" pitchFamily="34" charset="0"/>
              </a:rPr>
              <a:t>) states that </a:t>
            </a:r>
            <a:r>
              <a:rPr lang="en-GB" altLang="en-US" sz="1800" dirty="0">
                <a:solidFill>
                  <a:srgbClr val="002060"/>
                </a:solidFill>
                <a:highlight>
                  <a:srgbClr val="FFFF00"/>
                </a:highlight>
                <a:cs typeface="Arial" panose="020B0604020202020204" pitchFamily="34" charset="0"/>
              </a:rPr>
              <a:t>“</a:t>
            </a:r>
            <a:r>
              <a:rPr lang="en-GB" altLang="en-US" sz="1800" dirty="0">
                <a:solidFill>
                  <a:srgbClr val="002060"/>
                </a:solidFill>
                <a:cs typeface="Arial" panose="020B0604020202020204" pitchFamily="34" charset="0"/>
              </a:rPr>
              <a:t>there is no substitute for work experience</a:t>
            </a:r>
            <a:r>
              <a:rPr lang="en-GB" altLang="en-US" sz="1800" dirty="0">
                <a:solidFill>
                  <a:srgbClr val="002060"/>
                </a:solidFill>
                <a:highlight>
                  <a:srgbClr val="FFFF00"/>
                </a:highlight>
                <a:cs typeface="Arial" panose="020B0604020202020204" pitchFamily="34" charset="0"/>
              </a:rPr>
              <a:t>”</a:t>
            </a:r>
            <a:r>
              <a:rPr lang="en-GB" altLang="en-US" sz="1800" dirty="0">
                <a:solidFill>
                  <a:srgbClr val="002060"/>
                </a:solidFill>
                <a:cs typeface="Arial" panose="020B0604020202020204" pitchFamily="34" charset="0"/>
              </a:rPr>
              <a:t>. Then the writer carries on with the rest of the paragraph. </a:t>
            </a:r>
          </a:p>
          <a:p>
            <a:pPr marL="342900" lvl="1" indent="0">
              <a:buNone/>
              <a:defRPr/>
            </a:pPr>
            <a:endParaRPr lang="en-GB" altLang="en-US" sz="1800" dirty="0">
              <a:solidFill>
                <a:srgbClr val="002060"/>
              </a:solidFill>
              <a:latin typeface="Arial" panose="020B0604020202020204" pitchFamily="34" charset="0"/>
              <a:cs typeface="Arial" panose="020B0604020202020204" pitchFamily="34" charset="0"/>
            </a:endParaRPr>
          </a:p>
          <a:p>
            <a:pPr marL="342900" lvl="1" indent="0">
              <a:buNone/>
              <a:defRPr/>
            </a:pPr>
            <a:endParaRPr lang="en-GB" altLang="en-US" sz="1800" dirty="0">
              <a:solidFill>
                <a:srgbClr val="00206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6D3B4-5906-476B-8D9C-778DA6FE3EBF}"/>
              </a:ext>
            </a:extLst>
          </p:cNvPr>
          <p:cNvSpPr>
            <a:spLocks noGrp="1"/>
          </p:cNvSpPr>
          <p:nvPr>
            <p:ph type="title"/>
          </p:nvPr>
        </p:nvSpPr>
        <p:spPr/>
        <p:txBody>
          <a:bodyPr>
            <a:normAutofit/>
          </a:bodyPr>
          <a:lstStyle/>
          <a:p>
            <a:r>
              <a:rPr lang="en-GB" altLang="en-US" sz="4400" b="1" dirty="0">
                <a:cs typeface="Arial" panose="020B0604020202020204" pitchFamily="34" charset="0"/>
              </a:rPr>
              <a:t>Longer quotations</a:t>
            </a:r>
            <a:endParaRPr lang="en-GB" sz="4400" dirty="0"/>
          </a:p>
        </p:txBody>
      </p:sp>
      <p:sp>
        <p:nvSpPr>
          <p:cNvPr id="3" name="Content Placeholder 2">
            <a:extLst>
              <a:ext uri="{FF2B5EF4-FFF2-40B4-BE49-F238E27FC236}">
                <a16:creationId xmlns:a16="http://schemas.microsoft.com/office/drawing/2014/main" id="{9C9DC71B-C11F-402C-87AB-42CDD833CFFA}"/>
              </a:ext>
            </a:extLst>
          </p:cNvPr>
          <p:cNvSpPr>
            <a:spLocks noGrp="1"/>
          </p:cNvSpPr>
          <p:nvPr>
            <p:ph idx="1"/>
          </p:nvPr>
        </p:nvSpPr>
        <p:spPr/>
        <p:txBody>
          <a:bodyPr>
            <a:normAutofit/>
          </a:bodyPr>
          <a:lstStyle/>
          <a:p>
            <a:pPr marL="0" indent="0">
              <a:buNone/>
              <a:defRPr/>
            </a:pPr>
            <a:r>
              <a:rPr lang="en-GB" altLang="en-US" sz="1800" dirty="0">
                <a:solidFill>
                  <a:prstClr val="black"/>
                </a:solidFill>
                <a:effectLst/>
                <a:cs typeface="Arial" panose="020B0604020202020204" pitchFamily="34" charset="0"/>
              </a:rPr>
              <a:t>Longer quotations should be entered as a separate </a:t>
            </a:r>
            <a:r>
              <a:rPr lang="en-GB" altLang="en-US" sz="1800" b="1" dirty="0">
                <a:solidFill>
                  <a:prstClr val="black"/>
                </a:solidFill>
                <a:effectLst/>
                <a:highlight>
                  <a:srgbClr val="FFFF00"/>
                </a:highlight>
                <a:cs typeface="Arial" panose="020B0604020202020204" pitchFamily="34" charset="0"/>
              </a:rPr>
              <a:t>indented</a:t>
            </a:r>
            <a:r>
              <a:rPr lang="en-GB" altLang="en-US" sz="1800" dirty="0">
                <a:solidFill>
                  <a:prstClr val="black"/>
                </a:solidFill>
                <a:effectLst/>
                <a:highlight>
                  <a:srgbClr val="FFFF00"/>
                </a:highlight>
                <a:cs typeface="Arial" panose="020B0604020202020204" pitchFamily="34" charset="0"/>
              </a:rPr>
              <a:t> </a:t>
            </a:r>
            <a:r>
              <a:rPr lang="en-GB" altLang="en-US" sz="1800" dirty="0">
                <a:solidFill>
                  <a:prstClr val="black"/>
                </a:solidFill>
                <a:effectLst/>
                <a:cs typeface="Arial" panose="020B0604020202020204" pitchFamily="34" charset="0"/>
              </a:rPr>
              <a:t>paragraph:</a:t>
            </a:r>
          </a:p>
          <a:p>
            <a:pPr marL="0" indent="0">
              <a:buNone/>
              <a:defRPr/>
            </a:pPr>
            <a:endParaRPr lang="en-GB" altLang="en-US" sz="1800" dirty="0">
              <a:solidFill>
                <a:prstClr val="black"/>
              </a:solidFill>
              <a:effectLst/>
              <a:cs typeface="Arial" panose="020B0604020202020204" pitchFamily="34" charset="0"/>
            </a:endParaRPr>
          </a:p>
          <a:p>
            <a:pPr marL="0" indent="0">
              <a:buNone/>
              <a:defRPr/>
            </a:pPr>
            <a:r>
              <a:rPr lang="en-GB" altLang="en-US" sz="1800" dirty="0">
                <a:solidFill>
                  <a:srgbClr val="002060"/>
                </a:solidFill>
                <a:effectLst/>
                <a:cs typeface="Arial" panose="020B0604020202020204" pitchFamily="34" charset="0"/>
              </a:rPr>
              <a:t>      	</a:t>
            </a:r>
            <a:r>
              <a:rPr lang="en-GB" altLang="en-US" sz="1800" dirty="0">
                <a:cs typeface="Arial" panose="020B0604020202020204" pitchFamily="34" charset="0"/>
              </a:rPr>
              <a:t>There is no substitute for work experience; it develops skills and 	attributes hard to gain through study alone. It need not be in your 	intended career area if opportunities don’t arise there. It is better to 	have 	any recent work experience than none, especially if you haven’t had paid 	employment before. (Cottrell, 2019, </a:t>
            </a:r>
            <a:r>
              <a:rPr lang="en-GB" altLang="en-US" sz="1800" dirty="0">
                <a:highlight>
                  <a:srgbClr val="FFFF00"/>
                </a:highlight>
                <a:cs typeface="Arial" panose="020B0604020202020204" pitchFamily="34" charset="0"/>
              </a:rPr>
              <a:t>p.58</a:t>
            </a:r>
            <a:r>
              <a:rPr lang="en-GB" altLang="en-US" sz="1800" dirty="0">
                <a:cs typeface="Arial" panose="020B0604020202020204" pitchFamily="34" charset="0"/>
              </a:rPr>
              <a:t>) </a:t>
            </a:r>
            <a:r>
              <a:rPr lang="en-GB" altLang="en-US" sz="1800" dirty="0">
                <a:solidFill>
                  <a:srgbClr val="002060"/>
                </a:solidFill>
                <a:effectLst/>
                <a:cs typeface="Arial" panose="020B0604020202020204" pitchFamily="34" charset="0"/>
              </a:rPr>
              <a:t>				</a:t>
            </a:r>
          </a:p>
          <a:p>
            <a:pPr eaLnBrk="1" hangingPunct="1">
              <a:defRPr/>
            </a:pPr>
            <a:endParaRPr lang="en-GB" altLang="en-US" sz="1800" dirty="0">
              <a:solidFill>
                <a:prstClr val="black"/>
              </a:solidFill>
              <a:cs typeface="Arial" panose="020B0604020202020204" pitchFamily="34" charset="0"/>
            </a:endParaRPr>
          </a:p>
          <a:p>
            <a:pPr marL="42862" indent="0">
              <a:buNone/>
              <a:defRPr/>
            </a:pPr>
            <a:r>
              <a:rPr lang="en-GB" altLang="en-US" sz="1800" dirty="0">
                <a:solidFill>
                  <a:srgbClr val="1F497D">
                    <a:lumMod val="50000"/>
                  </a:srgbClr>
                </a:solidFill>
                <a:cs typeface="Arial" panose="020B0604020202020204" pitchFamily="34" charset="0"/>
              </a:rPr>
              <a:t>You must put the page number(s) e.g. p.8 or pp.8-10 or the paragraph number if there is no page number e.g. para. 5.</a:t>
            </a:r>
          </a:p>
          <a:p>
            <a:pPr eaLnBrk="1" hangingPunct="1">
              <a:defRPr/>
            </a:pPr>
            <a:endParaRPr lang="en-GB" altLang="en-US" sz="1800" dirty="0">
              <a:solidFill>
                <a:prstClr val="black"/>
              </a:solidFill>
              <a:cs typeface="Arial" panose="020B0604020202020204" pitchFamily="34" charset="0"/>
            </a:endParaRPr>
          </a:p>
          <a:p>
            <a:pPr marL="0" indent="0" eaLnBrk="1" hangingPunct="1">
              <a:buNone/>
              <a:defRPr/>
            </a:pPr>
            <a:r>
              <a:rPr lang="en-GB" altLang="en-US" sz="1800" dirty="0">
                <a:solidFill>
                  <a:prstClr val="black"/>
                </a:solidFill>
                <a:cs typeface="Arial" panose="020B0604020202020204" pitchFamily="34" charset="0"/>
              </a:rPr>
              <a:t>(quotation marks are not required in this layout)</a:t>
            </a:r>
          </a:p>
          <a:p>
            <a:endParaRPr lang="en-GB" dirty="0"/>
          </a:p>
        </p:txBody>
      </p:sp>
    </p:spTree>
    <p:extLst>
      <p:ext uri="{BB962C8B-B14F-4D97-AF65-F5344CB8AC3E}">
        <p14:creationId xmlns:p14="http://schemas.microsoft.com/office/powerpoint/2010/main" val="243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6337EC8-AE85-4CA5-80F9-C203A80A9F41}"/>
              </a:ext>
            </a:extLst>
          </p:cNvPr>
          <p:cNvSpPr/>
          <p:nvPr/>
        </p:nvSpPr>
        <p:spPr>
          <a:xfrm>
            <a:off x="611560" y="2594208"/>
            <a:ext cx="7920880" cy="1567477"/>
          </a:xfrm>
          <a:prstGeom prst="rect">
            <a:avLst/>
          </a:prstGeom>
          <a:solidFill>
            <a:srgbClr val="00B050">
              <a:alpha val="1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lnSpc>
                <a:spcPct val="90000"/>
              </a:lnSpc>
              <a:spcBef>
                <a:spcPct val="50000"/>
              </a:spcBef>
              <a:defRPr/>
            </a:pPr>
            <a:r>
              <a:rPr lang="en-GB" b="1" dirty="0">
                <a:solidFill>
                  <a:schemeClr val="tx1"/>
                </a:solidFill>
                <a:cs typeface="Arial" panose="020B0604020202020204" pitchFamily="34" charset="0"/>
              </a:rPr>
              <a:t>Paraphrase:</a:t>
            </a:r>
            <a:r>
              <a:rPr lang="en-GB" dirty="0">
                <a:solidFill>
                  <a:schemeClr val="tx1"/>
                </a:solidFill>
                <a:cs typeface="Arial" panose="020B0604020202020204" pitchFamily="34" charset="0"/>
              </a:rPr>
              <a:t> </a:t>
            </a:r>
          </a:p>
          <a:p>
            <a:pPr marL="171450" indent="-285750" defTabSz="685800">
              <a:lnSpc>
                <a:spcPct val="90000"/>
              </a:lnSpc>
              <a:spcBef>
                <a:spcPct val="50000"/>
              </a:spcBef>
              <a:buFontTx/>
              <a:buAutoNum type="alphaLcParenR"/>
              <a:defRPr/>
            </a:pPr>
            <a:r>
              <a:rPr lang="en-GB" dirty="0">
                <a:solidFill>
                  <a:schemeClr val="tx1"/>
                </a:solidFill>
                <a:cs typeface="Arial" panose="020B0604020202020204" pitchFamily="34" charset="0"/>
              </a:rPr>
              <a:t>Cottrell (2019) suggests that it is more important to be understood than to use complex vocabulary.</a:t>
            </a:r>
          </a:p>
          <a:p>
            <a:pPr marL="171450" indent="-285750" defTabSz="685800">
              <a:lnSpc>
                <a:spcPct val="90000"/>
              </a:lnSpc>
              <a:spcBef>
                <a:spcPct val="50000"/>
              </a:spcBef>
              <a:buFontTx/>
              <a:buAutoNum type="alphaLcParenR"/>
              <a:defRPr/>
            </a:pPr>
            <a:r>
              <a:rPr lang="en-GB" dirty="0">
                <a:solidFill>
                  <a:schemeClr val="tx1"/>
                </a:solidFill>
                <a:cs typeface="Arial" panose="020B0604020202020204" pitchFamily="34" charset="0"/>
              </a:rPr>
              <a:t>Complex vocabulary can prevent people understanding your ideas (Cottrell, 2019).</a:t>
            </a:r>
          </a:p>
        </p:txBody>
      </p:sp>
      <p:sp>
        <p:nvSpPr>
          <p:cNvPr id="3" name="Rectangle 2">
            <a:extLst>
              <a:ext uri="{FF2B5EF4-FFF2-40B4-BE49-F238E27FC236}">
                <a16:creationId xmlns:a16="http://schemas.microsoft.com/office/drawing/2014/main" id="{90BE8F3F-92ED-4597-A7EE-088AF23DB212}"/>
              </a:ext>
            </a:extLst>
          </p:cNvPr>
          <p:cNvSpPr/>
          <p:nvPr/>
        </p:nvSpPr>
        <p:spPr>
          <a:xfrm>
            <a:off x="611560" y="1205484"/>
            <a:ext cx="7920880" cy="1143000"/>
          </a:xfrm>
          <a:prstGeom prst="rect">
            <a:avLst/>
          </a:prstGeom>
          <a:solidFill>
            <a:srgbClr val="FF0000">
              <a:alpha val="3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lnSpc>
                <a:spcPct val="90000"/>
              </a:lnSpc>
              <a:spcBef>
                <a:spcPct val="50000"/>
              </a:spcBef>
              <a:defRPr/>
            </a:pPr>
            <a:r>
              <a:rPr lang="en-GB" b="1" dirty="0">
                <a:solidFill>
                  <a:prstClr val="black"/>
                </a:solidFill>
                <a:cs typeface="Arial" panose="020B0604020202020204" pitchFamily="34" charset="0"/>
              </a:rPr>
              <a:t>Direct quote:</a:t>
            </a:r>
            <a:r>
              <a:rPr lang="en-GB" dirty="0">
                <a:solidFill>
                  <a:prstClr val="black"/>
                </a:solidFill>
                <a:cs typeface="Arial" panose="020B0604020202020204" pitchFamily="34" charset="0"/>
              </a:rPr>
              <a:t>  </a:t>
            </a:r>
          </a:p>
          <a:p>
            <a:pPr defTabSz="685800">
              <a:lnSpc>
                <a:spcPct val="90000"/>
              </a:lnSpc>
              <a:spcBef>
                <a:spcPct val="50000"/>
              </a:spcBef>
              <a:defRPr/>
            </a:pPr>
            <a:r>
              <a:rPr lang="en-GB" dirty="0">
                <a:solidFill>
                  <a:prstClr val="black"/>
                </a:solidFill>
                <a:cs typeface="Arial" panose="020B0604020202020204" pitchFamily="34" charset="0"/>
              </a:rPr>
              <a:t>Cottrell (2019, p.302) says, “Write so that your reader can easily follow what you are trying to say. Do not use long words and technical jargon simply in order to sound impressive”.</a:t>
            </a:r>
          </a:p>
        </p:txBody>
      </p:sp>
      <p:sp>
        <p:nvSpPr>
          <p:cNvPr id="37890" name="Rectangle 2"/>
          <p:cNvSpPr>
            <a:spLocks noGrp="1" noChangeArrowheads="1"/>
          </p:cNvSpPr>
          <p:nvPr>
            <p:ph type="title"/>
          </p:nvPr>
        </p:nvSpPr>
        <p:spPr/>
        <p:txBody>
          <a:bodyPr>
            <a:noAutofit/>
          </a:bodyPr>
          <a:lstStyle/>
          <a:p>
            <a:pPr eaLnBrk="1" hangingPunct="1"/>
            <a:r>
              <a:rPr lang="en-GB" altLang="en-US" sz="3600" b="1" dirty="0">
                <a:solidFill>
                  <a:srgbClr val="002060"/>
                </a:solidFill>
                <a:cs typeface="Arial" panose="020B0604020202020204" pitchFamily="34" charset="0"/>
              </a:rPr>
              <a:t>Paraphrasing compared to quoting</a:t>
            </a:r>
          </a:p>
        </p:txBody>
      </p:sp>
      <p:sp>
        <p:nvSpPr>
          <p:cNvPr id="9" name="TextBox 8">
            <a:extLst>
              <a:ext uri="{FF2B5EF4-FFF2-40B4-BE49-F238E27FC236}">
                <a16:creationId xmlns:a16="http://schemas.microsoft.com/office/drawing/2014/main" id="{932ECDC6-0BF1-4EDE-AD90-B53D9A4FF112}"/>
              </a:ext>
            </a:extLst>
          </p:cNvPr>
          <p:cNvSpPr txBox="1"/>
          <p:nvPr/>
        </p:nvSpPr>
        <p:spPr>
          <a:xfrm>
            <a:off x="611560" y="4161685"/>
            <a:ext cx="7920880" cy="1338828"/>
          </a:xfrm>
          <a:prstGeom prst="rect">
            <a:avLst/>
          </a:prstGeom>
          <a:noFill/>
        </p:spPr>
        <p:txBody>
          <a:bodyPr wrap="square">
            <a:spAutoFit/>
          </a:bodyPr>
          <a:lstStyle/>
          <a:p>
            <a:pPr marL="314325" indent="-314325" defTabSz="685800">
              <a:spcBef>
                <a:spcPct val="50000"/>
              </a:spcBef>
              <a:buFont typeface="Wingdings 2" charset="2"/>
              <a:buChar char=""/>
              <a:defRPr/>
            </a:pPr>
            <a:r>
              <a:rPr lang="en-GB" dirty="0">
                <a:solidFill>
                  <a:srgbClr val="002060"/>
                </a:solidFill>
                <a:latin typeface="Arial" panose="020B0604020202020204" pitchFamily="34" charset="0"/>
                <a:cs typeface="Arial" panose="020B0604020202020204" pitchFamily="34" charset="0"/>
              </a:rPr>
              <a:t>Note that the brackets depend upon whether the emphasis is on the author (a) or the information (b)</a:t>
            </a:r>
          </a:p>
          <a:p>
            <a:pPr marL="314325" indent="-314325" defTabSz="685800">
              <a:spcBef>
                <a:spcPct val="50000"/>
              </a:spcBef>
              <a:buFont typeface="Wingdings 2" charset="2"/>
              <a:buChar char=""/>
              <a:defRPr/>
            </a:pPr>
            <a:r>
              <a:rPr lang="en-GB" dirty="0">
                <a:solidFill>
                  <a:srgbClr val="002060"/>
                </a:solidFill>
                <a:latin typeface="Arial" panose="020B0604020202020204" pitchFamily="34" charset="0"/>
                <a:cs typeface="Arial" panose="020B0604020202020204" pitchFamily="34" charset="0"/>
              </a:rPr>
              <a:t>Note that in (b) the full stop comes after the citation – the citation is always part of the sentence.</a:t>
            </a:r>
          </a:p>
        </p:txBody>
      </p:sp>
    </p:spTree>
    <p:custDataLst>
      <p:tags r:id="rId1"/>
    </p:custDataLst>
    <p:extLst>
      <p:ext uri="{BB962C8B-B14F-4D97-AF65-F5344CB8AC3E}">
        <p14:creationId xmlns:p14="http://schemas.microsoft.com/office/powerpoint/2010/main" val="184094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BREAK</a:t>
            </a:r>
          </a:p>
        </p:txBody>
      </p:sp>
    </p:spTree>
    <p:extLst>
      <p:ext uri="{BB962C8B-B14F-4D97-AF65-F5344CB8AC3E}">
        <p14:creationId xmlns:p14="http://schemas.microsoft.com/office/powerpoint/2010/main" val="2816167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Giving and Receiving Feedback</a:t>
            </a:r>
          </a:p>
        </p:txBody>
      </p:sp>
    </p:spTree>
    <p:extLst>
      <p:ext uri="{BB962C8B-B14F-4D97-AF65-F5344CB8AC3E}">
        <p14:creationId xmlns:p14="http://schemas.microsoft.com/office/powerpoint/2010/main" val="1439726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CC21D-0F16-AB03-CE5B-B19A6F19A50E}"/>
              </a:ext>
            </a:extLst>
          </p:cNvPr>
          <p:cNvSpPr>
            <a:spLocks noGrp="1"/>
          </p:cNvSpPr>
          <p:nvPr>
            <p:ph type="title"/>
          </p:nvPr>
        </p:nvSpPr>
        <p:spPr/>
        <p:txBody>
          <a:bodyPr>
            <a:normAutofit/>
          </a:bodyPr>
          <a:lstStyle/>
          <a:p>
            <a:r>
              <a:rPr lang="en-GB" sz="4400" b="1" dirty="0"/>
              <a:t>Giving and receiving feedback</a:t>
            </a:r>
          </a:p>
        </p:txBody>
      </p:sp>
      <p:pic>
        <p:nvPicPr>
          <p:cNvPr id="6" name="Online Media 5" title="Giving and Receiving Feedback">
            <a:hlinkClick r:id="" action="ppaction://media"/>
            <a:extLst>
              <a:ext uri="{FF2B5EF4-FFF2-40B4-BE49-F238E27FC236}">
                <a16:creationId xmlns:a16="http://schemas.microsoft.com/office/drawing/2014/main" id="{58AFB3F5-D201-4776-432D-FB34FD8A3316}"/>
              </a:ext>
            </a:extLst>
          </p:cNvPr>
          <p:cNvPicPr>
            <a:picLocks noGrp="1" noRot="1" noChangeAspect="1"/>
          </p:cNvPicPr>
          <p:nvPr>
            <p:ph idx="1"/>
            <a:videoFile r:link="rId1"/>
          </p:nvPr>
        </p:nvPicPr>
        <p:blipFill>
          <a:blip r:embed="rId4"/>
          <a:stretch>
            <a:fillRect/>
          </a:stretch>
        </p:blipFill>
        <p:spPr>
          <a:xfrm>
            <a:off x="1103313" y="1600200"/>
            <a:ext cx="6937375" cy="3916363"/>
          </a:xfrm>
          <a:prstGeom prst="rect">
            <a:avLst/>
          </a:prstGeom>
        </p:spPr>
      </p:pic>
    </p:spTree>
    <p:extLst>
      <p:ext uri="{BB962C8B-B14F-4D97-AF65-F5344CB8AC3E}">
        <p14:creationId xmlns:p14="http://schemas.microsoft.com/office/powerpoint/2010/main" val="368202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7FF69-3F03-8135-736E-91F7ABA37F0C}"/>
              </a:ext>
            </a:extLst>
          </p:cNvPr>
          <p:cNvSpPr>
            <a:spLocks noGrp="1"/>
          </p:cNvSpPr>
          <p:nvPr>
            <p:ph type="title"/>
          </p:nvPr>
        </p:nvSpPr>
        <p:spPr/>
        <p:txBody>
          <a:bodyPr/>
          <a:lstStyle/>
          <a:p>
            <a:r>
              <a:rPr lang="en-GB" b="1" dirty="0"/>
              <a:t>Feedback – highlights</a:t>
            </a:r>
          </a:p>
        </p:txBody>
      </p:sp>
      <p:sp>
        <p:nvSpPr>
          <p:cNvPr id="3" name="Content Placeholder 2">
            <a:extLst>
              <a:ext uri="{FF2B5EF4-FFF2-40B4-BE49-F238E27FC236}">
                <a16:creationId xmlns:a16="http://schemas.microsoft.com/office/drawing/2014/main" id="{2E968692-FF62-B6B4-FE9E-CCF23BF30473}"/>
              </a:ext>
            </a:extLst>
          </p:cNvPr>
          <p:cNvSpPr>
            <a:spLocks noGrp="1"/>
          </p:cNvSpPr>
          <p:nvPr>
            <p:ph idx="1"/>
          </p:nvPr>
        </p:nvSpPr>
        <p:spPr/>
        <p:txBody>
          <a:bodyPr/>
          <a:lstStyle/>
          <a:p>
            <a:r>
              <a:rPr lang="en-GB" dirty="0"/>
              <a:t>Feedback involves dialogue, including asking for what you need and asking questions</a:t>
            </a:r>
          </a:p>
          <a:p>
            <a:r>
              <a:rPr lang="en-GB" dirty="0"/>
              <a:t>Feedback is a process (not one result)</a:t>
            </a:r>
          </a:p>
          <a:p>
            <a:r>
              <a:rPr lang="en-GB" dirty="0"/>
              <a:t>Feedback can be taken on board or put aside (but should be considered)</a:t>
            </a:r>
          </a:p>
          <a:p>
            <a:endParaRPr lang="en-GB" dirty="0"/>
          </a:p>
          <a:p>
            <a:endParaRPr lang="en-GB" dirty="0"/>
          </a:p>
          <a:p>
            <a:endParaRPr lang="en-GB" dirty="0"/>
          </a:p>
        </p:txBody>
      </p:sp>
    </p:spTree>
    <p:extLst>
      <p:ext uri="{BB962C8B-B14F-4D97-AF65-F5344CB8AC3E}">
        <p14:creationId xmlns:p14="http://schemas.microsoft.com/office/powerpoint/2010/main" val="3734773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3400" b="1" dirty="0"/>
              <a:t>Formative Feedback Activity</a:t>
            </a:r>
          </a:p>
          <a:p>
            <a:pPr marL="0" indent="0" algn="ctr">
              <a:buNone/>
            </a:pPr>
            <a:r>
              <a:rPr lang="en-GB" sz="3400" b="1" dirty="0"/>
              <a:t>Search and Evaluation Strategy</a:t>
            </a:r>
          </a:p>
        </p:txBody>
      </p:sp>
    </p:spTree>
    <p:extLst>
      <p:ext uri="{BB962C8B-B14F-4D97-AF65-F5344CB8AC3E}">
        <p14:creationId xmlns:p14="http://schemas.microsoft.com/office/powerpoint/2010/main" val="2462802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2E59B-7137-32B4-D37A-185AF621AF80}"/>
              </a:ext>
            </a:extLst>
          </p:cNvPr>
          <p:cNvSpPr>
            <a:spLocks noGrp="1"/>
          </p:cNvSpPr>
          <p:nvPr>
            <p:ph type="title"/>
          </p:nvPr>
        </p:nvSpPr>
        <p:spPr/>
        <p:txBody>
          <a:bodyPr/>
          <a:lstStyle/>
          <a:p>
            <a:r>
              <a:rPr lang="en-GB" b="1" dirty="0"/>
              <a:t>Formative feedback activities: The Rules</a:t>
            </a:r>
          </a:p>
        </p:txBody>
      </p:sp>
      <p:sp>
        <p:nvSpPr>
          <p:cNvPr id="3" name="Content Placeholder 2">
            <a:extLst>
              <a:ext uri="{FF2B5EF4-FFF2-40B4-BE49-F238E27FC236}">
                <a16:creationId xmlns:a16="http://schemas.microsoft.com/office/drawing/2014/main" id="{EED405F6-9EF9-44BD-2497-9C2A99F79906}"/>
              </a:ext>
            </a:extLst>
          </p:cNvPr>
          <p:cNvSpPr>
            <a:spLocks noGrp="1"/>
          </p:cNvSpPr>
          <p:nvPr>
            <p:ph idx="1"/>
          </p:nvPr>
        </p:nvSpPr>
        <p:spPr/>
        <p:txBody>
          <a:bodyPr>
            <a:normAutofit fontScale="92500"/>
          </a:bodyPr>
          <a:lstStyle/>
          <a:p>
            <a:pPr marL="0" indent="0">
              <a:buNone/>
            </a:pPr>
            <a:r>
              <a:rPr lang="en-GB" dirty="0"/>
              <a:t>In order to be awarded some marks:</a:t>
            </a:r>
          </a:p>
          <a:p>
            <a:r>
              <a:rPr lang="en-GB" dirty="0"/>
              <a:t>You must work on the task in class</a:t>
            </a:r>
          </a:p>
          <a:p>
            <a:r>
              <a:rPr lang="en-GB" dirty="0"/>
              <a:t>You must upload what you have done before the end of the class (</a:t>
            </a:r>
            <a:r>
              <a:rPr lang="en-GB" u="sng" dirty="0"/>
              <a:t>it doesn’t have to be finished – we just want to see that you have started and be able to give you </a:t>
            </a:r>
            <a:r>
              <a:rPr lang="en-GB" u="sng" dirty="0" err="1"/>
              <a:t>feeback</a:t>
            </a:r>
            <a:r>
              <a:rPr lang="en-GB" u="sng" dirty="0"/>
              <a:t> comments</a:t>
            </a:r>
            <a:r>
              <a:rPr lang="en-GB" dirty="0"/>
              <a:t>)</a:t>
            </a:r>
          </a:p>
          <a:p>
            <a:r>
              <a:rPr lang="en-GB" dirty="0"/>
              <a:t>You can work on your laptop/a computer and upload your work by 13.15 if you have a morning class/18.00 if you have an afternoon class</a:t>
            </a:r>
          </a:p>
          <a:p>
            <a:pPr marL="0" indent="0">
              <a:buNone/>
            </a:pPr>
            <a:endParaRPr lang="en-GB" dirty="0"/>
          </a:p>
          <a:p>
            <a:r>
              <a:rPr lang="en-GB" dirty="0"/>
              <a:t>Next week, your lecturer will give you feedback (not a grade)</a:t>
            </a:r>
          </a:p>
          <a:p>
            <a:pPr marL="0" indent="0">
              <a:buNone/>
            </a:pPr>
            <a:endParaRPr lang="en-GB" dirty="0"/>
          </a:p>
        </p:txBody>
      </p:sp>
    </p:spTree>
    <p:extLst>
      <p:ext uri="{BB962C8B-B14F-4D97-AF65-F5344CB8AC3E}">
        <p14:creationId xmlns:p14="http://schemas.microsoft.com/office/powerpoint/2010/main" val="179389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9413-889A-7C03-F6CB-6ED70E97502A}"/>
              </a:ext>
            </a:extLst>
          </p:cNvPr>
          <p:cNvSpPr>
            <a:spLocks noGrp="1"/>
          </p:cNvSpPr>
          <p:nvPr>
            <p:ph type="title"/>
          </p:nvPr>
        </p:nvSpPr>
        <p:spPr/>
        <p:txBody>
          <a:bodyPr/>
          <a:lstStyle/>
          <a:p>
            <a:r>
              <a:rPr lang="en-GB" b="1" dirty="0"/>
              <a:t>Purpose of this week’s </a:t>
            </a:r>
            <a:br>
              <a:rPr lang="en-GB" b="1" dirty="0"/>
            </a:br>
            <a:r>
              <a:rPr lang="en-GB" b="1" dirty="0"/>
              <a:t>formative feedback activity</a:t>
            </a:r>
          </a:p>
        </p:txBody>
      </p:sp>
      <p:sp>
        <p:nvSpPr>
          <p:cNvPr id="3" name="Content Placeholder 2">
            <a:extLst>
              <a:ext uri="{FF2B5EF4-FFF2-40B4-BE49-F238E27FC236}">
                <a16:creationId xmlns:a16="http://schemas.microsoft.com/office/drawing/2014/main" id="{417E136E-C777-8980-5959-1B942439A23D}"/>
              </a:ext>
            </a:extLst>
          </p:cNvPr>
          <p:cNvSpPr>
            <a:spLocks noGrp="1"/>
          </p:cNvSpPr>
          <p:nvPr>
            <p:ph idx="1"/>
          </p:nvPr>
        </p:nvSpPr>
        <p:spPr/>
        <p:txBody>
          <a:bodyPr/>
          <a:lstStyle/>
          <a:p>
            <a:r>
              <a:rPr lang="en-GB" dirty="0"/>
              <a:t>To develop your skills in searching for and evaluating information</a:t>
            </a:r>
          </a:p>
          <a:p>
            <a:endParaRPr lang="en-GB" dirty="0"/>
          </a:p>
          <a:p>
            <a:pPr lvl="1"/>
            <a:r>
              <a:rPr lang="en-GB" dirty="0"/>
              <a:t>To </a:t>
            </a:r>
            <a:r>
              <a:rPr lang="en-GB" b="1" dirty="0"/>
              <a:t>experiment using what you learnt</a:t>
            </a:r>
            <a:r>
              <a:rPr lang="en-GB" dirty="0"/>
              <a:t> in Sessions 1 and 2 about searching for and evaluating information</a:t>
            </a:r>
          </a:p>
          <a:p>
            <a:pPr lvl="1"/>
            <a:r>
              <a:rPr lang="en-GB" dirty="0"/>
              <a:t>To </a:t>
            </a:r>
            <a:r>
              <a:rPr lang="en-GB" b="1" dirty="0"/>
              <a:t>practice taking the first step </a:t>
            </a:r>
            <a:r>
              <a:rPr lang="en-GB" dirty="0"/>
              <a:t>towards producing a piece of work</a:t>
            </a:r>
          </a:p>
          <a:p>
            <a:pPr lvl="1"/>
            <a:r>
              <a:rPr lang="en-GB" dirty="0"/>
              <a:t>To </a:t>
            </a:r>
            <a:r>
              <a:rPr lang="en-GB" b="1" dirty="0"/>
              <a:t>actually take the first step </a:t>
            </a:r>
            <a:r>
              <a:rPr lang="en-GB" dirty="0"/>
              <a:t>for your own assessment!</a:t>
            </a:r>
          </a:p>
        </p:txBody>
      </p:sp>
    </p:spTree>
    <p:extLst>
      <p:ext uri="{BB962C8B-B14F-4D97-AF65-F5344CB8AC3E}">
        <p14:creationId xmlns:p14="http://schemas.microsoft.com/office/powerpoint/2010/main" val="424186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85CF5-26D2-FC11-E50A-1B49A8F8AED0}"/>
              </a:ext>
            </a:extLst>
          </p:cNvPr>
          <p:cNvSpPr>
            <a:spLocks noGrp="1"/>
          </p:cNvSpPr>
          <p:nvPr>
            <p:ph type="title"/>
          </p:nvPr>
        </p:nvSpPr>
        <p:spPr/>
        <p:txBody>
          <a:bodyPr/>
          <a:lstStyle/>
          <a:p>
            <a:r>
              <a:rPr lang="en-GB" b="1" dirty="0"/>
              <a:t>The feedback criteria for this activity</a:t>
            </a:r>
          </a:p>
        </p:txBody>
      </p:sp>
      <p:pic>
        <p:nvPicPr>
          <p:cNvPr id="5" name="Content Placeholder 4">
            <a:extLst>
              <a:ext uri="{FF2B5EF4-FFF2-40B4-BE49-F238E27FC236}">
                <a16:creationId xmlns:a16="http://schemas.microsoft.com/office/drawing/2014/main" id="{2930EFDD-6B42-BD40-D17C-BC44455E7744}"/>
              </a:ext>
            </a:extLst>
          </p:cNvPr>
          <p:cNvPicPr>
            <a:picLocks noGrp="1" noChangeAspect="1"/>
          </p:cNvPicPr>
          <p:nvPr>
            <p:ph idx="1"/>
          </p:nvPr>
        </p:nvPicPr>
        <p:blipFill>
          <a:blip r:embed="rId2"/>
          <a:stretch>
            <a:fillRect/>
          </a:stretch>
        </p:blipFill>
        <p:spPr>
          <a:xfrm>
            <a:off x="1703320" y="1307195"/>
            <a:ext cx="5737360" cy="4243610"/>
          </a:xfrm>
        </p:spPr>
      </p:pic>
    </p:spTree>
    <p:extLst>
      <p:ext uri="{BB962C8B-B14F-4D97-AF65-F5344CB8AC3E}">
        <p14:creationId xmlns:p14="http://schemas.microsoft.com/office/powerpoint/2010/main" val="20187030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781A6-0BA9-00AA-9CE3-CEB84122C613}"/>
              </a:ext>
            </a:extLst>
          </p:cNvPr>
          <p:cNvSpPr>
            <a:spLocks noGrp="1"/>
          </p:cNvSpPr>
          <p:nvPr>
            <p:ph type="title"/>
          </p:nvPr>
        </p:nvSpPr>
        <p:spPr/>
        <p:txBody>
          <a:bodyPr/>
          <a:lstStyle/>
          <a:p>
            <a:r>
              <a:rPr lang="en-GB" b="1" dirty="0"/>
              <a:t>Before you start: Check you understand the essay question and choose two roles</a:t>
            </a:r>
          </a:p>
        </p:txBody>
      </p:sp>
      <p:pic>
        <p:nvPicPr>
          <p:cNvPr id="7" name="Content Placeholder 6">
            <a:extLst>
              <a:ext uri="{FF2B5EF4-FFF2-40B4-BE49-F238E27FC236}">
                <a16:creationId xmlns:a16="http://schemas.microsoft.com/office/drawing/2014/main" id="{38686A04-264A-D9B7-5CD0-A8B162B1689B}"/>
              </a:ext>
            </a:extLst>
          </p:cNvPr>
          <p:cNvPicPr>
            <a:picLocks noGrp="1" noChangeAspect="1"/>
          </p:cNvPicPr>
          <p:nvPr>
            <p:ph idx="1"/>
          </p:nvPr>
        </p:nvPicPr>
        <p:blipFill>
          <a:blip r:embed="rId3"/>
          <a:stretch>
            <a:fillRect/>
          </a:stretch>
        </p:blipFill>
        <p:spPr>
          <a:xfrm>
            <a:off x="303883" y="1417638"/>
            <a:ext cx="8516589" cy="3910433"/>
          </a:xfrm>
        </p:spPr>
      </p:pic>
    </p:spTree>
    <p:extLst>
      <p:ext uri="{BB962C8B-B14F-4D97-AF65-F5344CB8AC3E}">
        <p14:creationId xmlns:p14="http://schemas.microsoft.com/office/powerpoint/2010/main" val="2993398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983E9-4658-ED78-3C90-873B8B3C4CFD}"/>
              </a:ext>
            </a:extLst>
          </p:cNvPr>
          <p:cNvSpPr>
            <a:spLocks noGrp="1"/>
          </p:cNvSpPr>
          <p:nvPr>
            <p:ph type="title"/>
          </p:nvPr>
        </p:nvSpPr>
        <p:spPr/>
        <p:txBody>
          <a:bodyPr>
            <a:normAutofit/>
          </a:bodyPr>
          <a:lstStyle/>
          <a:p>
            <a:r>
              <a:rPr lang="en-GB" b="1" dirty="0">
                <a:solidFill>
                  <a:prstClr val="black"/>
                </a:solidFill>
                <a:latin typeface="Myriad Pro"/>
              </a:rPr>
              <a:t>Search and evaluation strategy</a:t>
            </a:r>
            <a:br>
              <a:rPr lang="en-GB" b="1" dirty="0">
                <a:solidFill>
                  <a:prstClr val="black"/>
                </a:solidFill>
                <a:latin typeface="Myriad Pro"/>
              </a:rPr>
            </a:br>
            <a:r>
              <a:rPr lang="en-GB" b="1" dirty="0">
                <a:solidFill>
                  <a:prstClr val="black"/>
                </a:solidFill>
                <a:latin typeface="Myriad Pro"/>
              </a:rPr>
              <a:t>Step one – </a:t>
            </a:r>
            <a:r>
              <a:rPr kumimoji="0" lang="en-GB" sz="3300" b="1" i="0" u="none" strike="noStrike" kern="1200" cap="none" spc="0" normalizeH="0" baseline="0" noProof="0" dirty="0">
                <a:ln>
                  <a:noFill/>
                </a:ln>
                <a:solidFill>
                  <a:prstClr val="black"/>
                </a:solidFill>
                <a:effectLst/>
                <a:uLnTx/>
                <a:uFillTx/>
                <a:latin typeface="Myriad Pro"/>
                <a:ea typeface="+mj-ea"/>
                <a:cs typeface="+mj-cs"/>
              </a:rPr>
              <a:t>take stock</a:t>
            </a:r>
            <a:endParaRPr lang="en-GB" sz="2400" b="1" dirty="0"/>
          </a:p>
        </p:txBody>
      </p:sp>
      <p:sp>
        <p:nvSpPr>
          <p:cNvPr id="3" name="Content Placeholder 2">
            <a:extLst>
              <a:ext uri="{FF2B5EF4-FFF2-40B4-BE49-F238E27FC236}">
                <a16:creationId xmlns:a16="http://schemas.microsoft.com/office/drawing/2014/main" id="{056CF1FE-97E2-2803-F57D-6D82903976AC}"/>
              </a:ext>
            </a:extLst>
          </p:cNvPr>
          <p:cNvSpPr>
            <a:spLocks noGrp="1"/>
          </p:cNvSpPr>
          <p:nvPr>
            <p:ph idx="1"/>
          </p:nvPr>
        </p:nvSpPr>
        <p:spPr/>
        <p:txBody>
          <a:bodyPr>
            <a:normAutofit fontScale="92500" lnSpcReduction="10000"/>
          </a:bodyPr>
          <a:lstStyle/>
          <a:p>
            <a:pPr marL="0" indent="0">
              <a:buNone/>
            </a:pPr>
            <a:r>
              <a:rPr lang="en-GB" dirty="0"/>
              <a:t>What do I already know? What do I need to find out? </a:t>
            </a:r>
          </a:p>
          <a:p>
            <a:endParaRPr lang="en-GB" dirty="0"/>
          </a:p>
          <a:p>
            <a:r>
              <a:rPr lang="en-GB" dirty="0"/>
              <a:t>Employability skills</a:t>
            </a:r>
          </a:p>
          <a:p>
            <a:pPr marL="0" indent="0">
              <a:buNone/>
            </a:pPr>
            <a:r>
              <a:rPr lang="en-GB" dirty="0"/>
              <a:t>Think back to Session 1 and our exploration of job profiles on the National Careers Services website</a:t>
            </a:r>
          </a:p>
          <a:p>
            <a:pPr marL="0" indent="0">
              <a:buNone/>
            </a:pPr>
            <a:r>
              <a:rPr lang="en-GB" dirty="0"/>
              <a:t>What do you already know about employability skills in general – what would you like more information about? </a:t>
            </a:r>
          </a:p>
          <a:p>
            <a:endParaRPr lang="en-GB" dirty="0"/>
          </a:p>
          <a:p>
            <a:r>
              <a:rPr lang="en-GB" dirty="0"/>
              <a:t>Two roles</a:t>
            </a:r>
          </a:p>
          <a:p>
            <a:pPr marL="0" indent="0">
              <a:buNone/>
            </a:pPr>
            <a:r>
              <a:rPr lang="en-GB" dirty="0"/>
              <a:t>What do you already know about the roles you are interested in? What do you need to find out? </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10332986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983E9-4658-ED78-3C90-873B8B3C4CFD}"/>
              </a:ext>
            </a:extLst>
          </p:cNvPr>
          <p:cNvSpPr>
            <a:spLocks noGrp="1"/>
          </p:cNvSpPr>
          <p:nvPr>
            <p:ph type="title"/>
          </p:nvPr>
        </p:nvSpPr>
        <p:spPr/>
        <p:txBody>
          <a:bodyPr>
            <a:noAutofit/>
          </a:bodyPr>
          <a:lstStyle/>
          <a:p>
            <a:r>
              <a:rPr lang="en-GB" sz="3000" b="1" dirty="0"/>
              <a:t>Search and evaluation strategy</a:t>
            </a:r>
            <a:br>
              <a:rPr lang="en-GB" sz="3000" b="1" dirty="0"/>
            </a:br>
            <a:r>
              <a:rPr lang="en-GB" sz="3000" b="1" dirty="0"/>
              <a:t> Step two – think about your search strategy</a:t>
            </a:r>
          </a:p>
        </p:txBody>
      </p:sp>
      <p:sp>
        <p:nvSpPr>
          <p:cNvPr id="3" name="Content Placeholder 2">
            <a:extLst>
              <a:ext uri="{FF2B5EF4-FFF2-40B4-BE49-F238E27FC236}">
                <a16:creationId xmlns:a16="http://schemas.microsoft.com/office/drawing/2014/main" id="{056CF1FE-97E2-2803-F57D-6D82903976AC}"/>
              </a:ext>
            </a:extLst>
          </p:cNvPr>
          <p:cNvSpPr>
            <a:spLocks noGrp="1"/>
          </p:cNvSpPr>
          <p:nvPr>
            <p:ph idx="1"/>
          </p:nvPr>
        </p:nvSpPr>
        <p:spPr/>
        <p:txBody>
          <a:bodyPr>
            <a:normAutofit fontScale="70000" lnSpcReduction="20000"/>
          </a:bodyPr>
          <a:lstStyle/>
          <a:p>
            <a:r>
              <a:rPr lang="en-GB" dirty="0"/>
              <a:t>What search engine are you going to use i.e. where are you going to search for sources of information? </a:t>
            </a:r>
          </a:p>
          <a:p>
            <a:endParaRPr lang="en-GB" dirty="0"/>
          </a:p>
          <a:p>
            <a:r>
              <a:rPr lang="en-GB" dirty="0"/>
              <a:t>Try to use the </a:t>
            </a:r>
            <a:r>
              <a:rPr lang="en-GB" b="1" dirty="0"/>
              <a:t>UWTSD library/Google Scholar </a:t>
            </a:r>
            <a:r>
              <a:rPr lang="en-GB" dirty="0"/>
              <a:t>for academic information</a:t>
            </a:r>
          </a:p>
          <a:p>
            <a:r>
              <a:rPr lang="en-GB" dirty="0"/>
              <a:t>You may also want to find professional websites, using Google</a:t>
            </a:r>
          </a:p>
          <a:p>
            <a:endParaRPr lang="en-GB" dirty="0"/>
          </a:p>
          <a:p>
            <a:r>
              <a:rPr lang="en-GB" dirty="0"/>
              <a:t>What search terms could you use?</a:t>
            </a:r>
          </a:p>
          <a:p>
            <a:r>
              <a:rPr lang="en-GB" dirty="0"/>
              <a:t>How will you combine your search terms?</a:t>
            </a:r>
          </a:p>
          <a:p>
            <a:r>
              <a:rPr lang="en-GB" dirty="0"/>
              <a:t>How will you filter your results?</a:t>
            </a:r>
          </a:p>
          <a:p>
            <a:endParaRPr lang="en-GB" dirty="0"/>
          </a:p>
          <a:p>
            <a:r>
              <a:rPr lang="en-GB" dirty="0"/>
              <a:t>Experiment in the search engine – remember that </a:t>
            </a:r>
            <a:r>
              <a:rPr lang="en-GB" b="1" dirty="0"/>
              <a:t>you need to play around </a:t>
            </a:r>
            <a:r>
              <a:rPr lang="en-GB" dirty="0"/>
              <a:t>with different words and combinations</a:t>
            </a:r>
          </a:p>
          <a:p>
            <a:endParaRPr lang="en-GB" dirty="0"/>
          </a:p>
          <a:p>
            <a:r>
              <a:rPr lang="en-GB" dirty="0"/>
              <a:t>As you go along – if you are happy with a search, you could </a:t>
            </a:r>
            <a:r>
              <a:rPr lang="en-GB" b="1" dirty="0"/>
              <a:t>save your search or take a screenshot</a:t>
            </a:r>
            <a:r>
              <a:rPr lang="en-GB" dirty="0"/>
              <a:t> to keep a record of what you have done</a:t>
            </a:r>
          </a:p>
        </p:txBody>
      </p:sp>
    </p:spTree>
    <p:extLst>
      <p:ext uri="{BB962C8B-B14F-4D97-AF65-F5344CB8AC3E}">
        <p14:creationId xmlns:p14="http://schemas.microsoft.com/office/powerpoint/2010/main" val="3841010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08B44-6318-08AD-3BBA-641E1F5DF59D}"/>
              </a:ext>
            </a:extLst>
          </p:cNvPr>
          <p:cNvSpPr>
            <a:spLocks noGrp="1"/>
          </p:cNvSpPr>
          <p:nvPr>
            <p:ph type="title"/>
          </p:nvPr>
        </p:nvSpPr>
        <p:spPr>
          <a:xfrm>
            <a:off x="457200" y="197767"/>
            <a:ext cx="8229600" cy="1143000"/>
          </a:xfrm>
        </p:spPr>
        <p:txBody>
          <a:bodyPr>
            <a:normAutofit/>
          </a:bodyPr>
          <a:lstStyle/>
          <a:p>
            <a:r>
              <a:rPr lang="en-GB" b="1" dirty="0"/>
              <a:t>Search and evaluation strategy</a:t>
            </a:r>
            <a:br>
              <a:rPr lang="en-GB" b="1" dirty="0"/>
            </a:br>
            <a:r>
              <a:rPr lang="en-GB" b="1" dirty="0"/>
              <a:t>Step three – evaluate your results</a:t>
            </a:r>
          </a:p>
        </p:txBody>
      </p:sp>
      <p:sp>
        <p:nvSpPr>
          <p:cNvPr id="3" name="Content Placeholder 2">
            <a:extLst>
              <a:ext uri="{FF2B5EF4-FFF2-40B4-BE49-F238E27FC236}">
                <a16:creationId xmlns:a16="http://schemas.microsoft.com/office/drawing/2014/main" id="{4A13EA66-272D-A609-6936-DBC80812B3A8}"/>
              </a:ext>
            </a:extLst>
          </p:cNvPr>
          <p:cNvSpPr>
            <a:spLocks noGrp="1"/>
          </p:cNvSpPr>
          <p:nvPr>
            <p:ph idx="1"/>
          </p:nvPr>
        </p:nvSpPr>
        <p:spPr/>
        <p:txBody>
          <a:bodyPr>
            <a:normAutofit fontScale="92500"/>
          </a:bodyPr>
          <a:lstStyle/>
          <a:p>
            <a:r>
              <a:rPr lang="en-GB" dirty="0"/>
              <a:t>When you have some search results, start to evaluate them in more detail</a:t>
            </a:r>
          </a:p>
          <a:p>
            <a:r>
              <a:rPr lang="en-GB" dirty="0"/>
              <a:t>You can use the CRAAP test (Blakeslee, 2004) (see Session 2)</a:t>
            </a:r>
          </a:p>
          <a:p>
            <a:r>
              <a:rPr lang="en-GB" dirty="0"/>
              <a:t>Start to </a:t>
            </a:r>
            <a:r>
              <a:rPr lang="en-GB" b="1" dirty="0"/>
              <a:t>make some notes </a:t>
            </a:r>
            <a:r>
              <a:rPr lang="en-GB" dirty="0"/>
              <a:t>about why you plan to use some of the results and why you will reject some of the results</a:t>
            </a:r>
          </a:p>
          <a:p>
            <a:endParaRPr lang="en-GB" dirty="0"/>
          </a:p>
          <a:p>
            <a:r>
              <a:rPr lang="en-GB" dirty="0"/>
              <a:t>Remember that eventually you will need to write about your process (as well as your essay) …. so make some notes about what you have done and why when using these search and evaluation skills</a:t>
            </a:r>
          </a:p>
        </p:txBody>
      </p:sp>
    </p:spTree>
    <p:extLst>
      <p:ext uri="{BB962C8B-B14F-4D97-AF65-F5344CB8AC3E}">
        <p14:creationId xmlns:p14="http://schemas.microsoft.com/office/powerpoint/2010/main" val="31291858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69AF1-3A67-09FD-40F0-6432D6BB80D4}"/>
              </a:ext>
            </a:extLst>
          </p:cNvPr>
          <p:cNvSpPr>
            <a:spLocks noGrp="1"/>
          </p:cNvSpPr>
          <p:nvPr>
            <p:ph type="title"/>
          </p:nvPr>
        </p:nvSpPr>
        <p:spPr/>
        <p:txBody>
          <a:bodyPr>
            <a:normAutofit/>
          </a:bodyPr>
          <a:lstStyle/>
          <a:p>
            <a:r>
              <a:rPr lang="en-GB" sz="4400" b="1" dirty="0"/>
              <a:t>Very Important</a:t>
            </a:r>
          </a:p>
        </p:txBody>
      </p:sp>
      <p:sp>
        <p:nvSpPr>
          <p:cNvPr id="3" name="Content Placeholder 2">
            <a:extLst>
              <a:ext uri="{FF2B5EF4-FFF2-40B4-BE49-F238E27FC236}">
                <a16:creationId xmlns:a16="http://schemas.microsoft.com/office/drawing/2014/main" id="{A6E7D476-680D-903B-5FBD-62D878C5D318}"/>
              </a:ext>
            </a:extLst>
          </p:cNvPr>
          <p:cNvSpPr>
            <a:spLocks noGrp="1"/>
          </p:cNvSpPr>
          <p:nvPr>
            <p:ph idx="1"/>
          </p:nvPr>
        </p:nvSpPr>
        <p:spPr/>
        <p:txBody>
          <a:bodyPr/>
          <a:lstStyle/>
          <a:p>
            <a:pPr marL="257175" marR="0" lvl="0" indent="-257175" algn="l" defTabSz="685800" rtl="0" eaLnBrk="1" fontAlgn="auto" latinLnBrk="0" hangingPunct="1">
              <a:lnSpc>
                <a:spcPct val="100000"/>
              </a:lnSpc>
              <a:spcBef>
                <a:spcPct val="20000"/>
              </a:spcBef>
              <a:spcAft>
                <a:spcPts val="0"/>
              </a:spcAft>
              <a:buClrTx/>
              <a:buSzTx/>
              <a:buFont typeface="Arial" pitchFamily="34" charset="0"/>
              <a:buChar char="•"/>
              <a:tabLst/>
              <a:defRPr/>
            </a:pPr>
            <a:r>
              <a:rPr kumimoji="0" lang="en-GB" sz="2200" b="1" i="0" u="none" strike="noStrike" kern="1200" cap="none" spc="0" normalizeH="0" baseline="0" noProof="0" dirty="0">
                <a:ln>
                  <a:noFill/>
                </a:ln>
                <a:solidFill>
                  <a:prstClr val="black"/>
                </a:solidFill>
                <a:effectLst/>
                <a:uLnTx/>
                <a:uFillTx/>
                <a:latin typeface="Myriad Pro"/>
                <a:ea typeface="+mn-ea"/>
                <a:cs typeface="+mn-cs"/>
              </a:rPr>
              <a:t>VERY IMPORTANT – by the end of today’s session, make sure you have saved your screenshots of your searches and saved your notes/writing</a:t>
            </a:r>
          </a:p>
          <a:p>
            <a:pPr marL="257175" marR="0" lvl="0" indent="-257175" algn="l" defTabSz="685800" rtl="0" eaLnBrk="1" fontAlgn="auto" latinLnBrk="0" hangingPunct="1">
              <a:lnSpc>
                <a:spcPct val="100000"/>
              </a:lnSpc>
              <a:spcBef>
                <a:spcPct val="20000"/>
              </a:spcBef>
              <a:spcAft>
                <a:spcPts val="0"/>
              </a:spcAft>
              <a:buClrTx/>
              <a:buSzTx/>
              <a:buFont typeface="Arial"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Myriad Pro"/>
              <a:ea typeface="+mn-ea"/>
              <a:cs typeface="+mn-cs"/>
            </a:endParaRPr>
          </a:p>
          <a:p>
            <a:pPr marL="257175" marR="0" lvl="0" indent="-257175" algn="l" defTabSz="685800" rtl="0" eaLnBrk="1" fontAlgn="auto" latinLnBrk="0" hangingPunct="1">
              <a:lnSpc>
                <a:spcPct val="100000"/>
              </a:lnSpc>
              <a:spcBef>
                <a:spcPct val="20000"/>
              </a:spcBef>
              <a:spcAft>
                <a:spcPts val="0"/>
              </a:spcAft>
              <a:buClrTx/>
              <a:buSzTx/>
              <a:buFont typeface="Arial" pitchFamily="34" charset="0"/>
              <a:buChar char="•"/>
              <a:tabLst/>
              <a:defRPr/>
            </a:pPr>
            <a:r>
              <a:rPr kumimoji="0" lang="en-GB" sz="2200" b="0" i="0" u="none" strike="noStrike" kern="1200" cap="none" spc="0" normalizeH="0" baseline="0" noProof="0" dirty="0">
                <a:ln>
                  <a:noFill/>
                </a:ln>
                <a:solidFill>
                  <a:prstClr val="black"/>
                </a:solidFill>
                <a:effectLst/>
                <a:uLnTx/>
                <a:uFillTx/>
                <a:latin typeface="Myriad Pro"/>
                <a:ea typeface="+mn-ea"/>
                <a:cs typeface="+mn-cs"/>
              </a:rPr>
              <a:t>Remember to upload what you have done, following your lecturer’s instructions, before you leave class (for feedback to help you improve your work)</a:t>
            </a:r>
          </a:p>
          <a:p>
            <a:endParaRPr lang="en-GB" dirty="0"/>
          </a:p>
          <a:p>
            <a:pPr marL="0" indent="0" algn="ctr">
              <a:buNone/>
            </a:pPr>
            <a:r>
              <a:rPr lang="en-GB" dirty="0"/>
              <a:t>Well done for getting started!</a:t>
            </a:r>
          </a:p>
        </p:txBody>
      </p:sp>
    </p:spTree>
    <p:extLst>
      <p:ext uri="{BB962C8B-B14F-4D97-AF65-F5344CB8AC3E}">
        <p14:creationId xmlns:p14="http://schemas.microsoft.com/office/powerpoint/2010/main" val="5497163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98731"/>
            <a:ext cx="6588732" cy="3996445"/>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endParaRPr lang="en-GB" sz="4050" dirty="0"/>
          </a:p>
          <a:p>
            <a:pPr marL="0" indent="0" algn="ctr">
              <a:buNone/>
            </a:pPr>
            <a:r>
              <a:rPr lang="en-GB" sz="4050" b="1" dirty="0"/>
              <a:t>Referencing a webpage</a:t>
            </a:r>
          </a:p>
        </p:txBody>
      </p:sp>
    </p:spTree>
    <p:extLst>
      <p:ext uri="{BB962C8B-B14F-4D97-AF65-F5344CB8AC3E}">
        <p14:creationId xmlns:p14="http://schemas.microsoft.com/office/powerpoint/2010/main" val="16517890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C7AED-E520-D695-B543-6EF3BFC938E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231B640F-5228-EDF9-15C1-34CBEB3C0B77}"/>
              </a:ext>
            </a:extLst>
          </p:cNvPr>
          <p:cNvSpPr>
            <a:spLocks noGrp="1"/>
          </p:cNvSpPr>
          <p:nvPr>
            <p:ph idx="1"/>
          </p:nvPr>
        </p:nvSpPr>
        <p:spPr/>
        <p:txBody>
          <a:bodyPr>
            <a:normAutofit/>
          </a:bodyPr>
          <a:lstStyle/>
          <a:p>
            <a:pPr marL="0" indent="0" algn="ctr">
              <a:buNone/>
            </a:pPr>
            <a:r>
              <a:rPr lang="en-GB" sz="4000" dirty="0"/>
              <a:t>Have a go at the </a:t>
            </a:r>
          </a:p>
          <a:p>
            <a:pPr marL="0" indent="0" algn="ctr">
              <a:buNone/>
            </a:pPr>
            <a:r>
              <a:rPr lang="en-GB" sz="4000" dirty="0"/>
              <a:t>Referencing a Webpage</a:t>
            </a:r>
          </a:p>
          <a:p>
            <a:pPr marL="0" indent="0" algn="ctr">
              <a:buNone/>
            </a:pPr>
            <a:r>
              <a:rPr lang="en-GB" sz="4000" dirty="0"/>
              <a:t> activity on Moodle</a:t>
            </a:r>
          </a:p>
        </p:txBody>
      </p:sp>
    </p:spTree>
    <p:extLst>
      <p:ext uri="{BB962C8B-B14F-4D97-AF65-F5344CB8AC3E}">
        <p14:creationId xmlns:p14="http://schemas.microsoft.com/office/powerpoint/2010/main" val="36544809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6BDD6-B682-C949-E743-5CED17B59F15}"/>
              </a:ext>
            </a:extLst>
          </p:cNvPr>
          <p:cNvSpPr>
            <a:spLocks noGrp="1"/>
          </p:cNvSpPr>
          <p:nvPr>
            <p:ph type="title"/>
          </p:nvPr>
        </p:nvSpPr>
        <p:spPr/>
        <p:txBody>
          <a:bodyPr/>
          <a:lstStyle/>
          <a:p>
            <a:r>
              <a:rPr lang="en-GB" b="1" dirty="0"/>
              <a:t>How to reference a webpage </a:t>
            </a:r>
            <a:br>
              <a:rPr lang="en-GB" b="1" dirty="0"/>
            </a:br>
            <a:r>
              <a:rPr lang="en-GB" b="1" dirty="0"/>
              <a:t>(it depends…)</a:t>
            </a:r>
          </a:p>
        </p:txBody>
      </p:sp>
      <p:pic>
        <p:nvPicPr>
          <p:cNvPr id="11" name="Content Placeholder 10">
            <a:extLst>
              <a:ext uri="{FF2B5EF4-FFF2-40B4-BE49-F238E27FC236}">
                <a16:creationId xmlns:a16="http://schemas.microsoft.com/office/drawing/2014/main" id="{065707A1-26D7-434E-5F15-BD6A91924F31}"/>
              </a:ext>
            </a:extLst>
          </p:cNvPr>
          <p:cNvPicPr>
            <a:picLocks noGrp="1" noChangeAspect="1"/>
          </p:cNvPicPr>
          <p:nvPr>
            <p:ph idx="1"/>
          </p:nvPr>
        </p:nvPicPr>
        <p:blipFill>
          <a:blip r:embed="rId3"/>
          <a:stretch>
            <a:fillRect/>
          </a:stretch>
        </p:blipFill>
        <p:spPr>
          <a:xfrm>
            <a:off x="750239" y="1660837"/>
            <a:ext cx="7643522" cy="3795089"/>
          </a:xfrm>
        </p:spPr>
      </p:pic>
    </p:spTree>
    <p:extLst>
      <p:ext uri="{BB962C8B-B14F-4D97-AF65-F5344CB8AC3E}">
        <p14:creationId xmlns:p14="http://schemas.microsoft.com/office/powerpoint/2010/main" val="31652591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AE5E6D2D-39E6-4942-8E73-88246F78976C}"/>
              </a:ext>
            </a:extLst>
          </p:cNvPr>
          <p:cNvSpPr>
            <a:spLocks noGrp="1"/>
          </p:cNvSpPr>
          <p:nvPr>
            <p:ph type="title"/>
          </p:nvPr>
        </p:nvSpPr>
        <p:spPr>
          <a:xfrm>
            <a:off x="207466" y="350044"/>
            <a:ext cx="8818562" cy="760469"/>
          </a:xfrm>
        </p:spPr>
        <p:txBody>
          <a:bodyPr>
            <a:noAutofit/>
          </a:bodyPr>
          <a:lstStyle/>
          <a:p>
            <a:r>
              <a:rPr lang="en-GB" altLang="en-US" b="1" dirty="0">
                <a:ln>
                  <a:noFill/>
                </a:ln>
                <a:effectLst/>
                <a:latin typeface="+mn-lt"/>
                <a:cs typeface="Arial" panose="020B0604020202020204" pitchFamily="34" charset="0"/>
              </a:rPr>
              <a:t>Referencing a webpage with an organisation as the author</a:t>
            </a:r>
          </a:p>
        </p:txBody>
      </p:sp>
      <p:sp>
        <p:nvSpPr>
          <p:cNvPr id="46083" name="Content Placeholder 2">
            <a:extLst>
              <a:ext uri="{FF2B5EF4-FFF2-40B4-BE49-F238E27FC236}">
                <a16:creationId xmlns:a16="http://schemas.microsoft.com/office/drawing/2014/main" id="{CE985EE7-992C-4936-BA4E-9C2FFCF15C9C}"/>
              </a:ext>
            </a:extLst>
          </p:cNvPr>
          <p:cNvSpPr>
            <a:spLocks noGrp="1"/>
          </p:cNvSpPr>
          <p:nvPr>
            <p:ph idx="1"/>
          </p:nvPr>
        </p:nvSpPr>
        <p:spPr>
          <a:xfrm>
            <a:off x="724346" y="2085766"/>
            <a:ext cx="8135126" cy="2196496"/>
          </a:xfrm>
        </p:spPr>
        <p:txBody>
          <a:bodyPr>
            <a:normAutofit fontScale="40000" lnSpcReduction="20000"/>
          </a:bodyPr>
          <a:lstStyle/>
          <a:p>
            <a:pPr marL="0" indent="0">
              <a:buFont typeface="Arial" panose="020B0604020202020204" pitchFamily="34" charset="0"/>
              <a:buNone/>
            </a:pPr>
            <a:endParaRPr lang="en-GB" altLang="en-US" dirty="0"/>
          </a:p>
          <a:p>
            <a:pPr marL="0" indent="0">
              <a:lnSpc>
                <a:spcPct val="170000"/>
              </a:lnSpc>
              <a:buNone/>
            </a:pPr>
            <a:r>
              <a:rPr lang="en-GB" altLang="en-US" sz="6200" dirty="0">
                <a:highlight>
                  <a:srgbClr val="00FF00"/>
                </a:highlight>
              </a:rPr>
              <a:t>National Health Service </a:t>
            </a:r>
            <a:r>
              <a:rPr lang="en-GB" altLang="en-US" sz="6200" dirty="0">
                <a:highlight>
                  <a:srgbClr val="00FFFF"/>
                </a:highlight>
              </a:rPr>
              <a:t>(2021) </a:t>
            </a:r>
            <a:r>
              <a:rPr lang="en-GB" altLang="en-US" sz="6200" i="1" dirty="0">
                <a:highlight>
                  <a:srgbClr val="FF00FF"/>
                </a:highlight>
              </a:rPr>
              <a:t>Coronavirus (COVID-19). </a:t>
            </a:r>
            <a:r>
              <a:rPr lang="en-GB" altLang="en-US" sz="6200" dirty="0">
                <a:highlight>
                  <a:srgbClr val="C0C0C0"/>
                </a:highlight>
              </a:rPr>
              <a:t>Available at: </a:t>
            </a:r>
            <a:r>
              <a:rPr lang="en-GB" altLang="en-US" sz="6200" dirty="0">
                <a:highlight>
                  <a:srgbClr val="C0C0C0"/>
                </a:highlight>
                <a:hlinkClick r:id="rId3"/>
              </a:rPr>
              <a:t>https://www.nhs.uk/conditions/coronavirus-covid-19/</a:t>
            </a:r>
            <a:r>
              <a:rPr lang="en-GB" altLang="en-US" sz="6200" dirty="0">
                <a:highlight>
                  <a:srgbClr val="C0C0C0"/>
                </a:highlight>
              </a:rPr>
              <a:t> </a:t>
            </a:r>
            <a:r>
              <a:rPr lang="en-GB" altLang="en-US" sz="6200" dirty="0">
                <a:highlight>
                  <a:srgbClr val="FFFF00"/>
                </a:highlight>
              </a:rPr>
              <a:t>(Accessed: 17 May 2021)</a:t>
            </a:r>
            <a:r>
              <a:rPr lang="en-GB" sz="6200" dirty="0">
                <a:highlight>
                  <a:srgbClr val="FFFF00"/>
                </a:highlight>
              </a:rPr>
              <a:t>.</a:t>
            </a:r>
            <a:endParaRPr lang="en-GB" altLang="en-US" sz="6200" dirty="0">
              <a:highlight>
                <a:srgbClr val="FFFF00"/>
              </a:highlight>
            </a:endParaRPr>
          </a:p>
        </p:txBody>
      </p:sp>
      <p:cxnSp>
        <p:nvCxnSpPr>
          <p:cNvPr id="5" name="Straight Arrow Connector 4">
            <a:extLst>
              <a:ext uri="{FF2B5EF4-FFF2-40B4-BE49-F238E27FC236}">
                <a16:creationId xmlns:a16="http://schemas.microsoft.com/office/drawing/2014/main" id="{74832BDA-ABD3-4A43-88BB-41F3D19CF65F}"/>
              </a:ext>
            </a:extLst>
          </p:cNvPr>
          <p:cNvCxnSpPr>
            <a:cxnSpLocks/>
          </p:cNvCxnSpPr>
          <p:nvPr/>
        </p:nvCxnSpPr>
        <p:spPr>
          <a:xfrm>
            <a:off x="1763688" y="1671684"/>
            <a:ext cx="0" cy="8638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5" name="TextBox 6">
            <a:extLst>
              <a:ext uri="{FF2B5EF4-FFF2-40B4-BE49-F238E27FC236}">
                <a16:creationId xmlns:a16="http://schemas.microsoft.com/office/drawing/2014/main" id="{1201BD41-DE5E-4E1C-844E-25138E9CCE19}"/>
              </a:ext>
            </a:extLst>
          </p:cNvPr>
          <p:cNvSpPr txBox="1">
            <a:spLocks noChangeArrowheads="1"/>
          </p:cNvSpPr>
          <p:nvPr/>
        </p:nvSpPr>
        <p:spPr bwMode="auto">
          <a:xfrm>
            <a:off x="1115461" y="1666012"/>
            <a:ext cx="299794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00FF00"/>
                </a:highlight>
                <a:uLnTx/>
                <a:uFillTx/>
                <a:latin typeface="Arial" panose="020B0604020202020204" pitchFamily="34" charset="0"/>
                <a:ea typeface="+mn-ea"/>
                <a:cs typeface="+mn-cs"/>
              </a:rPr>
              <a:t>Name of organisation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1200" cap="none" spc="0" normalizeH="0" baseline="0" noProof="0" dirty="0">
              <a:ln>
                <a:noFill/>
              </a:ln>
              <a:solidFill>
                <a:prstClr val="black"/>
              </a:solidFill>
              <a:effectLst/>
              <a:highlight>
                <a:srgbClr val="00FF00"/>
              </a:highlight>
              <a:uLnTx/>
              <a:uFillTx/>
              <a:latin typeface="Arial" panose="020B0604020202020204" pitchFamily="34" charset="0"/>
              <a:ea typeface="+mn-ea"/>
              <a:cs typeface="+mn-cs"/>
            </a:endParaRPr>
          </a:p>
        </p:txBody>
      </p:sp>
      <p:cxnSp>
        <p:nvCxnSpPr>
          <p:cNvPr id="9" name="Straight Arrow Connector 8">
            <a:extLst>
              <a:ext uri="{FF2B5EF4-FFF2-40B4-BE49-F238E27FC236}">
                <a16:creationId xmlns:a16="http://schemas.microsoft.com/office/drawing/2014/main" id="{1A0438CD-34B9-4758-A6F9-C645A3851AB4}"/>
              </a:ext>
            </a:extLst>
          </p:cNvPr>
          <p:cNvCxnSpPr>
            <a:cxnSpLocks/>
          </p:cNvCxnSpPr>
          <p:nvPr/>
        </p:nvCxnSpPr>
        <p:spPr>
          <a:xfrm>
            <a:off x="4572000" y="1900580"/>
            <a:ext cx="0" cy="540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7" name="TextBox 9">
            <a:extLst>
              <a:ext uri="{FF2B5EF4-FFF2-40B4-BE49-F238E27FC236}">
                <a16:creationId xmlns:a16="http://schemas.microsoft.com/office/drawing/2014/main" id="{A799ACBA-2D8D-46AB-9654-52AAA819883E}"/>
              </a:ext>
            </a:extLst>
          </p:cNvPr>
          <p:cNvSpPr txBox="1">
            <a:spLocks noChangeArrowheads="1"/>
          </p:cNvSpPr>
          <p:nvPr/>
        </p:nvSpPr>
        <p:spPr bwMode="auto">
          <a:xfrm>
            <a:off x="3992650" y="1431384"/>
            <a:ext cx="19446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00FFFF"/>
                </a:highlight>
                <a:uLnTx/>
                <a:uFillTx/>
                <a:latin typeface="Arial" panose="020B0604020202020204" pitchFamily="34" charset="0"/>
                <a:ea typeface="+mn-ea"/>
                <a:cs typeface="+mn-cs"/>
              </a:rPr>
              <a:t>Year of publication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00FFFF"/>
                </a:highlight>
                <a:uLnTx/>
                <a:uFillTx/>
                <a:latin typeface="Arial" panose="020B0604020202020204" pitchFamily="34" charset="0"/>
                <a:ea typeface="+mn-ea"/>
                <a:cs typeface="+mn-cs"/>
              </a:rPr>
              <a:t>in brackets</a:t>
            </a:r>
          </a:p>
        </p:txBody>
      </p:sp>
      <p:cxnSp>
        <p:nvCxnSpPr>
          <p:cNvPr id="12" name="Straight Arrow Connector 11">
            <a:extLst>
              <a:ext uri="{FF2B5EF4-FFF2-40B4-BE49-F238E27FC236}">
                <a16:creationId xmlns:a16="http://schemas.microsoft.com/office/drawing/2014/main" id="{8108EC2C-C906-4C3F-BA23-B3BB392B9449}"/>
              </a:ext>
            </a:extLst>
          </p:cNvPr>
          <p:cNvCxnSpPr>
            <a:cxnSpLocks/>
          </p:cNvCxnSpPr>
          <p:nvPr/>
        </p:nvCxnSpPr>
        <p:spPr>
          <a:xfrm>
            <a:off x="6804248" y="1794251"/>
            <a:ext cx="0" cy="7927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9" name="TextBox 12">
            <a:extLst>
              <a:ext uri="{FF2B5EF4-FFF2-40B4-BE49-F238E27FC236}">
                <a16:creationId xmlns:a16="http://schemas.microsoft.com/office/drawing/2014/main" id="{7F0AF64F-C296-4ADF-B3E3-7409ABDC2DFB}"/>
              </a:ext>
            </a:extLst>
          </p:cNvPr>
          <p:cNvSpPr txBox="1">
            <a:spLocks noChangeArrowheads="1"/>
          </p:cNvSpPr>
          <p:nvPr/>
        </p:nvSpPr>
        <p:spPr bwMode="auto">
          <a:xfrm>
            <a:off x="5926770" y="1524595"/>
            <a:ext cx="29979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FF00FF"/>
                </a:highlight>
                <a:uLnTx/>
                <a:uFillTx/>
                <a:latin typeface="Arial" panose="020B0604020202020204" pitchFamily="34" charset="0"/>
                <a:ea typeface="+mn-ea"/>
                <a:cs typeface="+mn-cs"/>
              </a:rPr>
              <a:t>Title of webpage in italics (end with full stop)</a:t>
            </a:r>
          </a:p>
        </p:txBody>
      </p:sp>
      <p:cxnSp>
        <p:nvCxnSpPr>
          <p:cNvPr id="15" name="Straight Arrow Connector 14">
            <a:extLst>
              <a:ext uri="{FF2B5EF4-FFF2-40B4-BE49-F238E27FC236}">
                <a16:creationId xmlns:a16="http://schemas.microsoft.com/office/drawing/2014/main" id="{3D557E7A-98B2-494B-89EB-6A7EDBCF6671}"/>
              </a:ext>
            </a:extLst>
          </p:cNvPr>
          <p:cNvCxnSpPr>
            <a:cxnSpLocks/>
          </p:cNvCxnSpPr>
          <p:nvPr/>
        </p:nvCxnSpPr>
        <p:spPr>
          <a:xfrm flipV="1">
            <a:off x="4507886" y="3686518"/>
            <a:ext cx="1" cy="464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95" name="TextBox 21">
            <a:extLst>
              <a:ext uri="{FF2B5EF4-FFF2-40B4-BE49-F238E27FC236}">
                <a16:creationId xmlns:a16="http://schemas.microsoft.com/office/drawing/2014/main" id="{0D5E7882-D7AA-4626-96EA-7A7F0040780B}"/>
              </a:ext>
            </a:extLst>
          </p:cNvPr>
          <p:cNvSpPr txBox="1">
            <a:spLocks noChangeArrowheads="1"/>
          </p:cNvSpPr>
          <p:nvPr/>
        </p:nvSpPr>
        <p:spPr bwMode="auto">
          <a:xfrm>
            <a:off x="3433836" y="4275312"/>
            <a:ext cx="394647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mn-ea"/>
                <a:cs typeface="+mn-cs"/>
              </a:rPr>
              <a:t>When you looked at it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mn-ea"/>
                <a:cs typeface="+mn-cs"/>
              </a:rPr>
              <a:t>(begin with  Accessed: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mn-ea"/>
                <a:cs typeface="+mn-cs"/>
              </a:rPr>
              <a:t>And end with full stop)</a:t>
            </a:r>
          </a:p>
        </p:txBody>
      </p:sp>
      <p:sp>
        <p:nvSpPr>
          <p:cNvPr id="6" name="TextBox 12">
            <a:extLst>
              <a:ext uri="{FF2B5EF4-FFF2-40B4-BE49-F238E27FC236}">
                <a16:creationId xmlns:a16="http://schemas.microsoft.com/office/drawing/2014/main" id="{AF3083A3-B604-20EE-1BDA-55A01923622A}"/>
              </a:ext>
            </a:extLst>
          </p:cNvPr>
          <p:cNvSpPr txBox="1">
            <a:spLocks noChangeArrowheads="1"/>
          </p:cNvSpPr>
          <p:nvPr/>
        </p:nvSpPr>
        <p:spPr bwMode="auto">
          <a:xfrm>
            <a:off x="801523" y="4275312"/>
            <a:ext cx="230630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solidFill>
                  <a:prstClr val="black"/>
                </a:solidFill>
                <a:effectLst/>
                <a:highlight>
                  <a:srgbClr val="C0C0C0"/>
                </a:highlight>
                <a:uLnTx/>
                <a:uFillTx/>
                <a:latin typeface="Arial" panose="020B0604020202020204" pitchFamily="34" charset="0"/>
                <a:ea typeface="+mn-ea"/>
                <a:cs typeface="+mn-cs"/>
              </a:rPr>
              <a:t>Web address (begin with Available at:)</a:t>
            </a:r>
          </a:p>
        </p:txBody>
      </p:sp>
      <p:cxnSp>
        <p:nvCxnSpPr>
          <p:cNvPr id="2" name="Straight Arrow Connector 1">
            <a:extLst>
              <a:ext uri="{FF2B5EF4-FFF2-40B4-BE49-F238E27FC236}">
                <a16:creationId xmlns:a16="http://schemas.microsoft.com/office/drawing/2014/main" id="{0109D174-A94F-57FF-387F-AA110A1AAAC1}"/>
              </a:ext>
            </a:extLst>
          </p:cNvPr>
          <p:cNvCxnSpPr>
            <a:cxnSpLocks/>
          </p:cNvCxnSpPr>
          <p:nvPr/>
        </p:nvCxnSpPr>
        <p:spPr>
          <a:xfrm flipV="1">
            <a:off x="1954061" y="3810714"/>
            <a:ext cx="1" cy="464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78021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fade">
                                      <p:cBhvr>
                                        <p:cTn id="7" dur="500"/>
                                        <p:tgtEl>
                                          <p:spTgt spid="4608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083">
                                            <p:txEl>
                                              <p:pRg st="1" end="1"/>
                                            </p:txEl>
                                          </p:spTgt>
                                        </p:tgtEl>
                                        <p:attrNameLst>
                                          <p:attrName>style.visibility</p:attrName>
                                        </p:attrNameLst>
                                      </p:cBhvr>
                                      <p:to>
                                        <p:strVal val="visible"/>
                                      </p:to>
                                    </p:set>
                                    <p:animEffect transition="in" filter="fade">
                                      <p:cBhvr>
                                        <p:cTn id="12" dur="500"/>
                                        <p:tgtEl>
                                          <p:spTgt spid="460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085"/>
                                        </p:tgtEl>
                                        <p:attrNameLst>
                                          <p:attrName>style.visibility</p:attrName>
                                        </p:attrNameLst>
                                      </p:cBhvr>
                                      <p:to>
                                        <p:strVal val="visible"/>
                                      </p:to>
                                    </p:set>
                                    <p:animEffect transition="in" filter="fade">
                                      <p:cBhvr>
                                        <p:cTn id="17" dur="500"/>
                                        <p:tgtEl>
                                          <p:spTgt spid="46085"/>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6087"/>
                                        </p:tgtEl>
                                        <p:attrNameLst>
                                          <p:attrName>style.visibility</p:attrName>
                                        </p:attrNameLst>
                                      </p:cBhvr>
                                      <p:to>
                                        <p:strVal val="visible"/>
                                      </p:to>
                                    </p:set>
                                    <p:animEffect transition="in" filter="fade">
                                      <p:cBhvr>
                                        <p:cTn id="25" dur="500"/>
                                        <p:tgtEl>
                                          <p:spTgt spid="46087"/>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6089"/>
                                        </p:tgtEl>
                                        <p:attrNameLst>
                                          <p:attrName>style.visibility</p:attrName>
                                        </p:attrNameLst>
                                      </p:cBhvr>
                                      <p:to>
                                        <p:strVal val="visible"/>
                                      </p:to>
                                    </p:set>
                                    <p:animEffect transition="in" filter="fade">
                                      <p:cBhvr>
                                        <p:cTn id="33" dur="500"/>
                                        <p:tgtEl>
                                          <p:spTgt spid="46089"/>
                                        </p:tgtEl>
                                      </p:cBhvr>
                                    </p:animEffect>
                                  </p:childTnLst>
                                </p:cTn>
                              </p:par>
                              <p:par>
                                <p:cTn id="34" presetID="10"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par>
                                <p:cTn id="42" presetID="10" presetClass="entr" presetSubtype="0" fill="hold" nodeType="with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6095"/>
                                        </p:tgtEl>
                                        <p:attrNameLst>
                                          <p:attrName>style.visibility</p:attrName>
                                        </p:attrNameLst>
                                      </p:cBhvr>
                                      <p:to>
                                        <p:strVal val="visible"/>
                                      </p:to>
                                    </p:set>
                                    <p:animEffect transition="in" filter="fade">
                                      <p:cBhvr>
                                        <p:cTn id="49" dur="500"/>
                                        <p:tgtEl>
                                          <p:spTgt spid="46095"/>
                                        </p:tgtEl>
                                      </p:cBhvr>
                                    </p:animEffect>
                                  </p:childTnLst>
                                </p:cTn>
                              </p:par>
                              <p:par>
                                <p:cTn id="50" presetID="10"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5" grpId="0"/>
      <p:bldP spid="46087" grpId="0"/>
      <p:bldP spid="46089" grpId="0"/>
      <p:bldP spid="46095"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6A13E-1E05-0203-C5A6-55975B9C548F}"/>
              </a:ext>
            </a:extLst>
          </p:cNvPr>
          <p:cNvSpPr>
            <a:spLocks noGrp="1"/>
          </p:cNvSpPr>
          <p:nvPr>
            <p:ph type="title"/>
          </p:nvPr>
        </p:nvSpPr>
        <p:spPr/>
        <p:txBody>
          <a:bodyPr/>
          <a:lstStyle/>
          <a:p>
            <a:r>
              <a:rPr lang="en-GB" b="1" dirty="0"/>
              <a:t>Reflective journal entry </a:t>
            </a:r>
          </a:p>
        </p:txBody>
      </p:sp>
      <p:sp>
        <p:nvSpPr>
          <p:cNvPr id="3" name="Content Placeholder 2">
            <a:extLst>
              <a:ext uri="{FF2B5EF4-FFF2-40B4-BE49-F238E27FC236}">
                <a16:creationId xmlns:a16="http://schemas.microsoft.com/office/drawing/2014/main" id="{A65FA210-1E1E-1FCF-0F63-53FC9681B622}"/>
              </a:ext>
            </a:extLst>
          </p:cNvPr>
          <p:cNvSpPr>
            <a:spLocks noGrp="1"/>
          </p:cNvSpPr>
          <p:nvPr>
            <p:ph idx="1"/>
          </p:nvPr>
        </p:nvSpPr>
        <p:spPr/>
        <p:txBody>
          <a:bodyPr>
            <a:normAutofit fontScale="70000" lnSpcReduction="20000"/>
          </a:bodyPr>
          <a:lstStyle/>
          <a:p>
            <a:pPr marL="0" indent="0">
              <a:buNone/>
            </a:pPr>
            <a:r>
              <a:rPr lang="en-GB" dirty="0"/>
              <a:t>Write this week’s entry in your reflective journal. You could consider:</a:t>
            </a:r>
          </a:p>
          <a:p>
            <a:endParaRPr lang="en-GB" dirty="0"/>
          </a:p>
          <a:p>
            <a:r>
              <a:rPr lang="en-GB" dirty="0"/>
              <a:t>What have I learnt about notetaking?</a:t>
            </a:r>
          </a:p>
          <a:p>
            <a:r>
              <a:rPr lang="en-GB" dirty="0"/>
              <a:t>What did I understand about the difference between paraphrasing and quoting</a:t>
            </a:r>
          </a:p>
          <a:p>
            <a:r>
              <a:rPr lang="en-GB" dirty="0"/>
              <a:t>What do I need to get help with?</a:t>
            </a:r>
          </a:p>
          <a:p>
            <a:r>
              <a:rPr lang="en-GB" dirty="0"/>
              <a:t>What was it like to do the first “formative feedback</a:t>
            </a:r>
            <a:r>
              <a:rPr lang="en-GB"/>
              <a:t>” activity?</a:t>
            </a:r>
            <a:endParaRPr lang="en-GB" dirty="0"/>
          </a:p>
          <a:p>
            <a:r>
              <a:rPr lang="en-GB" dirty="0"/>
              <a:t>How will I use my self-study time this week </a:t>
            </a:r>
            <a:r>
              <a:rPr lang="en-GB" i="1" dirty="0"/>
              <a:t>(e.g. read about and practice notetaking (including paraphrasing), do some extra activities on Moodle)</a:t>
            </a:r>
          </a:p>
          <a:p>
            <a:endParaRPr lang="en-GB" dirty="0"/>
          </a:p>
        </p:txBody>
      </p:sp>
    </p:spTree>
    <p:extLst>
      <p:ext uri="{BB962C8B-B14F-4D97-AF65-F5344CB8AC3E}">
        <p14:creationId xmlns:p14="http://schemas.microsoft.com/office/powerpoint/2010/main" val="18245901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b="1" dirty="0"/>
              <a:t>Summary</a:t>
            </a:r>
          </a:p>
        </p:txBody>
      </p:sp>
      <p:sp>
        <p:nvSpPr>
          <p:cNvPr id="3" name="Content Placeholder 2"/>
          <p:cNvSpPr>
            <a:spLocks noGrp="1"/>
          </p:cNvSpPr>
          <p:nvPr>
            <p:ph idx="1"/>
          </p:nvPr>
        </p:nvSpPr>
        <p:spPr/>
        <p:txBody>
          <a:bodyPr/>
          <a:lstStyle/>
          <a:p>
            <a:r>
              <a:rPr lang="en-GB" dirty="0"/>
              <a:t>Can you remember any reasons for taking notes?</a:t>
            </a:r>
          </a:p>
          <a:p>
            <a:endParaRPr lang="en-GB" dirty="0"/>
          </a:p>
          <a:p>
            <a:r>
              <a:rPr lang="en-GB" dirty="0"/>
              <a:t>Can you name three ways of laying out your notes?</a:t>
            </a:r>
          </a:p>
          <a:p>
            <a:endParaRPr lang="en-GB" dirty="0"/>
          </a:p>
          <a:p>
            <a:r>
              <a:rPr lang="en-GB" dirty="0"/>
              <a:t>What is paraphrasing?</a:t>
            </a:r>
          </a:p>
          <a:p>
            <a:endParaRPr lang="en-GB" dirty="0"/>
          </a:p>
          <a:p>
            <a:endParaRPr lang="en-GB" dirty="0"/>
          </a:p>
        </p:txBody>
      </p:sp>
      <p:pic>
        <p:nvPicPr>
          <p:cNvPr id="4" name="Picture 1">
            <a:extLst>
              <a:ext uri="{FF2B5EF4-FFF2-40B4-BE49-F238E27FC236}">
                <a16:creationId xmlns:a16="http://schemas.microsoft.com/office/drawing/2014/main" id="{57A2770E-33FC-4834-AD2A-DCC61B82EAFE}"/>
              </a:ext>
            </a:extLst>
          </p:cNvPr>
          <p:cNvPicPr>
            <a:picLocks noChangeAspect="1"/>
          </p:cNvPicPr>
          <p:nvPr/>
        </p:nvPicPr>
        <p:blipFill>
          <a:blip r:embed="rId2" cstate="print"/>
          <a:srcRect/>
          <a:stretch>
            <a:fillRect/>
          </a:stretch>
        </p:blipFill>
        <p:spPr bwMode="auto">
          <a:xfrm>
            <a:off x="5508104" y="3888105"/>
            <a:ext cx="2945728" cy="1622715"/>
          </a:xfrm>
          <a:prstGeom prst="rect">
            <a:avLst/>
          </a:prstGeom>
          <a:noFill/>
          <a:ln w="9525">
            <a:noFill/>
            <a:miter lim="800000"/>
            <a:headEnd/>
            <a:tailEnd/>
          </a:ln>
        </p:spPr>
      </p:pic>
    </p:spTree>
    <p:extLst>
      <p:ext uri="{BB962C8B-B14F-4D97-AF65-F5344CB8AC3E}">
        <p14:creationId xmlns:p14="http://schemas.microsoft.com/office/powerpoint/2010/main" val="201178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89DE9-CCDE-6231-557C-639F750B8C0B}"/>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a16="http://schemas.microsoft.com/office/drawing/2014/main" id="{BB649D73-5D1A-7636-7042-E58A963F8CB0}"/>
              </a:ext>
            </a:extLst>
          </p:cNvPr>
          <p:cNvSpPr>
            <a:spLocks noGrp="1"/>
          </p:cNvSpPr>
          <p:nvPr>
            <p:ph idx="1"/>
          </p:nvPr>
        </p:nvSpPr>
        <p:spPr/>
        <p:txBody>
          <a:bodyPr>
            <a:normAutofit fontScale="92500" lnSpcReduction="20000"/>
          </a:bodyPr>
          <a:lstStyle/>
          <a:p>
            <a:r>
              <a:rPr lang="en-GB" dirty="0"/>
              <a:t>Cottrell, S. (2019) </a:t>
            </a:r>
            <a:r>
              <a:rPr lang="en-GB" i="1" dirty="0"/>
              <a:t>The Study Skills Handbook</a:t>
            </a:r>
            <a:r>
              <a:rPr lang="en-GB" dirty="0"/>
              <a:t>. 5</a:t>
            </a:r>
            <a:r>
              <a:rPr lang="en-GB" baseline="30000" dirty="0"/>
              <a:t>th</a:t>
            </a:r>
            <a:r>
              <a:rPr lang="en-GB" dirty="0"/>
              <a:t> </a:t>
            </a:r>
            <a:r>
              <a:rPr lang="en-GB" dirty="0" err="1"/>
              <a:t>edn</a:t>
            </a:r>
            <a:r>
              <a:rPr lang="en-GB" dirty="0"/>
              <a:t>. London: Red Globe Press.</a:t>
            </a:r>
          </a:p>
          <a:p>
            <a:r>
              <a:rPr lang="en-GB" dirty="0"/>
              <a:t>Learning hub (no date) </a:t>
            </a:r>
            <a:r>
              <a:rPr lang="en-GB" i="1" dirty="0"/>
              <a:t>Note taking methods</a:t>
            </a:r>
            <a:r>
              <a:rPr lang="en-GB" dirty="0"/>
              <a:t>. Available at: </a:t>
            </a:r>
            <a:r>
              <a:rPr lang="en-GB" dirty="0">
                <a:hlinkClick r:id="rId2"/>
              </a:rPr>
              <a:t>https://www.learninghub.ac.nz/study-skills/readings/note-taking/</a:t>
            </a:r>
            <a:r>
              <a:rPr lang="en-GB" dirty="0"/>
              <a:t> (Accessed: 21 January 2024).</a:t>
            </a:r>
          </a:p>
          <a:p>
            <a:r>
              <a:rPr lang="en-GB" dirty="0"/>
              <a:t>McMillan, K. (2021) </a:t>
            </a:r>
            <a:r>
              <a:rPr lang="en-GB" i="1" dirty="0"/>
              <a:t>The Study Skills Book</a:t>
            </a:r>
            <a:r>
              <a:rPr lang="en-GB" dirty="0"/>
              <a:t>. 4</a:t>
            </a:r>
            <a:r>
              <a:rPr lang="en-GB" baseline="30000" dirty="0"/>
              <a:t>th</a:t>
            </a:r>
            <a:r>
              <a:rPr lang="en-GB" dirty="0"/>
              <a:t> </a:t>
            </a:r>
            <a:r>
              <a:rPr lang="en-GB" dirty="0" err="1"/>
              <a:t>edn</a:t>
            </a:r>
            <a:r>
              <a:rPr lang="en-GB" dirty="0"/>
              <a:t>. Harlow: Pearson. </a:t>
            </a:r>
          </a:p>
        </p:txBody>
      </p:sp>
    </p:spTree>
    <p:extLst>
      <p:ext uri="{BB962C8B-B14F-4D97-AF65-F5344CB8AC3E}">
        <p14:creationId xmlns:p14="http://schemas.microsoft.com/office/powerpoint/2010/main" val="37743322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blip>
          <a:stretch>
            <a:fillRect/>
          </a:stretch>
        </p:blipFill>
        <p:spPr>
          <a:xfrm>
            <a:off x="1164444" y="871830"/>
            <a:ext cx="6836556" cy="4274359"/>
          </a:xfrm>
          <a:prstGeom prst="rect">
            <a:avLst/>
          </a:prstGeom>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b="1" dirty="0"/>
              <a:t>Next session…..</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1439652" y="1970838"/>
            <a:ext cx="6243342" cy="2912678"/>
          </a:xfrm>
          <a:noFill/>
          <a:effectLst>
            <a:softEdge rad="127000"/>
          </a:effectLst>
        </p:spPr>
        <p:txBody>
          <a:bodyPr>
            <a:normAutofit/>
          </a:bodyPr>
          <a:lstStyle/>
          <a:p>
            <a:pPr marL="0" indent="0">
              <a:buNone/>
            </a:pPr>
            <a:r>
              <a:rPr lang="en-GB" b="1" dirty="0"/>
              <a:t>We will look at:</a:t>
            </a:r>
            <a:endParaRPr lang="en-GB" sz="3900" b="1" dirty="0">
              <a:solidFill>
                <a:srgbClr val="FF0000"/>
              </a:solidFill>
            </a:endParaRPr>
          </a:p>
        </p:txBody>
      </p:sp>
      <p:sp>
        <p:nvSpPr>
          <p:cNvPr id="5" name="TextBox 4">
            <a:extLst>
              <a:ext uri="{FF2B5EF4-FFF2-40B4-BE49-F238E27FC236}">
                <a16:creationId xmlns:a16="http://schemas.microsoft.com/office/drawing/2014/main" id="{D55252CD-B80A-1E41-C6D6-5487E306217A}"/>
              </a:ext>
            </a:extLst>
          </p:cNvPr>
          <p:cNvSpPr txBox="1"/>
          <p:nvPr/>
        </p:nvSpPr>
        <p:spPr>
          <a:xfrm>
            <a:off x="2051720" y="2708920"/>
            <a:ext cx="5256584" cy="2677656"/>
          </a:xfrm>
          <a:prstGeom prst="rect">
            <a:avLst/>
          </a:prstGeom>
          <a:noFill/>
        </p:spPr>
        <p:txBody>
          <a:bodyPr wrap="square" rtlCol="0">
            <a:spAutoFit/>
          </a:bodyPr>
          <a:lstStyle/>
          <a:p>
            <a:pPr marL="342900" indent="-342900">
              <a:buFont typeface="Arial" panose="020B0604020202020204" pitchFamily="34" charset="0"/>
              <a:buChar char="•"/>
            </a:pPr>
            <a:r>
              <a:rPr lang="en-GB" sz="2400" b="1" dirty="0"/>
              <a:t>Writing an academic paragraph</a:t>
            </a:r>
          </a:p>
          <a:p>
            <a:pPr marL="342900" indent="-342900">
              <a:buFont typeface="Arial" panose="020B0604020202020204" pitchFamily="34" charset="0"/>
              <a:buChar char="•"/>
            </a:pPr>
            <a:r>
              <a:rPr lang="en-GB" sz="2400" b="1" dirty="0"/>
              <a:t>The practice of reflection</a:t>
            </a:r>
          </a:p>
          <a:p>
            <a:endParaRPr lang="en-GB" sz="2400" b="1" dirty="0"/>
          </a:p>
          <a:p>
            <a:r>
              <a:rPr lang="en-GB" sz="2400" b="1" dirty="0"/>
              <a:t>AND</a:t>
            </a:r>
          </a:p>
          <a:p>
            <a:pPr marL="285750" indent="-285750">
              <a:buFont typeface="Arial" panose="020B0604020202020204" pitchFamily="34" charset="0"/>
              <a:buChar char="•"/>
            </a:pPr>
            <a:r>
              <a:rPr lang="en-GB" sz="2400" b="1" dirty="0"/>
              <a:t>We will do some notetaking (and paraphrasing)</a:t>
            </a:r>
          </a:p>
          <a:p>
            <a:pPr marL="285750" indent="-285750">
              <a:buFont typeface="Arial" panose="020B0604020202020204" pitchFamily="34" charset="0"/>
              <a:buChar char="•"/>
            </a:pPr>
            <a:r>
              <a:rPr lang="en-GB" sz="2400" b="1" dirty="0"/>
              <a:t>And a bit more referencing</a:t>
            </a:r>
          </a:p>
        </p:txBody>
      </p:sp>
    </p:spTree>
    <p:extLst>
      <p:ext uri="{BB962C8B-B14F-4D97-AF65-F5344CB8AC3E}">
        <p14:creationId xmlns:p14="http://schemas.microsoft.com/office/powerpoint/2010/main" val="315588285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3748</TotalTime>
  <Words>2429</Words>
  <Application>Microsoft Office PowerPoint</Application>
  <PresentationFormat>On-screen Show (4:3)</PresentationFormat>
  <Paragraphs>270</Paragraphs>
  <Slides>44</Slides>
  <Notes>19</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-apple-system</vt:lpstr>
      <vt:lpstr>Myriad Pro</vt:lpstr>
      <vt:lpstr>Arial</vt:lpstr>
      <vt:lpstr>Calibri</vt:lpstr>
      <vt:lpstr>Times New Roman</vt:lpstr>
      <vt:lpstr>Wingdings 2</vt:lpstr>
      <vt:lpstr>20140311PresentationUWTSDTemplate</vt:lpstr>
      <vt:lpstr>1_20140311PresentationUWTSDTemplate</vt:lpstr>
      <vt:lpstr>Certificate of Higher Education – Skills for the Workplace Health and Social Care  Academic and Employability Skills (LCHS4001) Session 3: Notetaking &amp; paraphrasing Giving &amp; receiving feedback</vt:lpstr>
      <vt:lpstr>Notices: English Language Support (Quay Place - weekdays)</vt:lpstr>
      <vt:lpstr>Notices: Library/Digital Skills Support</vt:lpstr>
      <vt:lpstr>PowerPoint Presentation</vt:lpstr>
      <vt:lpstr>In this session we will…</vt:lpstr>
      <vt:lpstr>PowerPoint Presentation</vt:lpstr>
      <vt:lpstr>Why take notes?</vt:lpstr>
      <vt:lpstr>Reasons for taking notes</vt:lpstr>
      <vt:lpstr>Teach each other notetaking methods Step one: choose a method</vt:lpstr>
      <vt:lpstr>Teach each other notetaking methods Step two: learn about and try out the method</vt:lpstr>
      <vt:lpstr>Teach each other notetaking methods Step three: teach the class what you’ve learnt</vt:lpstr>
      <vt:lpstr>How to evaluate our notes</vt:lpstr>
      <vt:lpstr>Writing notes in your own words</vt:lpstr>
      <vt:lpstr>PowerPoint Presentation</vt:lpstr>
      <vt:lpstr>What is paraphrasing?</vt:lpstr>
      <vt:lpstr>What is a good paraphrase?</vt:lpstr>
      <vt:lpstr>Why is paraphrasing an art?</vt:lpstr>
      <vt:lpstr>What not to do</vt:lpstr>
      <vt:lpstr>PowerPoint Presentation</vt:lpstr>
      <vt:lpstr>Quoting – extra things to remember</vt:lpstr>
      <vt:lpstr> Short quotations</vt:lpstr>
      <vt:lpstr>Longer quotations</vt:lpstr>
      <vt:lpstr>Paraphrasing compared to quoting</vt:lpstr>
      <vt:lpstr>PowerPoint Presentation</vt:lpstr>
      <vt:lpstr>PowerPoint Presentation</vt:lpstr>
      <vt:lpstr>Giving and receiving feedback</vt:lpstr>
      <vt:lpstr>Feedback – highlights</vt:lpstr>
      <vt:lpstr>PowerPoint Presentation</vt:lpstr>
      <vt:lpstr>Formative feedback activities: The Rules</vt:lpstr>
      <vt:lpstr>Purpose of this week’s  formative feedback activity</vt:lpstr>
      <vt:lpstr>The feedback criteria for this activity</vt:lpstr>
      <vt:lpstr>Before you start: Check you understand the essay question and choose two roles</vt:lpstr>
      <vt:lpstr>Search and evaluation strategy Step one – take stock</vt:lpstr>
      <vt:lpstr>Search and evaluation strategy  Step two – think about your search strategy</vt:lpstr>
      <vt:lpstr>Search and evaluation strategy Step three – evaluate your results</vt:lpstr>
      <vt:lpstr>Very Important</vt:lpstr>
      <vt:lpstr>PowerPoint Presentation</vt:lpstr>
      <vt:lpstr>PowerPoint Presentation</vt:lpstr>
      <vt:lpstr>How to reference a webpage  (it depends…)</vt:lpstr>
      <vt:lpstr>Referencing a webpage with an organisation as the author</vt:lpstr>
      <vt:lpstr>Reflective journal entry </vt:lpstr>
      <vt:lpstr>Summary</vt:lpstr>
      <vt:lpstr>References</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Emily Taylor</cp:lastModifiedBy>
  <cp:revision>189</cp:revision>
  <dcterms:created xsi:type="dcterms:W3CDTF">2015-04-14T15:21:28Z</dcterms:created>
  <dcterms:modified xsi:type="dcterms:W3CDTF">2024-05-20T10:02:06Z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