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61" r:id="rId5"/>
    <p:sldId id="266" r:id="rId6"/>
    <p:sldId id="265" r:id="rId7"/>
    <p:sldId id="260" r:id="rId8"/>
    <p:sldId id="259" r:id="rId9"/>
    <p:sldId id="264"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5A36C7-74A6-6ABD-FF56-2C451D91F606}" v="19" dt="2025-11-08T12:34:22.679"/>
    <p1510:client id="{85E30675-87F1-D802-1EA5-23880AD26176}" v="7" dt="2025-11-09T11:53:58.103"/>
    <p1510:client id="{BCC13BE2-C88F-EE89-5DEC-976AFD52D63F}" v="5" dt="2025-11-09T11:38:23.185"/>
    <p1510:client id="{EF5AA1EB-01E2-C8F8-79A3-E0C3047CB528}" v="101" dt="2025-11-09T09:53:15.1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ussain (2436307)" userId="S::2436307@student.uwtsd.ac.uk::b2965959-d862-43ec-bafb-ef4bc47fe4db" providerId="AD" clId="Web-{BCC13BE2-C88F-EE89-5DEC-976AFD52D63F}"/>
    <pc:docChg chg="sldOrd">
      <pc:chgData name="Maria Hussain (2436307)" userId="S::2436307@student.uwtsd.ac.uk::b2965959-d862-43ec-bafb-ef4bc47fe4db" providerId="AD" clId="Web-{BCC13BE2-C88F-EE89-5DEC-976AFD52D63F}" dt="2025-11-09T11:38:23.185" v="4"/>
      <pc:docMkLst>
        <pc:docMk/>
      </pc:docMkLst>
      <pc:sldChg chg="ord">
        <pc:chgData name="Maria Hussain (2436307)" userId="S::2436307@student.uwtsd.ac.uk::b2965959-d862-43ec-bafb-ef4bc47fe4db" providerId="AD" clId="Web-{BCC13BE2-C88F-EE89-5DEC-976AFD52D63F}" dt="2025-11-09T11:38:13.028" v="3"/>
        <pc:sldMkLst>
          <pc:docMk/>
          <pc:sldMk cId="2061996828" sldId="257"/>
        </pc:sldMkLst>
      </pc:sldChg>
      <pc:sldChg chg="ord">
        <pc:chgData name="Maria Hussain (2436307)" userId="S::2436307@student.uwtsd.ac.uk::b2965959-d862-43ec-bafb-ef4bc47fe4db" providerId="AD" clId="Web-{BCC13BE2-C88F-EE89-5DEC-976AFD52D63F}" dt="2025-11-09T11:38:23.185" v="4"/>
        <pc:sldMkLst>
          <pc:docMk/>
          <pc:sldMk cId="876650566" sldId="259"/>
        </pc:sldMkLst>
      </pc:sldChg>
      <pc:sldChg chg="ord">
        <pc:chgData name="Maria Hussain (2436307)" userId="S::2436307@student.uwtsd.ac.uk::b2965959-d862-43ec-bafb-ef4bc47fe4db" providerId="AD" clId="Web-{BCC13BE2-C88F-EE89-5DEC-976AFD52D63F}" dt="2025-11-09T11:38:01.870" v="1"/>
        <pc:sldMkLst>
          <pc:docMk/>
          <pc:sldMk cId="2382153184" sldId="265"/>
        </pc:sldMkLst>
      </pc:sldChg>
      <pc:sldChg chg="ord">
        <pc:chgData name="Maria Hussain (2436307)" userId="S::2436307@student.uwtsd.ac.uk::b2965959-d862-43ec-bafb-ef4bc47fe4db" providerId="AD" clId="Web-{BCC13BE2-C88F-EE89-5DEC-976AFD52D63F}" dt="2025-11-09T11:38:08.980" v="2"/>
        <pc:sldMkLst>
          <pc:docMk/>
          <pc:sldMk cId="611039936" sldId="266"/>
        </pc:sldMkLst>
      </pc:sldChg>
    </pc:docChg>
  </pc:docChgLst>
  <pc:docChgLst>
    <pc:chgData name="Maria Hussain (2436307)" userId="S::2436307@student.uwtsd.ac.uk::b2965959-d862-43ec-bafb-ef4bc47fe4db" providerId="AD" clId="Web-{EF5AA1EB-01E2-C8F8-79A3-E0C3047CB528}"/>
    <pc:docChg chg="modSld">
      <pc:chgData name="Maria Hussain (2436307)" userId="S::2436307@student.uwtsd.ac.uk::b2965959-d862-43ec-bafb-ef4bc47fe4db" providerId="AD" clId="Web-{EF5AA1EB-01E2-C8F8-79A3-E0C3047CB528}" dt="2025-11-09T09:52:47.790" v="110" actId="20577"/>
      <pc:docMkLst>
        <pc:docMk/>
      </pc:docMkLst>
      <pc:sldChg chg="modSp">
        <pc:chgData name="Maria Hussain (2436307)" userId="S::2436307@student.uwtsd.ac.uk::b2965959-d862-43ec-bafb-ef4bc47fe4db" providerId="AD" clId="Web-{EF5AA1EB-01E2-C8F8-79A3-E0C3047CB528}" dt="2025-11-09T09:43:04.028" v="45" actId="20577"/>
        <pc:sldMkLst>
          <pc:docMk/>
          <pc:sldMk cId="876650566" sldId="259"/>
        </pc:sldMkLst>
        <pc:graphicFrameChg chg="modGraphic">
          <ac:chgData name="Maria Hussain (2436307)" userId="S::2436307@student.uwtsd.ac.uk::b2965959-d862-43ec-bafb-ef4bc47fe4db" providerId="AD" clId="Web-{EF5AA1EB-01E2-C8F8-79A3-E0C3047CB528}" dt="2025-11-09T09:43:04.028" v="45" actId="20577"/>
          <ac:graphicFrameMkLst>
            <pc:docMk/>
            <pc:sldMk cId="876650566" sldId="259"/>
            <ac:graphicFrameMk id="5" creationId="{FF74DA1F-1040-0B50-767B-3135A15EF1B4}"/>
          </ac:graphicFrameMkLst>
        </pc:graphicFrameChg>
      </pc:sldChg>
      <pc:sldChg chg="modSp">
        <pc:chgData name="Maria Hussain (2436307)" userId="S::2436307@student.uwtsd.ac.uk::b2965959-d862-43ec-bafb-ef4bc47fe4db" providerId="AD" clId="Web-{EF5AA1EB-01E2-C8F8-79A3-E0C3047CB528}" dt="2025-11-09T09:44:23.363" v="54" actId="20577"/>
        <pc:sldMkLst>
          <pc:docMk/>
          <pc:sldMk cId="1264685254" sldId="260"/>
        </pc:sldMkLst>
        <pc:graphicFrameChg chg="modGraphic">
          <ac:chgData name="Maria Hussain (2436307)" userId="S::2436307@student.uwtsd.ac.uk::b2965959-d862-43ec-bafb-ef4bc47fe4db" providerId="AD" clId="Web-{EF5AA1EB-01E2-C8F8-79A3-E0C3047CB528}" dt="2025-11-09T09:44:23.363" v="54" actId="20577"/>
          <ac:graphicFrameMkLst>
            <pc:docMk/>
            <pc:sldMk cId="1264685254" sldId="260"/>
            <ac:graphicFrameMk id="14" creationId="{06384665-6714-00C8-F2D7-C93165A687F6}"/>
          </ac:graphicFrameMkLst>
        </pc:graphicFrameChg>
      </pc:sldChg>
      <pc:sldChg chg="modSp">
        <pc:chgData name="Maria Hussain (2436307)" userId="S::2436307@student.uwtsd.ac.uk::b2965959-d862-43ec-bafb-ef4bc47fe4db" providerId="AD" clId="Web-{EF5AA1EB-01E2-C8F8-79A3-E0C3047CB528}" dt="2025-11-09T09:51:31.335" v="100" actId="20577"/>
        <pc:sldMkLst>
          <pc:docMk/>
          <pc:sldMk cId="1004378588" sldId="261"/>
        </pc:sldMkLst>
        <pc:spChg chg="mod">
          <ac:chgData name="Maria Hussain (2436307)" userId="S::2436307@student.uwtsd.ac.uk::b2965959-d862-43ec-bafb-ef4bc47fe4db" providerId="AD" clId="Web-{EF5AA1EB-01E2-C8F8-79A3-E0C3047CB528}" dt="2025-11-09T09:51:31.335" v="100" actId="20577"/>
          <ac:spMkLst>
            <pc:docMk/>
            <pc:sldMk cId="1004378588" sldId="261"/>
            <ac:spMk id="18" creationId="{BF7C025D-EE95-CCC3-6080-82B6275440C8}"/>
          </ac:spMkLst>
        </pc:spChg>
      </pc:sldChg>
      <pc:sldChg chg="modSp">
        <pc:chgData name="Maria Hussain (2436307)" userId="S::2436307@student.uwtsd.ac.uk::b2965959-d862-43ec-bafb-ef4bc47fe4db" providerId="AD" clId="Web-{EF5AA1EB-01E2-C8F8-79A3-E0C3047CB528}" dt="2025-11-09T09:52:15.399" v="108" actId="1076"/>
        <pc:sldMkLst>
          <pc:docMk/>
          <pc:sldMk cId="2655449650" sldId="263"/>
        </pc:sldMkLst>
        <pc:spChg chg="mod">
          <ac:chgData name="Maria Hussain (2436307)" userId="S::2436307@student.uwtsd.ac.uk::b2965959-d862-43ec-bafb-ef4bc47fe4db" providerId="AD" clId="Web-{EF5AA1EB-01E2-C8F8-79A3-E0C3047CB528}" dt="2025-11-09T09:52:15.399" v="108" actId="1076"/>
          <ac:spMkLst>
            <pc:docMk/>
            <pc:sldMk cId="2655449650" sldId="263"/>
            <ac:spMk id="3" creationId="{570B2596-FF15-A1BA-3457-C2A6071196C1}"/>
          </ac:spMkLst>
        </pc:spChg>
      </pc:sldChg>
      <pc:sldChg chg="modSp">
        <pc:chgData name="Maria Hussain (2436307)" userId="S::2436307@student.uwtsd.ac.uk::b2965959-d862-43ec-bafb-ef4bc47fe4db" providerId="AD" clId="Web-{EF5AA1EB-01E2-C8F8-79A3-E0C3047CB528}" dt="2025-11-09T09:52:47.790" v="110" actId="20577"/>
        <pc:sldMkLst>
          <pc:docMk/>
          <pc:sldMk cId="4289978927" sldId="264"/>
        </pc:sldMkLst>
        <pc:spChg chg="mod">
          <ac:chgData name="Maria Hussain (2436307)" userId="S::2436307@student.uwtsd.ac.uk::b2965959-d862-43ec-bafb-ef4bc47fe4db" providerId="AD" clId="Web-{EF5AA1EB-01E2-C8F8-79A3-E0C3047CB528}" dt="2025-11-09T09:52:47.790" v="110" actId="20577"/>
          <ac:spMkLst>
            <pc:docMk/>
            <pc:sldMk cId="4289978927" sldId="264"/>
            <ac:spMk id="3" creationId="{7D99F8DD-C4B9-1EAD-7A67-2701704C5033}"/>
          </ac:spMkLst>
        </pc:spChg>
      </pc:sldChg>
      <pc:sldChg chg="addSp modSp mod setBg">
        <pc:chgData name="Maria Hussain (2436307)" userId="S::2436307@student.uwtsd.ac.uk::b2965959-d862-43ec-bafb-ef4bc47fe4db" providerId="AD" clId="Web-{EF5AA1EB-01E2-C8F8-79A3-E0C3047CB528}" dt="2025-11-09T09:40:55.038" v="40" actId="20577"/>
        <pc:sldMkLst>
          <pc:docMk/>
          <pc:sldMk cId="2382153184" sldId="265"/>
        </pc:sldMkLst>
        <pc:spChg chg="mod">
          <ac:chgData name="Maria Hussain (2436307)" userId="S::2436307@student.uwtsd.ac.uk::b2965959-d862-43ec-bafb-ef4bc47fe4db" providerId="AD" clId="Web-{EF5AA1EB-01E2-C8F8-79A3-E0C3047CB528}" dt="2025-11-09T09:30:56.166" v="20"/>
          <ac:spMkLst>
            <pc:docMk/>
            <pc:sldMk cId="2382153184" sldId="265"/>
            <ac:spMk id="2" creationId="{B437EA78-1AA0-FF67-46BF-D913EA754974}"/>
          </ac:spMkLst>
        </pc:spChg>
        <pc:spChg chg="mod">
          <ac:chgData name="Maria Hussain (2436307)" userId="S::2436307@student.uwtsd.ac.uk::b2965959-d862-43ec-bafb-ef4bc47fe4db" providerId="AD" clId="Web-{EF5AA1EB-01E2-C8F8-79A3-E0C3047CB528}" dt="2025-11-09T09:40:55.038" v="40" actId="20577"/>
          <ac:spMkLst>
            <pc:docMk/>
            <pc:sldMk cId="2382153184" sldId="265"/>
            <ac:spMk id="3" creationId="{CF76F17C-E334-51FB-0209-93AEADC1BC2F}"/>
          </ac:spMkLst>
        </pc:spChg>
        <pc:grpChg chg="add">
          <ac:chgData name="Maria Hussain (2436307)" userId="S::2436307@student.uwtsd.ac.uk::b2965959-d862-43ec-bafb-ef4bc47fe4db" providerId="AD" clId="Web-{EF5AA1EB-01E2-C8F8-79A3-E0C3047CB528}" dt="2025-11-09T09:30:56.166" v="20"/>
          <ac:grpSpMkLst>
            <pc:docMk/>
            <pc:sldMk cId="2382153184" sldId="265"/>
            <ac:grpSpMk id="9" creationId="{1FD67D68-9B83-C338-8342-3348D8F22347}"/>
          </ac:grpSpMkLst>
        </pc:grpChg>
        <pc:picChg chg="add mod modCrop">
          <ac:chgData name="Maria Hussain (2436307)" userId="S::2436307@student.uwtsd.ac.uk::b2965959-d862-43ec-bafb-ef4bc47fe4db" providerId="AD" clId="Web-{EF5AA1EB-01E2-C8F8-79A3-E0C3047CB528}" dt="2025-11-09T09:30:56.166" v="20"/>
          <ac:picMkLst>
            <pc:docMk/>
            <pc:sldMk cId="2382153184" sldId="265"/>
            <ac:picMk id="4" creationId="{10EA946D-0840-C393-F73C-1E4C2319B031}"/>
          </ac:picMkLst>
        </pc:picChg>
      </pc:sldChg>
      <pc:sldChg chg="addSp delSp modSp mod setBg">
        <pc:chgData name="Maria Hussain (2436307)" userId="S::2436307@student.uwtsd.ac.uk::b2965959-d862-43ec-bafb-ef4bc47fe4db" providerId="AD" clId="Web-{EF5AA1EB-01E2-C8F8-79A3-E0C3047CB528}" dt="2025-11-09T09:49:00.753" v="92" actId="14100"/>
        <pc:sldMkLst>
          <pc:docMk/>
          <pc:sldMk cId="611039936" sldId="266"/>
        </pc:sldMkLst>
        <pc:spChg chg="mod">
          <ac:chgData name="Maria Hussain (2436307)" userId="S::2436307@student.uwtsd.ac.uk::b2965959-d862-43ec-bafb-ef4bc47fe4db" providerId="AD" clId="Web-{EF5AA1EB-01E2-C8F8-79A3-E0C3047CB528}" dt="2025-11-09T09:47:54.563" v="75" actId="14100"/>
          <ac:spMkLst>
            <pc:docMk/>
            <pc:sldMk cId="611039936" sldId="266"/>
            <ac:spMk id="2" creationId="{42BB5BA7-CDBA-28D2-7C05-D82546288416}"/>
          </ac:spMkLst>
        </pc:spChg>
        <pc:spChg chg="mod ord">
          <ac:chgData name="Maria Hussain (2436307)" userId="S::2436307@student.uwtsd.ac.uk::b2965959-d862-43ec-bafb-ef4bc47fe4db" providerId="AD" clId="Web-{EF5AA1EB-01E2-C8F8-79A3-E0C3047CB528}" dt="2025-11-09T09:48:55.518" v="91" actId="20577"/>
          <ac:spMkLst>
            <pc:docMk/>
            <pc:sldMk cId="611039936" sldId="266"/>
            <ac:spMk id="3" creationId="{94109D5E-624B-2E1C-711A-87E0654ECBCA}"/>
          </ac:spMkLst>
        </pc:spChg>
        <pc:spChg chg="add del">
          <ac:chgData name="Maria Hussain (2436307)" userId="S::2436307@student.uwtsd.ac.uk::b2965959-d862-43ec-bafb-ef4bc47fe4db" providerId="AD" clId="Web-{EF5AA1EB-01E2-C8F8-79A3-E0C3047CB528}" dt="2025-11-09T09:35:16.642" v="36"/>
          <ac:spMkLst>
            <pc:docMk/>
            <pc:sldMk cId="611039936" sldId="266"/>
            <ac:spMk id="9" creationId="{058A14AF-9FB5-4CC7-BA35-E8E85D3EDF0E}"/>
          </ac:spMkLst>
        </pc:spChg>
        <pc:spChg chg="add del">
          <ac:chgData name="Maria Hussain (2436307)" userId="S::2436307@student.uwtsd.ac.uk::b2965959-d862-43ec-bafb-ef4bc47fe4db" providerId="AD" clId="Web-{EF5AA1EB-01E2-C8F8-79A3-E0C3047CB528}" dt="2025-11-09T09:35:16.642" v="36"/>
          <ac:spMkLst>
            <pc:docMk/>
            <pc:sldMk cId="611039936" sldId="266"/>
            <ac:spMk id="11" creationId="{3A9A4357-BD1D-4622-A4FE-766E6AB8DE84}"/>
          </ac:spMkLst>
        </pc:spChg>
        <pc:spChg chg="add del">
          <ac:chgData name="Maria Hussain (2436307)" userId="S::2436307@student.uwtsd.ac.uk::b2965959-d862-43ec-bafb-ef4bc47fe4db" providerId="AD" clId="Web-{EF5AA1EB-01E2-C8F8-79A3-E0C3047CB528}" dt="2025-11-09T09:35:16.642" v="36"/>
          <ac:spMkLst>
            <pc:docMk/>
            <pc:sldMk cId="611039936" sldId="266"/>
            <ac:spMk id="13" creationId="{E659831F-0D9A-4C63-9EBB-8435B85A440F}"/>
          </ac:spMkLst>
        </pc:spChg>
        <pc:spChg chg="add del">
          <ac:chgData name="Maria Hussain (2436307)" userId="S::2436307@student.uwtsd.ac.uk::b2965959-d862-43ec-bafb-ef4bc47fe4db" providerId="AD" clId="Web-{EF5AA1EB-01E2-C8F8-79A3-E0C3047CB528}" dt="2025-11-09T09:35:16.642" v="36"/>
          <ac:spMkLst>
            <pc:docMk/>
            <pc:sldMk cId="611039936" sldId="266"/>
            <ac:spMk id="15" creationId="{E6995CE5-F890-4ABA-82A2-26507CE8D2A3}"/>
          </ac:spMkLst>
        </pc:spChg>
        <pc:spChg chg="add">
          <ac:chgData name="Maria Hussain (2436307)" userId="S::2436307@student.uwtsd.ac.uk::b2965959-d862-43ec-bafb-ef4bc47fe4db" providerId="AD" clId="Web-{EF5AA1EB-01E2-C8F8-79A3-E0C3047CB528}" dt="2025-11-09T09:35:16.642" v="37"/>
          <ac:spMkLst>
            <pc:docMk/>
            <pc:sldMk cId="611039936" sldId="266"/>
            <ac:spMk id="17" creationId="{2EB492CD-616E-47F8-933B-5E2D952A0593}"/>
          </ac:spMkLst>
        </pc:spChg>
        <pc:spChg chg="add">
          <ac:chgData name="Maria Hussain (2436307)" userId="S::2436307@student.uwtsd.ac.uk::b2965959-d862-43ec-bafb-ef4bc47fe4db" providerId="AD" clId="Web-{EF5AA1EB-01E2-C8F8-79A3-E0C3047CB528}" dt="2025-11-09T09:35:16.642" v="37"/>
          <ac:spMkLst>
            <pc:docMk/>
            <pc:sldMk cId="611039936" sldId="266"/>
            <ac:spMk id="18" creationId="{59383CF9-23B5-4335-9B21-1791C4CF1C75}"/>
          </ac:spMkLst>
        </pc:spChg>
        <pc:spChg chg="add">
          <ac:chgData name="Maria Hussain (2436307)" userId="S::2436307@student.uwtsd.ac.uk::b2965959-d862-43ec-bafb-ef4bc47fe4db" providerId="AD" clId="Web-{EF5AA1EB-01E2-C8F8-79A3-E0C3047CB528}" dt="2025-11-09T09:35:16.642" v="37"/>
          <ac:spMkLst>
            <pc:docMk/>
            <pc:sldMk cId="611039936" sldId="266"/>
            <ac:spMk id="19" creationId="{0007FE00-9498-4706-B255-6437B0252C02}"/>
          </ac:spMkLst>
        </pc:spChg>
        <pc:picChg chg="add mod modCrop">
          <ac:chgData name="Maria Hussain (2436307)" userId="S::2436307@student.uwtsd.ac.uk::b2965959-d862-43ec-bafb-ef4bc47fe4db" providerId="AD" clId="Web-{EF5AA1EB-01E2-C8F8-79A3-E0C3047CB528}" dt="2025-11-09T09:49:00.753" v="92" actId="14100"/>
          <ac:picMkLst>
            <pc:docMk/>
            <pc:sldMk cId="611039936" sldId="266"/>
            <ac:picMk id="4" creationId="{BCFB0203-7E42-D533-4C83-3FAEBE5D26D9}"/>
          </ac:picMkLst>
        </pc:picChg>
      </pc:sldChg>
    </pc:docChg>
  </pc:docChgLst>
  <pc:docChgLst>
    <pc:chgData name="Maria Hussain (2436307)" userId="S::2436307@student.uwtsd.ac.uk::b2965959-d862-43ec-bafb-ef4bc47fe4db" providerId="AD" clId="Web-{C8CDB3DD-C2C9-FD59-CED5-F34EFFC0F7A1}"/>
    <pc:docChg chg="addSld modSld">
      <pc:chgData name="Maria Hussain (2436307)" userId="S::2436307@student.uwtsd.ac.uk::b2965959-d862-43ec-bafb-ef4bc47fe4db" providerId="AD" clId="Web-{C8CDB3DD-C2C9-FD59-CED5-F34EFFC0F7A1}" dt="2025-11-02T11:23:48.221" v="73" actId="20577"/>
      <pc:docMkLst>
        <pc:docMk/>
      </pc:docMkLst>
      <pc:sldChg chg="modSp">
        <pc:chgData name="Maria Hussain (2436307)" userId="S::2436307@student.uwtsd.ac.uk::b2965959-d862-43ec-bafb-ef4bc47fe4db" providerId="AD" clId="Web-{C8CDB3DD-C2C9-FD59-CED5-F34EFFC0F7A1}" dt="2025-11-02T11:23:48.221" v="73" actId="20577"/>
        <pc:sldMkLst>
          <pc:docMk/>
          <pc:sldMk cId="2061996828" sldId="257"/>
        </pc:sldMkLst>
        <pc:graphicFrameChg chg="modGraphic">
          <ac:chgData name="Maria Hussain (2436307)" userId="S::2436307@student.uwtsd.ac.uk::b2965959-d862-43ec-bafb-ef4bc47fe4db" providerId="AD" clId="Web-{C8CDB3DD-C2C9-FD59-CED5-F34EFFC0F7A1}" dt="2025-11-02T11:23:48.221" v="73" actId="20577"/>
          <ac:graphicFrameMkLst>
            <pc:docMk/>
            <pc:sldMk cId="2061996828" sldId="257"/>
            <ac:graphicFrameMk id="15" creationId="{3AEA8178-EB99-1ECC-4D73-29BD5ABB5674}"/>
          </ac:graphicFrameMkLst>
        </pc:graphicFrameChg>
      </pc:sldChg>
      <pc:sldChg chg="addSp modSp new mod setBg">
        <pc:chgData name="Maria Hussain (2436307)" userId="S::2436307@student.uwtsd.ac.uk::b2965959-d862-43ec-bafb-ef4bc47fe4db" providerId="AD" clId="Web-{C8CDB3DD-C2C9-FD59-CED5-F34EFFC0F7A1}" dt="2025-11-02T11:17:06.074" v="13"/>
        <pc:sldMkLst>
          <pc:docMk/>
          <pc:sldMk cId="4289978927" sldId="264"/>
        </pc:sldMkLst>
        <pc:spChg chg="mod">
          <ac:chgData name="Maria Hussain (2436307)" userId="S::2436307@student.uwtsd.ac.uk::b2965959-d862-43ec-bafb-ef4bc47fe4db" providerId="AD" clId="Web-{C8CDB3DD-C2C9-FD59-CED5-F34EFFC0F7A1}" dt="2025-11-02T11:17:06.074" v="13"/>
          <ac:spMkLst>
            <pc:docMk/>
            <pc:sldMk cId="4289978927" sldId="264"/>
            <ac:spMk id="2" creationId="{00053D36-DCA5-C88D-9B21-B92A343791F9}"/>
          </ac:spMkLst>
        </pc:spChg>
        <pc:spChg chg="mod">
          <ac:chgData name="Maria Hussain (2436307)" userId="S::2436307@student.uwtsd.ac.uk::b2965959-d862-43ec-bafb-ef4bc47fe4db" providerId="AD" clId="Web-{C8CDB3DD-C2C9-FD59-CED5-F34EFFC0F7A1}" dt="2025-11-02T11:17:06.074" v="13"/>
          <ac:spMkLst>
            <pc:docMk/>
            <pc:sldMk cId="4289978927" sldId="264"/>
            <ac:spMk id="3" creationId="{7D99F8DD-C4B9-1EAD-7A67-2701704C5033}"/>
          </ac:spMkLst>
        </pc:spChg>
        <pc:spChg chg="add">
          <ac:chgData name="Maria Hussain (2436307)" userId="S::2436307@student.uwtsd.ac.uk::b2965959-d862-43ec-bafb-ef4bc47fe4db" providerId="AD" clId="Web-{C8CDB3DD-C2C9-FD59-CED5-F34EFFC0F7A1}" dt="2025-11-02T11:17:06.074" v="13"/>
          <ac:spMkLst>
            <pc:docMk/>
            <pc:sldMk cId="4289978927" sldId="264"/>
            <ac:spMk id="8" creationId="{C2554CA6-288E-4202-BC52-2E5A8F0C0AED}"/>
          </ac:spMkLst>
        </pc:spChg>
        <pc:spChg chg="add">
          <ac:chgData name="Maria Hussain (2436307)" userId="S::2436307@student.uwtsd.ac.uk::b2965959-d862-43ec-bafb-ef4bc47fe4db" providerId="AD" clId="Web-{C8CDB3DD-C2C9-FD59-CED5-F34EFFC0F7A1}" dt="2025-11-02T11:17:06.074" v="13"/>
          <ac:spMkLst>
            <pc:docMk/>
            <pc:sldMk cId="4289978927" sldId="264"/>
            <ac:spMk id="10" creationId="{B10BB131-AC8E-4A8E-A5D1-36260F720C3B}"/>
          </ac:spMkLst>
        </pc:spChg>
        <pc:spChg chg="add">
          <ac:chgData name="Maria Hussain (2436307)" userId="S::2436307@student.uwtsd.ac.uk::b2965959-d862-43ec-bafb-ef4bc47fe4db" providerId="AD" clId="Web-{C8CDB3DD-C2C9-FD59-CED5-F34EFFC0F7A1}" dt="2025-11-02T11:17:06.074" v="13"/>
          <ac:spMkLst>
            <pc:docMk/>
            <pc:sldMk cId="4289978927" sldId="264"/>
            <ac:spMk id="12" creationId="{5B7778FC-632E-4DCA-A7CB-0D7731CCF970}"/>
          </ac:spMkLst>
        </pc:spChg>
        <pc:spChg chg="add">
          <ac:chgData name="Maria Hussain (2436307)" userId="S::2436307@student.uwtsd.ac.uk::b2965959-d862-43ec-bafb-ef4bc47fe4db" providerId="AD" clId="Web-{C8CDB3DD-C2C9-FD59-CED5-F34EFFC0F7A1}" dt="2025-11-02T11:17:06.074" v="13"/>
          <ac:spMkLst>
            <pc:docMk/>
            <pc:sldMk cId="4289978927" sldId="264"/>
            <ac:spMk id="14" creationId="{FA23A907-97FB-4A8F-880A-DD77401C4296}"/>
          </ac:spMkLst>
        </pc:spChg>
      </pc:sldChg>
    </pc:docChg>
  </pc:docChgLst>
  <pc:docChgLst>
    <pc:chgData name="Maria Hussain (2436307)" userId="S::2436307@student.uwtsd.ac.uk::b2965959-d862-43ec-bafb-ef4bc47fe4db" providerId="AD" clId="Web-{025A36C7-74A6-6ABD-FF56-2C451D91F606}"/>
    <pc:docChg chg="addSld modSld">
      <pc:chgData name="Maria Hussain (2436307)" userId="S::2436307@student.uwtsd.ac.uk::b2965959-d862-43ec-bafb-ef4bc47fe4db" providerId="AD" clId="Web-{025A36C7-74A6-6ABD-FF56-2C451D91F606}" dt="2025-11-08T12:34:22.679" v="30"/>
      <pc:docMkLst>
        <pc:docMk/>
      </pc:docMkLst>
      <pc:sldChg chg="delSp modSp mod setBg setClrOvrMap">
        <pc:chgData name="Maria Hussain (2436307)" userId="S::2436307@student.uwtsd.ac.uk::b2965959-d862-43ec-bafb-ef4bc47fe4db" providerId="AD" clId="Web-{025A36C7-74A6-6ABD-FF56-2C451D91F606}" dt="2025-11-08T10:37:40.107" v="1" actId="1076"/>
        <pc:sldMkLst>
          <pc:docMk/>
          <pc:sldMk cId="109857222" sldId="256"/>
        </pc:sldMkLst>
        <pc:spChg chg="del">
          <ac:chgData name="Maria Hussain (2436307)" userId="S::2436307@student.uwtsd.ac.uk::b2965959-d862-43ec-bafb-ef4bc47fe4db" providerId="AD" clId="Web-{025A36C7-74A6-6ABD-FF56-2C451D91F606}" dt="2025-11-08T10:37:34.435" v="0"/>
          <ac:spMkLst>
            <pc:docMk/>
            <pc:sldMk cId="109857222" sldId="256"/>
            <ac:spMk id="12" creationId="{E51BA4DF-2BD4-4EC2-B1DB-B27C8AC71864}"/>
          </ac:spMkLst>
        </pc:spChg>
        <pc:graphicFrameChg chg="mod modGraphic">
          <ac:chgData name="Maria Hussain (2436307)" userId="S::2436307@student.uwtsd.ac.uk::b2965959-d862-43ec-bafb-ef4bc47fe4db" providerId="AD" clId="Web-{025A36C7-74A6-6ABD-FF56-2C451D91F606}" dt="2025-11-08T10:37:40.107" v="1" actId="1076"/>
          <ac:graphicFrameMkLst>
            <pc:docMk/>
            <pc:sldMk cId="109857222" sldId="256"/>
            <ac:graphicFrameMk id="4" creationId="{DF39C1A4-CDE1-C8EF-E3F9-7F4EFB29DB9A}"/>
          </ac:graphicFrameMkLst>
        </pc:graphicFrameChg>
        <pc:picChg chg="mod">
          <ac:chgData name="Maria Hussain (2436307)" userId="S::2436307@student.uwtsd.ac.uk::b2965959-d862-43ec-bafb-ef4bc47fe4db" providerId="AD" clId="Web-{025A36C7-74A6-6ABD-FF56-2C451D91F606}" dt="2025-11-08T10:37:34.435" v="0"/>
          <ac:picMkLst>
            <pc:docMk/>
            <pc:sldMk cId="109857222" sldId="256"/>
            <ac:picMk id="13" creationId="{24514860-6404-B753-5870-EE7786C09F50}"/>
          </ac:picMkLst>
        </pc:picChg>
      </pc:sldChg>
      <pc:sldChg chg="modSp">
        <pc:chgData name="Maria Hussain (2436307)" userId="S::2436307@student.uwtsd.ac.uk::b2965959-d862-43ec-bafb-ef4bc47fe4db" providerId="AD" clId="Web-{025A36C7-74A6-6ABD-FF56-2C451D91F606}" dt="2025-11-08T10:38:27.158" v="3" actId="20577"/>
        <pc:sldMkLst>
          <pc:docMk/>
          <pc:sldMk cId="2061996828" sldId="257"/>
        </pc:sldMkLst>
        <pc:spChg chg="mod">
          <ac:chgData name="Maria Hussain (2436307)" userId="S::2436307@student.uwtsd.ac.uk::b2965959-d862-43ec-bafb-ef4bc47fe4db" providerId="AD" clId="Web-{025A36C7-74A6-6ABD-FF56-2C451D91F606}" dt="2025-11-08T10:38:27.158" v="3" actId="20577"/>
          <ac:spMkLst>
            <pc:docMk/>
            <pc:sldMk cId="2061996828" sldId="257"/>
            <ac:spMk id="2" creationId="{95249E6F-472A-DDEF-664B-B4BCFA85FD50}"/>
          </ac:spMkLst>
        </pc:spChg>
      </pc:sldChg>
      <pc:sldChg chg="addSp delSp modSp mod setBg setClrOvrMap">
        <pc:chgData name="Maria Hussain (2436307)" userId="S::2436307@student.uwtsd.ac.uk::b2965959-d862-43ec-bafb-ef4bc47fe4db" providerId="AD" clId="Web-{025A36C7-74A6-6ABD-FF56-2C451D91F606}" dt="2025-11-08T12:19:11.895" v="13" actId="14100"/>
        <pc:sldMkLst>
          <pc:docMk/>
          <pc:sldMk cId="876650566" sldId="259"/>
        </pc:sldMkLst>
        <pc:spChg chg="mod ord">
          <ac:chgData name="Maria Hussain (2436307)" userId="S::2436307@student.uwtsd.ac.uk::b2965959-d862-43ec-bafb-ef4bc47fe4db" providerId="AD" clId="Web-{025A36C7-74A6-6ABD-FF56-2C451D91F606}" dt="2025-11-08T12:18:59.489" v="11"/>
          <ac:spMkLst>
            <pc:docMk/>
            <pc:sldMk cId="876650566" sldId="259"/>
            <ac:spMk id="2" creationId="{CD8DCA6B-D372-AFCE-61C8-ACE779A7926F}"/>
          </ac:spMkLst>
        </pc:spChg>
        <pc:spChg chg="del">
          <ac:chgData name="Maria Hussain (2436307)" userId="S::2436307@student.uwtsd.ac.uk::b2965959-d862-43ec-bafb-ef4bc47fe4db" providerId="AD" clId="Web-{025A36C7-74A6-6ABD-FF56-2C451D91F606}" dt="2025-11-08T10:38:47.644" v="4"/>
          <ac:spMkLst>
            <pc:docMk/>
            <pc:sldMk cId="876650566" sldId="259"/>
            <ac:spMk id="27" creationId="{2EB492CD-616E-47F8-933B-5E2D952A0593}"/>
          </ac:spMkLst>
        </pc:spChg>
        <pc:spChg chg="del">
          <ac:chgData name="Maria Hussain (2436307)" userId="S::2436307@student.uwtsd.ac.uk::b2965959-d862-43ec-bafb-ef4bc47fe4db" providerId="AD" clId="Web-{025A36C7-74A6-6ABD-FF56-2C451D91F606}" dt="2025-11-08T10:38:47.644" v="4"/>
          <ac:spMkLst>
            <pc:docMk/>
            <pc:sldMk cId="876650566" sldId="259"/>
            <ac:spMk id="28" creationId="{59383CF9-23B5-4335-9B21-1791C4CF1C75}"/>
          </ac:spMkLst>
        </pc:spChg>
        <pc:spChg chg="del">
          <ac:chgData name="Maria Hussain (2436307)" userId="S::2436307@student.uwtsd.ac.uk::b2965959-d862-43ec-bafb-ef4bc47fe4db" providerId="AD" clId="Web-{025A36C7-74A6-6ABD-FF56-2C451D91F606}" dt="2025-11-08T10:38:47.644" v="4"/>
          <ac:spMkLst>
            <pc:docMk/>
            <pc:sldMk cId="876650566" sldId="259"/>
            <ac:spMk id="29" creationId="{0007FE00-9498-4706-B255-6437B0252C02}"/>
          </ac:spMkLst>
        </pc:spChg>
        <pc:spChg chg="add del">
          <ac:chgData name="Maria Hussain (2436307)" userId="S::2436307@student.uwtsd.ac.uk::b2965959-d862-43ec-bafb-ef4bc47fe4db" providerId="AD" clId="Web-{025A36C7-74A6-6ABD-FF56-2C451D91F606}" dt="2025-11-08T12:18:59.489" v="11"/>
          <ac:spMkLst>
            <pc:docMk/>
            <pc:sldMk cId="876650566" sldId="259"/>
            <ac:spMk id="34" creationId="{C4285719-470E-454C-AF62-8323075F1F5B}"/>
          </ac:spMkLst>
        </pc:spChg>
        <pc:spChg chg="add del">
          <ac:chgData name="Maria Hussain (2436307)" userId="S::2436307@student.uwtsd.ac.uk::b2965959-d862-43ec-bafb-ef4bc47fe4db" providerId="AD" clId="Web-{025A36C7-74A6-6ABD-FF56-2C451D91F606}" dt="2025-11-08T12:18:59.489" v="11"/>
          <ac:spMkLst>
            <pc:docMk/>
            <pc:sldMk cId="876650566" sldId="259"/>
            <ac:spMk id="36" creationId="{CD9FE4EF-C4D8-49A0-B2FF-81D8DB7D8A24}"/>
          </ac:spMkLst>
        </pc:spChg>
        <pc:spChg chg="add del">
          <ac:chgData name="Maria Hussain (2436307)" userId="S::2436307@student.uwtsd.ac.uk::b2965959-d862-43ec-bafb-ef4bc47fe4db" providerId="AD" clId="Web-{025A36C7-74A6-6ABD-FF56-2C451D91F606}" dt="2025-11-08T12:18:59.489" v="11"/>
          <ac:spMkLst>
            <pc:docMk/>
            <pc:sldMk cId="876650566" sldId="259"/>
            <ac:spMk id="38" creationId="{4300840D-0A0B-4512-BACA-B439D5B9C57C}"/>
          </ac:spMkLst>
        </pc:spChg>
        <pc:spChg chg="add del">
          <ac:chgData name="Maria Hussain (2436307)" userId="S::2436307@student.uwtsd.ac.uk::b2965959-d862-43ec-bafb-ef4bc47fe4db" providerId="AD" clId="Web-{025A36C7-74A6-6ABD-FF56-2C451D91F606}" dt="2025-11-08T12:18:59.489" v="11"/>
          <ac:spMkLst>
            <pc:docMk/>
            <pc:sldMk cId="876650566" sldId="259"/>
            <ac:spMk id="40" creationId="{D2B78728-A580-49A7-84F9-6EF6F583ADE0}"/>
          </ac:spMkLst>
        </pc:spChg>
        <pc:spChg chg="add del">
          <ac:chgData name="Maria Hussain (2436307)" userId="S::2436307@student.uwtsd.ac.uk::b2965959-d862-43ec-bafb-ef4bc47fe4db" providerId="AD" clId="Web-{025A36C7-74A6-6ABD-FF56-2C451D91F606}" dt="2025-11-08T12:18:59.489" v="11"/>
          <ac:spMkLst>
            <pc:docMk/>
            <pc:sldMk cId="876650566" sldId="259"/>
            <ac:spMk id="42" creationId="{38FAA1A1-D861-433F-88FA-1E9D6FD31D11}"/>
          </ac:spMkLst>
        </pc:spChg>
        <pc:spChg chg="add del mod">
          <ac:chgData name="Maria Hussain (2436307)" userId="S::2436307@student.uwtsd.ac.uk::b2965959-d862-43ec-bafb-ef4bc47fe4db" providerId="AD" clId="Web-{025A36C7-74A6-6ABD-FF56-2C451D91F606}" dt="2025-11-08T12:18:50.255" v="8"/>
          <ac:spMkLst>
            <pc:docMk/>
            <pc:sldMk cId="876650566" sldId="259"/>
            <ac:spMk id="43" creationId="{C8AFDD18-0DFA-FF85-3F4A-AA067B10E51A}"/>
          </ac:spMkLst>
        </pc:spChg>
        <pc:spChg chg="add del">
          <ac:chgData name="Maria Hussain (2436307)" userId="S::2436307@student.uwtsd.ac.uk::b2965959-d862-43ec-bafb-ef4bc47fe4db" providerId="AD" clId="Web-{025A36C7-74A6-6ABD-FF56-2C451D91F606}" dt="2025-11-08T12:18:59.489" v="11"/>
          <ac:spMkLst>
            <pc:docMk/>
            <pc:sldMk cId="876650566" sldId="259"/>
            <ac:spMk id="44" creationId="{8D71EDA1-87BF-4D5D-AB79-F346FD19278A}"/>
          </ac:spMkLst>
        </pc:spChg>
        <pc:spChg chg="add del">
          <ac:chgData name="Maria Hussain (2436307)" userId="S::2436307@student.uwtsd.ac.uk::b2965959-d862-43ec-bafb-ef4bc47fe4db" providerId="AD" clId="Web-{025A36C7-74A6-6ABD-FF56-2C451D91F606}" dt="2025-11-08T12:18:59.364" v="10"/>
          <ac:spMkLst>
            <pc:docMk/>
            <pc:sldMk cId="876650566" sldId="259"/>
            <ac:spMk id="49" creationId="{9F7D5CDA-D291-4307-BF55-1381FED29634}"/>
          </ac:spMkLst>
        </pc:spChg>
        <pc:graphicFrameChg chg="add del mod modGraphic">
          <ac:chgData name="Maria Hussain (2436307)" userId="S::2436307@student.uwtsd.ac.uk::b2965959-d862-43ec-bafb-ef4bc47fe4db" providerId="AD" clId="Web-{025A36C7-74A6-6ABD-FF56-2C451D91F606}" dt="2025-11-08T12:19:11.895" v="13" actId="14100"/>
          <ac:graphicFrameMkLst>
            <pc:docMk/>
            <pc:sldMk cId="876650566" sldId="259"/>
            <ac:graphicFrameMk id="5" creationId="{FF74DA1F-1040-0B50-767B-3135A15EF1B4}"/>
          </ac:graphicFrameMkLst>
        </pc:graphicFrameChg>
        <pc:picChg chg="mod">
          <ac:chgData name="Maria Hussain (2436307)" userId="S::2436307@student.uwtsd.ac.uk::b2965959-d862-43ec-bafb-ef4bc47fe4db" providerId="AD" clId="Web-{025A36C7-74A6-6ABD-FF56-2C451D91F606}" dt="2025-11-08T12:18:59.489" v="11"/>
          <ac:picMkLst>
            <pc:docMk/>
            <pc:sldMk cId="876650566" sldId="259"/>
            <ac:picMk id="6" creationId="{5F501E66-CD3A-8B44-5D43-54894A46DA1D}"/>
          </ac:picMkLst>
        </pc:picChg>
      </pc:sldChg>
      <pc:sldChg chg="addSp delSp modSp">
        <pc:chgData name="Maria Hussain (2436307)" userId="S::2436307@student.uwtsd.ac.uk::b2965959-d862-43ec-bafb-ef4bc47fe4db" providerId="AD" clId="Web-{025A36C7-74A6-6ABD-FF56-2C451D91F606}" dt="2025-11-08T12:31:49.520" v="19"/>
        <pc:sldMkLst>
          <pc:docMk/>
          <pc:sldMk cId="1264685254" sldId="260"/>
        </pc:sldMkLst>
        <pc:spChg chg="add del mod">
          <ac:chgData name="Maria Hussain (2436307)" userId="S::2436307@student.uwtsd.ac.uk::b2965959-d862-43ec-bafb-ef4bc47fe4db" providerId="AD" clId="Web-{025A36C7-74A6-6ABD-FF56-2C451D91F606}" dt="2025-11-08T12:31:49.520" v="19"/>
          <ac:spMkLst>
            <pc:docMk/>
            <pc:sldMk cId="1264685254" sldId="260"/>
            <ac:spMk id="44" creationId="{DA0FBE0B-A53C-AAA9-39EC-CBAECCCADCBD}"/>
          </ac:spMkLst>
        </pc:spChg>
        <pc:graphicFrameChg chg="add del modGraphic">
          <ac:chgData name="Maria Hussain (2436307)" userId="S::2436307@student.uwtsd.ac.uk::b2965959-d862-43ec-bafb-ef4bc47fe4db" providerId="AD" clId="Web-{025A36C7-74A6-6ABD-FF56-2C451D91F606}" dt="2025-11-08T12:31:49.520" v="19"/>
          <ac:graphicFrameMkLst>
            <pc:docMk/>
            <pc:sldMk cId="1264685254" sldId="260"/>
            <ac:graphicFrameMk id="14" creationId="{06384665-6714-00C8-F2D7-C93165A687F6}"/>
          </ac:graphicFrameMkLst>
        </pc:graphicFrameChg>
      </pc:sldChg>
      <pc:sldChg chg="modSp">
        <pc:chgData name="Maria Hussain (2436307)" userId="S::2436307@student.uwtsd.ac.uk::b2965959-d862-43ec-bafb-ef4bc47fe4db" providerId="AD" clId="Web-{025A36C7-74A6-6ABD-FF56-2C451D91F606}" dt="2025-11-08T12:33:40.428" v="23" actId="20577"/>
        <pc:sldMkLst>
          <pc:docMk/>
          <pc:sldMk cId="1004378588" sldId="261"/>
        </pc:sldMkLst>
        <pc:spChg chg="mod">
          <ac:chgData name="Maria Hussain (2436307)" userId="S::2436307@student.uwtsd.ac.uk::b2965959-d862-43ec-bafb-ef4bc47fe4db" providerId="AD" clId="Web-{025A36C7-74A6-6ABD-FF56-2C451D91F606}" dt="2025-11-08T12:33:40.428" v="23" actId="20577"/>
          <ac:spMkLst>
            <pc:docMk/>
            <pc:sldMk cId="1004378588" sldId="261"/>
            <ac:spMk id="18" creationId="{BF7C025D-EE95-CCC3-6080-82B6275440C8}"/>
          </ac:spMkLst>
        </pc:spChg>
      </pc:sldChg>
      <pc:sldChg chg="modSp new">
        <pc:chgData name="Maria Hussain (2436307)" userId="S::2436307@student.uwtsd.ac.uk::b2965959-d862-43ec-bafb-ef4bc47fe4db" providerId="AD" clId="Web-{025A36C7-74A6-6ABD-FF56-2C451D91F606}" dt="2025-11-08T12:34:11.522" v="29" actId="20577"/>
        <pc:sldMkLst>
          <pc:docMk/>
          <pc:sldMk cId="2382153184" sldId="265"/>
        </pc:sldMkLst>
        <pc:spChg chg="mod">
          <ac:chgData name="Maria Hussain (2436307)" userId="S::2436307@student.uwtsd.ac.uk::b2965959-d862-43ec-bafb-ef4bc47fe4db" providerId="AD" clId="Web-{025A36C7-74A6-6ABD-FF56-2C451D91F606}" dt="2025-11-08T12:34:11.522" v="29" actId="20577"/>
          <ac:spMkLst>
            <pc:docMk/>
            <pc:sldMk cId="2382153184" sldId="265"/>
            <ac:spMk id="2" creationId="{B437EA78-1AA0-FF67-46BF-D913EA754974}"/>
          </ac:spMkLst>
        </pc:spChg>
      </pc:sldChg>
      <pc:sldChg chg="new">
        <pc:chgData name="Maria Hussain (2436307)" userId="S::2436307@student.uwtsd.ac.uk::b2965959-d862-43ec-bafb-ef4bc47fe4db" providerId="AD" clId="Web-{025A36C7-74A6-6ABD-FF56-2C451D91F606}" dt="2025-11-08T12:34:22.679" v="30"/>
        <pc:sldMkLst>
          <pc:docMk/>
          <pc:sldMk cId="611039936" sldId="266"/>
        </pc:sldMkLst>
      </pc:sldChg>
    </pc:docChg>
  </pc:docChgLst>
  <pc:docChgLst>
    <pc:chgData name="Kiran Rehman (2437752)" userId="S::2437752@student.uwtsd.ac.uk::c621d629-0134-4e8e-a112-0804d40e3d59" providerId="AD" clId="Web-{85E30675-87F1-D802-1EA5-23880AD26176}"/>
    <pc:docChg chg="modSld sldOrd">
      <pc:chgData name="Kiran Rehman (2437752)" userId="S::2437752@student.uwtsd.ac.uk::c621d629-0134-4e8e-a112-0804d40e3d59" providerId="AD" clId="Web-{85E30675-87F1-D802-1EA5-23880AD26176}" dt="2025-11-09T11:53:58.103" v="8"/>
      <pc:docMkLst>
        <pc:docMk/>
      </pc:docMkLst>
      <pc:sldChg chg="modSp">
        <pc:chgData name="Kiran Rehman (2437752)" userId="S::2437752@student.uwtsd.ac.uk::c621d629-0134-4e8e-a112-0804d40e3d59" providerId="AD" clId="Web-{85E30675-87F1-D802-1EA5-23880AD26176}" dt="2025-11-09T11:48:22.084" v="1" actId="20577"/>
        <pc:sldMkLst>
          <pc:docMk/>
          <pc:sldMk cId="2418818769" sldId="258"/>
        </pc:sldMkLst>
        <pc:graphicFrameChg chg="modGraphic">
          <ac:chgData name="Kiran Rehman (2437752)" userId="S::2437752@student.uwtsd.ac.uk::c621d629-0134-4e8e-a112-0804d40e3d59" providerId="AD" clId="Web-{85E30675-87F1-D802-1EA5-23880AD26176}" dt="2025-11-09T11:48:22.084" v="1" actId="20577"/>
          <ac:graphicFrameMkLst>
            <pc:docMk/>
            <pc:sldMk cId="2418818769" sldId="258"/>
            <ac:graphicFrameMk id="5" creationId="{DFE7D72E-89E6-70BF-D357-BDABB2AD9F56}"/>
          </ac:graphicFrameMkLst>
        </pc:graphicFrameChg>
      </pc:sldChg>
      <pc:sldChg chg="ord">
        <pc:chgData name="Kiran Rehman (2437752)" userId="S::2437752@student.uwtsd.ac.uk::c621d629-0134-4e8e-a112-0804d40e3d59" providerId="AD" clId="Web-{85E30675-87F1-D802-1EA5-23880AD26176}" dt="2025-11-09T11:53:58.103" v="8"/>
        <pc:sldMkLst>
          <pc:docMk/>
          <pc:sldMk cId="876650566" sldId="259"/>
        </pc:sldMkLst>
      </pc:sldChg>
      <pc:sldChg chg="ord">
        <pc:chgData name="Kiran Rehman (2437752)" userId="S::2437752@student.uwtsd.ac.uk::c621d629-0134-4e8e-a112-0804d40e3d59" providerId="AD" clId="Web-{85E30675-87F1-D802-1EA5-23880AD26176}" dt="2025-11-09T11:53:56.228" v="7"/>
        <pc:sldMkLst>
          <pc:docMk/>
          <pc:sldMk cId="1264685254" sldId="260"/>
        </pc:sldMkLst>
      </pc:sldChg>
      <pc:sldChg chg="ord">
        <pc:chgData name="Kiran Rehman (2437752)" userId="S::2437752@student.uwtsd.ac.uk::c621d629-0134-4e8e-a112-0804d40e3d59" providerId="AD" clId="Web-{85E30675-87F1-D802-1EA5-23880AD26176}" dt="2025-11-09T11:53:31.322" v="2"/>
        <pc:sldMkLst>
          <pc:docMk/>
          <pc:sldMk cId="1004378588" sldId="261"/>
        </pc:sldMkLst>
      </pc:sldChg>
      <pc:sldChg chg="ord">
        <pc:chgData name="Kiran Rehman (2437752)" userId="S::2437752@student.uwtsd.ac.uk::c621d629-0134-4e8e-a112-0804d40e3d59" providerId="AD" clId="Web-{85E30675-87F1-D802-1EA5-23880AD26176}" dt="2025-11-09T11:53:53.087" v="5"/>
        <pc:sldMkLst>
          <pc:docMk/>
          <pc:sldMk cId="2382153184" sldId="265"/>
        </pc:sldMkLst>
      </pc:sldChg>
      <pc:sldChg chg="ord">
        <pc:chgData name="Kiran Rehman (2437752)" userId="S::2437752@student.uwtsd.ac.uk::c621d629-0134-4e8e-a112-0804d40e3d59" providerId="AD" clId="Web-{85E30675-87F1-D802-1EA5-23880AD26176}" dt="2025-11-09T11:53:53.087" v="6"/>
        <pc:sldMkLst>
          <pc:docMk/>
          <pc:sldMk cId="611039936" sldId="266"/>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6.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8D130FE5-1F97-4DC6-B71B-B4FBCBA82EA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D21518B-1EDE-4D40-8AAB-F7A6C7BA5C01}">
      <dgm:prSet/>
      <dgm:spPr/>
      <dgm:t>
        <a:bodyPr/>
        <a:lstStyle/>
        <a:p>
          <a:pPr rtl="0"/>
          <a:r>
            <a:rPr lang="en-GB" b="1">
              <a:latin typeface="Aptos Display" panose="020F0302020204030204"/>
            </a:rPr>
            <a:t>Group Members: </a:t>
          </a:r>
          <a:endParaRPr lang="en-US" b="0">
            <a:latin typeface="Aptos Display" panose="020F0302020204030204"/>
          </a:endParaRPr>
        </a:p>
      </dgm:t>
    </dgm:pt>
    <dgm:pt modelId="{373B162C-B966-4DF6-BC86-5A0287B86027}" type="parTrans" cxnId="{2AE568FF-DA85-468E-914F-E2924F6FD4B7}">
      <dgm:prSet/>
      <dgm:spPr/>
      <dgm:t>
        <a:bodyPr/>
        <a:lstStyle/>
        <a:p>
          <a:endParaRPr lang="en-US"/>
        </a:p>
      </dgm:t>
    </dgm:pt>
    <dgm:pt modelId="{5FB96C17-61A8-43AC-A0D6-79AE231262CF}" type="sibTrans" cxnId="{2AE568FF-DA85-468E-914F-E2924F6FD4B7}">
      <dgm:prSet/>
      <dgm:spPr/>
      <dgm:t>
        <a:bodyPr/>
        <a:lstStyle/>
        <a:p>
          <a:endParaRPr lang="en-US"/>
        </a:p>
      </dgm:t>
    </dgm:pt>
    <dgm:pt modelId="{73019ACC-47C0-441D-9F77-A68F064815C2}">
      <dgm:prSet/>
      <dgm:spPr/>
      <dgm:t>
        <a:bodyPr/>
        <a:lstStyle/>
        <a:p>
          <a:pPr rtl="0"/>
          <a:r>
            <a:rPr lang="en-GB" b="1"/>
            <a:t>Lecturer’s Name: </a:t>
          </a:r>
          <a:r>
            <a:rPr lang="en-GB" b="1">
              <a:latin typeface="Aptos Display" panose="020F0302020204030204"/>
            </a:rPr>
            <a:t>Abdallah Naser</a:t>
          </a:r>
          <a:endParaRPr lang="en-GB"/>
        </a:p>
      </dgm:t>
    </dgm:pt>
    <dgm:pt modelId="{A8C434E2-CB5B-4E45-9F60-68A7100F1A9B}" type="parTrans" cxnId="{B52814E5-F639-4E4A-B39F-842E86172AA6}">
      <dgm:prSet/>
      <dgm:spPr/>
      <dgm:t>
        <a:bodyPr/>
        <a:lstStyle/>
        <a:p>
          <a:endParaRPr lang="en-US"/>
        </a:p>
      </dgm:t>
    </dgm:pt>
    <dgm:pt modelId="{3BC5EDF8-1ECA-444D-AEE0-46818CCDA12C}" type="sibTrans" cxnId="{B52814E5-F639-4E4A-B39F-842E86172AA6}">
      <dgm:prSet/>
      <dgm:spPr/>
      <dgm:t>
        <a:bodyPr/>
        <a:lstStyle/>
        <a:p>
          <a:endParaRPr lang="en-US"/>
        </a:p>
      </dgm:t>
    </dgm:pt>
    <dgm:pt modelId="{052456DF-35F7-42C7-A456-46C32A2FBAD6}">
      <dgm:prSet/>
      <dgm:spPr/>
      <dgm:t>
        <a:bodyPr/>
        <a:lstStyle/>
        <a:p>
          <a:pPr rtl="0"/>
          <a:r>
            <a:rPr lang="en-GB" b="1"/>
            <a:t>Module Name: </a:t>
          </a:r>
          <a:r>
            <a:rPr lang="en-GB" b="1">
              <a:latin typeface="Arial"/>
              <a:cs typeface="Arial"/>
            </a:rPr>
            <a:t>Effective Teamwork and Communication</a:t>
          </a:r>
          <a:endParaRPr lang="en-GB" b="0">
            <a:latin typeface="Arial"/>
            <a:cs typeface="Arial"/>
          </a:endParaRPr>
        </a:p>
      </dgm:t>
    </dgm:pt>
    <dgm:pt modelId="{1C77A764-1419-450A-B3AC-128DB886D862}" type="parTrans" cxnId="{6AA57EBF-F467-4FB8-BEB4-47BE6ECFCF27}">
      <dgm:prSet/>
      <dgm:spPr/>
      <dgm:t>
        <a:bodyPr/>
        <a:lstStyle/>
        <a:p>
          <a:endParaRPr lang="en-US"/>
        </a:p>
      </dgm:t>
    </dgm:pt>
    <dgm:pt modelId="{48523455-61F3-4D1C-B130-A5E85D88485A}" type="sibTrans" cxnId="{6AA57EBF-F467-4FB8-BEB4-47BE6ECFCF27}">
      <dgm:prSet/>
      <dgm:spPr/>
      <dgm:t>
        <a:bodyPr/>
        <a:lstStyle/>
        <a:p>
          <a:endParaRPr lang="en-US"/>
        </a:p>
      </dgm:t>
    </dgm:pt>
    <dgm:pt modelId="{D2FDD1FC-8CBB-45E1-923E-50C44DA8E43E}">
      <dgm:prSet phldr="0"/>
      <dgm:spPr/>
      <dgm:t>
        <a:bodyPr/>
        <a:lstStyle/>
        <a:p>
          <a:pPr rtl="0"/>
          <a:r>
            <a:rPr lang="en-GB" b="1">
              <a:latin typeface="Calibri"/>
              <a:ea typeface="Calibri"/>
              <a:cs typeface="Calibri"/>
            </a:rPr>
            <a:t>Module Code:</a:t>
          </a:r>
          <a:r>
            <a:rPr lang="en-GB" b="0">
              <a:latin typeface="Calibri"/>
              <a:ea typeface="Calibri"/>
              <a:cs typeface="Calibri"/>
            </a:rPr>
            <a:t> LCLM 4003</a:t>
          </a:r>
          <a:endParaRPr lang="en-GB" b="1">
            <a:latin typeface="Aptos Display" panose="020F0302020204030204"/>
          </a:endParaRPr>
        </a:p>
      </dgm:t>
    </dgm:pt>
    <dgm:pt modelId="{B1827AF9-59B2-42A6-B963-A10B68804C23}" type="parTrans" cxnId="{4DE240B5-2E99-4BC7-B853-D6775E74E941}">
      <dgm:prSet/>
      <dgm:spPr/>
    </dgm:pt>
    <dgm:pt modelId="{8D23BBFA-C5C4-4496-A9D7-8AB013B2CD2F}" type="sibTrans" cxnId="{4DE240B5-2E99-4BC7-B853-D6775E74E941}">
      <dgm:prSet/>
      <dgm:spPr/>
      <dgm:t>
        <a:bodyPr/>
        <a:lstStyle/>
        <a:p>
          <a:endParaRPr lang="en-US"/>
        </a:p>
      </dgm:t>
    </dgm:pt>
    <dgm:pt modelId="{62B3293D-F70E-43DC-9207-EE41A610E338}">
      <dgm:prSet phldr="0"/>
      <dgm:spPr/>
      <dgm:t>
        <a:bodyPr/>
        <a:lstStyle/>
        <a:p>
          <a:pPr rtl="0"/>
          <a:r>
            <a:rPr lang="en-GB" b="1">
              <a:latin typeface="Calibri"/>
              <a:ea typeface="Calibri"/>
              <a:cs typeface="Calibri"/>
            </a:rPr>
            <a:t>Component 2:</a:t>
          </a:r>
          <a:r>
            <a:rPr lang="en-GB" b="0">
              <a:latin typeface="Calibri"/>
              <a:ea typeface="Calibri"/>
              <a:cs typeface="Calibri"/>
            </a:rPr>
            <a:t> Communication problems at Flight Foods Ltd</a:t>
          </a:r>
          <a:r>
            <a:rPr lang="en-GB" b="1">
              <a:latin typeface="Arial"/>
              <a:cs typeface="Arial"/>
            </a:rPr>
            <a:t>  </a:t>
          </a:r>
          <a:endParaRPr lang="en-US"/>
        </a:p>
      </dgm:t>
    </dgm:pt>
    <dgm:pt modelId="{9D4BF8BE-DA20-4ABE-BF55-D935E6887B2A}" type="parTrans" cxnId="{87123DFA-2184-4AAB-9DE7-872A68C2D870}">
      <dgm:prSet/>
      <dgm:spPr/>
    </dgm:pt>
    <dgm:pt modelId="{FC787DE5-6586-44C6-B225-DC76E493E14B}" type="sibTrans" cxnId="{87123DFA-2184-4AAB-9DE7-872A68C2D870}">
      <dgm:prSet/>
      <dgm:spPr/>
    </dgm:pt>
    <dgm:pt modelId="{CF33206B-1E54-4BBE-BF6B-CE5E3ADEB748}">
      <dgm:prSet phldr="0"/>
      <dgm:spPr/>
      <dgm:t>
        <a:bodyPr/>
        <a:lstStyle/>
        <a:p>
          <a:pPr rtl="0"/>
          <a:r>
            <a:rPr lang="en-GB" b="0">
              <a:latin typeface="Calibri"/>
              <a:ea typeface="Calibri"/>
              <a:cs typeface="Calibri"/>
            </a:rPr>
            <a:t>Kiran Rehman –2437752</a:t>
          </a:r>
          <a:endParaRPr lang="en-GB" b="0">
            <a:latin typeface="Aptos Display"/>
            <a:ea typeface="Calibri"/>
            <a:cs typeface="Calibri"/>
          </a:endParaRPr>
        </a:p>
      </dgm:t>
    </dgm:pt>
    <dgm:pt modelId="{953CE9D3-2503-4364-B2DB-379DA31017FB}" type="parTrans" cxnId="{A4F18AAA-6A97-4F16-98E6-00224A5C636C}">
      <dgm:prSet/>
      <dgm:spPr/>
    </dgm:pt>
    <dgm:pt modelId="{C6196E81-F056-4197-B0CF-C578DBB3E7CF}" type="sibTrans" cxnId="{A4F18AAA-6A97-4F16-98E6-00224A5C636C}">
      <dgm:prSet/>
      <dgm:spPr/>
      <dgm:t>
        <a:bodyPr/>
        <a:lstStyle/>
        <a:p>
          <a:endParaRPr lang="en-US"/>
        </a:p>
      </dgm:t>
    </dgm:pt>
    <dgm:pt modelId="{99611260-9427-4241-B518-ABBE0D11A2D7}">
      <dgm:prSet phldr="0"/>
      <dgm:spPr/>
      <dgm:t>
        <a:bodyPr/>
        <a:lstStyle/>
        <a:p>
          <a:pPr rtl="0"/>
          <a:r>
            <a:rPr lang="en-GB" b="0">
              <a:latin typeface="Calibri"/>
            </a:rPr>
            <a:t>Kalem</a:t>
          </a:r>
          <a:r>
            <a:rPr lang="en-GB">
              <a:latin typeface="Calibri"/>
            </a:rPr>
            <a:t> Rehman Ghouse - 2437709</a:t>
          </a:r>
        </a:p>
      </dgm:t>
    </dgm:pt>
    <dgm:pt modelId="{1B3D649E-BD64-40B3-8F07-3DBA063A8479}" type="parTrans" cxnId="{BABAC802-458A-4817-AEC2-F6A0F75A2A4A}">
      <dgm:prSet/>
      <dgm:spPr/>
    </dgm:pt>
    <dgm:pt modelId="{264DA4C6-D1BC-4679-9E7C-ADB099491F6F}" type="sibTrans" cxnId="{BABAC802-458A-4817-AEC2-F6A0F75A2A4A}">
      <dgm:prSet/>
      <dgm:spPr/>
      <dgm:t>
        <a:bodyPr/>
        <a:lstStyle/>
        <a:p>
          <a:endParaRPr lang="en-US"/>
        </a:p>
      </dgm:t>
    </dgm:pt>
    <dgm:pt modelId="{78B70E8B-F7B2-48ED-A559-E38E6FAD9901}">
      <dgm:prSet phldr="0"/>
      <dgm:spPr/>
      <dgm:t>
        <a:bodyPr/>
        <a:lstStyle/>
        <a:p>
          <a:r>
            <a:rPr lang="en-GB" b="1"/>
            <a:t> </a:t>
          </a:r>
          <a:r>
            <a:rPr lang="en-GB"/>
            <a:t>Maria </a:t>
          </a:r>
          <a:r>
            <a:rPr lang="en-GB">
              <a:latin typeface="Aptos Display" panose="020F0302020204030204"/>
            </a:rPr>
            <a:t>Hussain-</a:t>
          </a:r>
          <a:r>
            <a:rPr lang="en-GB">
              <a:latin typeface="Calibri"/>
              <a:ea typeface="Calibri"/>
              <a:cs typeface="Calibri"/>
            </a:rPr>
            <a:t> 2436307</a:t>
          </a:r>
          <a:endParaRPr lang="en-US"/>
        </a:p>
      </dgm:t>
    </dgm:pt>
    <dgm:pt modelId="{9C4439A0-C12D-4634-8F25-55EB32D047C6}" type="parTrans" cxnId="{3422D6F9-027E-4F9A-9345-527DEF99D4EF}">
      <dgm:prSet/>
      <dgm:spPr/>
    </dgm:pt>
    <dgm:pt modelId="{8364A68F-BF32-4CF4-A1FB-22C6DC1DC6F8}" type="sibTrans" cxnId="{3422D6F9-027E-4F9A-9345-527DEF99D4EF}">
      <dgm:prSet/>
      <dgm:spPr/>
      <dgm:t>
        <a:bodyPr/>
        <a:lstStyle/>
        <a:p>
          <a:endParaRPr lang="en-US"/>
        </a:p>
      </dgm:t>
    </dgm:pt>
    <dgm:pt modelId="{1E3A1D57-1AA9-493B-AAF4-019A252EF15B}" type="pres">
      <dgm:prSet presAssocID="{8D130FE5-1F97-4DC6-B71B-B4FBCBA82EA8}" presName="vert0" presStyleCnt="0">
        <dgm:presLayoutVars>
          <dgm:dir/>
          <dgm:animOne val="branch"/>
          <dgm:animLvl val="lvl"/>
        </dgm:presLayoutVars>
      </dgm:prSet>
      <dgm:spPr/>
    </dgm:pt>
    <dgm:pt modelId="{77C8F150-B04F-4193-B120-9CDF212AF629}" type="pres">
      <dgm:prSet presAssocID="{6D21518B-1EDE-4D40-8AAB-F7A6C7BA5C01}" presName="thickLine" presStyleLbl="alignNode1" presStyleIdx="0" presStyleCnt="8"/>
      <dgm:spPr/>
    </dgm:pt>
    <dgm:pt modelId="{0ED3A3CC-480F-4E1D-B2F5-8B58D2AD829D}" type="pres">
      <dgm:prSet presAssocID="{6D21518B-1EDE-4D40-8AAB-F7A6C7BA5C01}" presName="horz1" presStyleCnt="0"/>
      <dgm:spPr/>
    </dgm:pt>
    <dgm:pt modelId="{7B38488D-65C7-42F2-A472-F6B7CB779F85}" type="pres">
      <dgm:prSet presAssocID="{6D21518B-1EDE-4D40-8AAB-F7A6C7BA5C01}" presName="tx1" presStyleLbl="revTx" presStyleIdx="0" presStyleCnt="8"/>
      <dgm:spPr/>
    </dgm:pt>
    <dgm:pt modelId="{ABF33A3D-C76F-4B89-94CE-CEB45ADF6868}" type="pres">
      <dgm:prSet presAssocID="{6D21518B-1EDE-4D40-8AAB-F7A6C7BA5C01}" presName="vert1" presStyleCnt="0"/>
      <dgm:spPr/>
    </dgm:pt>
    <dgm:pt modelId="{AD86313B-43AB-4323-9F66-BCD626F2B12F}" type="pres">
      <dgm:prSet presAssocID="{78B70E8B-F7B2-48ED-A559-E38E6FAD9901}" presName="thickLine" presStyleLbl="alignNode1" presStyleIdx="1" presStyleCnt="8"/>
      <dgm:spPr/>
    </dgm:pt>
    <dgm:pt modelId="{639FF7C4-64F9-4212-B3F6-BFFC552E49BB}" type="pres">
      <dgm:prSet presAssocID="{78B70E8B-F7B2-48ED-A559-E38E6FAD9901}" presName="horz1" presStyleCnt="0"/>
      <dgm:spPr/>
    </dgm:pt>
    <dgm:pt modelId="{13357D88-A71F-4F00-8CD4-86FEEB561FBF}" type="pres">
      <dgm:prSet presAssocID="{78B70E8B-F7B2-48ED-A559-E38E6FAD9901}" presName="tx1" presStyleLbl="revTx" presStyleIdx="1" presStyleCnt="8"/>
      <dgm:spPr/>
    </dgm:pt>
    <dgm:pt modelId="{79DD1484-0865-45E9-BB40-43F7358F9639}" type="pres">
      <dgm:prSet presAssocID="{78B70E8B-F7B2-48ED-A559-E38E6FAD9901}" presName="vert1" presStyleCnt="0"/>
      <dgm:spPr/>
    </dgm:pt>
    <dgm:pt modelId="{86A6DDD0-5342-47B7-A994-285FE3A95FCA}" type="pres">
      <dgm:prSet presAssocID="{CF33206B-1E54-4BBE-BF6B-CE5E3ADEB748}" presName="thickLine" presStyleLbl="alignNode1" presStyleIdx="2" presStyleCnt="8"/>
      <dgm:spPr/>
    </dgm:pt>
    <dgm:pt modelId="{BD3269C4-9F48-468C-850C-4AD7A222CB58}" type="pres">
      <dgm:prSet presAssocID="{CF33206B-1E54-4BBE-BF6B-CE5E3ADEB748}" presName="horz1" presStyleCnt="0"/>
      <dgm:spPr/>
    </dgm:pt>
    <dgm:pt modelId="{A460BC7A-7348-431B-BCAD-3E77CF505436}" type="pres">
      <dgm:prSet presAssocID="{CF33206B-1E54-4BBE-BF6B-CE5E3ADEB748}" presName="tx1" presStyleLbl="revTx" presStyleIdx="2" presStyleCnt="8"/>
      <dgm:spPr/>
    </dgm:pt>
    <dgm:pt modelId="{E512CAA8-4424-434F-B724-7843ACDBEACC}" type="pres">
      <dgm:prSet presAssocID="{CF33206B-1E54-4BBE-BF6B-CE5E3ADEB748}" presName="vert1" presStyleCnt="0"/>
      <dgm:spPr/>
    </dgm:pt>
    <dgm:pt modelId="{164B3293-39CD-40F3-8697-22211249710B}" type="pres">
      <dgm:prSet presAssocID="{99611260-9427-4241-B518-ABBE0D11A2D7}" presName="thickLine" presStyleLbl="alignNode1" presStyleIdx="3" presStyleCnt="8"/>
      <dgm:spPr/>
    </dgm:pt>
    <dgm:pt modelId="{714F1F91-B47F-48A0-B623-BA9C0CB0E727}" type="pres">
      <dgm:prSet presAssocID="{99611260-9427-4241-B518-ABBE0D11A2D7}" presName="horz1" presStyleCnt="0"/>
      <dgm:spPr/>
    </dgm:pt>
    <dgm:pt modelId="{73C3FA7F-CE82-4A23-BC37-A807FECE418E}" type="pres">
      <dgm:prSet presAssocID="{99611260-9427-4241-B518-ABBE0D11A2D7}" presName="tx1" presStyleLbl="revTx" presStyleIdx="3" presStyleCnt="8"/>
      <dgm:spPr/>
    </dgm:pt>
    <dgm:pt modelId="{7F471E09-BD5C-485E-B123-F5728ED813C3}" type="pres">
      <dgm:prSet presAssocID="{99611260-9427-4241-B518-ABBE0D11A2D7}" presName="vert1" presStyleCnt="0"/>
      <dgm:spPr/>
    </dgm:pt>
    <dgm:pt modelId="{17CB790B-D392-4667-A6EE-3AF38FCBD20C}" type="pres">
      <dgm:prSet presAssocID="{73019ACC-47C0-441D-9F77-A68F064815C2}" presName="thickLine" presStyleLbl="alignNode1" presStyleIdx="4" presStyleCnt="8"/>
      <dgm:spPr/>
    </dgm:pt>
    <dgm:pt modelId="{130CE802-6E14-48EE-828C-53E174AF45EE}" type="pres">
      <dgm:prSet presAssocID="{73019ACC-47C0-441D-9F77-A68F064815C2}" presName="horz1" presStyleCnt="0"/>
      <dgm:spPr/>
    </dgm:pt>
    <dgm:pt modelId="{E6B0B2F1-C1BF-4E36-8002-11ECF93D360E}" type="pres">
      <dgm:prSet presAssocID="{73019ACC-47C0-441D-9F77-A68F064815C2}" presName="tx1" presStyleLbl="revTx" presStyleIdx="4" presStyleCnt="8"/>
      <dgm:spPr/>
    </dgm:pt>
    <dgm:pt modelId="{05B27B61-B224-49A2-B1D0-A679848A55DF}" type="pres">
      <dgm:prSet presAssocID="{73019ACC-47C0-441D-9F77-A68F064815C2}" presName="vert1" presStyleCnt="0"/>
      <dgm:spPr/>
    </dgm:pt>
    <dgm:pt modelId="{50CDDF9E-D200-4C05-838A-B658DCFB6387}" type="pres">
      <dgm:prSet presAssocID="{D2FDD1FC-8CBB-45E1-923E-50C44DA8E43E}" presName="thickLine" presStyleLbl="alignNode1" presStyleIdx="5" presStyleCnt="8"/>
      <dgm:spPr/>
    </dgm:pt>
    <dgm:pt modelId="{F20DD714-F2C9-4E4C-94AA-42FA3E8AC0AC}" type="pres">
      <dgm:prSet presAssocID="{D2FDD1FC-8CBB-45E1-923E-50C44DA8E43E}" presName="horz1" presStyleCnt="0"/>
      <dgm:spPr/>
    </dgm:pt>
    <dgm:pt modelId="{6701019E-D9AE-4737-BE8F-BABDFFD57597}" type="pres">
      <dgm:prSet presAssocID="{D2FDD1FC-8CBB-45E1-923E-50C44DA8E43E}" presName="tx1" presStyleLbl="revTx" presStyleIdx="5" presStyleCnt="8"/>
      <dgm:spPr/>
    </dgm:pt>
    <dgm:pt modelId="{DC6B9332-CB2C-4621-8C48-E9BD5762B37C}" type="pres">
      <dgm:prSet presAssocID="{D2FDD1FC-8CBB-45E1-923E-50C44DA8E43E}" presName="vert1" presStyleCnt="0"/>
      <dgm:spPr/>
    </dgm:pt>
    <dgm:pt modelId="{5C6AF2FC-4CF8-4DBC-9E00-84176A90F17B}" type="pres">
      <dgm:prSet presAssocID="{052456DF-35F7-42C7-A456-46C32A2FBAD6}" presName="thickLine" presStyleLbl="alignNode1" presStyleIdx="6" presStyleCnt="8"/>
      <dgm:spPr/>
    </dgm:pt>
    <dgm:pt modelId="{2CEC0674-5CF7-412E-A6EC-8D22479014D8}" type="pres">
      <dgm:prSet presAssocID="{052456DF-35F7-42C7-A456-46C32A2FBAD6}" presName="horz1" presStyleCnt="0"/>
      <dgm:spPr/>
    </dgm:pt>
    <dgm:pt modelId="{DE2CD57A-AB74-417D-9E53-CFB8DF330D34}" type="pres">
      <dgm:prSet presAssocID="{052456DF-35F7-42C7-A456-46C32A2FBAD6}" presName="tx1" presStyleLbl="revTx" presStyleIdx="6" presStyleCnt="8"/>
      <dgm:spPr/>
    </dgm:pt>
    <dgm:pt modelId="{D3455634-AC2F-4201-A039-89FAF82B60EF}" type="pres">
      <dgm:prSet presAssocID="{052456DF-35F7-42C7-A456-46C32A2FBAD6}" presName="vert1" presStyleCnt="0"/>
      <dgm:spPr/>
    </dgm:pt>
    <dgm:pt modelId="{174F72F0-6FA8-4210-9D1E-C1B9F94F8BC1}" type="pres">
      <dgm:prSet presAssocID="{62B3293D-F70E-43DC-9207-EE41A610E338}" presName="thickLine" presStyleLbl="alignNode1" presStyleIdx="7" presStyleCnt="8"/>
      <dgm:spPr/>
    </dgm:pt>
    <dgm:pt modelId="{A92DC16A-9437-4260-A652-C86ECB065A14}" type="pres">
      <dgm:prSet presAssocID="{62B3293D-F70E-43DC-9207-EE41A610E338}" presName="horz1" presStyleCnt="0"/>
      <dgm:spPr/>
    </dgm:pt>
    <dgm:pt modelId="{98FE2457-A864-4875-AA9C-30371DAE8075}" type="pres">
      <dgm:prSet presAssocID="{62B3293D-F70E-43DC-9207-EE41A610E338}" presName="tx1" presStyleLbl="revTx" presStyleIdx="7" presStyleCnt="8"/>
      <dgm:spPr/>
    </dgm:pt>
    <dgm:pt modelId="{AA84EA54-48ED-467A-A916-6E00D9C9464B}" type="pres">
      <dgm:prSet presAssocID="{62B3293D-F70E-43DC-9207-EE41A610E338}" presName="vert1" presStyleCnt="0"/>
      <dgm:spPr/>
    </dgm:pt>
  </dgm:ptLst>
  <dgm:cxnLst>
    <dgm:cxn modelId="{BABAC802-458A-4817-AEC2-F6A0F75A2A4A}" srcId="{8D130FE5-1F97-4DC6-B71B-B4FBCBA82EA8}" destId="{99611260-9427-4241-B518-ABBE0D11A2D7}" srcOrd="3" destOrd="0" parTransId="{1B3D649E-BD64-40B3-8F07-3DBA063A8479}" sibTransId="{264DA4C6-D1BC-4679-9E7C-ADB099491F6F}"/>
    <dgm:cxn modelId="{B4DA9224-AAF2-4474-BD3E-08FF7A814E15}" type="presOf" srcId="{73019ACC-47C0-441D-9F77-A68F064815C2}" destId="{E6B0B2F1-C1BF-4E36-8002-11ECF93D360E}" srcOrd="0" destOrd="0" presId="urn:microsoft.com/office/officeart/2008/layout/LinedList"/>
    <dgm:cxn modelId="{8AB02930-9004-40B1-84DE-7F2073E52929}" type="presOf" srcId="{D2FDD1FC-8CBB-45E1-923E-50C44DA8E43E}" destId="{6701019E-D9AE-4737-BE8F-BABDFFD57597}" srcOrd="0" destOrd="0" presId="urn:microsoft.com/office/officeart/2008/layout/LinedList"/>
    <dgm:cxn modelId="{2416FA60-79B7-4CA5-B6A4-4D643063BEAB}" type="presOf" srcId="{62B3293D-F70E-43DC-9207-EE41A610E338}" destId="{98FE2457-A864-4875-AA9C-30371DAE8075}" srcOrd="0" destOrd="0" presId="urn:microsoft.com/office/officeart/2008/layout/LinedList"/>
    <dgm:cxn modelId="{9DE07C65-4795-4637-8316-12DED11AFBCA}" type="presOf" srcId="{8D130FE5-1F97-4DC6-B71B-B4FBCBA82EA8}" destId="{1E3A1D57-1AA9-493B-AAF4-019A252EF15B}" srcOrd="0" destOrd="0" presId="urn:microsoft.com/office/officeart/2008/layout/LinedList"/>
    <dgm:cxn modelId="{65AE2466-99EB-4B78-862F-7CE71D388CD5}" type="presOf" srcId="{052456DF-35F7-42C7-A456-46C32A2FBAD6}" destId="{DE2CD57A-AB74-417D-9E53-CFB8DF330D34}" srcOrd="0" destOrd="0" presId="urn:microsoft.com/office/officeart/2008/layout/LinedList"/>
    <dgm:cxn modelId="{A4F18AAA-6A97-4F16-98E6-00224A5C636C}" srcId="{8D130FE5-1F97-4DC6-B71B-B4FBCBA82EA8}" destId="{CF33206B-1E54-4BBE-BF6B-CE5E3ADEB748}" srcOrd="2" destOrd="0" parTransId="{953CE9D3-2503-4364-B2DB-379DA31017FB}" sibTransId="{C6196E81-F056-4197-B0CF-C578DBB3E7CF}"/>
    <dgm:cxn modelId="{D2D412B3-3170-43EB-B8CB-4E510315FAD3}" type="presOf" srcId="{6D21518B-1EDE-4D40-8AAB-F7A6C7BA5C01}" destId="{7B38488D-65C7-42F2-A472-F6B7CB779F85}" srcOrd="0" destOrd="0" presId="urn:microsoft.com/office/officeart/2008/layout/LinedList"/>
    <dgm:cxn modelId="{4DE240B5-2E99-4BC7-B853-D6775E74E941}" srcId="{8D130FE5-1F97-4DC6-B71B-B4FBCBA82EA8}" destId="{D2FDD1FC-8CBB-45E1-923E-50C44DA8E43E}" srcOrd="5" destOrd="0" parTransId="{B1827AF9-59B2-42A6-B963-A10B68804C23}" sibTransId="{8D23BBFA-C5C4-4496-A9D7-8AB013B2CD2F}"/>
    <dgm:cxn modelId="{6AA57EBF-F467-4FB8-BEB4-47BE6ECFCF27}" srcId="{8D130FE5-1F97-4DC6-B71B-B4FBCBA82EA8}" destId="{052456DF-35F7-42C7-A456-46C32A2FBAD6}" srcOrd="6" destOrd="0" parTransId="{1C77A764-1419-450A-B3AC-128DB886D862}" sibTransId="{48523455-61F3-4D1C-B130-A5E85D88485A}"/>
    <dgm:cxn modelId="{2ED642DD-5053-4C0B-AC5B-45CA2F8EAC12}" type="presOf" srcId="{99611260-9427-4241-B518-ABBE0D11A2D7}" destId="{73C3FA7F-CE82-4A23-BC37-A807FECE418E}" srcOrd="0" destOrd="0" presId="urn:microsoft.com/office/officeart/2008/layout/LinedList"/>
    <dgm:cxn modelId="{B52814E5-F639-4E4A-B39F-842E86172AA6}" srcId="{8D130FE5-1F97-4DC6-B71B-B4FBCBA82EA8}" destId="{73019ACC-47C0-441D-9F77-A68F064815C2}" srcOrd="4" destOrd="0" parTransId="{A8C434E2-CB5B-4E45-9F60-68A7100F1A9B}" sibTransId="{3BC5EDF8-1ECA-444D-AEE0-46818CCDA12C}"/>
    <dgm:cxn modelId="{EDD23FED-563A-45B0-83DA-85C16AA4F977}" type="presOf" srcId="{78B70E8B-F7B2-48ED-A559-E38E6FAD9901}" destId="{13357D88-A71F-4F00-8CD4-86FEEB561FBF}" srcOrd="0" destOrd="0" presId="urn:microsoft.com/office/officeart/2008/layout/LinedList"/>
    <dgm:cxn modelId="{B33E20F0-1B0B-443F-96B9-3DA027397C4A}" type="presOf" srcId="{CF33206B-1E54-4BBE-BF6B-CE5E3ADEB748}" destId="{A460BC7A-7348-431B-BCAD-3E77CF505436}" srcOrd="0" destOrd="0" presId="urn:microsoft.com/office/officeart/2008/layout/LinedList"/>
    <dgm:cxn modelId="{3422D6F9-027E-4F9A-9345-527DEF99D4EF}" srcId="{8D130FE5-1F97-4DC6-B71B-B4FBCBA82EA8}" destId="{78B70E8B-F7B2-48ED-A559-E38E6FAD9901}" srcOrd="1" destOrd="0" parTransId="{9C4439A0-C12D-4634-8F25-55EB32D047C6}" sibTransId="{8364A68F-BF32-4CF4-A1FB-22C6DC1DC6F8}"/>
    <dgm:cxn modelId="{87123DFA-2184-4AAB-9DE7-872A68C2D870}" srcId="{8D130FE5-1F97-4DC6-B71B-B4FBCBA82EA8}" destId="{62B3293D-F70E-43DC-9207-EE41A610E338}" srcOrd="7" destOrd="0" parTransId="{9D4BF8BE-DA20-4ABE-BF55-D935E6887B2A}" sibTransId="{FC787DE5-6586-44C6-B225-DC76E493E14B}"/>
    <dgm:cxn modelId="{2AE568FF-DA85-468E-914F-E2924F6FD4B7}" srcId="{8D130FE5-1F97-4DC6-B71B-B4FBCBA82EA8}" destId="{6D21518B-1EDE-4D40-8AAB-F7A6C7BA5C01}" srcOrd="0" destOrd="0" parTransId="{373B162C-B966-4DF6-BC86-5A0287B86027}" sibTransId="{5FB96C17-61A8-43AC-A0D6-79AE231262CF}"/>
    <dgm:cxn modelId="{8416FE08-722E-43CA-8EC5-9547A18338A4}" type="presParOf" srcId="{1E3A1D57-1AA9-493B-AAF4-019A252EF15B}" destId="{77C8F150-B04F-4193-B120-9CDF212AF629}" srcOrd="0" destOrd="0" presId="urn:microsoft.com/office/officeart/2008/layout/LinedList"/>
    <dgm:cxn modelId="{C6A08D6D-44BD-40A6-982F-FEBD728A9ABE}" type="presParOf" srcId="{1E3A1D57-1AA9-493B-AAF4-019A252EF15B}" destId="{0ED3A3CC-480F-4E1D-B2F5-8B58D2AD829D}" srcOrd="1" destOrd="0" presId="urn:microsoft.com/office/officeart/2008/layout/LinedList"/>
    <dgm:cxn modelId="{6D79E205-BAB9-4CB9-8885-76893969ECB6}" type="presParOf" srcId="{0ED3A3CC-480F-4E1D-B2F5-8B58D2AD829D}" destId="{7B38488D-65C7-42F2-A472-F6B7CB779F85}" srcOrd="0" destOrd="0" presId="urn:microsoft.com/office/officeart/2008/layout/LinedList"/>
    <dgm:cxn modelId="{6AA921F4-8FCE-4B4D-8358-1931D807A038}" type="presParOf" srcId="{0ED3A3CC-480F-4E1D-B2F5-8B58D2AD829D}" destId="{ABF33A3D-C76F-4B89-94CE-CEB45ADF6868}" srcOrd="1" destOrd="0" presId="urn:microsoft.com/office/officeart/2008/layout/LinedList"/>
    <dgm:cxn modelId="{03DC0D1C-77DC-437E-ACA3-4F22816A9E1B}" type="presParOf" srcId="{1E3A1D57-1AA9-493B-AAF4-019A252EF15B}" destId="{AD86313B-43AB-4323-9F66-BCD626F2B12F}" srcOrd="2" destOrd="0" presId="urn:microsoft.com/office/officeart/2008/layout/LinedList"/>
    <dgm:cxn modelId="{EE688484-9496-4E8E-A8AD-364F119C5A0D}" type="presParOf" srcId="{1E3A1D57-1AA9-493B-AAF4-019A252EF15B}" destId="{639FF7C4-64F9-4212-B3F6-BFFC552E49BB}" srcOrd="3" destOrd="0" presId="urn:microsoft.com/office/officeart/2008/layout/LinedList"/>
    <dgm:cxn modelId="{0400D83E-7827-4EEC-92CA-C2693FB8AD54}" type="presParOf" srcId="{639FF7C4-64F9-4212-B3F6-BFFC552E49BB}" destId="{13357D88-A71F-4F00-8CD4-86FEEB561FBF}" srcOrd="0" destOrd="0" presId="urn:microsoft.com/office/officeart/2008/layout/LinedList"/>
    <dgm:cxn modelId="{5512B331-DF08-4F65-91E6-A534A7C40460}" type="presParOf" srcId="{639FF7C4-64F9-4212-B3F6-BFFC552E49BB}" destId="{79DD1484-0865-45E9-BB40-43F7358F9639}" srcOrd="1" destOrd="0" presId="urn:microsoft.com/office/officeart/2008/layout/LinedList"/>
    <dgm:cxn modelId="{74C6530C-4644-4ABD-9978-26833799D36A}" type="presParOf" srcId="{1E3A1D57-1AA9-493B-AAF4-019A252EF15B}" destId="{86A6DDD0-5342-47B7-A994-285FE3A95FCA}" srcOrd="4" destOrd="0" presId="urn:microsoft.com/office/officeart/2008/layout/LinedList"/>
    <dgm:cxn modelId="{DDB4A82C-84C8-4112-8CE9-38C8BEBA8EF1}" type="presParOf" srcId="{1E3A1D57-1AA9-493B-AAF4-019A252EF15B}" destId="{BD3269C4-9F48-468C-850C-4AD7A222CB58}" srcOrd="5" destOrd="0" presId="urn:microsoft.com/office/officeart/2008/layout/LinedList"/>
    <dgm:cxn modelId="{D618BF9A-A728-4C7C-B6FF-42B6B3ED8429}" type="presParOf" srcId="{BD3269C4-9F48-468C-850C-4AD7A222CB58}" destId="{A460BC7A-7348-431B-BCAD-3E77CF505436}" srcOrd="0" destOrd="0" presId="urn:microsoft.com/office/officeart/2008/layout/LinedList"/>
    <dgm:cxn modelId="{332F49E9-030B-424C-8BD9-D7A6E6B37E99}" type="presParOf" srcId="{BD3269C4-9F48-468C-850C-4AD7A222CB58}" destId="{E512CAA8-4424-434F-B724-7843ACDBEACC}" srcOrd="1" destOrd="0" presId="urn:microsoft.com/office/officeart/2008/layout/LinedList"/>
    <dgm:cxn modelId="{A4B1DAE0-E435-4EAA-A72A-C85CDCBD5596}" type="presParOf" srcId="{1E3A1D57-1AA9-493B-AAF4-019A252EF15B}" destId="{164B3293-39CD-40F3-8697-22211249710B}" srcOrd="6" destOrd="0" presId="urn:microsoft.com/office/officeart/2008/layout/LinedList"/>
    <dgm:cxn modelId="{6D20C2A1-633C-41DB-9B9D-3EBBE81D4344}" type="presParOf" srcId="{1E3A1D57-1AA9-493B-AAF4-019A252EF15B}" destId="{714F1F91-B47F-48A0-B623-BA9C0CB0E727}" srcOrd="7" destOrd="0" presId="urn:microsoft.com/office/officeart/2008/layout/LinedList"/>
    <dgm:cxn modelId="{254D9CD4-828C-480F-8457-9D14DB0A3E6E}" type="presParOf" srcId="{714F1F91-B47F-48A0-B623-BA9C0CB0E727}" destId="{73C3FA7F-CE82-4A23-BC37-A807FECE418E}" srcOrd="0" destOrd="0" presId="urn:microsoft.com/office/officeart/2008/layout/LinedList"/>
    <dgm:cxn modelId="{1B31E9FB-F932-4A12-ABC9-133BA353FE67}" type="presParOf" srcId="{714F1F91-B47F-48A0-B623-BA9C0CB0E727}" destId="{7F471E09-BD5C-485E-B123-F5728ED813C3}" srcOrd="1" destOrd="0" presId="urn:microsoft.com/office/officeart/2008/layout/LinedList"/>
    <dgm:cxn modelId="{3F83DC48-98FE-4755-BB16-16543E319C70}" type="presParOf" srcId="{1E3A1D57-1AA9-493B-AAF4-019A252EF15B}" destId="{17CB790B-D392-4667-A6EE-3AF38FCBD20C}" srcOrd="8" destOrd="0" presId="urn:microsoft.com/office/officeart/2008/layout/LinedList"/>
    <dgm:cxn modelId="{851CE1B5-E2CA-4905-B8B7-05A9C4851EC1}" type="presParOf" srcId="{1E3A1D57-1AA9-493B-AAF4-019A252EF15B}" destId="{130CE802-6E14-48EE-828C-53E174AF45EE}" srcOrd="9" destOrd="0" presId="urn:microsoft.com/office/officeart/2008/layout/LinedList"/>
    <dgm:cxn modelId="{9BFEE121-5F47-4F7B-AE97-A976093A180A}" type="presParOf" srcId="{130CE802-6E14-48EE-828C-53E174AF45EE}" destId="{E6B0B2F1-C1BF-4E36-8002-11ECF93D360E}" srcOrd="0" destOrd="0" presId="urn:microsoft.com/office/officeart/2008/layout/LinedList"/>
    <dgm:cxn modelId="{1C3234A3-2D99-4749-877B-96E57E925C4C}" type="presParOf" srcId="{130CE802-6E14-48EE-828C-53E174AF45EE}" destId="{05B27B61-B224-49A2-B1D0-A679848A55DF}" srcOrd="1" destOrd="0" presId="urn:microsoft.com/office/officeart/2008/layout/LinedList"/>
    <dgm:cxn modelId="{C0FA61AD-D994-4ABC-BC79-7F5925467F9B}" type="presParOf" srcId="{1E3A1D57-1AA9-493B-AAF4-019A252EF15B}" destId="{50CDDF9E-D200-4C05-838A-B658DCFB6387}" srcOrd="10" destOrd="0" presId="urn:microsoft.com/office/officeart/2008/layout/LinedList"/>
    <dgm:cxn modelId="{25C7F454-FFD8-4574-A83B-9B3B410A5402}" type="presParOf" srcId="{1E3A1D57-1AA9-493B-AAF4-019A252EF15B}" destId="{F20DD714-F2C9-4E4C-94AA-42FA3E8AC0AC}" srcOrd="11" destOrd="0" presId="urn:microsoft.com/office/officeart/2008/layout/LinedList"/>
    <dgm:cxn modelId="{F7EE26F9-9134-4EDD-AEBA-87FF6968C7A5}" type="presParOf" srcId="{F20DD714-F2C9-4E4C-94AA-42FA3E8AC0AC}" destId="{6701019E-D9AE-4737-BE8F-BABDFFD57597}" srcOrd="0" destOrd="0" presId="urn:microsoft.com/office/officeart/2008/layout/LinedList"/>
    <dgm:cxn modelId="{6D5F2310-3A3E-474C-83BE-52E173EF7E56}" type="presParOf" srcId="{F20DD714-F2C9-4E4C-94AA-42FA3E8AC0AC}" destId="{DC6B9332-CB2C-4621-8C48-E9BD5762B37C}" srcOrd="1" destOrd="0" presId="urn:microsoft.com/office/officeart/2008/layout/LinedList"/>
    <dgm:cxn modelId="{77A3896B-9F40-4F9E-AB52-43A494809BF3}" type="presParOf" srcId="{1E3A1D57-1AA9-493B-AAF4-019A252EF15B}" destId="{5C6AF2FC-4CF8-4DBC-9E00-84176A90F17B}" srcOrd="12" destOrd="0" presId="urn:microsoft.com/office/officeart/2008/layout/LinedList"/>
    <dgm:cxn modelId="{CB35A3F5-171F-43EE-B0EF-465654E40C2F}" type="presParOf" srcId="{1E3A1D57-1AA9-493B-AAF4-019A252EF15B}" destId="{2CEC0674-5CF7-412E-A6EC-8D22479014D8}" srcOrd="13" destOrd="0" presId="urn:microsoft.com/office/officeart/2008/layout/LinedList"/>
    <dgm:cxn modelId="{A4D7A355-9582-4454-8317-D2F7D6484E1E}" type="presParOf" srcId="{2CEC0674-5CF7-412E-A6EC-8D22479014D8}" destId="{DE2CD57A-AB74-417D-9E53-CFB8DF330D34}" srcOrd="0" destOrd="0" presId="urn:microsoft.com/office/officeart/2008/layout/LinedList"/>
    <dgm:cxn modelId="{4E569998-9E6A-4C06-8EAE-BEE3E0AD5E96}" type="presParOf" srcId="{2CEC0674-5CF7-412E-A6EC-8D22479014D8}" destId="{D3455634-AC2F-4201-A039-89FAF82B60EF}" srcOrd="1" destOrd="0" presId="urn:microsoft.com/office/officeart/2008/layout/LinedList"/>
    <dgm:cxn modelId="{0395F1D6-02C5-478C-A07B-FDC7F768437C}" type="presParOf" srcId="{1E3A1D57-1AA9-493B-AAF4-019A252EF15B}" destId="{174F72F0-6FA8-4210-9D1E-C1B9F94F8BC1}" srcOrd="14" destOrd="0" presId="urn:microsoft.com/office/officeart/2008/layout/LinedList"/>
    <dgm:cxn modelId="{C0E0B252-0F57-4CF2-8047-02B9E6E946DB}" type="presParOf" srcId="{1E3A1D57-1AA9-493B-AAF4-019A252EF15B}" destId="{A92DC16A-9437-4260-A652-C86ECB065A14}" srcOrd="15" destOrd="0" presId="urn:microsoft.com/office/officeart/2008/layout/LinedList"/>
    <dgm:cxn modelId="{2C75AF57-8EF9-4061-832F-E43C8B1F091C}" type="presParOf" srcId="{A92DC16A-9437-4260-A652-C86ECB065A14}" destId="{98FE2457-A864-4875-AA9C-30371DAE8075}" srcOrd="0" destOrd="0" presId="urn:microsoft.com/office/officeart/2008/layout/LinedList"/>
    <dgm:cxn modelId="{2C549B45-E892-419F-A030-336D0AECDC99}" type="presParOf" srcId="{A92DC16A-9437-4260-A652-C86ECB065A14}" destId="{AA84EA54-48ED-467A-A916-6E00D9C9464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8CAD39-5537-477D-91FF-24DCE266785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9511ECE-4C98-4E71-8343-D7C332B6B55F}">
      <dgm:prSet/>
      <dgm:spPr/>
      <dgm:t>
        <a:bodyPr/>
        <a:lstStyle/>
        <a:p>
          <a:pPr rtl="0"/>
          <a:r>
            <a:rPr lang="en-US"/>
            <a:t>Flight Foods Ltd is a medium-sized company that makes and sells ready meals </a:t>
          </a:r>
          <a:r>
            <a:rPr lang="en-US">
              <a:latin typeface="Aptos Display" panose="020F0302020204030204"/>
            </a:rPr>
            <a:t>to airlines</a:t>
          </a:r>
          <a:r>
            <a:rPr lang="en-US"/>
            <a:t>. The business operates in a competitive industry where quality and </a:t>
          </a:r>
          <a:r>
            <a:rPr lang="en-US" err="1"/>
            <a:t>foodsafety</a:t>
          </a:r>
          <a:r>
            <a:rPr lang="en-US"/>
            <a:t> are extremely important.</a:t>
          </a:r>
        </a:p>
      </dgm:t>
    </dgm:pt>
    <dgm:pt modelId="{73A22776-D385-421F-A361-405C90D0F297}" type="parTrans" cxnId="{2836E709-29CE-4E22-BD6A-92982169CEE7}">
      <dgm:prSet/>
      <dgm:spPr/>
      <dgm:t>
        <a:bodyPr/>
        <a:lstStyle/>
        <a:p>
          <a:endParaRPr lang="en-US"/>
        </a:p>
      </dgm:t>
    </dgm:pt>
    <dgm:pt modelId="{70D9AD30-B304-416D-A8E3-608835EB9AF2}" type="sibTrans" cxnId="{2836E709-29CE-4E22-BD6A-92982169CEE7}">
      <dgm:prSet/>
      <dgm:spPr/>
      <dgm:t>
        <a:bodyPr/>
        <a:lstStyle/>
        <a:p>
          <a:endParaRPr lang="en-US"/>
        </a:p>
      </dgm:t>
    </dgm:pt>
    <dgm:pt modelId="{E13E3979-4028-442B-953D-60A626071B50}">
      <dgm:prSet/>
      <dgm:spPr/>
      <dgm:t>
        <a:bodyPr/>
        <a:lstStyle/>
        <a:p>
          <a:r>
            <a:rPr lang="en-US"/>
            <a:t>In recent years, the company has struggled to maintain its standards. Instead </a:t>
          </a:r>
          <a:r>
            <a:rPr lang="en-US" err="1"/>
            <a:t>ofgrowing</a:t>
          </a:r>
          <a:r>
            <a:rPr lang="en-US"/>
            <a:t>, it’s been losing customers because of complaints about </a:t>
          </a:r>
          <a:r>
            <a:rPr lang="en-US" err="1"/>
            <a:t>undercookedfood</a:t>
          </a:r>
          <a:r>
            <a:rPr lang="en-US"/>
            <a:t>, poor packaging, and even meat being found in vegetarian meals.</a:t>
          </a:r>
        </a:p>
      </dgm:t>
    </dgm:pt>
    <dgm:pt modelId="{13D780B5-EF55-4F65-95F9-D92C08A75A05}" type="parTrans" cxnId="{6F5CEE13-3B69-4CB8-BF89-66F796515F08}">
      <dgm:prSet/>
      <dgm:spPr/>
      <dgm:t>
        <a:bodyPr/>
        <a:lstStyle/>
        <a:p>
          <a:endParaRPr lang="en-US"/>
        </a:p>
      </dgm:t>
    </dgm:pt>
    <dgm:pt modelId="{A712C373-E06A-4E2B-8F85-6867339BBA32}" type="sibTrans" cxnId="{6F5CEE13-3B69-4CB8-BF89-66F796515F08}">
      <dgm:prSet/>
      <dgm:spPr/>
      <dgm:t>
        <a:bodyPr/>
        <a:lstStyle/>
        <a:p>
          <a:endParaRPr lang="en-US"/>
        </a:p>
      </dgm:t>
    </dgm:pt>
    <dgm:pt modelId="{F731C533-852C-4A1C-BC00-7928532CA1F0}">
      <dgm:prSet/>
      <dgm:spPr/>
      <dgm:t>
        <a:bodyPr/>
        <a:lstStyle/>
        <a:p>
          <a:r>
            <a:rPr lang="en-US"/>
            <a:t>The factory employs around forty people from a range of cultural backgrounds, </a:t>
          </a:r>
          <a:r>
            <a:rPr lang="en-US" err="1"/>
            <a:t>butcommunication</a:t>
          </a:r>
          <a:r>
            <a:rPr lang="en-US"/>
            <a:t> has become a serious problem. Many of the staff speak </a:t>
          </a:r>
          <a:r>
            <a:rPr lang="en-US" err="1"/>
            <a:t>limitedEnglish</a:t>
          </a:r>
          <a:r>
            <a:rPr lang="en-US"/>
            <a:t>, and training in food hygiene hasn’t been consistent. The floor </a:t>
          </a:r>
          <a:r>
            <a:rPr lang="en-US" err="1"/>
            <a:t>manager,Gary</a:t>
          </a:r>
          <a:r>
            <a:rPr lang="en-US"/>
            <a:t>, tries to manage the situation, but language barriers and poor </a:t>
          </a:r>
          <a:r>
            <a:rPr lang="en-US" err="1"/>
            <a:t>communicationmake</a:t>
          </a:r>
          <a:r>
            <a:rPr lang="en-US"/>
            <a:t> it difficult for him to get his message across.</a:t>
          </a:r>
        </a:p>
      </dgm:t>
    </dgm:pt>
    <dgm:pt modelId="{37D2DAA1-651A-4875-9DB4-2ACED04489D8}" type="parTrans" cxnId="{6EAC97A0-E9C6-4665-9424-A98970610FD9}">
      <dgm:prSet/>
      <dgm:spPr/>
      <dgm:t>
        <a:bodyPr/>
        <a:lstStyle/>
        <a:p>
          <a:endParaRPr lang="en-US"/>
        </a:p>
      </dgm:t>
    </dgm:pt>
    <dgm:pt modelId="{A9CE9EED-FE25-42E4-8C91-5948CA8A3E90}" type="sibTrans" cxnId="{6EAC97A0-E9C6-4665-9424-A98970610FD9}">
      <dgm:prSet/>
      <dgm:spPr/>
      <dgm:t>
        <a:bodyPr/>
        <a:lstStyle/>
        <a:p>
          <a:endParaRPr lang="en-US"/>
        </a:p>
      </dgm:t>
    </dgm:pt>
    <dgm:pt modelId="{AF5652E7-70AF-4BE8-88A5-399108664DEC}">
      <dgm:prSet/>
      <dgm:spPr/>
      <dgm:t>
        <a:bodyPr/>
        <a:lstStyle/>
        <a:p>
          <a:r>
            <a:rPr lang="en-US"/>
            <a:t>As a result, these issues have led to mistakes on the production line and a decline </a:t>
          </a:r>
          <a:r>
            <a:rPr lang="en-US" err="1"/>
            <a:t>inoverall</a:t>
          </a:r>
          <a:r>
            <a:rPr lang="en-US"/>
            <a:t> quality — showing how vital effective communication is to the success of </a:t>
          </a:r>
          <a:r>
            <a:rPr lang="en-US" err="1"/>
            <a:t>thecompany</a:t>
          </a:r>
          <a:r>
            <a:rPr lang="en-US"/>
            <a:t>.</a:t>
          </a:r>
        </a:p>
      </dgm:t>
    </dgm:pt>
    <dgm:pt modelId="{F9C65063-83C4-4A81-8E24-A1220902A07F}" type="parTrans" cxnId="{C6A7C1F1-0990-4680-A323-F2275DD5ACE1}">
      <dgm:prSet/>
      <dgm:spPr/>
      <dgm:t>
        <a:bodyPr/>
        <a:lstStyle/>
        <a:p>
          <a:endParaRPr lang="en-US"/>
        </a:p>
      </dgm:t>
    </dgm:pt>
    <dgm:pt modelId="{B4E6A618-0B03-4602-8E10-8F49DB623E22}" type="sibTrans" cxnId="{C6A7C1F1-0990-4680-A323-F2275DD5ACE1}">
      <dgm:prSet/>
      <dgm:spPr/>
      <dgm:t>
        <a:bodyPr/>
        <a:lstStyle/>
        <a:p>
          <a:endParaRPr lang="en-US"/>
        </a:p>
      </dgm:t>
    </dgm:pt>
    <dgm:pt modelId="{5E7E235A-49DE-4627-A036-E0D9E58F4ED5}" type="pres">
      <dgm:prSet presAssocID="{928CAD39-5537-477D-91FF-24DCE266785E}" presName="root" presStyleCnt="0">
        <dgm:presLayoutVars>
          <dgm:dir/>
          <dgm:resizeHandles val="exact"/>
        </dgm:presLayoutVars>
      </dgm:prSet>
      <dgm:spPr/>
    </dgm:pt>
    <dgm:pt modelId="{734F5A4F-5C3B-45F8-AECD-479D45DFBF20}" type="pres">
      <dgm:prSet presAssocID="{69511ECE-4C98-4E71-8343-D7C332B6B55F}" presName="compNode" presStyleCnt="0"/>
      <dgm:spPr/>
    </dgm:pt>
    <dgm:pt modelId="{A10E4222-BA1A-489D-803B-29AA1B9E6404}" type="pres">
      <dgm:prSet presAssocID="{69511ECE-4C98-4E71-8343-D7C332B6B55F}" presName="bgRect" presStyleLbl="bgShp" presStyleIdx="0" presStyleCnt="4"/>
      <dgm:spPr/>
    </dgm:pt>
    <dgm:pt modelId="{6BFF751F-71DF-4374-A590-B94779332A7A}" type="pres">
      <dgm:prSet presAssocID="{69511ECE-4C98-4E71-8343-D7C332B6B55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irplane"/>
        </a:ext>
      </dgm:extLst>
    </dgm:pt>
    <dgm:pt modelId="{09D4BD2F-8291-402C-A4F4-12AE0672CC22}" type="pres">
      <dgm:prSet presAssocID="{69511ECE-4C98-4E71-8343-D7C332B6B55F}" presName="spaceRect" presStyleCnt="0"/>
      <dgm:spPr/>
    </dgm:pt>
    <dgm:pt modelId="{A712AD26-A59B-4CB0-B053-29B0F571DB4D}" type="pres">
      <dgm:prSet presAssocID="{69511ECE-4C98-4E71-8343-D7C332B6B55F}" presName="parTx" presStyleLbl="revTx" presStyleIdx="0" presStyleCnt="4">
        <dgm:presLayoutVars>
          <dgm:chMax val="0"/>
          <dgm:chPref val="0"/>
        </dgm:presLayoutVars>
      </dgm:prSet>
      <dgm:spPr/>
    </dgm:pt>
    <dgm:pt modelId="{1A7A4DBE-E075-4B0B-8807-7748C9A43F9A}" type="pres">
      <dgm:prSet presAssocID="{70D9AD30-B304-416D-A8E3-608835EB9AF2}" presName="sibTrans" presStyleCnt="0"/>
      <dgm:spPr/>
    </dgm:pt>
    <dgm:pt modelId="{391FC1A5-112A-4E21-AE71-51113D50CF1C}" type="pres">
      <dgm:prSet presAssocID="{E13E3979-4028-442B-953D-60A626071B50}" presName="compNode" presStyleCnt="0"/>
      <dgm:spPr/>
    </dgm:pt>
    <dgm:pt modelId="{ED1B9931-EF2D-40E8-BB9F-92D6EF4DAA51}" type="pres">
      <dgm:prSet presAssocID="{E13E3979-4028-442B-953D-60A626071B50}" presName="bgRect" presStyleLbl="bgShp" presStyleIdx="1" presStyleCnt="4"/>
      <dgm:spPr/>
    </dgm:pt>
    <dgm:pt modelId="{C84AE338-0417-4C27-AA85-5CAAC9EC5603}" type="pres">
      <dgm:prSet presAssocID="{E13E3979-4028-442B-953D-60A626071B5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apanese Dolls"/>
        </a:ext>
      </dgm:extLst>
    </dgm:pt>
    <dgm:pt modelId="{58E7BE08-99E5-41AA-86C7-73A6E0C6508D}" type="pres">
      <dgm:prSet presAssocID="{E13E3979-4028-442B-953D-60A626071B50}" presName="spaceRect" presStyleCnt="0"/>
      <dgm:spPr/>
    </dgm:pt>
    <dgm:pt modelId="{D112D2B6-1B6E-41C5-B788-EA9009775BC2}" type="pres">
      <dgm:prSet presAssocID="{E13E3979-4028-442B-953D-60A626071B50}" presName="parTx" presStyleLbl="revTx" presStyleIdx="1" presStyleCnt="4">
        <dgm:presLayoutVars>
          <dgm:chMax val="0"/>
          <dgm:chPref val="0"/>
        </dgm:presLayoutVars>
      </dgm:prSet>
      <dgm:spPr/>
    </dgm:pt>
    <dgm:pt modelId="{53D9D6D0-B610-4AF4-AF5C-957C3023240A}" type="pres">
      <dgm:prSet presAssocID="{A712C373-E06A-4E2B-8F85-6867339BBA32}" presName="sibTrans" presStyleCnt="0"/>
      <dgm:spPr/>
    </dgm:pt>
    <dgm:pt modelId="{D403975F-7879-45EB-BA41-243E67CAEA2E}" type="pres">
      <dgm:prSet presAssocID="{F731C533-852C-4A1C-BC00-7928532CA1F0}" presName="compNode" presStyleCnt="0"/>
      <dgm:spPr/>
    </dgm:pt>
    <dgm:pt modelId="{AC6D8FEE-64D8-46D6-AAB8-20796FB583AF}" type="pres">
      <dgm:prSet presAssocID="{F731C533-852C-4A1C-BC00-7928532CA1F0}" presName="bgRect" presStyleLbl="bgShp" presStyleIdx="2" presStyleCnt="4"/>
      <dgm:spPr/>
    </dgm:pt>
    <dgm:pt modelId="{F26C4DEB-47EB-487B-948D-308D4560371F}" type="pres">
      <dgm:prSet presAssocID="{F731C533-852C-4A1C-BC00-7928532CA1F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Yuan"/>
        </a:ext>
      </dgm:extLst>
    </dgm:pt>
    <dgm:pt modelId="{29F8CBC4-C659-4723-8354-54493A8C3911}" type="pres">
      <dgm:prSet presAssocID="{F731C533-852C-4A1C-BC00-7928532CA1F0}" presName="spaceRect" presStyleCnt="0"/>
      <dgm:spPr/>
    </dgm:pt>
    <dgm:pt modelId="{BD959B43-49FB-4627-875C-2A2FF000B0FD}" type="pres">
      <dgm:prSet presAssocID="{F731C533-852C-4A1C-BC00-7928532CA1F0}" presName="parTx" presStyleLbl="revTx" presStyleIdx="2" presStyleCnt="4">
        <dgm:presLayoutVars>
          <dgm:chMax val="0"/>
          <dgm:chPref val="0"/>
        </dgm:presLayoutVars>
      </dgm:prSet>
      <dgm:spPr/>
    </dgm:pt>
    <dgm:pt modelId="{998F6F1D-B3BC-4CFE-901C-1340C1F729A7}" type="pres">
      <dgm:prSet presAssocID="{A9CE9EED-FE25-42E4-8C91-5948CA8A3E90}" presName="sibTrans" presStyleCnt="0"/>
      <dgm:spPr/>
    </dgm:pt>
    <dgm:pt modelId="{86DE2967-90E5-4ADB-85D8-D66FEEE340A4}" type="pres">
      <dgm:prSet presAssocID="{AF5652E7-70AF-4BE8-88A5-399108664DEC}" presName="compNode" presStyleCnt="0"/>
      <dgm:spPr/>
    </dgm:pt>
    <dgm:pt modelId="{0F7DA790-E20A-4CD5-BF40-DC108F3FA424}" type="pres">
      <dgm:prSet presAssocID="{AF5652E7-70AF-4BE8-88A5-399108664DEC}" presName="bgRect" presStyleLbl="bgShp" presStyleIdx="3" presStyleCnt="4"/>
      <dgm:spPr/>
    </dgm:pt>
    <dgm:pt modelId="{D234A8E1-7F42-4719-907A-0FC4EC8A077E}" type="pres">
      <dgm:prSet presAssocID="{AF5652E7-70AF-4BE8-88A5-399108664DE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4122DABF-6E27-4531-BB6B-AB8C29CD2D73}" type="pres">
      <dgm:prSet presAssocID="{AF5652E7-70AF-4BE8-88A5-399108664DEC}" presName="spaceRect" presStyleCnt="0"/>
      <dgm:spPr/>
    </dgm:pt>
    <dgm:pt modelId="{73C9C7A8-BF60-4A32-9959-7DD48875BE1C}" type="pres">
      <dgm:prSet presAssocID="{AF5652E7-70AF-4BE8-88A5-399108664DEC}" presName="parTx" presStyleLbl="revTx" presStyleIdx="3" presStyleCnt="4">
        <dgm:presLayoutVars>
          <dgm:chMax val="0"/>
          <dgm:chPref val="0"/>
        </dgm:presLayoutVars>
      </dgm:prSet>
      <dgm:spPr/>
    </dgm:pt>
  </dgm:ptLst>
  <dgm:cxnLst>
    <dgm:cxn modelId="{2836E709-29CE-4E22-BD6A-92982169CEE7}" srcId="{928CAD39-5537-477D-91FF-24DCE266785E}" destId="{69511ECE-4C98-4E71-8343-D7C332B6B55F}" srcOrd="0" destOrd="0" parTransId="{73A22776-D385-421F-A361-405C90D0F297}" sibTransId="{70D9AD30-B304-416D-A8E3-608835EB9AF2}"/>
    <dgm:cxn modelId="{6F5CEE13-3B69-4CB8-BF89-66F796515F08}" srcId="{928CAD39-5537-477D-91FF-24DCE266785E}" destId="{E13E3979-4028-442B-953D-60A626071B50}" srcOrd="1" destOrd="0" parTransId="{13D780B5-EF55-4F65-95F9-D92C08A75A05}" sibTransId="{A712C373-E06A-4E2B-8F85-6867339BBA32}"/>
    <dgm:cxn modelId="{9B7FB361-C615-4F47-8582-E187EC42AAEA}" type="presOf" srcId="{AF5652E7-70AF-4BE8-88A5-399108664DEC}" destId="{73C9C7A8-BF60-4A32-9959-7DD48875BE1C}" srcOrd="0" destOrd="0" presId="urn:microsoft.com/office/officeart/2018/2/layout/IconVerticalSolidList"/>
    <dgm:cxn modelId="{1E457B7A-0784-4AF9-BC03-448901FEE0B3}" type="presOf" srcId="{F731C533-852C-4A1C-BC00-7928532CA1F0}" destId="{BD959B43-49FB-4627-875C-2A2FF000B0FD}" srcOrd="0" destOrd="0" presId="urn:microsoft.com/office/officeart/2018/2/layout/IconVerticalSolidList"/>
    <dgm:cxn modelId="{655C5387-5536-4AAD-A518-42087A82FA32}" type="presOf" srcId="{928CAD39-5537-477D-91FF-24DCE266785E}" destId="{5E7E235A-49DE-4627-A036-E0D9E58F4ED5}" srcOrd="0" destOrd="0" presId="urn:microsoft.com/office/officeart/2018/2/layout/IconVerticalSolidList"/>
    <dgm:cxn modelId="{6EAC97A0-E9C6-4665-9424-A98970610FD9}" srcId="{928CAD39-5537-477D-91FF-24DCE266785E}" destId="{F731C533-852C-4A1C-BC00-7928532CA1F0}" srcOrd="2" destOrd="0" parTransId="{37D2DAA1-651A-4875-9DB4-2ACED04489D8}" sibTransId="{A9CE9EED-FE25-42E4-8C91-5948CA8A3E90}"/>
    <dgm:cxn modelId="{CC739FD6-87E0-43B5-A738-7F0D2182A492}" type="presOf" srcId="{E13E3979-4028-442B-953D-60A626071B50}" destId="{D112D2B6-1B6E-41C5-B788-EA9009775BC2}" srcOrd="0" destOrd="0" presId="urn:microsoft.com/office/officeart/2018/2/layout/IconVerticalSolidList"/>
    <dgm:cxn modelId="{989461E5-0CC7-40FF-877C-F5097A79ACD8}" type="presOf" srcId="{69511ECE-4C98-4E71-8343-D7C332B6B55F}" destId="{A712AD26-A59B-4CB0-B053-29B0F571DB4D}" srcOrd="0" destOrd="0" presId="urn:microsoft.com/office/officeart/2018/2/layout/IconVerticalSolidList"/>
    <dgm:cxn modelId="{C6A7C1F1-0990-4680-A323-F2275DD5ACE1}" srcId="{928CAD39-5537-477D-91FF-24DCE266785E}" destId="{AF5652E7-70AF-4BE8-88A5-399108664DEC}" srcOrd="3" destOrd="0" parTransId="{F9C65063-83C4-4A81-8E24-A1220902A07F}" sibTransId="{B4E6A618-0B03-4602-8E10-8F49DB623E22}"/>
    <dgm:cxn modelId="{1FC83087-0A52-40F9-AB4C-F790FB371696}" type="presParOf" srcId="{5E7E235A-49DE-4627-A036-E0D9E58F4ED5}" destId="{734F5A4F-5C3B-45F8-AECD-479D45DFBF20}" srcOrd="0" destOrd="0" presId="urn:microsoft.com/office/officeart/2018/2/layout/IconVerticalSolidList"/>
    <dgm:cxn modelId="{79730390-3A34-401E-BC35-FBCA5B0D5AEB}" type="presParOf" srcId="{734F5A4F-5C3B-45F8-AECD-479D45DFBF20}" destId="{A10E4222-BA1A-489D-803B-29AA1B9E6404}" srcOrd="0" destOrd="0" presId="urn:microsoft.com/office/officeart/2018/2/layout/IconVerticalSolidList"/>
    <dgm:cxn modelId="{9369D7C9-1D62-4F33-9CD3-96E4BCD44803}" type="presParOf" srcId="{734F5A4F-5C3B-45F8-AECD-479D45DFBF20}" destId="{6BFF751F-71DF-4374-A590-B94779332A7A}" srcOrd="1" destOrd="0" presId="urn:microsoft.com/office/officeart/2018/2/layout/IconVerticalSolidList"/>
    <dgm:cxn modelId="{C935B61B-4F8C-4499-BA6D-E129C67FBA2B}" type="presParOf" srcId="{734F5A4F-5C3B-45F8-AECD-479D45DFBF20}" destId="{09D4BD2F-8291-402C-A4F4-12AE0672CC22}" srcOrd="2" destOrd="0" presId="urn:microsoft.com/office/officeart/2018/2/layout/IconVerticalSolidList"/>
    <dgm:cxn modelId="{147DB907-9218-4D7E-B3D4-A7E8D9B8435E}" type="presParOf" srcId="{734F5A4F-5C3B-45F8-AECD-479D45DFBF20}" destId="{A712AD26-A59B-4CB0-B053-29B0F571DB4D}" srcOrd="3" destOrd="0" presId="urn:microsoft.com/office/officeart/2018/2/layout/IconVerticalSolidList"/>
    <dgm:cxn modelId="{0CFF4C80-6FF8-4E27-84AC-075FEBA6CE54}" type="presParOf" srcId="{5E7E235A-49DE-4627-A036-E0D9E58F4ED5}" destId="{1A7A4DBE-E075-4B0B-8807-7748C9A43F9A}" srcOrd="1" destOrd="0" presId="urn:microsoft.com/office/officeart/2018/2/layout/IconVerticalSolidList"/>
    <dgm:cxn modelId="{56609DF6-5FAC-4AD7-BBC9-C3AF82F14633}" type="presParOf" srcId="{5E7E235A-49DE-4627-A036-E0D9E58F4ED5}" destId="{391FC1A5-112A-4E21-AE71-51113D50CF1C}" srcOrd="2" destOrd="0" presId="urn:microsoft.com/office/officeart/2018/2/layout/IconVerticalSolidList"/>
    <dgm:cxn modelId="{B882AB82-D211-441B-9668-8AACF990C2CB}" type="presParOf" srcId="{391FC1A5-112A-4E21-AE71-51113D50CF1C}" destId="{ED1B9931-EF2D-40E8-BB9F-92D6EF4DAA51}" srcOrd="0" destOrd="0" presId="urn:microsoft.com/office/officeart/2018/2/layout/IconVerticalSolidList"/>
    <dgm:cxn modelId="{2F7175AE-EE02-40E6-BDA4-FC5B7E3BECD5}" type="presParOf" srcId="{391FC1A5-112A-4E21-AE71-51113D50CF1C}" destId="{C84AE338-0417-4C27-AA85-5CAAC9EC5603}" srcOrd="1" destOrd="0" presId="urn:microsoft.com/office/officeart/2018/2/layout/IconVerticalSolidList"/>
    <dgm:cxn modelId="{F76BC5C8-D6BF-4156-A20E-11528842C87F}" type="presParOf" srcId="{391FC1A5-112A-4E21-AE71-51113D50CF1C}" destId="{58E7BE08-99E5-41AA-86C7-73A6E0C6508D}" srcOrd="2" destOrd="0" presId="urn:microsoft.com/office/officeart/2018/2/layout/IconVerticalSolidList"/>
    <dgm:cxn modelId="{3C339A47-73F3-44F4-9CB6-CBFC2BF03EF6}" type="presParOf" srcId="{391FC1A5-112A-4E21-AE71-51113D50CF1C}" destId="{D112D2B6-1B6E-41C5-B788-EA9009775BC2}" srcOrd="3" destOrd="0" presId="urn:microsoft.com/office/officeart/2018/2/layout/IconVerticalSolidList"/>
    <dgm:cxn modelId="{0792AB18-CE2E-4BA9-83C4-9A0B47E9D312}" type="presParOf" srcId="{5E7E235A-49DE-4627-A036-E0D9E58F4ED5}" destId="{53D9D6D0-B610-4AF4-AF5C-957C3023240A}" srcOrd="3" destOrd="0" presId="urn:microsoft.com/office/officeart/2018/2/layout/IconVerticalSolidList"/>
    <dgm:cxn modelId="{829869E0-E8EA-42D4-A377-371DF7D9328A}" type="presParOf" srcId="{5E7E235A-49DE-4627-A036-E0D9E58F4ED5}" destId="{D403975F-7879-45EB-BA41-243E67CAEA2E}" srcOrd="4" destOrd="0" presId="urn:microsoft.com/office/officeart/2018/2/layout/IconVerticalSolidList"/>
    <dgm:cxn modelId="{BC4F12C9-A70D-406B-BCC4-1690D0957A98}" type="presParOf" srcId="{D403975F-7879-45EB-BA41-243E67CAEA2E}" destId="{AC6D8FEE-64D8-46D6-AAB8-20796FB583AF}" srcOrd="0" destOrd="0" presId="urn:microsoft.com/office/officeart/2018/2/layout/IconVerticalSolidList"/>
    <dgm:cxn modelId="{9E56FC14-32D2-4DE0-9F11-07FB19D4EE5B}" type="presParOf" srcId="{D403975F-7879-45EB-BA41-243E67CAEA2E}" destId="{F26C4DEB-47EB-487B-948D-308D4560371F}" srcOrd="1" destOrd="0" presId="urn:microsoft.com/office/officeart/2018/2/layout/IconVerticalSolidList"/>
    <dgm:cxn modelId="{16CA1EC0-F559-4940-B812-32986F0DF44B}" type="presParOf" srcId="{D403975F-7879-45EB-BA41-243E67CAEA2E}" destId="{29F8CBC4-C659-4723-8354-54493A8C3911}" srcOrd="2" destOrd="0" presId="urn:microsoft.com/office/officeart/2018/2/layout/IconVerticalSolidList"/>
    <dgm:cxn modelId="{0DE4CAA1-0006-48F1-9AE3-202150212118}" type="presParOf" srcId="{D403975F-7879-45EB-BA41-243E67CAEA2E}" destId="{BD959B43-49FB-4627-875C-2A2FF000B0FD}" srcOrd="3" destOrd="0" presId="urn:microsoft.com/office/officeart/2018/2/layout/IconVerticalSolidList"/>
    <dgm:cxn modelId="{3ED193B4-3606-4D3F-864A-2479276E6691}" type="presParOf" srcId="{5E7E235A-49DE-4627-A036-E0D9E58F4ED5}" destId="{998F6F1D-B3BC-4CFE-901C-1340C1F729A7}" srcOrd="5" destOrd="0" presId="urn:microsoft.com/office/officeart/2018/2/layout/IconVerticalSolidList"/>
    <dgm:cxn modelId="{FF196DE6-B132-4578-98C9-9328B9D433B5}" type="presParOf" srcId="{5E7E235A-49DE-4627-A036-E0D9E58F4ED5}" destId="{86DE2967-90E5-4ADB-85D8-D66FEEE340A4}" srcOrd="6" destOrd="0" presId="urn:microsoft.com/office/officeart/2018/2/layout/IconVerticalSolidList"/>
    <dgm:cxn modelId="{07C2FA22-CCD6-489E-A50E-227836A3C12F}" type="presParOf" srcId="{86DE2967-90E5-4ADB-85D8-D66FEEE340A4}" destId="{0F7DA790-E20A-4CD5-BF40-DC108F3FA424}" srcOrd="0" destOrd="0" presId="urn:microsoft.com/office/officeart/2018/2/layout/IconVerticalSolidList"/>
    <dgm:cxn modelId="{DAE7B1BD-A18E-4DF8-88AE-A2D41D8DD7C6}" type="presParOf" srcId="{86DE2967-90E5-4ADB-85D8-D66FEEE340A4}" destId="{D234A8E1-7F42-4719-907A-0FC4EC8A077E}" srcOrd="1" destOrd="0" presId="urn:microsoft.com/office/officeart/2018/2/layout/IconVerticalSolidList"/>
    <dgm:cxn modelId="{4DF20381-A9F1-4195-8BEE-321755ADE1B9}" type="presParOf" srcId="{86DE2967-90E5-4ADB-85D8-D66FEEE340A4}" destId="{4122DABF-6E27-4531-BB6B-AB8C29CD2D73}" srcOrd="2" destOrd="0" presId="urn:microsoft.com/office/officeart/2018/2/layout/IconVerticalSolidList"/>
    <dgm:cxn modelId="{12119613-ED85-419B-BC32-C91477E6A204}" type="presParOf" srcId="{86DE2967-90E5-4ADB-85D8-D66FEEE340A4}" destId="{73C9C7A8-BF60-4A32-9959-7DD48875BE1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935FD3-A3BB-4DD2-A08F-A0CF4C8ECAE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F02DF19-DD33-44F6-9926-EB19FD849C4F}">
      <dgm:prSet/>
      <dgm:spPr/>
      <dgm:t>
        <a:bodyPr/>
        <a:lstStyle/>
        <a:p>
          <a:r>
            <a:rPr lang="en-US"/>
            <a:t>In today’s presentation, we’ll be looking at the communication problems faced by Flight Foods Ltd, a company that produces ready meals for the airline industry. Our aim is to explore how poor communication within the company has affected its performance, particularly in relation to food quality and hygiene standards.</a:t>
          </a:r>
        </a:p>
      </dgm:t>
    </dgm:pt>
    <dgm:pt modelId="{E7EE962F-173E-4B05-90BF-E482581E2D02}" type="parTrans" cxnId="{824A9555-E035-4E95-8586-319724E457CA}">
      <dgm:prSet/>
      <dgm:spPr/>
      <dgm:t>
        <a:bodyPr/>
        <a:lstStyle/>
        <a:p>
          <a:endParaRPr lang="en-US"/>
        </a:p>
      </dgm:t>
    </dgm:pt>
    <dgm:pt modelId="{C1E59F13-89EA-453B-B58D-E6688103876A}" type="sibTrans" cxnId="{824A9555-E035-4E95-8586-319724E457CA}">
      <dgm:prSet/>
      <dgm:spPr/>
      <dgm:t>
        <a:bodyPr/>
        <a:lstStyle/>
        <a:p>
          <a:endParaRPr lang="en-US"/>
        </a:p>
      </dgm:t>
    </dgm:pt>
    <dgm:pt modelId="{C30FC4A4-F476-472B-9396-6011FBFBA51D}">
      <dgm:prSet/>
      <dgm:spPr/>
      <dgm:t>
        <a:bodyPr/>
        <a:lstStyle/>
        <a:p>
          <a:r>
            <a:rPr lang="en-US"/>
            <a:t>We’ll begin with a short background on Flight Foods Ltd to set the context. Then, we’ll identify the main communication barriers that have contributed to the company’s difficulties, including issues related to language, culture, and management.</a:t>
          </a:r>
        </a:p>
      </dgm:t>
    </dgm:pt>
    <dgm:pt modelId="{C9341F31-754E-4291-805C-D48A6D1B5B40}" type="parTrans" cxnId="{3535B666-00A0-4472-8555-57090D7C87D3}">
      <dgm:prSet/>
      <dgm:spPr/>
      <dgm:t>
        <a:bodyPr/>
        <a:lstStyle/>
        <a:p>
          <a:endParaRPr lang="en-US"/>
        </a:p>
      </dgm:t>
    </dgm:pt>
    <dgm:pt modelId="{E848C8F6-584E-4F87-9C4B-9CA0CE4D99B3}" type="sibTrans" cxnId="{3535B666-00A0-4472-8555-57090D7C87D3}">
      <dgm:prSet/>
      <dgm:spPr/>
      <dgm:t>
        <a:bodyPr/>
        <a:lstStyle/>
        <a:p>
          <a:endParaRPr lang="en-US"/>
        </a:p>
      </dgm:t>
    </dgm:pt>
    <dgm:pt modelId="{81FE90C5-EB83-4758-B83E-8DC75EBF7B38}">
      <dgm:prSet/>
      <dgm:spPr/>
      <dgm:t>
        <a:bodyPr/>
        <a:lstStyle/>
        <a:p>
          <a:r>
            <a:rPr lang="en-US"/>
            <a:t>Next, we’ll link these barriers to key communication theories, such as the Shannon and Weaver model, Schramm’s model, and Berlo’s SMCR model, to help explain why these problems occur.</a:t>
          </a:r>
        </a:p>
      </dgm:t>
    </dgm:pt>
    <dgm:pt modelId="{491FA8B1-CE34-483E-818E-95FAF8B2B03E}" type="parTrans" cxnId="{247F17FA-9C07-480B-A3B2-C113541E41F6}">
      <dgm:prSet/>
      <dgm:spPr/>
      <dgm:t>
        <a:bodyPr/>
        <a:lstStyle/>
        <a:p>
          <a:endParaRPr lang="en-US"/>
        </a:p>
      </dgm:t>
    </dgm:pt>
    <dgm:pt modelId="{2AB5DE00-380B-4673-ADAD-A6AF3B8B875F}" type="sibTrans" cxnId="{247F17FA-9C07-480B-A3B2-C113541E41F6}">
      <dgm:prSet/>
      <dgm:spPr/>
      <dgm:t>
        <a:bodyPr/>
        <a:lstStyle/>
        <a:p>
          <a:endParaRPr lang="en-US"/>
        </a:p>
      </dgm:t>
    </dgm:pt>
    <dgm:pt modelId="{0E2060A5-1DF5-4E8C-BE2E-6D5EBA737C66}">
      <dgm:prSet/>
      <dgm:spPr/>
      <dgm:t>
        <a:bodyPr/>
        <a:lstStyle/>
        <a:p>
          <a:pPr rtl="0"/>
          <a:r>
            <a:rPr lang="en-US"/>
            <a:t>Finally, we’ll suggest practical ways the company could improve communication, such as better staff training, clearer feedback systems, and stronger leadership</a:t>
          </a:r>
          <a:r>
            <a:rPr lang="en-US">
              <a:latin typeface="Aptos Display" panose="020F0302020204030204"/>
            </a:rPr>
            <a:t>, Following this we will provide you with the benefits of improving communication.</a:t>
          </a:r>
          <a:r>
            <a:rPr lang="en-US"/>
            <a:t> We’ll end with a brief conclusion that highlights the importance of effective communication in maintaining quality and customer trust.</a:t>
          </a:r>
        </a:p>
      </dgm:t>
    </dgm:pt>
    <dgm:pt modelId="{9D9CE8C7-D9B7-45B4-8CE5-A8C13D4A02E0}" type="parTrans" cxnId="{BC71DFC4-AB34-4E4A-9F06-C93D2E691421}">
      <dgm:prSet/>
      <dgm:spPr/>
      <dgm:t>
        <a:bodyPr/>
        <a:lstStyle/>
        <a:p>
          <a:endParaRPr lang="en-US"/>
        </a:p>
      </dgm:t>
    </dgm:pt>
    <dgm:pt modelId="{9297A3D5-D6A6-44FF-B853-4363020B0091}" type="sibTrans" cxnId="{BC71DFC4-AB34-4E4A-9F06-C93D2E691421}">
      <dgm:prSet/>
      <dgm:spPr/>
      <dgm:t>
        <a:bodyPr/>
        <a:lstStyle/>
        <a:p>
          <a:endParaRPr lang="en-US"/>
        </a:p>
      </dgm:t>
    </dgm:pt>
    <dgm:pt modelId="{D417616E-3FCE-4158-9386-B71033D46F19}" type="pres">
      <dgm:prSet presAssocID="{0A935FD3-A3BB-4DD2-A08F-A0CF4C8ECAE2}" presName="root" presStyleCnt="0">
        <dgm:presLayoutVars>
          <dgm:dir/>
          <dgm:resizeHandles val="exact"/>
        </dgm:presLayoutVars>
      </dgm:prSet>
      <dgm:spPr/>
    </dgm:pt>
    <dgm:pt modelId="{23002EA8-1AF4-43FB-B3B2-F044E051BF26}" type="pres">
      <dgm:prSet presAssocID="{6F02DF19-DD33-44F6-9926-EB19FD849C4F}" presName="compNode" presStyleCnt="0"/>
      <dgm:spPr/>
    </dgm:pt>
    <dgm:pt modelId="{D77355AB-110F-41C3-8D80-410F0B3F6876}" type="pres">
      <dgm:prSet presAssocID="{6F02DF19-DD33-44F6-9926-EB19FD849C4F}" presName="bgRect" presStyleLbl="bgShp" presStyleIdx="0" presStyleCnt="4"/>
      <dgm:spPr/>
    </dgm:pt>
    <dgm:pt modelId="{1706C599-871C-4702-A2B8-BFDD8EB6B605}" type="pres">
      <dgm:prSet presAssocID="{6F02DF19-DD33-44F6-9926-EB19FD849C4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f"/>
        </a:ext>
      </dgm:extLst>
    </dgm:pt>
    <dgm:pt modelId="{E9B3085E-2302-41AB-AB83-3F2FB16D45F4}" type="pres">
      <dgm:prSet presAssocID="{6F02DF19-DD33-44F6-9926-EB19FD849C4F}" presName="spaceRect" presStyleCnt="0"/>
      <dgm:spPr/>
    </dgm:pt>
    <dgm:pt modelId="{A9CBD04A-FEE7-45DB-9307-6D6C0FDFFF64}" type="pres">
      <dgm:prSet presAssocID="{6F02DF19-DD33-44F6-9926-EB19FD849C4F}" presName="parTx" presStyleLbl="revTx" presStyleIdx="0" presStyleCnt="4">
        <dgm:presLayoutVars>
          <dgm:chMax val="0"/>
          <dgm:chPref val="0"/>
        </dgm:presLayoutVars>
      </dgm:prSet>
      <dgm:spPr/>
    </dgm:pt>
    <dgm:pt modelId="{DB010698-4D9D-4A01-A33B-A19F221EE8B1}" type="pres">
      <dgm:prSet presAssocID="{C1E59F13-89EA-453B-B58D-E6688103876A}" presName="sibTrans" presStyleCnt="0"/>
      <dgm:spPr/>
    </dgm:pt>
    <dgm:pt modelId="{40563200-843C-4F50-96F0-D4CC9BC2CBBE}" type="pres">
      <dgm:prSet presAssocID="{C30FC4A4-F476-472B-9396-6011FBFBA51D}" presName="compNode" presStyleCnt="0"/>
      <dgm:spPr/>
    </dgm:pt>
    <dgm:pt modelId="{D08396F1-5B7F-4CB2-9AF4-6EEF9E3CE73D}" type="pres">
      <dgm:prSet presAssocID="{C30FC4A4-F476-472B-9396-6011FBFBA51D}" presName="bgRect" presStyleLbl="bgShp" presStyleIdx="1" presStyleCnt="4"/>
      <dgm:spPr/>
    </dgm:pt>
    <dgm:pt modelId="{09334068-12B1-4CBA-A6E8-1860706EBC28}" type="pres">
      <dgm:prSet presAssocID="{C30FC4A4-F476-472B-9396-6011FBFBA51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lot"/>
        </a:ext>
      </dgm:extLst>
    </dgm:pt>
    <dgm:pt modelId="{9F375569-A567-47F0-930F-EAB8F6480C81}" type="pres">
      <dgm:prSet presAssocID="{C30FC4A4-F476-472B-9396-6011FBFBA51D}" presName="spaceRect" presStyleCnt="0"/>
      <dgm:spPr/>
    </dgm:pt>
    <dgm:pt modelId="{2CD8C5AB-E1C5-42A5-8E21-7020561D8B3D}" type="pres">
      <dgm:prSet presAssocID="{C30FC4A4-F476-472B-9396-6011FBFBA51D}" presName="parTx" presStyleLbl="revTx" presStyleIdx="1" presStyleCnt="4">
        <dgm:presLayoutVars>
          <dgm:chMax val="0"/>
          <dgm:chPref val="0"/>
        </dgm:presLayoutVars>
      </dgm:prSet>
      <dgm:spPr/>
    </dgm:pt>
    <dgm:pt modelId="{B4866300-D436-4A93-950B-9FAABBFDE564}" type="pres">
      <dgm:prSet presAssocID="{E848C8F6-584E-4F87-9C4B-9CA0CE4D99B3}" presName="sibTrans" presStyleCnt="0"/>
      <dgm:spPr/>
    </dgm:pt>
    <dgm:pt modelId="{1EA08B96-40CD-4398-8BA1-29F34103BE06}" type="pres">
      <dgm:prSet presAssocID="{81FE90C5-EB83-4758-B83E-8DC75EBF7B38}" presName="compNode" presStyleCnt="0"/>
      <dgm:spPr/>
    </dgm:pt>
    <dgm:pt modelId="{D979C1B5-4F21-4A49-9884-9EE2F1107070}" type="pres">
      <dgm:prSet presAssocID="{81FE90C5-EB83-4758-B83E-8DC75EBF7B38}" presName="bgRect" presStyleLbl="bgShp" presStyleIdx="2" presStyleCnt="4"/>
      <dgm:spPr/>
    </dgm:pt>
    <dgm:pt modelId="{B9717C40-D50D-4F92-9C85-150768FCB736}" type="pres">
      <dgm:prSet presAssocID="{81FE90C5-EB83-4758-B83E-8DC75EBF7B3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owchart"/>
        </a:ext>
      </dgm:extLst>
    </dgm:pt>
    <dgm:pt modelId="{D859DA39-A8D4-4B89-87C8-915CA36EC5A0}" type="pres">
      <dgm:prSet presAssocID="{81FE90C5-EB83-4758-B83E-8DC75EBF7B38}" presName="spaceRect" presStyleCnt="0"/>
      <dgm:spPr/>
    </dgm:pt>
    <dgm:pt modelId="{409258A0-1C62-433E-8A5A-54E3EE43B581}" type="pres">
      <dgm:prSet presAssocID="{81FE90C5-EB83-4758-B83E-8DC75EBF7B38}" presName="parTx" presStyleLbl="revTx" presStyleIdx="2" presStyleCnt="4">
        <dgm:presLayoutVars>
          <dgm:chMax val="0"/>
          <dgm:chPref val="0"/>
        </dgm:presLayoutVars>
      </dgm:prSet>
      <dgm:spPr/>
    </dgm:pt>
    <dgm:pt modelId="{C6482615-5ED2-4F37-A6A2-754570259825}" type="pres">
      <dgm:prSet presAssocID="{2AB5DE00-380B-4673-ADAD-A6AF3B8B875F}" presName="sibTrans" presStyleCnt="0"/>
      <dgm:spPr/>
    </dgm:pt>
    <dgm:pt modelId="{873094FC-8098-4EC7-ABA6-E611BA1C65E6}" type="pres">
      <dgm:prSet presAssocID="{0E2060A5-1DF5-4E8C-BE2E-6D5EBA737C66}" presName="compNode" presStyleCnt="0"/>
      <dgm:spPr/>
    </dgm:pt>
    <dgm:pt modelId="{F18665C3-F2C7-464F-943E-E23FE8CAFFB8}" type="pres">
      <dgm:prSet presAssocID="{0E2060A5-1DF5-4E8C-BE2E-6D5EBA737C66}" presName="bgRect" presStyleLbl="bgShp" presStyleIdx="3" presStyleCnt="4"/>
      <dgm:spPr/>
    </dgm:pt>
    <dgm:pt modelId="{B33D1488-9E54-4894-801C-45388690B8AF}" type="pres">
      <dgm:prSet presAssocID="{0E2060A5-1DF5-4E8C-BE2E-6D5EBA737C6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ard Room"/>
        </a:ext>
      </dgm:extLst>
    </dgm:pt>
    <dgm:pt modelId="{362572E8-980B-4D15-974D-37DE6340814D}" type="pres">
      <dgm:prSet presAssocID="{0E2060A5-1DF5-4E8C-BE2E-6D5EBA737C66}" presName="spaceRect" presStyleCnt="0"/>
      <dgm:spPr/>
    </dgm:pt>
    <dgm:pt modelId="{499AFD5F-843D-4E08-9C66-59FAF449621B}" type="pres">
      <dgm:prSet presAssocID="{0E2060A5-1DF5-4E8C-BE2E-6D5EBA737C66}" presName="parTx" presStyleLbl="revTx" presStyleIdx="3" presStyleCnt="4">
        <dgm:presLayoutVars>
          <dgm:chMax val="0"/>
          <dgm:chPref val="0"/>
        </dgm:presLayoutVars>
      </dgm:prSet>
      <dgm:spPr/>
    </dgm:pt>
  </dgm:ptLst>
  <dgm:cxnLst>
    <dgm:cxn modelId="{01A49500-F907-42C3-8705-37F77E2B6638}" type="presOf" srcId="{C30FC4A4-F476-472B-9396-6011FBFBA51D}" destId="{2CD8C5AB-E1C5-42A5-8E21-7020561D8B3D}" srcOrd="0" destOrd="0" presId="urn:microsoft.com/office/officeart/2018/2/layout/IconVerticalSolidList"/>
    <dgm:cxn modelId="{640FAD04-54D1-4805-B2C9-CA887CF438C6}" type="presOf" srcId="{0A935FD3-A3BB-4DD2-A08F-A0CF4C8ECAE2}" destId="{D417616E-3FCE-4158-9386-B71033D46F19}" srcOrd="0" destOrd="0" presId="urn:microsoft.com/office/officeart/2018/2/layout/IconVerticalSolidList"/>
    <dgm:cxn modelId="{4DFAF538-419F-4A9E-8864-D8BAE0D22A86}" type="presOf" srcId="{81FE90C5-EB83-4758-B83E-8DC75EBF7B38}" destId="{409258A0-1C62-433E-8A5A-54E3EE43B581}" srcOrd="0" destOrd="0" presId="urn:microsoft.com/office/officeart/2018/2/layout/IconVerticalSolidList"/>
    <dgm:cxn modelId="{3BE31E5E-E86A-43E9-87F8-384FCB9C8C59}" type="presOf" srcId="{0E2060A5-1DF5-4E8C-BE2E-6D5EBA737C66}" destId="{499AFD5F-843D-4E08-9C66-59FAF449621B}" srcOrd="0" destOrd="0" presId="urn:microsoft.com/office/officeart/2018/2/layout/IconVerticalSolidList"/>
    <dgm:cxn modelId="{3535B666-00A0-4472-8555-57090D7C87D3}" srcId="{0A935FD3-A3BB-4DD2-A08F-A0CF4C8ECAE2}" destId="{C30FC4A4-F476-472B-9396-6011FBFBA51D}" srcOrd="1" destOrd="0" parTransId="{C9341F31-754E-4291-805C-D48A6D1B5B40}" sibTransId="{E848C8F6-584E-4F87-9C4B-9CA0CE4D99B3}"/>
    <dgm:cxn modelId="{824A9555-E035-4E95-8586-319724E457CA}" srcId="{0A935FD3-A3BB-4DD2-A08F-A0CF4C8ECAE2}" destId="{6F02DF19-DD33-44F6-9926-EB19FD849C4F}" srcOrd="0" destOrd="0" parTransId="{E7EE962F-173E-4B05-90BF-E482581E2D02}" sibTransId="{C1E59F13-89EA-453B-B58D-E6688103876A}"/>
    <dgm:cxn modelId="{BC71DFC4-AB34-4E4A-9F06-C93D2E691421}" srcId="{0A935FD3-A3BB-4DD2-A08F-A0CF4C8ECAE2}" destId="{0E2060A5-1DF5-4E8C-BE2E-6D5EBA737C66}" srcOrd="3" destOrd="0" parTransId="{9D9CE8C7-D9B7-45B4-8CE5-A8C13D4A02E0}" sibTransId="{9297A3D5-D6A6-44FF-B853-4363020B0091}"/>
    <dgm:cxn modelId="{631AD1DF-2A61-473C-AE1A-91F512C78F0B}" type="presOf" srcId="{6F02DF19-DD33-44F6-9926-EB19FD849C4F}" destId="{A9CBD04A-FEE7-45DB-9307-6D6C0FDFFF64}" srcOrd="0" destOrd="0" presId="urn:microsoft.com/office/officeart/2018/2/layout/IconVerticalSolidList"/>
    <dgm:cxn modelId="{247F17FA-9C07-480B-A3B2-C113541E41F6}" srcId="{0A935FD3-A3BB-4DD2-A08F-A0CF4C8ECAE2}" destId="{81FE90C5-EB83-4758-B83E-8DC75EBF7B38}" srcOrd="2" destOrd="0" parTransId="{491FA8B1-CE34-483E-818E-95FAF8B2B03E}" sibTransId="{2AB5DE00-380B-4673-ADAD-A6AF3B8B875F}"/>
    <dgm:cxn modelId="{C381DC15-7928-4F16-B150-9C33E9C29023}" type="presParOf" srcId="{D417616E-3FCE-4158-9386-B71033D46F19}" destId="{23002EA8-1AF4-43FB-B3B2-F044E051BF26}" srcOrd="0" destOrd="0" presId="urn:microsoft.com/office/officeart/2018/2/layout/IconVerticalSolidList"/>
    <dgm:cxn modelId="{D9CB9C80-7C6A-44FD-A1A6-E7C10E740E57}" type="presParOf" srcId="{23002EA8-1AF4-43FB-B3B2-F044E051BF26}" destId="{D77355AB-110F-41C3-8D80-410F0B3F6876}" srcOrd="0" destOrd="0" presId="urn:microsoft.com/office/officeart/2018/2/layout/IconVerticalSolidList"/>
    <dgm:cxn modelId="{A1A404AB-8714-4F51-BD0A-8AF1AEB00DC3}" type="presParOf" srcId="{23002EA8-1AF4-43FB-B3B2-F044E051BF26}" destId="{1706C599-871C-4702-A2B8-BFDD8EB6B605}" srcOrd="1" destOrd="0" presId="urn:microsoft.com/office/officeart/2018/2/layout/IconVerticalSolidList"/>
    <dgm:cxn modelId="{3528B083-A26B-484C-B6C5-6512DFB08889}" type="presParOf" srcId="{23002EA8-1AF4-43FB-B3B2-F044E051BF26}" destId="{E9B3085E-2302-41AB-AB83-3F2FB16D45F4}" srcOrd="2" destOrd="0" presId="urn:microsoft.com/office/officeart/2018/2/layout/IconVerticalSolidList"/>
    <dgm:cxn modelId="{F2C08574-DD63-4D26-B34A-F57C039FEA64}" type="presParOf" srcId="{23002EA8-1AF4-43FB-B3B2-F044E051BF26}" destId="{A9CBD04A-FEE7-45DB-9307-6D6C0FDFFF64}" srcOrd="3" destOrd="0" presId="urn:microsoft.com/office/officeart/2018/2/layout/IconVerticalSolidList"/>
    <dgm:cxn modelId="{D4793F9A-4126-4A63-A170-9FEC40F8B95C}" type="presParOf" srcId="{D417616E-3FCE-4158-9386-B71033D46F19}" destId="{DB010698-4D9D-4A01-A33B-A19F221EE8B1}" srcOrd="1" destOrd="0" presId="urn:microsoft.com/office/officeart/2018/2/layout/IconVerticalSolidList"/>
    <dgm:cxn modelId="{58DF5E29-3D4E-490B-9BB6-B2FBCC031836}" type="presParOf" srcId="{D417616E-3FCE-4158-9386-B71033D46F19}" destId="{40563200-843C-4F50-96F0-D4CC9BC2CBBE}" srcOrd="2" destOrd="0" presId="urn:microsoft.com/office/officeart/2018/2/layout/IconVerticalSolidList"/>
    <dgm:cxn modelId="{8CD61B08-A140-4647-B8F2-F925D3026C77}" type="presParOf" srcId="{40563200-843C-4F50-96F0-D4CC9BC2CBBE}" destId="{D08396F1-5B7F-4CB2-9AF4-6EEF9E3CE73D}" srcOrd="0" destOrd="0" presId="urn:microsoft.com/office/officeart/2018/2/layout/IconVerticalSolidList"/>
    <dgm:cxn modelId="{1BC6692A-7C69-4AE9-B6C1-D713DD8EFE0A}" type="presParOf" srcId="{40563200-843C-4F50-96F0-D4CC9BC2CBBE}" destId="{09334068-12B1-4CBA-A6E8-1860706EBC28}" srcOrd="1" destOrd="0" presId="urn:microsoft.com/office/officeart/2018/2/layout/IconVerticalSolidList"/>
    <dgm:cxn modelId="{580CD756-7BEC-49F4-8A77-8F2CDCD1E4BC}" type="presParOf" srcId="{40563200-843C-4F50-96F0-D4CC9BC2CBBE}" destId="{9F375569-A567-47F0-930F-EAB8F6480C81}" srcOrd="2" destOrd="0" presId="urn:microsoft.com/office/officeart/2018/2/layout/IconVerticalSolidList"/>
    <dgm:cxn modelId="{9243BD22-38FF-4472-86C9-A7F86AD9061C}" type="presParOf" srcId="{40563200-843C-4F50-96F0-D4CC9BC2CBBE}" destId="{2CD8C5AB-E1C5-42A5-8E21-7020561D8B3D}" srcOrd="3" destOrd="0" presId="urn:microsoft.com/office/officeart/2018/2/layout/IconVerticalSolidList"/>
    <dgm:cxn modelId="{6FDD27A4-8120-4A9D-BDC5-58F332FCE8C7}" type="presParOf" srcId="{D417616E-3FCE-4158-9386-B71033D46F19}" destId="{B4866300-D436-4A93-950B-9FAABBFDE564}" srcOrd="3" destOrd="0" presId="urn:microsoft.com/office/officeart/2018/2/layout/IconVerticalSolidList"/>
    <dgm:cxn modelId="{CB821E12-C7D9-479D-BDA9-13CB6F6F775E}" type="presParOf" srcId="{D417616E-3FCE-4158-9386-B71033D46F19}" destId="{1EA08B96-40CD-4398-8BA1-29F34103BE06}" srcOrd="4" destOrd="0" presId="urn:microsoft.com/office/officeart/2018/2/layout/IconVerticalSolidList"/>
    <dgm:cxn modelId="{B71F7911-5534-4138-AEBC-E21E49E36D55}" type="presParOf" srcId="{1EA08B96-40CD-4398-8BA1-29F34103BE06}" destId="{D979C1B5-4F21-4A49-9884-9EE2F1107070}" srcOrd="0" destOrd="0" presId="urn:microsoft.com/office/officeart/2018/2/layout/IconVerticalSolidList"/>
    <dgm:cxn modelId="{A48EF4EA-192C-4FD6-A680-58CA443EA19C}" type="presParOf" srcId="{1EA08B96-40CD-4398-8BA1-29F34103BE06}" destId="{B9717C40-D50D-4F92-9C85-150768FCB736}" srcOrd="1" destOrd="0" presId="urn:microsoft.com/office/officeart/2018/2/layout/IconVerticalSolidList"/>
    <dgm:cxn modelId="{2DA29165-A685-4BD4-85D4-B31A1CCD0395}" type="presParOf" srcId="{1EA08B96-40CD-4398-8BA1-29F34103BE06}" destId="{D859DA39-A8D4-4B89-87C8-915CA36EC5A0}" srcOrd="2" destOrd="0" presId="urn:microsoft.com/office/officeart/2018/2/layout/IconVerticalSolidList"/>
    <dgm:cxn modelId="{C7ADD2E8-C00E-4033-8327-1E31D4B4DB7C}" type="presParOf" srcId="{1EA08B96-40CD-4398-8BA1-29F34103BE06}" destId="{409258A0-1C62-433E-8A5A-54E3EE43B581}" srcOrd="3" destOrd="0" presId="urn:microsoft.com/office/officeart/2018/2/layout/IconVerticalSolidList"/>
    <dgm:cxn modelId="{66402CC5-E896-4EBA-A586-9D5972B24C40}" type="presParOf" srcId="{D417616E-3FCE-4158-9386-B71033D46F19}" destId="{C6482615-5ED2-4F37-A6A2-754570259825}" srcOrd="5" destOrd="0" presId="urn:microsoft.com/office/officeart/2018/2/layout/IconVerticalSolidList"/>
    <dgm:cxn modelId="{978FC7C2-3C93-4302-B403-0345D63CC221}" type="presParOf" srcId="{D417616E-3FCE-4158-9386-B71033D46F19}" destId="{873094FC-8098-4EC7-ABA6-E611BA1C65E6}" srcOrd="6" destOrd="0" presId="urn:microsoft.com/office/officeart/2018/2/layout/IconVerticalSolidList"/>
    <dgm:cxn modelId="{4D123A40-B637-4039-A5D7-59FDDBFA9E10}" type="presParOf" srcId="{873094FC-8098-4EC7-ABA6-E611BA1C65E6}" destId="{F18665C3-F2C7-464F-943E-E23FE8CAFFB8}" srcOrd="0" destOrd="0" presId="urn:microsoft.com/office/officeart/2018/2/layout/IconVerticalSolidList"/>
    <dgm:cxn modelId="{6E1ECBA1-2E3F-48DE-9B05-AD7EF4FCB2B3}" type="presParOf" srcId="{873094FC-8098-4EC7-ABA6-E611BA1C65E6}" destId="{B33D1488-9E54-4894-801C-45388690B8AF}" srcOrd="1" destOrd="0" presId="urn:microsoft.com/office/officeart/2018/2/layout/IconVerticalSolidList"/>
    <dgm:cxn modelId="{8449F236-C7EB-47D2-9D42-FC4BA2F348FC}" type="presParOf" srcId="{873094FC-8098-4EC7-ABA6-E611BA1C65E6}" destId="{362572E8-980B-4D15-974D-37DE6340814D}" srcOrd="2" destOrd="0" presId="urn:microsoft.com/office/officeart/2018/2/layout/IconVerticalSolidList"/>
    <dgm:cxn modelId="{2A7A78CC-5CB6-4787-93A8-581BA8455BDF}" type="presParOf" srcId="{873094FC-8098-4EC7-ABA6-E611BA1C65E6}" destId="{499AFD5F-843D-4E08-9C66-59FAF449621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AAB028-A801-489B-870F-7D60A1F0CEC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35E36EE-9673-4F2B-B8CB-F2F42F433B05}">
      <dgm:prSet/>
      <dgm:spPr/>
      <dgm:t>
        <a:bodyPr/>
        <a:lstStyle/>
        <a:p>
          <a:pPr algn="l">
            <a:lnSpc>
              <a:spcPct val="100000"/>
            </a:lnSpc>
          </a:pPr>
          <a:r>
            <a:rPr lang="en-US" sz="1300" b="1">
              <a:solidFill>
                <a:srgbClr val="FFFFFF"/>
              </a:solidFill>
              <a:latin typeface="Aptos" panose="020B0004020202020204"/>
              <a:ea typeface="+mn-ea"/>
              <a:cs typeface="+mn-cs"/>
            </a:rPr>
            <a:t>Shannon and Weaver Model (1949):</a:t>
          </a:r>
        </a:p>
      </dgm:t>
    </dgm:pt>
    <dgm:pt modelId="{AE5A891A-69C4-4B69-8853-750D1360EE2B}" type="parTrans" cxnId="{54E587BA-9C8C-413E-87A7-191211C63B13}">
      <dgm:prSet/>
      <dgm:spPr/>
      <dgm:t>
        <a:bodyPr/>
        <a:lstStyle/>
        <a:p>
          <a:endParaRPr lang="en-US"/>
        </a:p>
      </dgm:t>
    </dgm:pt>
    <dgm:pt modelId="{FC0359A4-EFBA-4002-AD11-E024188F6404}" type="sibTrans" cxnId="{54E587BA-9C8C-413E-87A7-191211C63B13}">
      <dgm:prSet/>
      <dgm:spPr/>
      <dgm:t>
        <a:bodyPr/>
        <a:lstStyle/>
        <a:p>
          <a:endParaRPr lang="en-US"/>
        </a:p>
      </dgm:t>
    </dgm:pt>
    <dgm:pt modelId="{39896420-6D5C-4C47-A1B7-8F82221AF9DA}">
      <dgm:prSet/>
      <dgm:spPr/>
      <dgm:t>
        <a:bodyPr/>
        <a:lstStyle/>
        <a:p>
          <a:pPr algn="l">
            <a:lnSpc>
              <a:spcPct val="100000"/>
            </a:lnSpc>
          </a:pPr>
          <a:r>
            <a:rPr lang="en-US" sz="1300" b="1">
              <a:solidFill>
                <a:srgbClr val="FFFFFF"/>
              </a:solidFill>
              <a:latin typeface="Aptos" panose="020B0004020202020204"/>
              <a:ea typeface="+mn-ea"/>
              <a:cs typeface="+mn-cs"/>
            </a:rPr>
            <a:t>Schramm’s Model (1954):</a:t>
          </a:r>
        </a:p>
      </dgm:t>
    </dgm:pt>
    <dgm:pt modelId="{00A59EB9-C369-4DCE-8148-252455AE04A8}" type="parTrans" cxnId="{2DF70008-2801-4AFD-8C70-4BA831519E7E}">
      <dgm:prSet/>
      <dgm:spPr/>
      <dgm:t>
        <a:bodyPr/>
        <a:lstStyle/>
        <a:p>
          <a:endParaRPr lang="en-US"/>
        </a:p>
      </dgm:t>
    </dgm:pt>
    <dgm:pt modelId="{618824F4-C6B2-4F75-BDA2-A9C195C468D3}" type="sibTrans" cxnId="{2DF70008-2801-4AFD-8C70-4BA831519E7E}">
      <dgm:prSet/>
      <dgm:spPr/>
      <dgm:t>
        <a:bodyPr/>
        <a:lstStyle/>
        <a:p>
          <a:endParaRPr lang="en-US"/>
        </a:p>
      </dgm:t>
    </dgm:pt>
    <dgm:pt modelId="{B7F943B4-FC26-4276-A210-E5E58D94B52C}">
      <dgm:prSet/>
      <dgm:spPr/>
      <dgm:t>
        <a:bodyPr/>
        <a:lstStyle/>
        <a:p>
          <a:pPr algn="l">
            <a:lnSpc>
              <a:spcPct val="100000"/>
            </a:lnSpc>
          </a:pPr>
          <a:r>
            <a:rPr lang="en-US" sz="1300" b="1">
              <a:solidFill>
                <a:srgbClr val="FFFFFF"/>
              </a:solidFill>
              <a:latin typeface="Aptos" panose="020B0004020202020204"/>
              <a:ea typeface="+mn-ea"/>
              <a:cs typeface="+mn-cs"/>
            </a:rPr>
            <a:t>Berlo’s SMCR Model (1960):</a:t>
          </a:r>
        </a:p>
      </dgm:t>
    </dgm:pt>
    <dgm:pt modelId="{207B049C-12F8-4548-8414-40D1C65D8090}" type="parTrans" cxnId="{A067FCA2-2177-4F2C-8AC3-F0220DD935AD}">
      <dgm:prSet/>
      <dgm:spPr/>
      <dgm:t>
        <a:bodyPr/>
        <a:lstStyle/>
        <a:p>
          <a:endParaRPr lang="en-US"/>
        </a:p>
      </dgm:t>
    </dgm:pt>
    <dgm:pt modelId="{AB542529-3E41-47D3-BF75-F6369E58F784}" type="sibTrans" cxnId="{A067FCA2-2177-4F2C-8AC3-F0220DD935AD}">
      <dgm:prSet/>
      <dgm:spPr/>
      <dgm:t>
        <a:bodyPr/>
        <a:lstStyle/>
        <a:p>
          <a:endParaRPr lang="en-US"/>
        </a:p>
      </dgm:t>
    </dgm:pt>
    <dgm:pt modelId="{F7BC332B-2F70-485A-A558-35DFAB854197}">
      <dgm:prSet/>
      <dgm:spPr/>
      <dgm:t>
        <a:bodyPr/>
        <a:lstStyle/>
        <a:p>
          <a:pPr algn="l">
            <a:lnSpc>
              <a:spcPct val="100000"/>
            </a:lnSpc>
          </a:pPr>
          <a:r>
            <a:rPr lang="en-US" sz="1300" b="1">
              <a:solidFill>
                <a:srgbClr val="FFFFFF"/>
              </a:solidFill>
              <a:latin typeface="Aptos" panose="020B0004020202020204"/>
              <a:ea typeface="+mn-ea"/>
              <a:cs typeface="+mn-cs"/>
            </a:rPr>
            <a:t>Summary:</a:t>
          </a:r>
          <a:r>
            <a:rPr lang="en-US" sz="1300">
              <a:solidFill>
                <a:srgbClr val="FFFFFF"/>
              </a:solidFill>
              <a:latin typeface="Aptos"/>
              <a:ea typeface="+mn-ea"/>
              <a:cs typeface="+mn-cs"/>
            </a:rPr>
            <a:t>These models highlight breakdowns in communication at Flight Foods: unclear messages, language and cultural barriers, noise, and poor feedback. Improving clarity and methods is essential for overcoming these barriers (Gudykunst, 2003).</a:t>
          </a:r>
          <a:endParaRPr lang="en-US" sz="1300" b="1">
            <a:solidFill>
              <a:srgbClr val="FFFFFF"/>
            </a:solidFill>
            <a:latin typeface="Aptos" panose="020B0004020202020204"/>
            <a:ea typeface="+mn-ea"/>
            <a:cs typeface="+mn-cs"/>
          </a:endParaRPr>
        </a:p>
      </dgm:t>
    </dgm:pt>
    <dgm:pt modelId="{EED052E9-3296-4C78-88BE-CF078DB3576F}" type="parTrans" cxnId="{7A4289B5-BC78-432A-972A-16FC3CD63970}">
      <dgm:prSet/>
      <dgm:spPr/>
      <dgm:t>
        <a:bodyPr/>
        <a:lstStyle/>
        <a:p>
          <a:endParaRPr lang="en-US"/>
        </a:p>
      </dgm:t>
    </dgm:pt>
    <dgm:pt modelId="{CD1EFAFB-379D-4542-AABD-972506DAA930}" type="sibTrans" cxnId="{7A4289B5-BC78-432A-972A-16FC3CD63970}">
      <dgm:prSet/>
      <dgm:spPr/>
      <dgm:t>
        <a:bodyPr/>
        <a:lstStyle/>
        <a:p>
          <a:endParaRPr lang="en-US"/>
        </a:p>
      </dgm:t>
    </dgm:pt>
    <dgm:pt modelId="{2DDFE250-55EC-4B05-BF46-2E75F8959DEE}">
      <dgm:prSet phldr="0"/>
      <dgm:spPr/>
      <dgm:t>
        <a:bodyPr/>
        <a:lstStyle/>
        <a:p>
          <a:pPr algn="l">
            <a:lnSpc>
              <a:spcPct val="100000"/>
            </a:lnSpc>
          </a:pPr>
          <a:r>
            <a:rPr lang="en-US" sz="1300" b="0">
              <a:solidFill>
                <a:srgbClr val="FFFFFF"/>
              </a:solidFill>
              <a:latin typeface="Aptos" panose="020B0004020202020204"/>
              <a:ea typeface="+mn-ea"/>
              <a:cs typeface="+mn-cs"/>
            </a:rPr>
            <a:t>This model sees communication as a </a:t>
          </a:r>
          <a:r>
            <a:rPr lang="en-US" sz="1300" i="0">
              <a:solidFill>
                <a:srgbClr val="FFFFFF"/>
              </a:solidFill>
              <a:latin typeface="Aptos" panose="020B0004020202020204"/>
              <a:ea typeface="+mn-ea"/>
              <a:cs typeface="+mn-cs"/>
            </a:rPr>
            <a:t>sender</a:t>
          </a:r>
          <a:r>
            <a:rPr lang="en-US" sz="1300">
              <a:solidFill>
                <a:srgbClr val="FFFFFF"/>
              </a:solidFill>
              <a:latin typeface="Aptos" panose="020B0004020202020204"/>
              <a:ea typeface="+mn-ea"/>
              <a:cs typeface="+mn-cs"/>
            </a:rPr>
            <a:t>, </a:t>
          </a:r>
          <a:r>
            <a:rPr lang="en-US" sz="1300" i="0">
              <a:solidFill>
                <a:srgbClr val="FFFFFF"/>
              </a:solidFill>
              <a:latin typeface="Aptos" panose="020B0004020202020204"/>
              <a:ea typeface="+mn-ea"/>
              <a:cs typeface="+mn-cs"/>
            </a:rPr>
            <a:t>message</a:t>
          </a:r>
          <a:r>
            <a:rPr lang="en-US" sz="1300">
              <a:solidFill>
                <a:srgbClr val="FFFFFF"/>
              </a:solidFill>
              <a:latin typeface="Aptos" panose="020B0004020202020204"/>
              <a:ea typeface="+mn-ea"/>
              <a:cs typeface="+mn-cs"/>
            </a:rPr>
            <a:t>, </a:t>
          </a:r>
          <a:r>
            <a:rPr lang="en-US" sz="1300" i="0">
              <a:solidFill>
                <a:srgbClr val="FFFFFF"/>
              </a:solidFill>
              <a:latin typeface="Aptos" panose="020B0004020202020204"/>
              <a:ea typeface="+mn-ea"/>
              <a:cs typeface="+mn-cs"/>
            </a:rPr>
            <a:t>channel</a:t>
          </a:r>
          <a:r>
            <a:rPr lang="en-US" sz="1300">
              <a:solidFill>
                <a:srgbClr val="FFFFFF"/>
              </a:solidFill>
              <a:latin typeface="Aptos" panose="020B0004020202020204"/>
              <a:ea typeface="+mn-ea"/>
              <a:cs typeface="+mn-cs"/>
            </a:rPr>
            <a:t>, and </a:t>
          </a:r>
          <a:r>
            <a:rPr lang="en-US" sz="1300" i="0">
              <a:solidFill>
                <a:srgbClr val="FFFFFF"/>
              </a:solidFill>
              <a:latin typeface="Aptos" panose="020B0004020202020204"/>
              <a:ea typeface="+mn-ea"/>
              <a:cs typeface="+mn-cs"/>
            </a:rPr>
            <a:t>receiver</a:t>
          </a:r>
          <a:r>
            <a:rPr lang="en-US" sz="1300">
              <a:solidFill>
                <a:srgbClr val="FFFFFF"/>
              </a:solidFill>
              <a:latin typeface="Aptos" panose="020B0004020202020204"/>
              <a:ea typeface="+mn-ea"/>
              <a:cs typeface="+mn-cs"/>
            </a:rPr>
            <a:t>, with “noise” disrupting the process. At Flight Foods, noise like the noisy factory, language barriers, and cultural differences affect how Gary’s hygiene instructions are received (Shannon &amp; Weaver, 1949).</a:t>
          </a:r>
        </a:p>
      </dgm:t>
    </dgm:pt>
    <dgm:pt modelId="{279B59F4-6E99-4905-9284-BBD6E5D890B8}" type="parTrans" cxnId="{AD4C538F-7D1B-4934-8F34-68FE87EA405F}">
      <dgm:prSet/>
      <dgm:spPr/>
    </dgm:pt>
    <dgm:pt modelId="{9F5CF19F-D1F9-48C6-9DC1-9AF7B9CDB324}" type="sibTrans" cxnId="{AD4C538F-7D1B-4934-8F34-68FE87EA405F}">
      <dgm:prSet/>
      <dgm:spPr/>
    </dgm:pt>
    <dgm:pt modelId="{A641D81F-592F-4562-BB93-001B97A52199}">
      <dgm:prSet phldr="0"/>
      <dgm:spPr/>
      <dgm:t>
        <a:bodyPr/>
        <a:lstStyle/>
        <a:p>
          <a:pPr algn="l">
            <a:lnSpc>
              <a:spcPct val="100000"/>
            </a:lnSpc>
          </a:pPr>
          <a:r>
            <a:rPr lang="en-US" sz="1300" b="0">
              <a:solidFill>
                <a:srgbClr val="FFFFFF"/>
              </a:solidFill>
              <a:latin typeface="Aptos" panose="020B0004020202020204"/>
              <a:ea typeface="+mn-ea"/>
              <a:cs typeface="+mn-cs"/>
            </a:rPr>
            <a:t>Schramm’s model emphasises the need for a shared “field of experience” for effective communication. Since Gary and the staff have different cultural and language backgrounds, their understanding of messages is limited (Schramm, 1954).</a:t>
          </a:r>
          <a:endParaRPr lang="en-US" sz="1300">
            <a:solidFill>
              <a:srgbClr val="FFFFFF"/>
            </a:solidFill>
            <a:latin typeface="Aptos" panose="020B0004020202020204"/>
            <a:ea typeface="+mn-ea"/>
            <a:cs typeface="+mn-cs"/>
          </a:endParaRPr>
        </a:p>
      </dgm:t>
    </dgm:pt>
    <dgm:pt modelId="{C994D7B1-81DD-4FE8-AC6D-CF4677ED2AD0}" type="parTrans" cxnId="{B5C6210F-F3E3-4210-8BC6-B3AD0B69568C}">
      <dgm:prSet/>
      <dgm:spPr/>
    </dgm:pt>
    <dgm:pt modelId="{0840E0E8-BBBE-474A-87E2-CD5A91331ED1}" type="sibTrans" cxnId="{B5C6210F-F3E3-4210-8BC6-B3AD0B69568C}">
      <dgm:prSet/>
      <dgm:spPr/>
    </dgm:pt>
    <dgm:pt modelId="{7865CED4-7E7C-4F99-873B-1CC6F386E8F6}">
      <dgm:prSet phldr="0"/>
      <dgm:spPr/>
      <dgm:t>
        <a:bodyPr/>
        <a:lstStyle/>
        <a:p>
          <a:pPr algn="l">
            <a:lnSpc>
              <a:spcPct val="100000"/>
            </a:lnSpc>
          </a:pPr>
          <a:r>
            <a:rPr lang="en-US" sz="1300" b="0">
              <a:solidFill>
                <a:srgbClr val="FFFFFF"/>
              </a:solidFill>
              <a:latin typeface="Aptos" panose="020B0004020202020204"/>
              <a:ea typeface="+mn-ea"/>
              <a:cs typeface="+mn-cs"/>
            </a:rPr>
            <a:t>This model breaks communication into four parts: </a:t>
          </a:r>
          <a:r>
            <a:rPr lang="en-US" sz="1300" i="0">
              <a:solidFill>
                <a:srgbClr val="FFFFFF"/>
              </a:solidFill>
              <a:latin typeface="Aptos" panose="020B0004020202020204"/>
              <a:ea typeface="+mn-ea"/>
              <a:cs typeface="+mn-cs"/>
            </a:rPr>
            <a:t>Source</a:t>
          </a:r>
          <a:r>
            <a:rPr lang="en-US" sz="1300">
              <a:solidFill>
                <a:srgbClr val="FFFFFF"/>
              </a:solidFill>
              <a:latin typeface="Aptos" panose="020B0004020202020204"/>
              <a:ea typeface="+mn-ea"/>
              <a:cs typeface="+mn-cs"/>
            </a:rPr>
            <a:t>, </a:t>
          </a:r>
          <a:r>
            <a:rPr lang="en-US" sz="1300" i="0">
              <a:solidFill>
                <a:srgbClr val="FFFFFF"/>
              </a:solidFill>
              <a:latin typeface="Aptos" panose="020B0004020202020204"/>
              <a:ea typeface="+mn-ea"/>
              <a:cs typeface="+mn-cs"/>
            </a:rPr>
            <a:t>Message</a:t>
          </a:r>
          <a:r>
            <a:rPr lang="en-US" sz="1300">
              <a:solidFill>
                <a:srgbClr val="FFFFFF"/>
              </a:solidFill>
              <a:latin typeface="Aptos" panose="020B0004020202020204"/>
              <a:ea typeface="+mn-ea"/>
              <a:cs typeface="+mn-cs"/>
            </a:rPr>
            <a:t>, </a:t>
          </a:r>
          <a:r>
            <a:rPr lang="en-US" sz="1300" i="0">
              <a:solidFill>
                <a:srgbClr val="FFFFFF"/>
              </a:solidFill>
              <a:latin typeface="Aptos" panose="020B0004020202020204"/>
              <a:ea typeface="+mn-ea"/>
              <a:cs typeface="+mn-cs"/>
            </a:rPr>
            <a:t>Channel</a:t>
          </a:r>
          <a:r>
            <a:rPr lang="en-US" sz="1300">
              <a:solidFill>
                <a:srgbClr val="FFFFFF"/>
              </a:solidFill>
              <a:latin typeface="Aptos" panose="020B0004020202020204"/>
              <a:ea typeface="+mn-ea"/>
              <a:cs typeface="+mn-cs"/>
            </a:rPr>
            <a:t>, and </a:t>
          </a:r>
          <a:r>
            <a:rPr lang="en-US" sz="1300" i="0">
              <a:solidFill>
                <a:srgbClr val="FFFFFF"/>
              </a:solidFill>
              <a:latin typeface="Aptos" panose="020B0004020202020204"/>
              <a:ea typeface="+mn-ea"/>
              <a:cs typeface="+mn-cs"/>
            </a:rPr>
            <a:t>Receiver</a:t>
          </a:r>
          <a:r>
            <a:rPr lang="en-US" sz="1300">
              <a:solidFill>
                <a:srgbClr val="FFFFFF"/>
              </a:solidFill>
              <a:latin typeface="Aptos" panose="020B0004020202020204"/>
              <a:ea typeface="+mn-ea"/>
              <a:cs typeface="+mn-cs"/>
            </a:rPr>
            <a:t>. Gary’s spoken instructions and written signs are ineffective because many workers struggle with English, leading to misinterpretation (Berlo, 1960).</a:t>
          </a:r>
        </a:p>
      </dgm:t>
    </dgm:pt>
    <dgm:pt modelId="{5405EF7D-E981-4F84-9BAB-981584C9DE98}" type="parTrans" cxnId="{FDE0E22B-5B82-42DA-9F56-3172ED422220}">
      <dgm:prSet/>
      <dgm:spPr/>
    </dgm:pt>
    <dgm:pt modelId="{0086A895-A165-47DB-B703-CCD18B28BBC9}" type="sibTrans" cxnId="{FDE0E22B-5B82-42DA-9F56-3172ED422220}">
      <dgm:prSet/>
      <dgm:spPr/>
    </dgm:pt>
    <dgm:pt modelId="{1EE46BA0-644D-47A8-90EB-016CBB989C3D}" type="pres">
      <dgm:prSet presAssocID="{6CAAB028-A801-489B-870F-7D60A1F0CEC5}" presName="linear" presStyleCnt="0">
        <dgm:presLayoutVars>
          <dgm:animLvl val="lvl"/>
          <dgm:resizeHandles val="exact"/>
        </dgm:presLayoutVars>
      </dgm:prSet>
      <dgm:spPr/>
    </dgm:pt>
    <dgm:pt modelId="{BF4F4C04-2E5A-4F3E-A5D4-C9290676604D}" type="pres">
      <dgm:prSet presAssocID="{935E36EE-9673-4F2B-B8CB-F2F42F433B05}" presName="parentText" presStyleLbl="node1" presStyleIdx="0" presStyleCnt="7">
        <dgm:presLayoutVars>
          <dgm:chMax val="0"/>
          <dgm:bulletEnabled val="1"/>
        </dgm:presLayoutVars>
      </dgm:prSet>
      <dgm:spPr/>
    </dgm:pt>
    <dgm:pt modelId="{2F31DBDD-F684-4104-A778-47DC8C32CE96}" type="pres">
      <dgm:prSet presAssocID="{FC0359A4-EFBA-4002-AD11-E024188F6404}" presName="spacer" presStyleCnt="0"/>
      <dgm:spPr/>
    </dgm:pt>
    <dgm:pt modelId="{015E3F9A-0A90-4669-B810-FDD52095B4D1}" type="pres">
      <dgm:prSet presAssocID="{2DDFE250-55EC-4B05-BF46-2E75F8959DEE}" presName="parentText" presStyleLbl="node1" presStyleIdx="1" presStyleCnt="7">
        <dgm:presLayoutVars>
          <dgm:chMax val="0"/>
          <dgm:bulletEnabled val="1"/>
        </dgm:presLayoutVars>
      </dgm:prSet>
      <dgm:spPr/>
    </dgm:pt>
    <dgm:pt modelId="{570FCF77-BD14-4CC0-B355-83F18521087D}" type="pres">
      <dgm:prSet presAssocID="{9F5CF19F-D1F9-48C6-9DC1-9AF7B9CDB324}" presName="spacer" presStyleCnt="0"/>
      <dgm:spPr/>
    </dgm:pt>
    <dgm:pt modelId="{50FCC913-4A0D-4051-9905-11CB628459C9}" type="pres">
      <dgm:prSet presAssocID="{39896420-6D5C-4C47-A1B7-8F82221AF9DA}" presName="parentText" presStyleLbl="node1" presStyleIdx="2" presStyleCnt="7">
        <dgm:presLayoutVars>
          <dgm:chMax val="0"/>
          <dgm:bulletEnabled val="1"/>
        </dgm:presLayoutVars>
      </dgm:prSet>
      <dgm:spPr/>
    </dgm:pt>
    <dgm:pt modelId="{F315E6F3-2DBF-4570-90EC-D3337B19937B}" type="pres">
      <dgm:prSet presAssocID="{618824F4-C6B2-4F75-BDA2-A9C195C468D3}" presName="spacer" presStyleCnt="0"/>
      <dgm:spPr/>
    </dgm:pt>
    <dgm:pt modelId="{1DC2234D-05E7-403C-AEC6-21DA8BD1A148}" type="pres">
      <dgm:prSet presAssocID="{A641D81F-592F-4562-BB93-001B97A52199}" presName="parentText" presStyleLbl="node1" presStyleIdx="3" presStyleCnt="7">
        <dgm:presLayoutVars>
          <dgm:chMax val="0"/>
          <dgm:bulletEnabled val="1"/>
        </dgm:presLayoutVars>
      </dgm:prSet>
      <dgm:spPr/>
    </dgm:pt>
    <dgm:pt modelId="{9CFA37C4-4B55-41CD-8599-F92FCB7791DD}" type="pres">
      <dgm:prSet presAssocID="{0840E0E8-BBBE-474A-87E2-CD5A91331ED1}" presName="spacer" presStyleCnt="0"/>
      <dgm:spPr/>
    </dgm:pt>
    <dgm:pt modelId="{AE4C2F9E-E916-49BE-B06A-576C0224F529}" type="pres">
      <dgm:prSet presAssocID="{B7F943B4-FC26-4276-A210-E5E58D94B52C}" presName="parentText" presStyleLbl="node1" presStyleIdx="4" presStyleCnt="7">
        <dgm:presLayoutVars>
          <dgm:chMax val="0"/>
          <dgm:bulletEnabled val="1"/>
        </dgm:presLayoutVars>
      </dgm:prSet>
      <dgm:spPr/>
    </dgm:pt>
    <dgm:pt modelId="{1B4AB4BB-A6AD-4B13-94A2-2C5CE683B0B1}" type="pres">
      <dgm:prSet presAssocID="{AB542529-3E41-47D3-BF75-F6369E58F784}" presName="spacer" presStyleCnt="0"/>
      <dgm:spPr/>
    </dgm:pt>
    <dgm:pt modelId="{75C8962D-CC9B-471E-A0AD-0F1558B64E1F}" type="pres">
      <dgm:prSet presAssocID="{7865CED4-7E7C-4F99-873B-1CC6F386E8F6}" presName="parentText" presStyleLbl="node1" presStyleIdx="5" presStyleCnt="7">
        <dgm:presLayoutVars>
          <dgm:chMax val="0"/>
          <dgm:bulletEnabled val="1"/>
        </dgm:presLayoutVars>
      </dgm:prSet>
      <dgm:spPr/>
    </dgm:pt>
    <dgm:pt modelId="{7E456B3D-C36C-47D6-A538-AADEC0AE50A4}" type="pres">
      <dgm:prSet presAssocID="{0086A895-A165-47DB-B703-CCD18B28BBC9}" presName="spacer" presStyleCnt="0"/>
      <dgm:spPr/>
    </dgm:pt>
    <dgm:pt modelId="{FDF2CE74-819A-42B4-B43D-CFC466E51C0F}" type="pres">
      <dgm:prSet presAssocID="{F7BC332B-2F70-485A-A558-35DFAB854197}" presName="parentText" presStyleLbl="node1" presStyleIdx="6" presStyleCnt="7">
        <dgm:presLayoutVars>
          <dgm:chMax val="0"/>
          <dgm:bulletEnabled val="1"/>
        </dgm:presLayoutVars>
      </dgm:prSet>
      <dgm:spPr/>
    </dgm:pt>
  </dgm:ptLst>
  <dgm:cxnLst>
    <dgm:cxn modelId="{2DF70008-2801-4AFD-8C70-4BA831519E7E}" srcId="{6CAAB028-A801-489B-870F-7D60A1F0CEC5}" destId="{39896420-6D5C-4C47-A1B7-8F82221AF9DA}" srcOrd="2" destOrd="0" parTransId="{00A59EB9-C369-4DCE-8148-252455AE04A8}" sibTransId="{618824F4-C6B2-4F75-BDA2-A9C195C468D3}"/>
    <dgm:cxn modelId="{38748C08-1856-4877-9992-CECE25EFF842}" type="presOf" srcId="{935E36EE-9673-4F2B-B8CB-F2F42F433B05}" destId="{BF4F4C04-2E5A-4F3E-A5D4-C9290676604D}" srcOrd="0" destOrd="0" presId="urn:microsoft.com/office/officeart/2005/8/layout/vList2"/>
    <dgm:cxn modelId="{B5C6210F-F3E3-4210-8BC6-B3AD0B69568C}" srcId="{6CAAB028-A801-489B-870F-7D60A1F0CEC5}" destId="{A641D81F-592F-4562-BB93-001B97A52199}" srcOrd="3" destOrd="0" parTransId="{C994D7B1-81DD-4FE8-AC6D-CF4677ED2AD0}" sibTransId="{0840E0E8-BBBE-474A-87E2-CD5A91331ED1}"/>
    <dgm:cxn modelId="{FDE0E22B-5B82-42DA-9F56-3172ED422220}" srcId="{6CAAB028-A801-489B-870F-7D60A1F0CEC5}" destId="{7865CED4-7E7C-4F99-873B-1CC6F386E8F6}" srcOrd="5" destOrd="0" parTransId="{5405EF7D-E981-4F84-9BAB-981584C9DE98}" sibTransId="{0086A895-A165-47DB-B703-CCD18B28BBC9}"/>
    <dgm:cxn modelId="{AE0AE850-B983-47D8-88E5-42AC7C780A1F}" type="presOf" srcId="{7865CED4-7E7C-4F99-873B-1CC6F386E8F6}" destId="{75C8962D-CC9B-471E-A0AD-0F1558B64E1F}" srcOrd="0" destOrd="0" presId="urn:microsoft.com/office/officeart/2005/8/layout/vList2"/>
    <dgm:cxn modelId="{28A1EA70-A231-4C7D-9EE0-10C2371524FE}" type="presOf" srcId="{A641D81F-592F-4562-BB93-001B97A52199}" destId="{1DC2234D-05E7-403C-AEC6-21DA8BD1A148}" srcOrd="0" destOrd="0" presId="urn:microsoft.com/office/officeart/2005/8/layout/vList2"/>
    <dgm:cxn modelId="{F753A356-F1A3-4A86-BE3C-F6FF4F0AB5FF}" type="presOf" srcId="{B7F943B4-FC26-4276-A210-E5E58D94B52C}" destId="{AE4C2F9E-E916-49BE-B06A-576C0224F529}" srcOrd="0" destOrd="0" presId="urn:microsoft.com/office/officeart/2005/8/layout/vList2"/>
    <dgm:cxn modelId="{C5455758-8C5B-413F-9CBF-70CC433B32B2}" type="presOf" srcId="{2DDFE250-55EC-4B05-BF46-2E75F8959DEE}" destId="{015E3F9A-0A90-4669-B810-FDD52095B4D1}" srcOrd="0" destOrd="0" presId="urn:microsoft.com/office/officeart/2005/8/layout/vList2"/>
    <dgm:cxn modelId="{AD4C538F-7D1B-4934-8F34-68FE87EA405F}" srcId="{6CAAB028-A801-489B-870F-7D60A1F0CEC5}" destId="{2DDFE250-55EC-4B05-BF46-2E75F8959DEE}" srcOrd="1" destOrd="0" parTransId="{279B59F4-6E99-4905-9284-BBD6E5D890B8}" sibTransId="{9F5CF19F-D1F9-48C6-9DC1-9AF7B9CDB324}"/>
    <dgm:cxn modelId="{A067FCA2-2177-4F2C-8AC3-F0220DD935AD}" srcId="{6CAAB028-A801-489B-870F-7D60A1F0CEC5}" destId="{B7F943B4-FC26-4276-A210-E5E58D94B52C}" srcOrd="4" destOrd="0" parTransId="{207B049C-12F8-4548-8414-40D1C65D8090}" sibTransId="{AB542529-3E41-47D3-BF75-F6369E58F784}"/>
    <dgm:cxn modelId="{7A4289B5-BC78-432A-972A-16FC3CD63970}" srcId="{6CAAB028-A801-489B-870F-7D60A1F0CEC5}" destId="{F7BC332B-2F70-485A-A558-35DFAB854197}" srcOrd="6" destOrd="0" parTransId="{EED052E9-3296-4C78-88BE-CF078DB3576F}" sibTransId="{CD1EFAFB-379D-4542-AABD-972506DAA930}"/>
    <dgm:cxn modelId="{54E587BA-9C8C-413E-87A7-191211C63B13}" srcId="{6CAAB028-A801-489B-870F-7D60A1F0CEC5}" destId="{935E36EE-9673-4F2B-B8CB-F2F42F433B05}" srcOrd="0" destOrd="0" parTransId="{AE5A891A-69C4-4B69-8853-750D1360EE2B}" sibTransId="{FC0359A4-EFBA-4002-AD11-E024188F6404}"/>
    <dgm:cxn modelId="{9F524ECC-0B60-45A4-8C94-73E552C15003}" type="presOf" srcId="{39896420-6D5C-4C47-A1B7-8F82221AF9DA}" destId="{50FCC913-4A0D-4051-9905-11CB628459C9}" srcOrd="0" destOrd="0" presId="urn:microsoft.com/office/officeart/2005/8/layout/vList2"/>
    <dgm:cxn modelId="{E832AFCC-CE01-4A14-8FAB-5FFE798C7FDC}" type="presOf" srcId="{F7BC332B-2F70-485A-A558-35DFAB854197}" destId="{FDF2CE74-819A-42B4-B43D-CFC466E51C0F}" srcOrd="0" destOrd="0" presId="urn:microsoft.com/office/officeart/2005/8/layout/vList2"/>
    <dgm:cxn modelId="{FC797BE7-4700-4B30-93FF-23264E8EB834}" type="presOf" srcId="{6CAAB028-A801-489B-870F-7D60A1F0CEC5}" destId="{1EE46BA0-644D-47A8-90EB-016CBB989C3D}" srcOrd="0" destOrd="0" presId="urn:microsoft.com/office/officeart/2005/8/layout/vList2"/>
    <dgm:cxn modelId="{A369AA11-FC79-4536-8D00-D92B151510C2}" type="presParOf" srcId="{1EE46BA0-644D-47A8-90EB-016CBB989C3D}" destId="{BF4F4C04-2E5A-4F3E-A5D4-C9290676604D}" srcOrd="0" destOrd="0" presId="urn:microsoft.com/office/officeart/2005/8/layout/vList2"/>
    <dgm:cxn modelId="{EF021742-5C80-4A8B-8D2C-F1DA4F17A563}" type="presParOf" srcId="{1EE46BA0-644D-47A8-90EB-016CBB989C3D}" destId="{2F31DBDD-F684-4104-A778-47DC8C32CE96}" srcOrd="1" destOrd="0" presId="urn:microsoft.com/office/officeart/2005/8/layout/vList2"/>
    <dgm:cxn modelId="{40FF4F7D-C924-4337-86A6-B6617C4EFA1B}" type="presParOf" srcId="{1EE46BA0-644D-47A8-90EB-016CBB989C3D}" destId="{015E3F9A-0A90-4669-B810-FDD52095B4D1}" srcOrd="2" destOrd="0" presId="urn:microsoft.com/office/officeart/2005/8/layout/vList2"/>
    <dgm:cxn modelId="{9911C143-DE0E-49E5-BD26-7F659F6BE1CB}" type="presParOf" srcId="{1EE46BA0-644D-47A8-90EB-016CBB989C3D}" destId="{570FCF77-BD14-4CC0-B355-83F18521087D}" srcOrd="3" destOrd="0" presId="urn:microsoft.com/office/officeart/2005/8/layout/vList2"/>
    <dgm:cxn modelId="{41E48AD2-C64D-4F7B-A56F-C35F241C4FFE}" type="presParOf" srcId="{1EE46BA0-644D-47A8-90EB-016CBB989C3D}" destId="{50FCC913-4A0D-4051-9905-11CB628459C9}" srcOrd="4" destOrd="0" presId="urn:microsoft.com/office/officeart/2005/8/layout/vList2"/>
    <dgm:cxn modelId="{219EC0BC-E347-40B4-8580-E67F40E75D29}" type="presParOf" srcId="{1EE46BA0-644D-47A8-90EB-016CBB989C3D}" destId="{F315E6F3-2DBF-4570-90EC-D3337B19937B}" srcOrd="5" destOrd="0" presId="urn:microsoft.com/office/officeart/2005/8/layout/vList2"/>
    <dgm:cxn modelId="{57F8142D-954B-4796-B9FF-C004D900914A}" type="presParOf" srcId="{1EE46BA0-644D-47A8-90EB-016CBB989C3D}" destId="{1DC2234D-05E7-403C-AEC6-21DA8BD1A148}" srcOrd="6" destOrd="0" presId="urn:microsoft.com/office/officeart/2005/8/layout/vList2"/>
    <dgm:cxn modelId="{F07EBD66-91C2-493F-A7E1-F0EE76B3B621}" type="presParOf" srcId="{1EE46BA0-644D-47A8-90EB-016CBB989C3D}" destId="{9CFA37C4-4B55-41CD-8599-F92FCB7791DD}" srcOrd="7" destOrd="0" presId="urn:microsoft.com/office/officeart/2005/8/layout/vList2"/>
    <dgm:cxn modelId="{FDD3EB22-C7A9-4A2D-A263-BF11D7A1C775}" type="presParOf" srcId="{1EE46BA0-644D-47A8-90EB-016CBB989C3D}" destId="{AE4C2F9E-E916-49BE-B06A-576C0224F529}" srcOrd="8" destOrd="0" presId="urn:microsoft.com/office/officeart/2005/8/layout/vList2"/>
    <dgm:cxn modelId="{9A2F739B-EED2-4DD0-A12F-FF9ABA6B3547}" type="presParOf" srcId="{1EE46BA0-644D-47A8-90EB-016CBB989C3D}" destId="{1B4AB4BB-A6AD-4B13-94A2-2C5CE683B0B1}" srcOrd="9" destOrd="0" presId="urn:microsoft.com/office/officeart/2005/8/layout/vList2"/>
    <dgm:cxn modelId="{3D12FA73-F937-4915-9389-40AEEB605BD5}" type="presParOf" srcId="{1EE46BA0-644D-47A8-90EB-016CBB989C3D}" destId="{75C8962D-CC9B-471E-A0AD-0F1558B64E1F}" srcOrd="10" destOrd="0" presId="urn:microsoft.com/office/officeart/2005/8/layout/vList2"/>
    <dgm:cxn modelId="{4DC13AAD-B7BA-4B5B-A6FD-3EB99F09ADCC}" type="presParOf" srcId="{1EE46BA0-644D-47A8-90EB-016CBB989C3D}" destId="{7E456B3D-C36C-47D6-A538-AADEC0AE50A4}" srcOrd="11" destOrd="0" presId="urn:microsoft.com/office/officeart/2005/8/layout/vList2"/>
    <dgm:cxn modelId="{5ED6F768-B8AE-4A7A-B596-5ACE78897A4A}" type="presParOf" srcId="{1EE46BA0-644D-47A8-90EB-016CBB989C3D}" destId="{FDF2CE74-819A-42B4-B43D-CFC466E51C0F}"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59C1C50-8FBC-4054-9A73-043C26EE2E65}" type="doc">
      <dgm:prSet loTypeId="urn:microsoft.com/office/officeart/2005/8/layout/vList2" loCatId="list" qsTypeId="urn:microsoft.com/office/officeart/2005/8/quickstyle/simple1" qsCatId="simple" csTypeId="urn:microsoft.com/office/officeart/2005/8/colors/accent5_2" csCatId="accent5" phldr="1"/>
      <dgm:spPr/>
      <dgm:t>
        <a:bodyPr/>
        <a:lstStyle/>
        <a:p>
          <a:endParaRPr lang="en-US"/>
        </a:p>
      </dgm:t>
    </dgm:pt>
    <dgm:pt modelId="{9D873ACE-E535-46E4-8C68-0FB37647F694}">
      <dgm:prSet/>
      <dgm:spPr/>
      <dgm:t>
        <a:bodyPr/>
        <a:lstStyle/>
        <a:p>
          <a:pPr algn="l">
            <a:lnSpc>
              <a:spcPct val="100000"/>
            </a:lnSpc>
          </a:pPr>
          <a:r>
            <a:rPr lang="en-US" sz="1600" b="1">
              <a:solidFill>
                <a:srgbClr val="FFFFFF"/>
              </a:solidFill>
              <a:latin typeface="Aptos" panose="020B0004020202020204"/>
              <a:ea typeface="+mn-ea"/>
              <a:cs typeface="+mn-cs"/>
            </a:rPr>
            <a:t>Language Barriers</a:t>
          </a:r>
          <a:r>
            <a:rPr lang="en-US" sz="1600" b="0">
              <a:solidFill>
                <a:srgbClr val="FFFFFF"/>
              </a:solidFill>
              <a:latin typeface="Aptos" panose="020B0004020202020204"/>
              <a:ea typeface="+mn-ea"/>
              <a:cs typeface="+mn-cs"/>
            </a:rPr>
            <a:t>: The workforce speaks multiple languages, and many have limited English skills, making it difficult for Gary to explain food safety procedures clearly. This leads to misunderstandings and mistakes (Smith, 2015).</a:t>
          </a:r>
          <a:endParaRPr lang="en-US" sz="1600">
            <a:solidFill>
              <a:srgbClr val="FFFFFF"/>
            </a:solidFill>
            <a:latin typeface="Aptos" panose="020B0004020202020204"/>
            <a:ea typeface="+mn-ea"/>
            <a:cs typeface="+mn-cs"/>
          </a:endParaRPr>
        </a:p>
      </dgm:t>
    </dgm:pt>
    <dgm:pt modelId="{6A8C8379-4F2F-4472-BC08-1A4BAB172C40}" type="parTrans" cxnId="{AC22384E-E459-4EC0-8ECF-AD75D48E8F42}">
      <dgm:prSet/>
      <dgm:spPr/>
      <dgm:t>
        <a:bodyPr/>
        <a:lstStyle/>
        <a:p>
          <a:endParaRPr lang="en-US"/>
        </a:p>
      </dgm:t>
    </dgm:pt>
    <dgm:pt modelId="{7AD6D664-41BB-4A51-BF6D-26DC50DD568C}" type="sibTrans" cxnId="{AC22384E-E459-4EC0-8ECF-AD75D48E8F42}">
      <dgm:prSet/>
      <dgm:spPr/>
      <dgm:t>
        <a:bodyPr/>
        <a:lstStyle/>
        <a:p>
          <a:endParaRPr lang="en-US"/>
        </a:p>
      </dgm:t>
    </dgm:pt>
    <dgm:pt modelId="{1D8BAE8A-35A2-47E8-A54D-0FEE3908601D}">
      <dgm:prSet/>
      <dgm:spPr/>
      <dgm:t>
        <a:bodyPr/>
        <a:lstStyle/>
        <a:p>
          <a:pPr algn="l">
            <a:lnSpc>
              <a:spcPct val="100000"/>
            </a:lnSpc>
          </a:pPr>
          <a:r>
            <a:rPr lang="en-US" sz="1600" b="1">
              <a:solidFill>
                <a:srgbClr val="FFFFFF"/>
              </a:solidFill>
              <a:latin typeface="Aptos" panose="020B0004020202020204"/>
              <a:ea typeface="+mn-ea"/>
              <a:cs typeface="+mn-cs"/>
            </a:rPr>
            <a:t>Cultural Differences</a:t>
          </a:r>
          <a:r>
            <a:rPr lang="en-US" sz="1600" b="0">
              <a:solidFill>
                <a:srgbClr val="FFFFFF"/>
              </a:solidFill>
              <a:latin typeface="Aptos" panose="020B0004020202020204"/>
              <a:ea typeface="+mn-ea"/>
              <a:cs typeface="+mn-cs"/>
            </a:rPr>
            <a:t>: Diverse working habits and communication styles across the workforce cause confusion, particularly regarding teamwork and cleanliness expectations (Hofstede, 2001).</a:t>
          </a:r>
          <a:endParaRPr lang="en-US" sz="1600">
            <a:solidFill>
              <a:srgbClr val="FFFFFF"/>
            </a:solidFill>
            <a:latin typeface="Aptos" panose="020B0004020202020204"/>
            <a:ea typeface="+mn-ea"/>
            <a:cs typeface="+mn-cs"/>
          </a:endParaRPr>
        </a:p>
      </dgm:t>
    </dgm:pt>
    <dgm:pt modelId="{0F4ADED5-82B5-4F60-BA54-A8F0D28467B3}" type="parTrans" cxnId="{043ED0C5-A56C-45F7-A508-A879BEB5A5C9}">
      <dgm:prSet/>
      <dgm:spPr/>
      <dgm:t>
        <a:bodyPr/>
        <a:lstStyle/>
        <a:p>
          <a:endParaRPr lang="en-US"/>
        </a:p>
      </dgm:t>
    </dgm:pt>
    <dgm:pt modelId="{54B853C9-AD15-4FF4-A5C0-94071B66BE4C}" type="sibTrans" cxnId="{043ED0C5-A56C-45F7-A508-A879BEB5A5C9}">
      <dgm:prSet/>
      <dgm:spPr/>
      <dgm:t>
        <a:bodyPr/>
        <a:lstStyle/>
        <a:p>
          <a:endParaRPr lang="en-US"/>
        </a:p>
      </dgm:t>
    </dgm:pt>
    <dgm:pt modelId="{095FB2CD-3E16-492E-8EB4-36B8E494F813}">
      <dgm:prSet/>
      <dgm:spPr/>
      <dgm:t>
        <a:bodyPr/>
        <a:lstStyle/>
        <a:p>
          <a:pPr algn="l">
            <a:lnSpc>
              <a:spcPct val="100000"/>
            </a:lnSpc>
          </a:pPr>
          <a:r>
            <a:rPr lang="en-US" sz="1600" b="1">
              <a:solidFill>
                <a:srgbClr val="FFFFFF"/>
              </a:solidFill>
              <a:latin typeface="Aptos" panose="020B0004020202020204"/>
              <a:ea typeface="+mn-ea"/>
              <a:cs typeface="+mn-cs"/>
            </a:rPr>
            <a:t>Lack of Training</a:t>
          </a:r>
          <a:r>
            <a:rPr lang="en-US" sz="1600" b="0">
              <a:solidFill>
                <a:srgbClr val="FFFFFF"/>
              </a:solidFill>
              <a:latin typeface="Aptos" panose="020B0004020202020204"/>
              <a:ea typeface="+mn-ea"/>
              <a:cs typeface="+mn-cs"/>
            </a:rPr>
            <a:t>: New employees are not properly trained in food hygiene before starting work. Gary’s on-the-job training is hindered by language barriers and time pressures.</a:t>
          </a:r>
          <a:endParaRPr lang="en-US" sz="1600">
            <a:solidFill>
              <a:srgbClr val="FFFFFF"/>
            </a:solidFill>
            <a:latin typeface="Aptos" panose="020B0004020202020204"/>
            <a:ea typeface="+mn-ea"/>
            <a:cs typeface="+mn-cs"/>
          </a:endParaRPr>
        </a:p>
      </dgm:t>
    </dgm:pt>
    <dgm:pt modelId="{C4CC7495-3A2B-45D1-8B82-7212DB356AAE}" type="parTrans" cxnId="{73C31ED5-A096-4266-821C-1E8ED080B55A}">
      <dgm:prSet/>
      <dgm:spPr/>
      <dgm:t>
        <a:bodyPr/>
        <a:lstStyle/>
        <a:p>
          <a:endParaRPr lang="en-US"/>
        </a:p>
      </dgm:t>
    </dgm:pt>
    <dgm:pt modelId="{830713C3-9EB7-45D1-9F33-9E8B5919F0F2}" type="sibTrans" cxnId="{73C31ED5-A096-4266-821C-1E8ED080B55A}">
      <dgm:prSet/>
      <dgm:spPr/>
      <dgm:t>
        <a:bodyPr/>
        <a:lstStyle/>
        <a:p>
          <a:endParaRPr lang="en-US"/>
        </a:p>
      </dgm:t>
    </dgm:pt>
    <dgm:pt modelId="{DB662C43-4DFD-4571-A687-5EE44612D877}">
      <dgm:prSet/>
      <dgm:spPr/>
      <dgm:t>
        <a:bodyPr/>
        <a:lstStyle/>
        <a:p>
          <a:pPr algn="l">
            <a:lnSpc>
              <a:spcPct val="100000"/>
            </a:lnSpc>
          </a:pPr>
          <a:r>
            <a:rPr lang="en-US" sz="1600" b="1">
              <a:solidFill>
                <a:srgbClr val="FFFFFF"/>
              </a:solidFill>
              <a:latin typeface="Aptos" panose="020B0004020202020204"/>
              <a:ea typeface="+mn-ea"/>
              <a:cs typeface="+mn-cs"/>
            </a:rPr>
            <a:t>Environmental Barriers</a:t>
          </a:r>
          <a:r>
            <a:rPr lang="en-US" sz="1600" b="0">
              <a:solidFill>
                <a:srgbClr val="FFFFFF"/>
              </a:solidFill>
              <a:latin typeface="Aptos" panose="020B0004020202020204"/>
              <a:ea typeface="+mn-ea"/>
              <a:cs typeface="+mn-cs"/>
            </a:rPr>
            <a:t>: The large, noisy factory makes it hard for workers to hear instructions or ask questions, affecting communication on the production line.</a:t>
          </a:r>
          <a:endParaRPr lang="en-US" sz="1600">
            <a:solidFill>
              <a:srgbClr val="FFFFFF"/>
            </a:solidFill>
            <a:latin typeface="Aptos" panose="020B0004020202020204"/>
            <a:ea typeface="+mn-ea"/>
            <a:cs typeface="+mn-cs"/>
          </a:endParaRPr>
        </a:p>
      </dgm:t>
    </dgm:pt>
    <dgm:pt modelId="{34BBFF51-7D1B-49BC-B711-A3367DC5FC96}" type="parTrans" cxnId="{5141E5F6-0307-483F-9A2E-BE2A7EBDCE2B}">
      <dgm:prSet/>
      <dgm:spPr/>
      <dgm:t>
        <a:bodyPr/>
        <a:lstStyle/>
        <a:p>
          <a:endParaRPr lang="en-US"/>
        </a:p>
      </dgm:t>
    </dgm:pt>
    <dgm:pt modelId="{0AA6BB0B-1A9A-42DB-8F7E-85782C86F83A}" type="sibTrans" cxnId="{5141E5F6-0307-483F-9A2E-BE2A7EBDCE2B}">
      <dgm:prSet/>
      <dgm:spPr/>
      <dgm:t>
        <a:bodyPr/>
        <a:lstStyle/>
        <a:p>
          <a:endParaRPr lang="en-US"/>
        </a:p>
      </dgm:t>
    </dgm:pt>
    <dgm:pt modelId="{A5433B13-EE0E-4D0D-A142-3E617D9EA258}">
      <dgm:prSet/>
      <dgm:spPr/>
      <dgm:t>
        <a:bodyPr/>
        <a:lstStyle/>
        <a:p>
          <a:pPr algn="l">
            <a:lnSpc>
              <a:spcPct val="100000"/>
            </a:lnSpc>
          </a:pPr>
          <a:r>
            <a:rPr lang="en-US" sz="1600" b="1">
              <a:solidFill>
                <a:srgbClr val="FFFFFF"/>
              </a:solidFill>
              <a:latin typeface="Aptos" panose="020B0004020202020204"/>
              <a:ea typeface="+mn-ea"/>
              <a:cs typeface="+mn-cs"/>
            </a:rPr>
            <a:t>Ineffective Management Communication</a:t>
          </a:r>
          <a:r>
            <a:rPr lang="en-US" sz="1600" b="0">
              <a:solidFill>
                <a:srgbClr val="FFFFFF"/>
              </a:solidFill>
              <a:latin typeface="Aptos" panose="020B0004020202020204"/>
              <a:ea typeface="+mn-ea"/>
              <a:cs typeface="+mn-cs"/>
            </a:rPr>
            <a:t>: Written hygiene reminders are not effective due to language limitations, and Gary’s failure to model proper hygiene undermines the message.</a:t>
          </a:r>
          <a:endParaRPr lang="en-US" sz="1600">
            <a:solidFill>
              <a:srgbClr val="FFFFFF"/>
            </a:solidFill>
            <a:latin typeface="Aptos" panose="020B0004020202020204"/>
            <a:ea typeface="+mn-ea"/>
            <a:cs typeface="+mn-cs"/>
          </a:endParaRPr>
        </a:p>
      </dgm:t>
    </dgm:pt>
    <dgm:pt modelId="{41248120-D619-40DF-B66E-8540927CB51F}" type="parTrans" cxnId="{CE122300-0F18-47AA-85FF-FF2838438233}">
      <dgm:prSet/>
      <dgm:spPr/>
      <dgm:t>
        <a:bodyPr/>
        <a:lstStyle/>
        <a:p>
          <a:endParaRPr lang="en-US"/>
        </a:p>
      </dgm:t>
    </dgm:pt>
    <dgm:pt modelId="{6723A262-3E98-4633-9A50-96580DAFAED3}" type="sibTrans" cxnId="{CE122300-0F18-47AA-85FF-FF2838438233}">
      <dgm:prSet/>
      <dgm:spPr/>
      <dgm:t>
        <a:bodyPr/>
        <a:lstStyle/>
        <a:p>
          <a:endParaRPr lang="en-US"/>
        </a:p>
      </dgm:t>
    </dgm:pt>
    <dgm:pt modelId="{1BF401A1-4789-4C45-9068-CAB615D545AA}">
      <dgm:prSet/>
      <dgm:spPr/>
      <dgm:t>
        <a:bodyPr/>
        <a:lstStyle/>
        <a:p>
          <a:pPr algn="l">
            <a:lnSpc>
              <a:spcPct val="100000"/>
            </a:lnSpc>
          </a:pPr>
          <a:r>
            <a:rPr lang="en-US" sz="1600" b="1">
              <a:solidFill>
                <a:srgbClr val="FFFFFF"/>
              </a:solidFill>
              <a:latin typeface="Aptos"/>
              <a:ea typeface="+mn-ea"/>
              <a:cs typeface="+mn-cs"/>
            </a:rPr>
            <a:t>Generational Differences</a:t>
          </a:r>
          <a:r>
            <a:rPr lang="en-US" sz="1600" b="0">
              <a:solidFill>
                <a:srgbClr val="FFFFFF"/>
              </a:solidFill>
              <a:latin typeface="Aptos"/>
              <a:ea typeface="+mn-ea"/>
              <a:cs typeface="+mn-cs"/>
            </a:rPr>
            <a:t>: Staff range from 16 to 60 years old, with younger workers sometimes ignoring instructions due to differences in attitudes and communication styles.</a:t>
          </a:r>
          <a:endParaRPr lang="en-US" sz="1600">
            <a:solidFill>
              <a:srgbClr val="FFFFFF"/>
            </a:solidFill>
            <a:latin typeface="Aptos"/>
            <a:ea typeface="+mn-ea"/>
            <a:cs typeface="+mn-cs"/>
          </a:endParaRPr>
        </a:p>
      </dgm:t>
    </dgm:pt>
    <dgm:pt modelId="{AB11A35E-A9F3-4928-9801-BAEF1E79369E}" type="parTrans" cxnId="{B5B62E9E-9D3A-44EC-8831-70074CBD126A}">
      <dgm:prSet/>
      <dgm:spPr/>
      <dgm:t>
        <a:bodyPr/>
        <a:lstStyle/>
        <a:p>
          <a:endParaRPr lang="en-US"/>
        </a:p>
      </dgm:t>
    </dgm:pt>
    <dgm:pt modelId="{9DEB7201-316E-4568-BA2F-0EE9C583DCE5}" type="sibTrans" cxnId="{B5B62E9E-9D3A-44EC-8831-70074CBD126A}">
      <dgm:prSet/>
      <dgm:spPr/>
      <dgm:t>
        <a:bodyPr/>
        <a:lstStyle/>
        <a:p>
          <a:endParaRPr lang="en-US"/>
        </a:p>
      </dgm:t>
    </dgm:pt>
    <dgm:pt modelId="{47DD1930-ABFC-4F31-A437-2E07C8A3A659}" type="pres">
      <dgm:prSet presAssocID="{F59C1C50-8FBC-4054-9A73-043C26EE2E65}" presName="linear" presStyleCnt="0">
        <dgm:presLayoutVars>
          <dgm:animLvl val="lvl"/>
          <dgm:resizeHandles val="exact"/>
        </dgm:presLayoutVars>
      </dgm:prSet>
      <dgm:spPr/>
    </dgm:pt>
    <dgm:pt modelId="{DB7C8AD8-28C8-4D10-B214-EB31FA456D1D}" type="pres">
      <dgm:prSet presAssocID="{9D873ACE-E535-46E4-8C68-0FB37647F694}" presName="parentText" presStyleLbl="node1" presStyleIdx="0" presStyleCnt="6">
        <dgm:presLayoutVars>
          <dgm:chMax val="0"/>
          <dgm:bulletEnabled val="1"/>
        </dgm:presLayoutVars>
      </dgm:prSet>
      <dgm:spPr/>
    </dgm:pt>
    <dgm:pt modelId="{67B2755C-2FC5-4316-9BEF-9B1AE6F90CC3}" type="pres">
      <dgm:prSet presAssocID="{7AD6D664-41BB-4A51-BF6D-26DC50DD568C}" presName="spacer" presStyleCnt="0"/>
      <dgm:spPr/>
    </dgm:pt>
    <dgm:pt modelId="{D575F22D-8526-4BD8-B466-94AAF1F22822}" type="pres">
      <dgm:prSet presAssocID="{1D8BAE8A-35A2-47E8-A54D-0FEE3908601D}" presName="parentText" presStyleLbl="node1" presStyleIdx="1" presStyleCnt="6">
        <dgm:presLayoutVars>
          <dgm:chMax val="0"/>
          <dgm:bulletEnabled val="1"/>
        </dgm:presLayoutVars>
      </dgm:prSet>
      <dgm:spPr/>
    </dgm:pt>
    <dgm:pt modelId="{AB416E57-9AE8-4531-AD7D-B95B04A54187}" type="pres">
      <dgm:prSet presAssocID="{54B853C9-AD15-4FF4-A5C0-94071B66BE4C}" presName="spacer" presStyleCnt="0"/>
      <dgm:spPr/>
    </dgm:pt>
    <dgm:pt modelId="{59EE68A3-28F4-4D11-A0D1-23135F47DB48}" type="pres">
      <dgm:prSet presAssocID="{095FB2CD-3E16-492E-8EB4-36B8E494F813}" presName="parentText" presStyleLbl="node1" presStyleIdx="2" presStyleCnt="6">
        <dgm:presLayoutVars>
          <dgm:chMax val="0"/>
          <dgm:bulletEnabled val="1"/>
        </dgm:presLayoutVars>
      </dgm:prSet>
      <dgm:spPr/>
    </dgm:pt>
    <dgm:pt modelId="{BAF6A1FA-92DA-40C0-BD95-BB3EC09C00FA}" type="pres">
      <dgm:prSet presAssocID="{830713C3-9EB7-45D1-9F33-9E8B5919F0F2}" presName="spacer" presStyleCnt="0"/>
      <dgm:spPr/>
    </dgm:pt>
    <dgm:pt modelId="{E5C5AD81-DA08-4035-B08A-BEE7231FF7D5}" type="pres">
      <dgm:prSet presAssocID="{DB662C43-4DFD-4571-A687-5EE44612D877}" presName="parentText" presStyleLbl="node1" presStyleIdx="3" presStyleCnt="6">
        <dgm:presLayoutVars>
          <dgm:chMax val="0"/>
          <dgm:bulletEnabled val="1"/>
        </dgm:presLayoutVars>
      </dgm:prSet>
      <dgm:spPr/>
    </dgm:pt>
    <dgm:pt modelId="{FCB2367D-88FA-4CB8-A47E-8CB8062B8539}" type="pres">
      <dgm:prSet presAssocID="{0AA6BB0B-1A9A-42DB-8F7E-85782C86F83A}" presName="spacer" presStyleCnt="0"/>
      <dgm:spPr/>
    </dgm:pt>
    <dgm:pt modelId="{1C178D19-BA23-4E16-9344-17CCBF1AF1D8}" type="pres">
      <dgm:prSet presAssocID="{A5433B13-EE0E-4D0D-A142-3E617D9EA258}" presName="parentText" presStyleLbl="node1" presStyleIdx="4" presStyleCnt="6">
        <dgm:presLayoutVars>
          <dgm:chMax val="0"/>
          <dgm:bulletEnabled val="1"/>
        </dgm:presLayoutVars>
      </dgm:prSet>
      <dgm:spPr/>
    </dgm:pt>
    <dgm:pt modelId="{94F9F9E7-5D1F-4164-AA99-F24545CCBB64}" type="pres">
      <dgm:prSet presAssocID="{6723A262-3E98-4633-9A50-96580DAFAED3}" presName="spacer" presStyleCnt="0"/>
      <dgm:spPr/>
    </dgm:pt>
    <dgm:pt modelId="{845A9245-4BBA-4A7A-98E0-EF08E2253729}" type="pres">
      <dgm:prSet presAssocID="{1BF401A1-4789-4C45-9068-CAB615D545AA}" presName="parentText" presStyleLbl="node1" presStyleIdx="5" presStyleCnt="6">
        <dgm:presLayoutVars>
          <dgm:chMax val="0"/>
          <dgm:bulletEnabled val="1"/>
        </dgm:presLayoutVars>
      </dgm:prSet>
      <dgm:spPr/>
    </dgm:pt>
  </dgm:ptLst>
  <dgm:cxnLst>
    <dgm:cxn modelId="{CE122300-0F18-47AA-85FF-FF2838438233}" srcId="{F59C1C50-8FBC-4054-9A73-043C26EE2E65}" destId="{A5433B13-EE0E-4D0D-A142-3E617D9EA258}" srcOrd="4" destOrd="0" parTransId="{41248120-D619-40DF-B66E-8540927CB51F}" sibTransId="{6723A262-3E98-4633-9A50-96580DAFAED3}"/>
    <dgm:cxn modelId="{9F719903-2078-4D62-97D8-4EFBBDBE9A53}" type="presOf" srcId="{095FB2CD-3E16-492E-8EB4-36B8E494F813}" destId="{59EE68A3-28F4-4D11-A0D1-23135F47DB48}" srcOrd="0" destOrd="0" presId="urn:microsoft.com/office/officeart/2005/8/layout/vList2"/>
    <dgm:cxn modelId="{967E8815-E851-4279-8861-B3F8AB74103B}" type="presOf" srcId="{1D8BAE8A-35A2-47E8-A54D-0FEE3908601D}" destId="{D575F22D-8526-4BD8-B466-94AAF1F22822}" srcOrd="0" destOrd="0" presId="urn:microsoft.com/office/officeart/2005/8/layout/vList2"/>
    <dgm:cxn modelId="{4256A423-B80C-4411-A50D-A1006BCA0D11}" type="presOf" srcId="{A5433B13-EE0E-4D0D-A142-3E617D9EA258}" destId="{1C178D19-BA23-4E16-9344-17CCBF1AF1D8}" srcOrd="0" destOrd="0" presId="urn:microsoft.com/office/officeart/2005/8/layout/vList2"/>
    <dgm:cxn modelId="{4A02703D-DBD9-4708-87D0-6A6595E01CA8}" type="presOf" srcId="{F59C1C50-8FBC-4054-9A73-043C26EE2E65}" destId="{47DD1930-ABFC-4F31-A437-2E07C8A3A659}" srcOrd="0" destOrd="0" presId="urn:microsoft.com/office/officeart/2005/8/layout/vList2"/>
    <dgm:cxn modelId="{C95A7744-7545-479A-B1A8-977B8D008805}" type="presOf" srcId="{9D873ACE-E535-46E4-8C68-0FB37647F694}" destId="{DB7C8AD8-28C8-4D10-B214-EB31FA456D1D}" srcOrd="0" destOrd="0" presId="urn:microsoft.com/office/officeart/2005/8/layout/vList2"/>
    <dgm:cxn modelId="{AC22384E-E459-4EC0-8ECF-AD75D48E8F42}" srcId="{F59C1C50-8FBC-4054-9A73-043C26EE2E65}" destId="{9D873ACE-E535-46E4-8C68-0FB37647F694}" srcOrd="0" destOrd="0" parTransId="{6A8C8379-4F2F-4472-BC08-1A4BAB172C40}" sibTransId="{7AD6D664-41BB-4A51-BF6D-26DC50DD568C}"/>
    <dgm:cxn modelId="{C87FCF96-C684-4C4A-95AA-8F62DB68ADF0}" type="presOf" srcId="{1BF401A1-4789-4C45-9068-CAB615D545AA}" destId="{845A9245-4BBA-4A7A-98E0-EF08E2253729}" srcOrd="0" destOrd="0" presId="urn:microsoft.com/office/officeart/2005/8/layout/vList2"/>
    <dgm:cxn modelId="{B5B62E9E-9D3A-44EC-8831-70074CBD126A}" srcId="{F59C1C50-8FBC-4054-9A73-043C26EE2E65}" destId="{1BF401A1-4789-4C45-9068-CAB615D545AA}" srcOrd="5" destOrd="0" parTransId="{AB11A35E-A9F3-4928-9801-BAEF1E79369E}" sibTransId="{9DEB7201-316E-4568-BA2F-0EE9C583DCE5}"/>
    <dgm:cxn modelId="{043ED0C5-A56C-45F7-A508-A879BEB5A5C9}" srcId="{F59C1C50-8FBC-4054-9A73-043C26EE2E65}" destId="{1D8BAE8A-35A2-47E8-A54D-0FEE3908601D}" srcOrd="1" destOrd="0" parTransId="{0F4ADED5-82B5-4F60-BA54-A8F0D28467B3}" sibTransId="{54B853C9-AD15-4FF4-A5C0-94071B66BE4C}"/>
    <dgm:cxn modelId="{73C31ED5-A096-4266-821C-1E8ED080B55A}" srcId="{F59C1C50-8FBC-4054-9A73-043C26EE2E65}" destId="{095FB2CD-3E16-492E-8EB4-36B8E494F813}" srcOrd="2" destOrd="0" parTransId="{C4CC7495-3A2B-45D1-8B82-7212DB356AAE}" sibTransId="{830713C3-9EB7-45D1-9F33-9E8B5919F0F2}"/>
    <dgm:cxn modelId="{155D2DF0-B08D-4CE0-BFF3-A2CA6A2A73E7}" type="presOf" srcId="{DB662C43-4DFD-4571-A687-5EE44612D877}" destId="{E5C5AD81-DA08-4035-B08A-BEE7231FF7D5}" srcOrd="0" destOrd="0" presId="urn:microsoft.com/office/officeart/2005/8/layout/vList2"/>
    <dgm:cxn modelId="{5141E5F6-0307-483F-9A2E-BE2A7EBDCE2B}" srcId="{F59C1C50-8FBC-4054-9A73-043C26EE2E65}" destId="{DB662C43-4DFD-4571-A687-5EE44612D877}" srcOrd="3" destOrd="0" parTransId="{34BBFF51-7D1B-49BC-B711-A3367DC5FC96}" sibTransId="{0AA6BB0B-1A9A-42DB-8F7E-85782C86F83A}"/>
    <dgm:cxn modelId="{3FDAA453-23DA-4864-A597-55BAA3C2DC8F}" type="presParOf" srcId="{47DD1930-ABFC-4F31-A437-2E07C8A3A659}" destId="{DB7C8AD8-28C8-4D10-B214-EB31FA456D1D}" srcOrd="0" destOrd="0" presId="urn:microsoft.com/office/officeart/2005/8/layout/vList2"/>
    <dgm:cxn modelId="{3B0775FA-2867-418D-947D-1962699999D0}" type="presParOf" srcId="{47DD1930-ABFC-4F31-A437-2E07C8A3A659}" destId="{67B2755C-2FC5-4316-9BEF-9B1AE6F90CC3}" srcOrd="1" destOrd="0" presId="urn:microsoft.com/office/officeart/2005/8/layout/vList2"/>
    <dgm:cxn modelId="{D170600B-446D-40EC-9619-214F66EA14AB}" type="presParOf" srcId="{47DD1930-ABFC-4F31-A437-2E07C8A3A659}" destId="{D575F22D-8526-4BD8-B466-94AAF1F22822}" srcOrd="2" destOrd="0" presId="urn:microsoft.com/office/officeart/2005/8/layout/vList2"/>
    <dgm:cxn modelId="{0C014F0E-AA04-4DEE-89A7-8C9953DC06C0}" type="presParOf" srcId="{47DD1930-ABFC-4F31-A437-2E07C8A3A659}" destId="{AB416E57-9AE8-4531-AD7D-B95B04A54187}" srcOrd="3" destOrd="0" presId="urn:microsoft.com/office/officeart/2005/8/layout/vList2"/>
    <dgm:cxn modelId="{84A2FECD-E91A-40CF-BA96-39AED4913381}" type="presParOf" srcId="{47DD1930-ABFC-4F31-A437-2E07C8A3A659}" destId="{59EE68A3-28F4-4D11-A0D1-23135F47DB48}" srcOrd="4" destOrd="0" presId="urn:microsoft.com/office/officeart/2005/8/layout/vList2"/>
    <dgm:cxn modelId="{82AA2C3B-784E-4BEE-AA1D-2BBA9219DBD4}" type="presParOf" srcId="{47DD1930-ABFC-4F31-A437-2E07C8A3A659}" destId="{BAF6A1FA-92DA-40C0-BD95-BB3EC09C00FA}" srcOrd="5" destOrd="0" presId="urn:microsoft.com/office/officeart/2005/8/layout/vList2"/>
    <dgm:cxn modelId="{F1693458-8FDC-4B3B-AE25-F3DC4C2C49E6}" type="presParOf" srcId="{47DD1930-ABFC-4F31-A437-2E07C8A3A659}" destId="{E5C5AD81-DA08-4035-B08A-BEE7231FF7D5}" srcOrd="6" destOrd="0" presId="urn:microsoft.com/office/officeart/2005/8/layout/vList2"/>
    <dgm:cxn modelId="{06207140-BE77-45E1-9059-AA16BBC25C95}" type="presParOf" srcId="{47DD1930-ABFC-4F31-A437-2E07C8A3A659}" destId="{FCB2367D-88FA-4CB8-A47E-8CB8062B8539}" srcOrd="7" destOrd="0" presId="urn:microsoft.com/office/officeart/2005/8/layout/vList2"/>
    <dgm:cxn modelId="{06FF621B-73F2-40E0-A5A0-F1045FD8D609}" type="presParOf" srcId="{47DD1930-ABFC-4F31-A437-2E07C8A3A659}" destId="{1C178D19-BA23-4E16-9344-17CCBF1AF1D8}" srcOrd="8" destOrd="0" presId="urn:microsoft.com/office/officeart/2005/8/layout/vList2"/>
    <dgm:cxn modelId="{32BC3FF9-D7FF-4451-AD1F-B52362A87CC7}" type="presParOf" srcId="{47DD1930-ABFC-4F31-A437-2E07C8A3A659}" destId="{94F9F9E7-5D1F-4164-AA99-F24545CCBB64}" srcOrd="9" destOrd="0" presId="urn:microsoft.com/office/officeart/2005/8/layout/vList2"/>
    <dgm:cxn modelId="{86D88AED-4A97-4155-B25C-4D536DD0338D}" type="presParOf" srcId="{47DD1930-ABFC-4F31-A437-2E07C8A3A659}" destId="{845A9245-4BBA-4A7A-98E0-EF08E2253729}"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EE510A2-BA7E-4A9C-8BFC-1B2C3A9EAC7F}"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5BCF85D-3BBD-4899-97BD-FC7BC9643AF9}">
      <dgm:prSet/>
      <dgm:spPr/>
      <dgm:t>
        <a:bodyPr/>
        <a:lstStyle/>
        <a:p>
          <a:r>
            <a:rPr lang="en-US"/>
            <a:t>To conclude, it’s clear that Flight Foods Ltd is facing serious communication problems that are directly affecting the quality of its products and its reputation with clients. The main issues come from language barriers, cultural differences, poor training, and weak communication between management and staff.</a:t>
          </a:r>
        </a:p>
      </dgm:t>
    </dgm:pt>
    <dgm:pt modelId="{175B07EC-8529-49B8-892C-BC79EAF0B042}" type="parTrans" cxnId="{54AB8195-CC5B-4F2B-9C15-EA931D087852}">
      <dgm:prSet/>
      <dgm:spPr/>
      <dgm:t>
        <a:bodyPr/>
        <a:lstStyle/>
        <a:p>
          <a:endParaRPr lang="en-US"/>
        </a:p>
      </dgm:t>
    </dgm:pt>
    <dgm:pt modelId="{AE12DEE7-EEFD-4B56-87C5-82C99017307C}" type="sibTrans" cxnId="{54AB8195-CC5B-4F2B-9C15-EA931D087852}">
      <dgm:prSet/>
      <dgm:spPr/>
      <dgm:t>
        <a:bodyPr/>
        <a:lstStyle/>
        <a:p>
          <a:endParaRPr lang="en-US"/>
        </a:p>
      </dgm:t>
    </dgm:pt>
    <dgm:pt modelId="{1143983C-5BD6-43F8-B810-5D5775DD811C}">
      <dgm:prSet/>
      <dgm:spPr/>
      <dgm:t>
        <a:bodyPr/>
        <a:lstStyle/>
        <a:p>
          <a:r>
            <a:rPr lang="en-US"/>
            <a:t>By applying communication theories such as those from Shannon and Weaver, Schramm, and Berlo, we can see exactly where the breakdowns are happening — from unclear messages to a lack of shared understanding.</a:t>
          </a:r>
        </a:p>
      </dgm:t>
    </dgm:pt>
    <dgm:pt modelId="{B925D493-584E-43F6-A453-F4BA2355EB0F}" type="parTrans" cxnId="{46825047-CFCA-4E24-8959-47C67ABFC72F}">
      <dgm:prSet/>
      <dgm:spPr/>
      <dgm:t>
        <a:bodyPr/>
        <a:lstStyle/>
        <a:p>
          <a:endParaRPr lang="en-US"/>
        </a:p>
      </dgm:t>
    </dgm:pt>
    <dgm:pt modelId="{A81F6EAD-6D28-4F32-B04D-18A840551A97}" type="sibTrans" cxnId="{46825047-CFCA-4E24-8959-47C67ABFC72F}">
      <dgm:prSet/>
      <dgm:spPr/>
      <dgm:t>
        <a:bodyPr/>
        <a:lstStyle/>
        <a:p>
          <a:endParaRPr lang="en-US"/>
        </a:p>
      </dgm:t>
    </dgm:pt>
    <dgm:pt modelId="{254491EF-439E-400E-9AEA-7DEB9B0D4CB7}">
      <dgm:prSet/>
      <dgm:spPr/>
      <dgm:t>
        <a:bodyPr/>
        <a:lstStyle/>
        <a:p>
          <a:r>
            <a:rPr lang="en-US"/>
            <a:t>The good news is that these problems can be solved. With better training, clearer visual communication, stronger leadership, and more opportunities for staff feedback, the company could rebuild trust, improve teamwork, and raise its food standards.</a:t>
          </a:r>
        </a:p>
      </dgm:t>
    </dgm:pt>
    <dgm:pt modelId="{DEB33763-5D49-4400-8502-CE8D79D7EB89}" type="parTrans" cxnId="{2C107365-48E2-4E4A-B533-0D36FD22C2E5}">
      <dgm:prSet/>
      <dgm:spPr/>
      <dgm:t>
        <a:bodyPr/>
        <a:lstStyle/>
        <a:p>
          <a:endParaRPr lang="en-US"/>
        </a:p>
      </dgm:t>
    </dgm:pt>
    <dgm:pt modelId="{2B543666-C5E5-42BA-9885-4576EFBD8850}" type="sibTrans" cxnId="{2C107365-48E2-4E4A-B533-0D36FD22C2E5}">
      <dgm:prSet/>
      <dgm:spPr/>
      <dgm:t>
        <a:bodyPr/>
        <a:lstStyle/>
        <a:p>
          <a:endParaRPr lang="en-US"/>
        </a:p>
      </dgm:t>
    </dgm:pt>
    <dgm:pt modelId="{C48F9F99-6A84-4F5D-A800-629681D0601C}">
      <dgm:prSet/>
      <dgm:spPr/>
      <dgm:t>
        <a:bodyPr/>
        <a:lstStyle/>
        <a:p>
          <a:r>
            <a:rPr lang="en-US"/>
            <a:t>Overall, improving communication at every level isn’t just about avoiding mistakes — it’s about creating a more professional, respectful, and effective workplace where everyone understands their role and works towards the same goal.</a:t>
          </a:r>
        </a:p>
      </dgm:t>
    </dgm:pt>
    <dgm:pt modelId="{482BAAB4-E31C-4017-90B6-9EFF362E3D99}" type="parTrans" cxnId="{6F07796A-5DC4-42FE-986F-1D0D40041ACB}">
      <dgm:prSet/>
      <dgm:spPr/>
      <dgm:t>
        <a:bodyPr/>
        <a:lstStyle/>
        <a:p>
          <a:endParaRPr lang="en-US"/>
        </a:p>
      </dgm:t>
    </dgm:pt>
    <dgm:pt modelId="{EF95F841-BFF9-4ACC-9C24-EF0032A0E0FB}" type="sibTrans" cxnId="{6F07796A-5DC4-42FE-986F-1D0D40041ACB}">
      <dgm:prSet/>
      <dgm:spPr/>
      <dgm:t>
        <a:bodyPr/>
        <a:lstStyle/>
        <a:p>
          <a:endParaRPr lang="en-US"/>
        </a:p>
      </dgm:t>
    </dgm:pt>
    <dgm:pt modelId="{CCFA2F2C-7671-45ED-BD2E-2B6CC1038F7F}" type="pres">
      <dgm:prSet presAssocID="{6EE510A2-BA7E-4A9C-8BFC-1B2C3A9EAC7F}" presName="root" presStyleCnt="0">
        <dgm:presLayoutVars>
          <dgm:dir/>
          <dgm:resizeHandles val="exact"/>
        </dgm:presLayoutVars>
      </dgm:prSet>
      <dgm:spPr/>
    </dgm:pt>
    <dgm:pt modelId="{BC7D2660-9272-4D1B-B9D8-EB88207C89ED}" type="pres">
      <dgm:prSet presAssocID="{6EE510A2-BA7E-4A9C-8BFC-1B2C3A9EAC7F}" presName="container" presStyleCnt="0">
        <dgm:presLayoutVars>
          <dgm:dir/>
          <dgm:resizeHandles val="exact"/>
        </dgm:presLayoutVars>
      </dgm:prSet>
      <dgm:spPr/>
    </dgm:pt>
    <dgm:pt modelId="{74200504-0399-48A8-B6FE-27DAF4539D20}" type="pres">
      <dgm:prSet presAssocID="{F5BCF85D-3BBD-4899-97BD-FC7BC9643AF9}" presName="compNode" presStyleCnt="0"/>
      <dgm:spPr/>
    </dgm:pt>
    <dgm:pt modelId="{387B6733-E6B6-4614-9DE2-9B225170D994}" type="pres">
      <dgm:prSet presAssocID="{F5BCF85D-3BBD-4899-97BD-FC7BC9643AF9}" presName="iconBgRect" presStyleLbl="bgShp" presStyleIdx="0" presStyleCnt="4"/>
      <dgm:spPr/>
    </dgm:pt>
    <dgm:pt modelId="{3027CBEE-7E36-403B-9A7F-84ECC3B95DF2}" type="pres">
      <dgm:prSet presAssocID="{F5BCF85D-3BBD-4899-97BD-FC7BC9643AF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irplane"/>
        </a:ext>
      </dgm:extLst>
    </dgm:pt>
    <dgm:pt modelId="{AE64B00B-163D-4436-819E-5BFC094B7B8E}" type="pres">
      <dgm:prSet presAssocID="{F5BCF85D-3BBD-4899-97BD-FC7BC9643AF9}" presName="spaceRect" presStyleCnt="0"/>
      <dgm:spPr/>
    </dgm:pt>
    <dgm:pt modelId="{42DA18DB-CA9B-4DE6-878C-782972F5951D}" type="pres">
      <dgm:prSet presAssocID="{F5BCF85D-3BBD-4899-97BD-FC7BC9643AF9}" presName="textRect" presStyleLbl="revTx" presStyleIdx="0" presStyleCnt="4">
        <dgm:presLayoutVars>
          <dgm:chMax val="1"/>
          <dgm:chPref val="1"/>
        </dgm:presLayoutVars>
      </dgm:prSet>
      <dgm:spPr/>
    </dgm:pt>
    <dgm:pt modelId="{264E36C9-5ED3-4F31-BDDF-B7CAE40C23F5}" type="pres">
      <dgm:prSet presAssocID="{AE12DEE7-EEFD-4B56-87C5-82C99017307C}" presName="sibTrans" presStyleLbl="sibTrans2D1" presStyleIdx="0" presStyleCnt="0"/>
      <dgm:spPr/>
    </dgm:pt>
    <dgm:pt modelId="{B0B0436F-C70A-4C6F-8999-67C7DFE13A26}" type="pres">
      <dgm:prSet presAssocID="{1143983C-5BD6-43F8-B810-5D5775DD811C}" presName="compNode" presStyleCnt="0"/>
      <dgm:spPr/>
    </dgm:pt>
    <dgm:pt modelId="{BED80DAE-8BFB-4F7C-93BB-18CEB26B5057}" type="pres">
      <dgm:prSet presAssocID="{1143983C-5BD6-43F8-B810-5D5775DD811C}" presName="iconBgRect" presStyleLbl="bgShp" presStyleIdx="1" presStyleCnt="4"/>
      <dgm:spPr/>
    </dgm:pt>
    <dgm:pt modelId="{7022CFEC-20AA-4ED0-AC64-DBCE87F65836}" type="pres">
      <dgm:prSet presAssocID="{1143983C-5BD6-43F8-B810-5D5775DD811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nching Diagram"/>
        </a:ext>
      </dgm:extLst>
    </dgm:pt>
    <dgm:pt modelId="{E752EF91-E02E-4341-A00E-FA91AA484CB4}" type="pres">
      <dgm:prSet presAssocID="{1143983C-5BD6-43F8-B810-5D5775DD811C}" presName="spaceRect" presStyleCnt="0"/>
      <dgm:spPr/>
    </dgm:pt>
    <dgm:pt modelId="{ABEB3A0D-43F4-4B6A-B518-C8B626C76A49}" type="pres">
      <dgm:prSet presAssocID="{1143983C-5BD6-43F8-B810-5D5775DD811C}" presName="textRect" presStyleLbl="revTx" presStyleIdx="1" presStyleCnt="4">
        <dgm:presLayoutVars>
          <dgm:chMax val="1"/>
          <dgm:chPref val="1"/>
        </dgm:presLayoutVars>
      </dgm:prSet>
      <dgm:spPr/>
    </dgm:pt>
    <dgm:pt modelId="{F669A5BD-733D-4700-9B80-3012218E0114}" type="pres">
      <dgm:prSet presAssocID="{A81F6EAD-6D28-4F32-B04D-18A840551A97}" presName="sibTrans" presStyleLbl="sibTrans2D1" presStyleIdx="0" presStyleCnt="0"/>
      <dgm:spPr/>
    </dgm:pt>
    <dgm:pt modelId="{23897302-0681-4D21-9E1C-16572235881E}" type="pres">
      <dgm:prSet presAssocID="{254491EF-439E-400E-9AEA-7DEB9B0D4CB7}" presName="compNode" presStyleCnt="0"/>
      <dgm:spPr/>
    </dgm:pt>
    <dgm:pt modelId="{EBBC85C4-C279-43CD-BC26-BF7150963A88}" type="pres">
      <dgm:prSet presAssocID="{254491EF-439E-400E-9AEA-7DEB9B0D4CB7}" presName="iconBgRect" presStyleLbl="bgShp" presStyleIdx="2" presStyleCnt="4"/>
      <dgm:spPr/>
    </dgm:pt>
    <dgm:pt modelId="{B91373A7-F1FF-4B06-91D2-6255A6103759}" type="pres">
      <dgm:prSet presAssocID="{254491EF-439E-400E-9AEA-7DEB9B0D4CB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wspaper"/>
        </a:ext>
      </dgm:extLst>
    </dgm:pt>
    <dgm:pt modelId="{B2648CEC-AB6D-445A-90DF-941B5653E663}" type="pres">
      <dgm:prSet presAssocID="{254491EF-439E-400E-9AEA-7DEB9B0D4CB7}" presName="spaceRect" presStyleCnt="0"/>
      <dgm:spPr/>
    </dgm:pt>
    <dgm:pt modelId="{7839F0EC-1E60-434A-867E-1B637AADEB3C}" type="pres">
      <dgm:prSet presAssocID="{254491EF-439E-400E-9AEA-7DEB9B0D4CB7}" presName="textRect" presStyleLbl="revTx" presStyleIdx="2" presStyleCnt="4">
        <dgm:presLayoutVars>
          <dgm:chMax val="1"/>
          <dgm:chPref val="1"/>
        </dgm:presLayoutVars>
      </dgm:prSet>
      <dgm:spPr/>
    </dgm:pt>
    <dgm:pt modelId="{E266DBF2-3A61-40B0-8BD8-56DABFA53407}" type="pres">
      <dgm:prSet presAssocID="{2B543666-C5E5-42BA-9885-4576EFBD8850}" presName="sibTrans" presStyleLbl="sibTrans2D1" presStyleIdx="0" presStyleCnt="0"/>
      <dgm:spPr/>
    </dgm:pt>
    <dgm:pt modelId="{3136E485-B1F5-489F-8201-4EA22DDCDF01}" type="pres">
      <dgm:prSet presAssocID="{C48F9F99-6A84-4F5D-A800-629681D0601C}" presName="compNode" presStyleCnt="0"/>
      <dgm:spPr/>
    </dgm:pt>
    <dgm:pt modelId="{B4D6BEE4-35C7-48B9-92BF-BE2ECC4424A4}" type="pres">
      <dgm:prSet presAssocID="{C48F9F99-6A84-4F5D-A800-629681D0601C}" presName="iconBgRect" presStyleLbl="bgShp" presStyleIdx="3" presStyleCnt="4"/>
      <dgm:spPr/>
    </dgm:pt>
    <dgm:pt modelId="{52DFD46D-303D-4403-9417-D59FA555C9D9}" type="pres">
      <dgm:prSet presAssocID="{C48F9F99-6A84-4F5D-A800-629681D0601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87F75B65-2156-4413-9484-82EE50AA3A32}" type="pres">
      <dgm:prSet presAssocID="{C48F9F99-6A84-4F5D-A800-629681D0601C}" presName="spaceRect" presStyleCnt="0"/>
      <dgm:spPr/>
    </dgm:pt>
    <dgm:pt modelId="{74D22B9B-E1FE-4A10-9295-B0C5AA67AE0B}" type="pres">
      <dgm:prSet presAssocID="{C48F9F99-6A84-4F5D-A800-629681D0601C}" presName="textRect" presStyleLbl="revTx" presStyleIdx="3" presStyleCnt="4">
        <dgm:presLayoutVars>
          <dgm:chMax val="1"/>
          <dgm:chPref val="1"/>
        </dgm:presLayoutVars>
      </dgm:prSet>
      <dgm:spPr/>
    </dgm:pt>
  </dgm:ptLst>
  <dgm:cxnLst>
    <dgm:cxn modelId="{DA67210D-14C2-4D8F-BE6F-4D07A4B8820B}" type="presOf" srcId="{2B543666-C5E5-42BA-9885-4576EFBD8850}" destId="{E266DBF2-3A61-40B0-8BD8-56DABFA53407}" srcOrd="0" destOrd="0" presId="urn:microsoft.com/office/officeart/2018/2/layout/IconCircleList"/>
    <dgm:cxn modelId="{E2536725-6591-486E-8895-26E3D54AD663}" type="presOf" srcId="{6EE510A2-BA7E-4A9C-8BFC-1B2C3A9EAC7F}" destId="{CCFA2F2C-7671-45ED-BD2E-2B6CC1038F7F}" srcOrd="0" destOrd="0" presId="urn:microsoft.com/office/officeart/2018/2/layout/IconCircleList"/>
    <dgm:cxn modelId="{18F74A3D-99A8-418A-871F-04236F824DC5}" type="presOf" srcId="{F5BCF85D-3BBD-4899-97BD-FC7BC9643AF9}" destId="{42DA18DB-CA9B-4DE6-878C-782972F5951D}" srcOrd="0" destOrd="0" presId="urn:microsoft.com/office/officeart/2018/2/layout/IconCircleList"/>
    <dgm:cxn modelId="{1972505E-1674-4E07-ABDC-102A0D1C28B8}" type="presOf" srcId="{A81F6EAD-6D28-4F32-B04D-18A840551A97}" destId="{F669A5BD-733D-4700-9B80-3012218E0114}" srcOrd="0" destOrd="0" presId="urn:microsoft.com/office/officeart/2018/2/layout/IconCircleList"/>
    <dgm:cxn modelId="{2C107365-48E2-4E4A-B533-0D36FD22C2E5}" srcId="{6EE510A2-BA7E-4A9C-8BFC-1B2C3A9EAC7F}" destId="{254491EF-439E-400E-9AEA-7DEB9B0D4CB7}" srcOrd="2" destOrd="0" parTransId="{DEB33763-5D49-4400-8502-CE8D79D7EB89}" sibTransId="{2B543666-C5E5-42BA-9885-4576EFBD8850}"/>
    <dgm:cxn modelId="{46825047-CFCA-4E24-8959-47C67ABFC72F}" srcId="{6EE510A2-BA7E-4A9C-8BFC-1B2C3A9EAC7F}" destId="{1143983C-5BD6-43F8-B810-5D5775DD811C}" srcOrd="1" destOrd="0" parTransId="{B925D493-584E-43F6-A453-F4BA2355EB0F}" sibTransId="{A81F6EAD-6D28-4F32-B04D-18A840551A97}"/>
    <dgm:cxn modelId="{6F07796A-5DC4-42FE-986F-1D0D40041ACB}" srcId="{6EE510A2-BA7E-4A9C-8BFC-1B2C3A9EAC7F}" destId="{C48F9F99-6A84-4F5D-A800-629681D0601C}" srcOrd="3" destOrd="0" parTransId="{482BAAB4-E31C-4017-90B6-9EFF362E3D99}" sibTransId="{EF95F841-BFF9-4ACC-9C24-EF0032A0E0FB}"/>
    <dgm:cxn modelId="{B74CF877-148B-43B8-87E1-DBCD95079EAF}" type="presOf" srcId="{254491EF-439E-400E-9AEA-7DEB9B0D4CB7}" destId="{7839F0EC-1E60-434A-867E-1B637AADEB3C}" srcOrd="0" destOrd="0" presId="urn:microsoft.com/office/officeart/2018/2/layout/IconCircleList"/>
    <dgm:cxn modelId="{54AB8195-CC5B-4F2B-9C15-EA931D087852}" srcId="{6EE510A2-BA7E-4A9C-8BFC-1B2C3A9EAC7F}" destId="{F5BCF85D-3BBD-4899-97BD-FC7BC9643AF9}" srcOrd="0" destOrd="0" parTransId="{175B07EC-8529-49B8-892C-BC79EAF0B042}" sibTransId="{AE12DEE7-EEFD-4B56-87C5-82C99017307C}"/>
    <dgm:cxn modelId="{4188C495-4776-49AD-AC75-1E1D31C752AB}" type="presOf" srcId="{AE12DEE7-EEFD-4B56-87C5-82C99017307C}" destId="{264E36C9-5ED3-4F31-BDDF-B7CAE40C23F5}" srcOrd="0" destOrd="0" presId="urn:microsoft.com/office/officeart/2018/2/layout/IconCircleList"/>
    <dgm:cxn modelId="{262932AF-0AD7-4FFA-A540-CEF6DC3B471D}" type="presOf" srcId="{C48F9F99-6A84-4F5D-A800-629681D0601C}" destId="{74D22B9B-E1FE-4A10-9295-B0C5AA67AE0B}" srcOrd="0" destOrd="0" presId="urn:microsoft.com/office/officeart/2018/2/layout/IconCircleList"/>
    <dgm:cxn modelId="{C366BAC7-451B-4676-AE52-E092F409D247}" type="presOf" srcId="{1143983C-5BD6-43F8-B810-5D5775DD811C}" destId="{ABEB3A0D-43F4-4B6A-B518-C8B626C76A49}" srcOrd="0" destOrd="0" presId="urn:microsoft.com/office/officeart/2018/2/layout/IconCircleList"/>
    <dgm:cxn modelId="{9C7053C6-DFBE-41D4-9C16-C5C859CEE296}" type="presParOf" srcId="{CCFA2F2C-7671-45ED-BD2E-2B6CC1038F7F}" destId="{BC7D2660-9272-4D1B-B9D8-EB88207C89ED}" srcOrd="0" destOrd="0" presId="urn:microsoft.com/office/officeart/2018/2/layout/IconCircleList"/>
    <dgm:cxn modelId="{41752B7D-7658-4B8B-8E1B-78B25B19F38D}" type="presParOf" srcId="{BC7D2660-9272-4D1B-B9D8-EB88207C89ED}" destId="{74200504-0399-48A8-B6FE-27DAF4539D20}" srcOrd="0" destOrd="0" presId="urn:microsoft.com/office/officeart/2018/2/layout/IconCircleList"/>
    <dgm:cxn modelId="{E5B1F2C8-4E3B-4E9E-8CFD-AAC92BF0E06C}" type="presParOf" srcId="{74200504-0399-48A8-B6FE-27DAF4539D20}" destId="{387B6733-E6B6-4614-9DE2-9B225170D994}" srcOrd="0" destOrd="0" presId="urn:microsoft.com/office/officeart/2018/2/layout/IconCircleList"/>
    <dgm:cxn modelId="{D25EEECD-C3EC-434C-BC9E-EA6B7833F776}" type="presParOf" srcId="{74200504-0399-48A8-B6FE-27DAF4539D20}" destId="{3027CBEE-7E36-403B-9A7F-84ECC3B95DF2}" srcOrd="1" destOrd="0" presId="urn:microsoft.com/office/officeart/2018/2/layout/IconCircleList"/>
    <dgm:cxn modelId="{79003DF0-119D-4CA1-AD38-6753470D7013}" type="presParOf" srcId="{74200504-0399-48A8-B6FE-27DAF4539D20}" destId="{AE64B00B-163D-4436-819E-5BFC094B7B8E}" srcOrd="2" destOrd="0" presId="urn:microsoft.com/office/officeart/2018/2/layout/IconCircleList"/>
    <dgm:cxn modelId="{2F2FF8EB-EF64-4DC3-B958-550C157BEDEA}" type="presParOf" srcId="{74200504-0399-48A8-B6FE-27DAF4539D20}" destId="{42DA18DB-CA9B-4DE6-878C-782972F5951D}" srcOrd="3" destOrd="0" presId="urn:microsoft.com/office/officeart/2018/2/layout/IconCircleList"/>
    <dgm:cxn modelId="{D8354CEA-E3B8-4B32-9FB0-6BAB2B0399C6}" type="presParOf" srcId="{BC7D2660-9272-4D1B-B9D8-EB88207C89ED}" destId="{264E36C9-5ED3-4F31-BDDF-B7CAE40C23F5}" srcOrd="1" destOrd="0" presId="urn:microsoft.com/office/officeart/2018/2/layout/IconCircleList"/>
    <dgm:cxn modelId="{98DCC795-08A8-41EE-9FD1-2ED5097FFD53}" type="presParOf" srcId="{BC7D2660-9272-4D1B-B9D8-EB88207C89ED}" destId="{B0B0436F-C70A-4C6F-8999-67C7DFE13A26}" srcOrd="2" destOrd="0" presId="urn:microsoft.com/office/officeart/2018/2/layout/IconCircleList"/>
    <dgm:cxn modelId="{AC9E9996-CB70-4EA5-AA7E-F6E0BFA598A5}" type="presParOf" srcId="{B0B0436F-C70A-4C6F-8999-67C7DFE13A26}" destId="{BED80DAE-8BFB-4F7C-93BB-18CEB26B5057}" srcOrd="0" destOrd="0" presId="urn:microsoft.com/office/officeart/2018/2/layout/IconCircleList"/>
    <dgm:cxn modelId="{136D3CAF-B778-4C69-8565-A8376FA956D5}" type="presParOf" srcId="{B0B0436F-C70A-4C6F-8999-67C7DFE13A26}" destId="{7022CFEC-20AA-4ED0-AC64-DBCE87F65836}" srcOrd="1" destOrd="0" presId="urn:microsoft.com/office/officeart/2018/2/layout/IconCircleList"/>
    <dgm:cxn modelId="{D4872C9E-F9C3-4F86-ABFD-B132EB620FC0}" type="presParOf" srcId="{B0B0436F-C70A-4C6F-8999-67C7DFE13A26}" destId="{E752EF91-E02E-4341-A00E-FA91AA484CB4}" srcOrd="2" destOrd="0" presId="urn:microsoft.com/office/officeart/2018/2/layout/IconCircleList"/>
    <dgm:cxn modelId="{FCB3A697-741C-4178-ACCB-E9C9AED78BD9}" type="presParOf" srcId="{B0B0436F-C70A-4C6F-8999-67C7DFE13A26}" destId="{ABEB3A0D-43F4-4B6A-B518-C8B626C76A49}" srcOrd="3" destOrd="0" presId="urn:microsoft.com/office/officeart/2018/2/layout/IconCircleList"/>
    <dgm:cxn modelId="{55894D61-6CFD-4B20-990B-45DEB467A4DC}" type="presParOf" srcId="{BC7D2660-9272-4D1B-B9D8-EB88207C89ED}" destId="{F669A5BD-733D-4700-9B80-3012218E0114}" srcOrd="3" destOrd="0" presId="urn:microsoft.com/office/officeart/2018/2/layout/IconCircleList"/>
    <dgm:cxn modelId="{8A9B5A30-E049-43AD-9B7F-C4850C8DBBB7}" type="presParOf" srcId="{BC7D2660-9272-4D1B-B9D8-EB88207C89ED}" destId="{23897302-0681-4D21-9E1C-16572235881E}" srcOrd="4" destOrd="0" presId="urn:microsoft.com/office/officeart/2018/2/layout/IconCircleList"/>
    <dgm:cxn modelId="{39A9854A-4211-4D14-BFED-AF29BAFA8214}" type="presParOf" srcId="{23897302-0681-4D21-9E1C-16572235881E}" destId="{EBBC85C4-C279-43CD-BC26-BF7150963A88}" srcOrd="0" destOrd="0" presId="urn:microsoft.com/office/officeart/2018/2/layout/IconCircleList"/>
    <dgm:cxn modelId="{59128B95-01E4-411D-8F1A-0F07C539FD9B}" type="presParOf" srcId="{23897302-0681-4D21-9E1C-16572235881E}" destId="{B91373A7-F1FF-4B06-91D2-6255A6103759}" srcOrd="1" destOrd="0" presId="urn:microsoft.com/office/officeart/2018/2/layout/IconCircleList"/>
    <dgm:cxn modelId="{9CBCD766-4F22-427A-9DB5-DAF6361F0256}" type="presParOf" srcId="{23897302-0681-4D21-9E1C-16572235881E}" destId="{B2648CEC-AB6D-445A-90DF-941B5653E663}" srcOrd="2" destOrd="0" presId="urn:microsoft.com/office/officeart/2018/2/layout/IconCircleList"/>
    <dgm:cxn modelId="{2EF4F2C9-AA80-4335-9605-2FA986CBFCB6}" type="presParOf" srcId="{23897302-0681-4D21-9E1C-16572235881E}" destId="{7839F0EC-1E60-434A-867E-1B637AADEB3C}" srcOrd="3" destOrd="0" presId="urn:microsoft.com/office/officeart/2018/2/layout/IconCircleList"/>
    <dgm:cxn modelId="{DCA08975-0A75-4EE1-92A2-026727F46B97}" type="presParOf" srcId="{BC7D2660-9272-4D1B-B9D8-EB88207C89ED}" destId="{E266DBF2-3A61-40B0-8BD8-56DABFA53407}" srcOrd="5" destOrd="0" presId="urn:microsoft.com/office/officeart/2018/2/layout/IconCircleList"/>
    <dgm:cxn modelId="{196E6DC1-160C-4ACC-997C-30A174249C5F}" type="presParOf" srcId="{BC7D2660-9272-4D1B-B9D8-EB88207C89ED}" destId="{3136E485-B1F5-489F-8201-4EA22DDCDF01}" srcOrd="6" destOrd="0" presId="urn:microsoft.com/office/officeart/2018/2/layout/IconCircleList"/>
    <dgm:cxn modelId="{5C8FEA59-F9D2-461E-9B80-F274702AC319}" type="presParOf" srcId="{3136E485-B1F5-489F-8201-4EA22DDCDF01}" destId="{B4D6BEE4-35C7-48B9-92BF-BE2ECC4424A4}" srcOrd="0" destOrd="0" presId="urn:microsoft.com/office/officeart/2018/2/layout/IconCircleList"/>
    <dgm:cxn modelId="{5894790D-870C-4626-B1F1-1C4A35B1EE97}" type="presParOf" srcId="{3136E485-B1F5-489F-8201-4EA22DDCDF01}" destId="{52DFD46D-303D-4403-9417-D59FA555C9D9}" srcOrd="1" destOrd="0" presId="urn:microsoft.com/office/officeart/2018/2/layout/IconCircleList"/>
    <dgm:cxn modelId="{13ADCB8E-CF56-463E-A173-E0427DDEEF3A}" type="presParOf" srcId="{3136E485-B1F5-489F-8201-4EA22DDCDF01}" destId="{87F75B65-2156-4413-9484-82EE50AA3A32}" srcOrd="2" destOrd="0" presId="urn:microsoft.com/office/officeart/2018/2/layout/IconCircleList"/>
    <dgm:cxn modelId="{DFD84B49-A346-4356-9BF8-F5B2C75440C7}" type="presParOf" srcId="{3136E485-B1F5-489F-8201-4EA22DDCDF01}" destId="{74D22B9B-E1FE-4A10-9295-B0C5AA67AE0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C8F150-B04F-4193-B120-9CDF212AF629}">
      <dsp:nvSpPr>
        <dsp:cNvPr id="0" name=""/>
        <dsp:cNvSpPr/>
      </dsp:nvSpPr>
      <dsp:spPr>
        <a:xfrm>
          <a:off x="0" y="0"/>
          <a:ext cx="6798539"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38488D-65C7-42F2-A472-F6B7CB779F85}">
      <dsp:nvSpPr>
        <dsp:cNvPr id="0" name=""/>
        <dsp:cNvSpPr/>
      </dsp:nvSpPr>
      <dsp:spPr>
        <a:xfrm>
          <a:off x="0" y="0"/>
          <a:ext cx="6798539" cy="463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1" kern="1200">
              <a:latin typeface="Aptos Display" panose="020F0302020204030204"/>
            </a:rPr>
            <a:t>Group Members: </a:t>
          </a:r>
          <a:endParaRPr lang="en-US" sz="2000" b="0" kern="1200">
            <a:latin typeface="Aptos Display" panose="020F0302020204030204"/>
          </a:endParaRPr>
        </a:p>
      </dsp:txBody>
      <dsp:txXfrm>
        <a:off x="0" y="0"/>
        <a:ext cx="6798539" cy="463152"/>
      </dsp:txXfrm>
    </dsp:sp>
    <dsp:sp modelId="{AD86313B-43AB-4323-9F66-BCD626F2B12F}">
      <dsp:nvSpPr>
        <dsp:cNvPr id="0" name=""/>
        <dsp:cNvSpPr/>
      </dsp:nvSpPr>
      <dsp:spPr>
        <a:xfrm>
          <a:off x="0" y="463152"/>
          <a:ext cx="6798539" cy="0"/>
        </a:xfrm>
        <a:prstGeom prst="line">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357D88-A71F-4F00-8CD4-86FEEB561FBF}">
      <dsp:nvSpPr>
        <dsp:cNvPr id="0" name=""/>
        <dsp:cNvSpPr/>
      </dsp:nvSpPr>
      <dsp:spPr>
        <a:xfrm>
          <a:off x="0" y="463152"/>
          <a:ext cx="6798539" cy="463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 </a:t>
          </a:r>
          <a:r>
            <a:rPr lang="en-GB" sz="2000" kern="1200"/>
            <a:t>Maria </a:t>
          </a:r>
          <a:r>
            <a:rPr lang="en-GB" sz="2000" kern="1200">
              <a:latin typeface="Aptos Display" panose="020F0302020204030204"/>
            </a:rPr>
            <a:t>Hussain-</a:t>
          </a:r>
          <a:r>
            <a:rPr lang="en-GB" sz="2000" kern="1200">
              <a:latin typeface="Calibri"/>
              <a:ea typeface="Calibri"/>
              <a:cs typeface="Calibri"/>
            </a:rPr>
            <a:t> 2436307</a:t>
          </a:r>
          <a:endParaRPr lang="en-US" sz="2000" kern="1200"/>
        </a:p>
      </dsp:txBody>
      <dsp:txXfrm>
        <a:off x="0" y="463152"/>
        <a:ext cx="6798539" cy="463152"/>
      </dsp:txXfrm>
    </dsp:sp>
    <dsp:sp modelId="{86A6DDD0-5342-47B7-A994-285FE3A95FCA}">
      <dsp:nvSpPr>
        <dsp:cNvPr id="0" name=""/>
        <dsp:cNvSpPr/>
      </dsp:nvSpPr>
      <dsp:spPr>
        <a:xfrm>
          <a:off x="0" y="926304"/>
          <a:ext cx="6798539" cy="0"/>
        </a:xfrm>
        <a:prstGeom prst="lin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60BC7A-7348-431B-BCAD-3E77CF505436}">
      <dsp:nvSpPr>
        <dsp:cNvPr id="0" name=""/>
        <dsp:cNvSpPr/>
      </dsp:nvSpPr>
      <dsp:spPr>
        <a:xfrm>
          <a:off x="0" y="926304"/>
          <a:ext cx="6798539" cy="463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0" kern="1200">
              <a:latin typeface="Calibri"/>
              <a:ea typeface="Calibri"/>
              <a:cs typeface="Calibri"/>
            </a:rPr>
            <a:t>Kiran Rehman –2437752</a:t>
          </a:r>
          <a:endParaRPr lang="en-GB" sz="2000" b="0" kern="1200">
            <a:latin typeface="Aptos Display"/>
            <a:ea typeface="Calibri"/>
            <a:cs typeface="Calibri"/>
          </a:endParaRPr>
        </a:p>
      </dsp:txBody>
      <dsp:txXfrm>
        <a:off x="0" y="926304"/>
        <a:ext cx="6798539" cy="463152"/>
      </dsp:txXfrm>
    </dsp:sp>
    <dsp:sp modelId="{164B3293-39CD-40F3-8697-22211249710B}">
      <dsp:nvSpPr>
        <dsp:cNvPr id="0" name=""/>
        <dsp:cNvSpPr/>
      </dsp:nvSpPr>
      <dsp:spPr>
        <a:xfrm>
          <a:off x="0" y="1389456"/>
          <a:ext cx="6798539" cy="0"/>
        </a:xfrm>
        <a:prstGeom prst="line">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C3FA7F-CE82-4A23-BC37-A807FECE418E}">
      <dsp:nvSpPr>
        <dsp:cNvPr id="0" name=""/>
        <dsp:cNvSpPr/>
      </dsp:nvSpPr>
      <dsp:spPr>
        <a:xfrm>
          <a:off x="0" y="1389456"/>
          <a:ext cx="6798539" cy="463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0" kern="1200">
              <a:latin typeface="Calibri"/>
            </a:rPr>
            <a:t>Kalem</a:t>
          </a:r>
          <a:r>
            <a:rPr lang="en-GB" sz="2000" kern="1200">
              <a:latin typeface="Calibri"/>
            </a:rPr>
            <a:t> Rehman Ghouse - 2437709</a:t>
          </a:r>
        </a:p>
      </dsp:txBody>
      <dsp:txXfrm>
        <a:off x="0" y="1389456"/>
        <a:ext cx="6798539" cy="463152"/>
      </dsp:txXfrm>
    </dsp:sp>
    <dsp:sp modelId="{17CB790B-D392-4667-A6EE-3AF38FCBD20C}">
      <dsp:nvSpPr>
        <dsp:cNvPr id="0" name=""/>
        <dsp:cNvSpPr/>
      </dsp:nvSpPr>
      <dsp:spPr>
        <a:xfrm>
          <a:off x="0" y="1852608"/>
          <a:ext cx="6798539" cy="0"/>
        </a:xfrm>
        <a:prstGeom prst="lin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B0B2F1-C1BF-4E36-8002-11ECF93D360E}">
      <dsp:nvSpPr>
        <dsp:cNvPr id="0" name=""/>
        <dsp:cNvSpPr/>
      </dsp:nvSpPr>
      <dsp:spPr>
        <a:xfrm>
          <a:off x="0" y="1852608"/>
          <a:ext cx="6798539" cy="463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1" kern="1200"/>
            <a:t>Lecturer’s Name: </a:t>
          </a:r>
          <a:r>
            <a:rPr lang="en-GB" sz="2000" b="1" kern="1200">
              <a:latin typeface="Aptos Display" panose="020F0302020204030204"/>
            </a:rPr>
            <a:t>Abdallah Naser</a:t>
          </a:r>
          <a:endParaRPr lang="en-GB" sz="2000" kern="1200"/>
        </a:p>
      </dsp:txBody>
      <dsp:txXfrm>
        <a:off x="0" y="1852608"/>
        <a:ext cx="6798539" cy="463152"/>
      </dsp:txXfrm>
    </dsp:sp>
    <dsp:sp modelId="{50CDDF9E-D200-4C05-838A-B658DCFB6387}">
      <dsp:nvSpPr>
        <dsp:cNvPr id="0" name=""/>
        <dsp:cNvSpPr/>
      </dsp:nvSpPr>
      <dsp:spPr>
        <a:xfrm>
          <a:off x="0" y="2315760"/>
          <a:ext cx="6798539" cy="0"/>
        </a:xfrm>
        <a:prstGeom prst="line">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01019E-D9AE-4737-BE8F-BABDFFD57597}">
      <dsp:nvSpPr>
        <dsp:cNvPr id="0" name=""/>
        <dsp:cNvSpPr/>
      </dsp:nvSpPr>
      <dsp:spPr>
        <a:xfrm>
          <a:off x="0" y="2315760"/>
          <a:ext cx="6798539" cy="463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1" kern="1200">
              <a:latin typeface="Calibri"/>
              <a:ea typeface="Calibri"/>
              <a:cs typeface="Calibri"/>
            </a:rPr>
            <a:t>Module Code:</a:t>
          </a:r>
          <a:r>
            <a:rPr lang="en-GB" sz="2000" b="0" kern="1200">
              <a:latin typeface="Calibri"/>
              <a:ea typeface="Calibri"/>
              <a:cs typeface="Calibri"/>
            </a:rPr>
            <a:t> LCLM 4003</a:t>
          </a:r>
          <a:endParaRPr lang="en-GB" sz="2000" b="1" kern="1200">
            <a:latin typeface="Aptos Display" panose="020F0302020204030204"/>
          </a:endParaRPr>
        </a:p>
      </dsp:txBody>
      <dsp:txXfrm>
        <a:off x="0" y="2315760"/>
        <a:ext cx="6798539" cy="463152"/>
      </dsp:txXfrm>
    </dsp:sp>
    <dsp:sp modelId="{5C6AF2FC-4CF8-4DBC-9E00-84176A90F17B}">
      <dsp:nvSpPr>
        <dsp:cNvPr id="0" name=""/>
        <dsp:cNvSpPr/>
      </dsp:nvSpPr>
      <dsp:spPr>
        <a:xfrm>
          <a:off x="0" y="2778912"/>
          <a:ext cx="6798539" cy="0"/>
        </a:xfrm>
        <a:prstGeom prst="lin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2CD57A-AB74-417D-9E53-CFB8DF330D34}">
      <dsp:nvSpPr>
        <dsp:cNvPr id="0" name=""/>
        <dsp:cNvSpPr/>
      </dsp:nvSpPr>
      <dsp:spPr>
        <a:xfrm>
          <a:off x="0" y="2778912"/>
          <a:ext cx="6798539" cy="463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1" kern="1200"/>
            <a:t>Module Name: </a:t>
          </a:r>
          <a:r>
            <a:rPr lang="en-GB" sz="2000" b="1" kern="1200">
              <a:latin typeface="Arial"/>
              <a:cs typeface="Arial"/>
            </a:rPr>
            <a:t>Effective Teamwork and Communication</a:t>
          </a:r>
          <a:endParaRPr lang="en-GB" sz="2000" b="0" kern="1200">
            <a:latin typeface="Arial"/>
            <a:cs typeface="Arial"/>
          </a:endParaRPr>
        </a:p>
      </dsp:txBody>
      <dsp:txXfrm>
        <a:off x="0" y="2778912"/>
        <a:ext cx="6798539" cy="463152"/>
      </dsp:txXfrm>
    </dsp:sp>
    <dsp:sp modelId="{174F72F0-6FA8-4210-9D1E-C1B9F94F8BC1}">
      <dsp:nvSpPr>
        <dsp:cNvPr id="0" name=""/>
        <dsp:cNvSpPr/>
      </dsp:nvSpPr>
      <dsp:spPr>
        <a:xfrm>
          <a:off x="0" y="3242064"/>
          <a:ext cx="6798539"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FE2457-A864-4875-AA9C-30371DAE8075}">
      <dsp:nvSpPr>
        <dsp:cNvPr id="0" name=""/>
        <dsp:cNvSpPr/>
      </dsp:nvSpPr>
      <dsp:spPr>
        <a:xfrm>
          <a:off x="0" y="3242064"/>
          <a:ext cx="6798539" cy="463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1" kern="1200">
              <a:latin typeface="Calibri"/>
              <a:ea typeface="Calibri"/>
              <a:cs typeface="Calibri"/>
            </a:rPr>
            <a:t>Component 2:</a:t>
          </a:r>
          <a:r>
            <a:rPr lang="en-GB" sz="2000" b="0" kern="1200">
              <a:latin typeface="Calibri"/>
              <a:ea typeface="Calibri"/>
              <a:cs typeface="Calibri"/>
            </a:rPr>
            <a:t> Communication problems at Flight Foods Ltd</a:t>
          </a:r>
          <a:r>
            <a:rPr lang="en-GB" sz="2000" b="1" kern="1200">
              <a:latin typeface="Arial"/>
              <a:cs typeface="Arial"/>
            </a:rPr>
            <a:t>  </a:t>
          </a:r>
          <a:endParaRPr lang="en-US" sz="2000" kern="1200"/>
        </a:p>
      </dsp:txBody>
      <dsp:txXfrm>
        <a:off x="0" y="3242064"/>
        <a:ext cx="6798539" cy="4631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0E4222-BA1A-489D-803B-29AA1B9E6404}">
      <dsp:nvSpPr>
        <dsp:cNvPr id="0" name=""/>
        <dsp:cNvSpPr/>
      </dsp:nvSpPr>
      <dsp:spPr>
        <a:xfrm>
          <a:off x="0" y="3934"/>
          <a:ext cx="10515600" cy="8372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FF751F-71DF-4374-A590-B94779332A7A}">
      <dsp:nvSpPr>
        <dsp:cNvPr id="0" name=""/>
        <dsp:cNvSpPr/>
      </dsp:nvSpPr>
      <dsp:spPr>
        <a:xfrm>
          <a:off x="253261" y="192310"/>
          <a:ext cx="460924" cy="4604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12AD26-A59B-4CB0-B053-29B0F571DB4D}">
      <dsp:nvSpPr>
        <dsp:cNvPr id="0" name=""/>
        <dsp:cNvSpPr/>
      </dsp:nvSpPr>
      <dsp:spPr>
        <a:xfrm>
          <a:off x="967447" y="3934"/>
          <a:ext cx="9504446"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622300" rtl="0">
            <a:lnSpc>
              <a:spcPct val="90000"/>
            </a:lnSpc>
            <a:spcBef>
              <a:spcPct val="0"/>
            </a:spcBef>
            <a:spcAft>
              <a:spcPct val="35000"/>
            </a:spcAft>
            <a:buNone/>
          </a:pPr>
          <a:r>
            <a:rPr lang="en-US" sz="1400" kern="1200"/>
            <a:t>Flight Foods Ltd is a medium-sized company that makes and sells ready meals </a:t>
          </a:r>
          <a:r>
            <a:rPr lang="en-US" sz="1400" kern="1200">
              <a:latin typeface="Aptos Display" panose="020F0302020204030204"/>
            </a:rPr>
            <a:t>to airlines</a:t>
          </a:r>
          <a:r>
            <a:rPr lang="en-US" sz="1400" kern="1200"/>
            <a:t>. The business operates in a competitive industry where quality and </a:t>
          </a:r>
          <a:r>
            <a:rPr lang="en-US" sz="1400" kern="1200" err="1"/>
            <a:t>foodsafety</a:t>
          </a:r>
          <a:r>
            <a:rPr lang="en-US" sz="1400" kern="1200"/>
            <a:t> are extremely important.</a:t>
          </a:r>
        </a:p>
      </dsp:txBody>
      <dsp:txXfrm>
        <a:off x="967447" y="3934"/>
        <a:ext cx="9504446" cy="915716"/>
      </dsp:txXfrm>
    </dsp:sp>
    <dsp:sp modelId="{ED1B9931-EF2D-40E8-BB9F-92D6EF4DAA51}">
      <dsp:nvSpPr>
        <dsp:cNvPr id="0" name=""/>
        <dsp:cNvSpPr/>
      </dsp:nvSpPr>
      <dsp:spPr>
        <a:xfrm>
          <a:off x="0" y="1148580"/>
          <a:ext cx="10515600" cy="83722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4AE338-0417-4C27-AA85-5CAAC9EC5603}">
      <dsp:nvSpPr>
        <dsp:cNvPr id="0" name=""/>
        <dsp:cNvSpPr/>
      </dsp:nvSpPr>
      <dsp:spPr>
        <a:xfrm>
          <a:off x="253261" y="1336956"/>
          <a:ext cx="460924" cy="4604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12D2B6-1B6E-41C5-B788-EA9009775BC2}">
      <dsp:nvSpPr>
        <dsp:cNvPr id="0" name=""/>
        <dsp:cNvSpPr/>
      </dsp:nvSpPr>
      <dsp:spPr>
        <a:xfrm>
          <a:off x="967447" y="1148580"/>
          <a:ext cx="9504446"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622300">
            <a:lnSpc>
              <a:spcPct val="90000"/>
            </a:lnSpc>
            <a:spcBef>
              <a:spcPct val="0"/>
            </a:spcBef>
            <a:spcAft>
              <a:spcPct val="35000"/>
            </a:spcAft>
            <a:buNone/>
          </a:pPr>
          <a:r>
            <a:rPr lang="en-US" sz="1400" kern="1200"/>
            <a:t>In recent years, the company has struggled to maintain its standards. Instead </a:t>
          </a:r>
          <a:r>
            <a:rPr lang="en-US" sz="1400" kern="1200" err="1"/>
            <a:t>ofgrowing</a:t>
          </a:r>
          <a:r>
            <a:rPr lang="en-US" sz="1400" kern="1200"/>
            <a:t>, it’s been losing customers because of complaints about </a:t>
          </a:r>
          <a:r>
            <a:rPr lang="en-US" sz="1400" kern="1200" err="1"/>
            <a:t>undercookedfood</a:t>
          </a:r>
          <a:r>
            <a:rPr lang="en-US" sz="1400" kern="1200"/>
            <a:t>, poor packaging, and even meat being found in vegetarian meals.</a:t>
          </a:r>
        </a:p>
      </dsp:txBody>
      <dsp:txXfrm>
        <a:off x="967447" y="1148580"/>
        <a:ext cx="9504446" cy="915716"/>
      </dsp:txXfrm>
    </dsp:sp>
    <dsp:sp modelId="{AC6D8FEE-64D8-46D6-AAB8-20796FB583AF}">
      <dsp:nvSpPr>
        <dsp:cNvPr id="0" name=""/>
        <dsp:cNvSpPr/>
      </dsp:nvSpPr>
      <dsp:spPr>
        <a:xfrm>
          <a:off x="0" y="2293226"/>
          <a:ext cx="10515600" cy="83722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6C4DEB-47EB-487B-948D-308D4560371F}">
      <dsp:nvSpPr>
        <dsp:cNvPr id="0" name=""/>
        <dsp:cNvSpPr/>
      </dsp:nvSpPr>
      <dsp:spPr>
        <a:xfrm>
          <a:off x="253261" y="2481602"/>
          <a:ext cx="460924" cy="4604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959B43-49FB-4627-875C-2A2FF000B0FD}">
      <dsp:nvSpPr>
        <dsp:cNvPr id="0" name=""/>
        <dsp:cNvSpPr/>
      </dsp:nvSpPr>
      <dsp:spPr>
        <a:xfrm>
          <a:off x="967447" y="2293226"/>
          <a:ext cx="9504446"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622300">
            <a:lnSpc>
              <a:spcPct val="90000"/>
            </a:lnSpc>
            <a:spcBef>
              <a:spcPct val="0"/>
            </a:spcBef>
            <a:spcAft>
              <a:spcPct val="35000"/>
            </a:spcAft>
            <a:buNone/>
          </a:pPr>
          <a:r>
            <a:rPr lang="en-US" sz="1400" kern="1200"/>
            <a:t>The factory employs around forty people from a range of cultural backgrounds, </a:t>
          </a:r>
          <a:r>
            <a:rPr lang="en-US" sz="1400" kern="1200" err="1"/>
            <a:t>butcommunication</a:t>
          </a:r>
          <a:r>
            <a:rPr lang="en-US" sz="1400" kern="1200"/>
            <a:t> has become a serious problem. Many of the staff speak </a:t>
          </a:r>
          <a:r>
            <a:rPr lang="en-US" sz="1400" kern="1200" err="1"/>
            <a:t>limitedEnglish</a:t>
          </a:r>
          <a:r>
            <a:rPr lang="en-US" sz="1400" kern="1200"/>
            <a:t>, and training in food hygiene hasn’t been consistent. The floor </a:t>
          </a:r>
          <a:r>
            <a:rPr lang="en-US" sz="1400" kern="1200" err="1"/>
            <a:t>manager,Gary</a:t>
          </a:r>
          <a:r>
            <a:rPr lang="en-US" sz="1400" kern="1200"/>
            <a:t>, tries to manage the situation, but language barriers and poor </a:t>
          </a:r>
          <a:r>
            <a:rPr lang="en-US" sz="1400" kern="1200" err="1"/>
            <a:t>communicationmake</a:t>
          </a:r>
          <a:r>
            <a:rPr lang="en-US" sz="1400" kern="1200"/>
            <a:t> it difficult for him to get his message across.</a:t>
          </a:r>
        </a:p>
      </dsp:txBody>
      <dsp:txXfrm>
        <a:off x="967447" y="2293226"/>
        <a:ext cx="9504446" cy="915716"/>
      </dsp:txXfrm>
    </dsp:sp>
    <dsp:sp modelId="{0F7DA790-E20A-4CD5-BF40-DC108F3FA424}">
      <dsp:nvSpPr>
        <dsp:cNvPr id="0" name=""/>
        <dsp:cNvSpPr/>
      </dsp:nvSpPr>
      <dsp:spPr>
        <a:xfrm>
          <a:off x="0" y="3437872"/>
          <a:ext cx="10515600" cy="83722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34A8E1-7F42-4719-907A-0FC4EC8A077E}">
      <dsp:nvSpPr>
        <dsp:cNvPr id="0" name=""/>
        <dsp:cNvSpPr/>
      </dsp:nvSpPr>
      <dsp:spPr>
        <a:xfrm>
          <a:off x="253261" y="3626248"/>
          <a:ext cx="460924" cy="4604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C9C7A8-BF60-4A32-9959-7DD48875BE1C}">
      <dsp:nvSpPr>
        <dsp:cNvPr id="0" name=""/>
        <dsp:cNvSpPr/>
      </dsp:nvSpPr>
      <dsp:spPr>
        <a:xfrm>
          <a:off x="967447" y="3437872"/>
          <a:ext cx="9504446"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622300">
            <a:lnSpc>
              <a:spcPct val="90000"/>
            </a:lnSpc>
            <a:spcBef>
              <a:spcPct val="0"/>
            </a:spcBef>
            <a:spcAft>
              <a:spcPct val="35000"/>
            </a:spcAft>
            <a:buNone/>
          </a:pPr>
          <a:r>
            <a:rPr lang="en-US" sz="1400" kern="1200"/>
            <a:t>As a result, these issues have led to mistakes on the production line and a decline </a:t>
          </a:r>
          <a:r>
            <a:rPr lang="en-US" sz="1400" kern="1200" err="1"/>
            <a:t>inoverall</a:t>
          </a:r>
          <a:r>
            <a:rPr lang="en-US" sz="1400" kern="1200"/>
            <a:t> quality — showing how vital effective communication is to the success of </a:t>
          </a:r>
          <a:r>
            <a:rPr lang="en-US" sz="1400" kern="1200" err="1"/>
            <a:t>thecompany</a:t>
          </a:r>
          <a:r>
            <a:rPr lang="en-US" sz="1400" kern="1200"/>
            <a:t>.</a:t>
          </a:r>
        </a:p>
      </dsp:txBody>
      <dsp:txXfrm>
        <a:off x="967447" y="3437872"/>
        <a:ext cx="9504446" cy="9157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7355AB-110F-41C3-8D80-410F0B3F6876}">
      <dsp:nvSpPr>
        <dsp:cNvPr id="0" name=""/>
        <dsp:cNvSpPr/>
      </dsp:nvSpPr>
      <dsp:spPr>
        <a:xfrm>
          <a:off x="0" y="3934"/>
          <a:ext cx="10515600" cy="83722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06C599-871C-4702-A2B8-BFDD8EB6B605}">
      <dsp:nvSpPr>
        <dsp:cNvPr id="0" name=""/>
        <dsp:cNvSpPr/>
      </dsp:nvSpPr>
      <dsp:spPr>
        <a:xfrm>
          <a:off x="253261" y="192310"/>
          <a:ext cx="460924" cy="4604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CBD04A-FEE7-45DB-9307-6D6C0FDFFF64}">
      <dsp:nvSpPr>
        <dsp:cNvPr id="0" name=""/>
        <dsp:cNvSpPr/>
      </dsp:nvSpPr>
      <dsp:spPr>
        <a:xfrm>
          <a:off x="967447" y="3934"/>
          <a:ext cx="9504446"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622300">
            <a:lnSpc>
              <a:spcPct val="90000"/>
            </a:lnSpc>
            <a:spcBef>
              <a:spcPct val="0"/>
            </a:spcBef>
            <a:spcAft>
              <a:spcPct val="35000"/>
            </a:spcAft>
            <a:buNone/>
          </a:pPr>
          <a:r>
            <a:rPr lang="en-US" sz="1400" kern="1200"/>
            <a:t>In today’s presentation, we’ll be looking at the communication problems faced by Flight Foods Ltd, a company that produces ready meals for the airline industry. Our aim is to explore how poor communication within the company has affected its performance, particularly in relation to food quality and hygiene standards.</a:t>
          </a:r>
        </a:p>
      </dsp:txBody>
      <dsp:txXfrm>
        <a:off x="967447" y="3934"/>
        <a:ext cx="9504446" cy="915716"/>
      </dsp:txXfrm>
    </dsp:sp>
    <dsp:sp modelId="{D08396F1-5B7F-4CB2-9AF4-6EEF9E3CE73D}">
      <dsp:nvSpPr>
        <dsp:cNvPr id="0" name=""/>
        <dsp:cNvSpPr/>
      </dsp:nvSpPr>
      <dsp:spPr>
        <a:xfrm>
          <a:off x="0" y="1148580"/>
          <a:ext cx="10515600" cy="83722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334068-12B1-4CBA-A6E8-1860706EBC28}">
      <dsp:nvSpPr>
        <dsp:cNvPr id="0" name=""/>
        <dsp:cNvSpPr/>
      </dsp:nvSpPr>
      <dsp:spPr>
        <a:xfrm>
          <a:off x="253261" y="1336956"/>
          <a:ext cx="460924" cy="4604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D8C5AB-E1C5-42A5-8E21-7020561D8B3D}">
      <dsp:nvSpPr>
        <dsp:cNvPr id="0" name=""/>
        <dsp:cNvSpPr/>
      </dsp:nvSpPr>
      <dsp:spPr>
        <a:xfrm>
          <a:off x="967447" y="1148580"/>
          <a:ext cx="9504446"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622300">
            <a:lnSpc>
              <a:spcPct val="90000"/>
            </a:lnSpc>
            <a:spcBef>
              <a:spcPct val="0"/>
            </a:spcBef>
            <a:spcAft>
              <a:spcPct val="35000"/>
            </a:spcAft>
            <a:buNone/>
          </a:pPr>
          <a:r>
            <a:rPr lang="en-US" sz="1400" kern="1200"/>
            <a:t>We’ll begin with a short background on Flight Foods Ltd to set the context. Then, we’ll identify the main communication barriers that have contributed to the company’s difficulties, including issues related to language, culture, and management.</a:t>
          </a:r>
        </a:p>
      </dsp:txBody>
      <dsp:txXfrm>
        <a:off x="967447" y="1148580"/>
        <a:ext cx="9504446" cy="915716"/>
      </dsp:txXfrm>
    </dsp:sp>
    <dsp:sp modelId="{D979C1B5-4F21-4A49-9884-9EE2F1107070}">
      <dsp:nvSpPr>
        <dsp:cNvPr id="0" name=""/>
        <dsp:cNvSpPr/>
      </dsp:nvSpPr>
      <dsp:spPr>
        <a:xfrm>
          <a:off x="0" y="2293226"/>
          <a:ext cx="10515600" cy="83722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717C40-D50D-4F92-9C85-150768FCB736}">
      <dsp:nvSpPr>
        <dsp:cNvPr id="0" name=""/>
        <dsp:cNvSpPr/>
      </dsp:nvSpPr>
      <dsp:spPr>
        <a:xfrm>
          <a:off x="253261" y="2481602"/>
          <a:ext cx="460924" cy="4604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9258A0-1C62-433E-8A5A-54E3EE43B581}">
      <dsp:nvSpPr>
        <dsp:cNvPr id="0" name=""/>
        <dsp:cNvSpPr/>
      </dsp:nvSpPr>
      <dsp:spPr>
        <a:xfrm>
          <a:off x="967447" y="2293226"/>
          <a:ext cx="9504446"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622300">
            <a:lnSpc>
              <a:spcPct val="90000"/>
            </a:lnSpc>
            <a:spcBef>
              <a:spcPct val="0"/>
            </a:spcBef>
            <a:spcAft>
              <a:spcPct val="35000"/>
            </a:spcAft>
            <a:buNone/>
          </a:pPr>
          <a:r>
            <a:rPr lang="en-US" sz="1400" kern="1200"/>
            <a:t>Next, we’ll link these barriers to key communication theories, such as the Shannon and Weaver model, Schramm’s model, and Berlo’s SMCR model, to help explain why these problems occur.</a:t>
          </a:r>
        </a:p>
      </dsp:txBody>
      <dsp:txXfrm>
        <a:off x="967447" y="2293226"/>
        <a:ext cx="9504446" cy="915716"/>
      </dsp:txXfrm>
    </dsp:sp>
    <dsp:sp modelId="{F18665C3-F2C7-464F-943E-E23FE8CAFFB8}">
      <dsp:nvSpPr>
        <dsp:cNvPr id="0" name=""/>
        <dsp:cNvSpPr/>
      </dsp:nvSpPr>
      <dsp:spPr>
        <a:xfrm>
          <a:off x="0" y="3437872"/>
          <a:ext cx="10515600" cy="83722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3D1488-9E54-4894-801C-45388690B8AF}">
      <dsp:nvSpPr>
        <dsp:cNvPr id="0" name=""/>
        <dsp:cNvSpPr/>
      </dsp:nvSpPr>
      <dsp:spPr>
        <a:xfrm>
          <a:off x="253508" y="3626248"/>
          <a:ext cx="460924" cy="4604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9AFD5F-843D-4E08-9C66-59FAF449621B}">
      <dsp:nvSpPr>
        <dsp:cNvPr id="0" name=""/>
        <dsp:cNvSpPr/>
      </dsp:nvSpPr>
      <dsp:spPr>
        <a:xfrm>
          <a:off x="967942" y="3437872"/>
          <a:ext cx="9456913" cy="9157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13" tIns="96913" rIns="96913" bIns="96913" numCol="1" spcCol="1270" anchor="ctr" anchorCtr="0">
          <a:noAutofit/>
        </a:bodyPr>
        <a:lstStyle/>
        <a:p>
          <a:pPr marL="0" lvl="0" indent="0" algn="l" defTabSz="622300" rtl="0">
            <a:lnSpc>
              <a:spcPct val="90000"/>
            </a:lnSpc>
            <a:spcBef>
              <a:spcPct val="0"/>
            </a:spcBef>
            <a:spcAft>
              <a:spcPct val="35000"/>
            </a:spcAft>
            <a:buNone/>
          </a:pPr>
          <a:r>
            <a:rPr lang="en-US" sz="1400" kern="1200"/>
            <a:t>Finally, we’ll suggest practical ways the company could improve communication, such as better staff training, clearer feedback systems, and stronger leadership</a:t>
          </a:r>
          <a:r>
            <a:rPr lang="en-US" sz="1400" kern="1200">
              <a:latin typeface="Aptos Display" panose="020F0302020204030204"/>
            </a:rPr>
            <a:t>, Following this we will provide you with the benefits of improving communication.</a:t>
          </a:r>
          <a:r>
            <a:rPr lang="en-US" sz="1400" kern="1200"/>
            <a:t> We’ll end with a brief conclusion that highlights the importance of effective communication in maintaining quality and customer trust.</a:t>
          </a:r>
        </a:p>
      </dsp:txBody>
      <dsp:txXfrm>
        <a:off x="967942" y="3437872"/>
        <a:ext cx="9456913" cy="9157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4F4C04-2E5A-4F3E-A5D4-C9290676604D}">
      <dsp:nvSpPr>
        <dsp:cNvPr id="0" name=""/>
        <dsp:cNvSpPr/>
      </dsp:nvSpPr>
      <dsp:spPr>
        <a:xfrm>
          <a:off x="0" y="107051"/>
          <a:ext cx="9783038" cy="79472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00000"/>
            </a:lnSpc>
            <a:spcBef>
              <a:spcPct val="0"/>
            </a:spcBef>
            <a:spcAft>
              <a:spcPct val="35000"/>
            </a:spcAft>
            <a:buNone/>
          </a:pPr>
          <a:r>
            <a:rPr lang="en-US" sz="1300" b="1" kern="1200">
              <a:solidFill>
                <a:srgbClr val="FFFFFF"/>
              </a:solidFill>
              <a:latin typeface="Aptos" panose="020B0004020202020204"/>
              <a:ea typeface="+mn-ea"/>
              <a:cs typeface="+mn-cs"/>
            </a:rPr>
            <a:t>Shannon and Weaver Model (1949):</a:t>
          </a:r>
        </a:p>
      </dsp:txBody>
      <dsp:txXfrm>
        <a:off x="38795" y="145846"/>
        <a:ext cx="9705448" cy="717132"/>
      </dsp:txXfrm>
    </dsp:sp>
    <dsp:sp modelId="{015E3F9A-0A90-4669-B810-FDD52095B4D1}">
      <dsp:nvSpPr>
        <dsp:cNvPr id="0" name=""/>
        <dsp:cNvSpPr/>
      </dsp:nvSpPr>
      <dsp:spPr>
        <a:xfrm>
          <a:off x="0" y="939213"/>
          <a:ext cx="9783038" cy="794722"/>
        </a:xfrm>
        <a:prstGeom prst="roundRect">
          <a:avLst/>
        </a:prstGeom>
        <a:solidFill>
          <a:schemeClr val="accent2">
            <a:hueOff val="1073936"/>
            <a:satOff val="-3082"/>
            <a:lumOff val="-49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00000"/>
            </a:lnSpc>
            <a:spcBef>
              <a:spcPct val="0"/>
            </a:spcBef>
            <a:spcAft>
              <a:spcPct val="35000"/>
            </a:spcAft>
            <a:buNone/>
          </a:pPr>
          <a:r>
            <a:rPr lang="en-US" sz="1300" b="0" kern="1200">
              <a:solidFill>
                <a:srgbClr val="FFFFFF"/>
              </a:solidFill>
              <a:latin typeface="Aptos" panose="020B0004020202020204"/>
              <a:ea typeface="+mn-ea"/>
              <a:cs typeface="+mn-cs"/>
            </a:rPr>
            <a:t>This model sees communication as a </a:t>
          </a:r>
          <a:r>
            <a:rPr lang="en-US" sz="1300" i="0" kern="1200">
              <a:solidFill>
                <a:srgbClr val="FFFFFF"/>
              </a:solidFill>
              <a:latin typeface="Aptos" panose="020B0004020202020204"/>
              <a:ea typeface="+mn-ea"/>
              <a:cs typeface="+mn-cs"/>
            </a:rPr>
            <a:t>sender</a:t>
          </a:r>
          <a:r>
            <a:rPr lang="en-US" sz="1300" kern="1200">
              <a:solidFill>
                <a:srgbClr val="FFFFFF"/>
              </a:solidFill>
              <a:latin typeface="Aptos" panose="020B0004020202020204"/>
              <a:ea typeface="+mn-ea"/>
              <a:cs typeface="+mn-cs"/>
            </a:rPr>
            <a:t>, </a:t>
          </a:r>
          <a:r>
            <a:rPr lang="en-US" sz="1300" i="0" kern="1200">
              <a:solidFill>
                <a:srgbClr val="FFFFFF"/>
              </a:solidFill>
              <a:latin typeface="Aptos" panose="020B0004020202020204"/>
              <a:ea typeface="+mn-ea"/>
              <a:cs typeface="+mn-cs"/>
            </a:rPr>
            <a:t>message</a:t>
          </a:r>
          <a:r>
            <a:rPr lang="en-US" sz="1300" kern="1200">
              <a:solidFill>
                <a:srgbClr val="FFFFFF"/>
              </a:solidFill>
              <a:latin typeface="Aptos" panose="020B0004020202020204"/>
              <a:ea typeface="+mn-ea"/>
              <a:cs typeface="+mn-cs"/>
            </a:rPr>
            <a:t>, </a:t>
          </a:r>
          <a:r>
            <a:rPr lang="en-US" sz="1300" i="0" kern="1200">
              <a:solidFill>
                <a:srgbClr val="FFFFFF"/>
              </a:solidFill>
              <a:latin typeface="Aptos" panose="020B0004020202020204"/>
              <a:ea typeface="+mn-ea"/>
              <a:cs typeface="+mn-cs"/>
            </a:rPr>
            <a:t>channel</a:t>
          </a:r>
          <a:r>
            <a:rPr lang="en-US" sz="1300" kern="1200">
              <a:solidFill>
                <a:srgbClr val="FFFFFF"/>
              </a:solidFill>
              <a:latin typeface="Aptos" panose="020B0004020202020204"/>
              <a:ea typeface="+mn-ea"/>
              <a:cs typeface="+mn-cs"/>
            </a:rPr>
            <a:t>, and </a:t>
          </a:r>
          <a:r>
            <a:rPr lang="en-US" sz="1300" i="0" kern="1200">
              <a:solidFill>
                <a:srgbClr val="FFFFFF"/>
              </a:solidFill>
              <a:latin typeface="Aptos" panose="020B0004020202020204"/>
              <a:ea typeface="+mn-ea"/>
              <a:cs typeface="+mn-cs"/>
            </a:rPr>
            <a:t>receiver</a:t>
          </a:r>
          <a:r>
            <a:rPr lang="en-US" sz="1300" kern="1200">
              <a:solidFill>
                <a:srgbClr val="FFFFFF"/>
              </a:solidFill>
              <a:latin typeface="Aptos" panose="020B0004020202020204"/>
              <a:ea typeface="+mn-ea"/>
              <a:cs typeface="+mn-cs"/>
            </a:rPr>
            <a:t>, with “noise” disrupting the process. At Flight Foods, noise like the noisy factory, language barriers, and cultural differences affect how Gary’s hygiene instructions are received (Shannon &amp; Weaver, 1949).</a:t>
          </a:r>
        </a:p>
      </dsp:txBody>
      <dsp:txXfrm>
        <a:off x="38795" y="978008"/>
        <a:ext cx="9705448" cy="717132"/>
      </dsp:txXfrm>
    </dsp:sp>
    <dsp:sp modelId="{50FCC913-4A0D-4051-9905-11CB628459C9}">
      <dsp:nvSpPr>
        <dsp:cNvPr id="0" name=""/>
        <dsp:cNvSpPr/>
      </dsp:nvSpPr>
      <dsp:spPr>
        <a:xfrm>
          <a:off x="0" y="1771376"/>
          <a:ext cx="9783038" cy="794722"/>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00000"/>
            </a:lnSpc>
            <a:spcBef>
              <a:spcPct val="0"/>
            </a:spcBef>
            <a:spcAft>
              <a:spcPct val="35000"/>
            </a:spcAft>
            <a:buNone/>
          </a:pPr>
          <a:r>
            <a:rPr lang="en-US" sz="1300" b="1" kern="1200">
              <a:solidFill>
                <a:srgbClr val="FFFFFF"/>
              </a:solidFill>
              <a:latin typeface="Aptos" panose="020B0004020202020204"/>
              <a:ea typeface="+mn-ea"/>
              <a:cs typeface="+mn-cs"/>
            </a:rPr>
            <a:t>Schramm’s Model (1954):</a:t>
          </a:r>
        </a:p>
      </dsp:txBody>
      <dsp:txXfrm>
        <a:off x="38795" y="1810171"/>
        <a:ext cx="9705448" cy="717132"/>
      </dsp:txXfrm>
    </dsp:sp>
    <dsp:sp modelId="{1DC2234D-05E7-403C-AEC6-21DA8BD1A148}">
      <dsp:nvSpPr>
        <dsp:cNvPr id="0" name=""/>
        <dsp:cNvSpPr/>
      </dsp:nvSpPr>
      <dsp:spPr>
        <a:xfrm>
          <a:off x="0" y="2603538"/>
          <a:ext cx="9783038" cy="794722"/>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00000"/>
            </a:lnSpc>
            <a:spcBef>
              <a:spcPct val="0"/>
            </a:spcBef>
            <a:spcAft>
              <a:spcPct val="35000"/>
            </a:spcAft>
            <a:buNone/>
          </a:pPr>
          <a:r>
            <a:rPr lang="en-US" sz="1300" b="0" kern="1200">
              <a:solidFill>
                <a:srgbClr val="FFFFFF"/>
              </a:solidFill>
              <a:latin typeface="Aptos" panose="020B0004020202020204"/>
              <a:ea typeface="+mn-ea"/>
              <a:cs typeface="+mn-cs"/>
            </a:rPr>
            <a:t>Schramm’s model emphasises the need for a shared “field of experience” for effective communication. Since Gary and the staff have different cultural and language backgrounds, their understanding of messages is limited (Schramm, 1954).</a:t>
          </a:r>
          <a:endParaRPr lang="en-US" sz="1300" kern="1200">
            <a:solidFill>
              <a:srgbClr val="FFFFFF"/>
            </a:solidFill>
            <a:latin typeface="Aptos" panose="020B0004020202020204"/>
            <a:ea typeface="+mn-ea"/>
            <a:cs typeface="+mn-cs"/>
          </a:endParaRPr>
        </a:p>
      </dsp:txBody>
      <dsp:txXfrm>
        <a:off x="38795" y="2642333"/>
        <a:ext cx="9705448" cy="717132"/>
      </dsp:txXfrm>
    </dsp:sp>
    <dsp:sp modelId="{AE4C2F9E-E916-49BE-B06A-576C0224F529}">
      <dsp:nvSpPr>
        <dsp:cNvPr id="0" name=""/>
        <dsp:cNvSpPr/>
      </dsp:nvSpPr>
      <dsp:spPr>
        <a:xfrm>
          <a:off x="0" y="3435701"/>
          <a:ext cx="9783038" cy="794722"/>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00000"/>
            </a:lnSpc>
            <a:spcBef>
              <a:spcPct val="0"/>
            </a:spcBef>
            <a:spcAft>
              <a:spcPct val="35000"/>
            </a:spcAft>
            <a:buNone/>
          </a:pPr>
          <a:r>
            <a:rPr lang="en-US" sz="1300" b="1" kern="1200">
              <a:solidFill>
                <a:srgbClr val="FFFFFF"/>
              </a:solidFill>
              <a:latin typeface="Aptos" panose="020B0004020202020204"/>
              <a:ea typeface="+mn-ea"/>
              <a:cs typeface="+mn-cs"/>
            </a:rPr>
            <a:t>Berlo’s SMCR Model (1960):</a:t>
          </a:r>
        </a:p>
      </dsp:txBody>
      <dsp:txXfrm>
        <a:off x="38795" y="3474496"/>
        <a:ext cx="9705448" cy="717132"/>
      </dsp:txXfrm>
    </dsp:sp>
    <dsp:sp modelId="{75C8962D-CC9B-471E-A0AD-0F1558B64E1F}">
      <dsp:nvSpPr>
        <dsp:cNvPr id="0" name=""/>
        <dsp:cNvSpPr/>
      </dsp:nvSpPr>
      <dsp:spPr>
        <a:xfrm>
          <a:off x="0" y="4267863"/>
          <a:ext cx="9783038" cy="794722"/>
        </a:xfrm>
        <a:prstGeom prst="roundRect">
          <a:avLst/>
        </a:prstGeom>
        <a:solidFill>
          <a:schemeClr val="accent2">
            <a:hueOff val="5369678"/>
            <a:satOff val="-15411"/>
            <a:lumOff val="-2467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00000"/>
            </a:lnSpc>
            <a:spcBef>
              <a:spcPct val="0"/>
            </a:spcBef>
            <a:spcAft>
              <a:spcPct val="35000"/>
            </a:spcAft>
            <a:buNone/>
          </a:pPr>
          <a:r>
            <a:rPr lang="en-US" sz="1300" b="0" kern="1200">
              <a:solidFill>
                <a:srgbClr val="FFFFFF"/>
              </a:solidFill>
              <a:latin typeface="Aptos" panose="020B0004020202020204"/>
              <a:ea typeface="+mn-ea"/>
              <a:cs typeface="+mn-cs"/>
            </a:rPr>
            <a:t>This model breaks communication into four parts: </a:t>
          </a:r>
          <a:r>
            <a:rPr lang="en-US" sz="1300" i="0" kern="1200">
              <a:solidFill>
                <a:srgbClr val="FFFFFF"/>
              </a:solidFill>
              <a:latin typeface="Aptos" panose="020B0004020202020204"/>
              <a:ea typeface="+mn-ea"/>
              <a:cs typeface="+mn-cs"/>
            </a:rPr>
            <a:t>Source</a:t>
          </a:r>
          <a:r>
            <a:rPr lang="en-US" sz="1300" kern="1200">
              <a:solidFill>
                <a:srgbClr val="FFFFFF"/>
              </a:solidFill>
              <a:latin typeface="Aptos" panose="020B0004020202020204"/>
              <a:ea typeface="+mn-ea"/>
              <a:cs typeface="+mn-cs"/>
            </a:rPr>
            <a:t>, </a:t>
          </a:r>
          <a:r>
            <a:rPr lang="en-US" sz="1300" i="0" kern="1200">
              <a:solidFill>
                <a:srgbClr val="FFFFFF"/>
              </a:solidFill>
              <a:latin typeface="Aptos" panose="020B0004020202020204"/>
              <a:ea typeface="+mn-ea"/>
              <a:cs typeface="+mn-cs"/>
            </a:rPr>
            <a:t>Message</a:t>
          </a:r>
          <a:r>
            <a:rPr lang="en-US" sz="1300" kern="1200">
              <a:solidFill>
                <a:srgbClr val="FFFFFF"/>
              </a:solidFill>
              <a:latin typeface="Aptos" panose="020B0004020202020204"/>
              <a:ea typeface="+mn-ea"/>
              <a:cs typeface="+mn-cs"/>
            </a:rPr>
            <a:t>, </a:t>
          </a:r>
          <a:r>
            <a:rPr lang="en-US" sz="1300" i="0" kern="1200">
              <a:solidFill>
                <a:srgbClr val="FFFFFF"/>
              </a:solidFill>
              <a:latin typeface="Aptos" panose="020B0004020202020204"/>
              <a:ea typeface="+mn-ea"/>
              <a:cs typeface="+mn-cs"/>
            </a:rPr>
            <a:t>Channel</a:t>
          </a:r>
          <a:r>
            <a:rPr lang="en-US" sz="1300" kern="1200">
              <a:solidFill>
                <a:srgbClr val="FFFFFF"/>
              </a:solidFill>
              <a:latin typeface="Aptos" panose="020B0004020202020204"/>
              <a:ea typeface="+mn-ea"/>
              <a:cs typeface="+mn-cs"/>
            </a:rPr>
            <a:t>, and </a:t>
          </a:r>
          <a:r>
            <a:rPr lang="en-US" sz="1300" i="0" kern="1200">
              <a:solidFill>
                <a:srgbClr val="FFFFFF"/>
              </a:solidFill>
              <a:latin typeface="Aptos" panose="020B0004020202020204"/>
              <a:ea typeface="+mn-ea"/>
              <a:cs typeface="+mn-cs"/>
            </a:rPr>
            <a:t>Receiver</a:t>
          </a:r>
          <a:r>
            <a:rPr lang="en-US" sz="1300" kern="1200">
              <a:solidFill>
                <a:srgbClr val="FFFFFF"/>
              </a:solidFill>
              <a:latin typeface="Aptos" panose="020B0004020202020204"/>
              <a:ea typeface="+mn-ea"/>
              <a:cs typeface="+mn-cs"/>
            </a:rPr>
            <a:t>. Gary’s spoken instructions and written signs are ineffective because many workers struggle with English, leading to misinterpretation (Berlo, 1960).</a:t>
          </a:r>
        </a:p>
      </dsp:txBody>
      <dsp:txXfrm>
        <a:off x="38795" y="4306658"/>
        <a:ext cx="9705448" cy="717132"/>
      </dsp:txXfrm>
    </dsp:sp>
    <dsp:sp modelId="{FDF2CE74-819A-42B4-B43D-CFC466E51C0F}">
      <dsp:nvSpPr>
        <dsp:cNvPr id="0" name=""/>
        <dsp:cNvSpPr/>
      </dsp:nvSpPr>
      <dsp:spPr>
        <a:xfrm>
          <a:off x="0" y="5100026"/>
          <a:ext cx="9783038" cy="794722"/>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100000"/>
            </a:lnSpc>
            <a:spcBef>
              <a:spcPct val="0"/>
            </a:spcBef>
            <a:spcAft>
              <a:spcPct val="35000"/>
            </a:spcAft>
            <a:buNone/>
          </a:pPr>
          <a:r>
            <a:rPr lang="en-US" sz="1300" b="1" kern="1200">
              <a:solidFill>
                <a:srgbClr val="FFFFFF"/>
              </a:solidFill>
              <a:latin typeface="Aptos" panose="020B0004020202020204"/>
              <a:ea typeface="+mn-ea"/>
              <a:cs typeface="+mn-cs"/>
            </a:rPr>
            <a:t>Summary:</a:t>
          </a:r>
          <a:r>
            <a:rPr lang="en-US" sz="1300" kern="1200">
              <a:solidFill>
                <a:srgbClr val="FFFFFF"/>
              </a:solidFill>
              <a:latin typeface="Aptos" panose="020B0004020202020204"/>
              <a:ea typeface="+mn-ea"/>
              <a:cs typeface="+mn-cs"/>
            </a:rPr>
            <a:t>These models highlight breakdowns in communication at Flight Foods: unclear messages, language and cultural barriers, noise, and poor feedback. Improving clarity and methods is essential for overcoming these barriers (Gudykunst, 2003).</a:t>
          </a:r>
          <a:endParaRPr lang="en-US" sz="1300" b="1" kern="1200">
            <a:solidFill>
              <a:srgbClr val="FFFFFF"/>
            </a:solidFill>
            <a:latin typeface="Aptos" panose="020B0004020202020204"/>
            <a:ea typeface="+mn-ea"/>
            <a:cs typeface="+mn-cs"/>
          </a:endParaRPr>
        </a:p>
      </dsp:txBody>
      <dsp:txXfrm>
        <a:off x="38795" y="5138821"/>
        <a:ext cx="9705448" cy="71713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7C8AD8-28C8-4D10-B214-EB31FA456D1D}">
      <dsp:nvSpPr>
        <dsp:cNvPr id="0" name=""/>
        <dsp:cNvSpPr/>
      </dsp:nvSpPr>
      <dsp:spPr>
        <a:xfrm>
          <a:off x="0" y="301203"/>
          <a:ext cx="10515600" cy="69263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US" sz="1600" b="1" kern="1200">
              <a:solidFill>
                <a:srgbClr val="FFFFFF"/>
              </a:solidFill>
              <a:latin typeface="Aptos" panose="020B0004020202020204"/>
              <a:ea typeface="+mn-ea"/>
              <a:cs typeface="+mn-cs"/>
            </a:rPr>
            <a:t>Language Barriers</a:t>
          </a:r>
          <a:r>
            <a:rPr lang="en-US" sz="1600" b="0" kern="1200">
              <a:solidFill>
                <a:srgbClr val="FFFFFF"/>
              </a:solidFill>
              <a:latin typeface="Aptos" panose="020B0004020202020204"/>
              <a:ea typeface="+mn-ea"/>
              <a:cs typeface="+mn-cs"/>
            </a:rPr>
            <a:t>: The workforce speaks multiple languages, and many have limited English skills, making it difficult for Gary to explain food safety procedures clearly. This leads to misunderstandings and mistakes (Smith, 2015).</a:t>
          </a:r>
          <a:endParaRPr lang="en-US" sz="1600" kern="1200">
            <a:solidFill>
              <a:srgbClr val="FFFFFF"/>
            </a:solidFill>
            <a:latin typeface="Aptos" panose="020B0004020202020204"/>
            <a:ea typeface="+mn-ea"/>
            <a:cs typeface="+mn-cs"/>
          </a:endParaRPr>
        </a:p>
      </dsp:txBody>
      <dsp:txXfrm>
        <a:off x="33812" y="335015"/>
        <a:ext cx="10447976" cy="625015"/>
      </dsp:txXfrm>
    </dsp:sp>
    <dsp:sp modelId="{D575F22D-8526-4BD8-B466-94AAF1F22822}">
      <dsp:nvSpPr>
        <dsp:cNvPr id="0" name=""/>
        <dsp:cNvSpPr/>
      </dsp:nvSpPr>
      <dsp:spPr>
        <a:xfrm>
          <a:off x="0" y="1039923"/>
          <a:ext cx="10515600" cy="69263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US" sz="1600" b="1" kern="1200">
              <a:solidFill>
                <a:srgbClr val="FFFFFF"/>
              </a:solidFill>
              <a:latin typeface="Aptos" panose="020B0004020202020204"/>
              <a:ea typeface="+mn-ea"/>
              <a:cs typeface="+mn-cs"/>
            </a:rPr>
            <a:t>Cultural Differences</a:t>
          </a:r>
          <a:r>
            <a:rPr lang="en-US" sz="1600" b="0" kern="1200">
              <a:solidFill>
                <a:srgbClr val="FFFFFF"/>
              </a:solidFill>
              <a:latin typeface="Aptos" panose="020B0004020202020204"/>
              <a:ea typeface="+mn-ea"/>
              <a:cs typeface="+mn-cs"/>
            </a:rPr>
            <a:t>: Diverse working habits and communication styles across the workforce cause confusion, particularly regarding teamwork and cleanliness expectations (Hofstede, 2001).</a:t>
          </a:r>
          <a:endParaRPr lang="en-US" sz="1600" kern="1200">
            <a:solidFill>
              <a:srgbClr val="FFFFFF"/>
            </a:solidFill>
            <a:latin typeface="Aptos" panose="020B0004020202020204"/>
            <a:ea typeface="+mn-ea"/>
            <a:cs typeface="+mn-cs"/>
          </a:endParaRPr>
        </a:p>
      </dsp:txBody>
      <dsp:txXfrm>
        <a:off x="33812" y="1073735"/>
        <a:ext cx="10447976" cy="625015"/>
      </dsp:txXfrm>
    </dsp:sp>
    <dsp:sp modelId="{59EE68A3-28F4-4D11-A0D1-23135F47DB48}">
      <dsp:nvSpPr>
        <dsp:cNvPr id="0" name=""/>
        <dsp:cNvSpPr/>
      </dsp:nvSpPr>
      <dsp:spPr>
        <a:xfrm>
          <a:off x="0" y="1778643"/>
          <a:ext cx="10515600" cy="69263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US" sz="1600" b="1" kern="1200">
              <a:solidFill>
                <a:srgbClr val="FFFFFF"/>
              </a:solidFill>
              <a:latin typeface="Aptos" panose="020B0004020202020204"/>
              <a:ea typeface="+mn-ea"/>
              <a:cs typeface="+mn-cs"/>
            </a:rPr>
            <a:t>Lack of Training</a:t>
          </a:r>
          <a:r>
            <a:rPr lang="en-US" sz="1600" b="0" kern="1200">
              <a:solidFill>
                <a:srgbClr val="FFFFFF"/>
              </a:solidFill>
              <a:latin typeface="Aptos" panose="020B0004020202020204"/>
              <a:ea typeface="+mn-ea"/>
              <a:cs typeface="+mn-cs"/>
            </a:rPr>
            <a:t>: New employees are not properly trained in food hygiene before starting work. Gary’s on-the-job training is hindered by language barriers and time pressures.</a:t>
          </a:r>
          <a:endParaRPr lang="en-US" sz="1600" kern="1200">
            <a:solidFill>
              <a:srgbClr val="FFFFFF"/>
            </a:solidFill>
            <a:latin typeface="Aptos" panose="020B0004020202020204"/>
            <a:ea typeface="+mn-ea"/>
            <a:cs typeface="+mn-cs"/>
          </a:endParaRPr>
        </a:p>
      </dsp:txBody>
      <dsp:txXfrm>
        <a:off x="33812" y="1812455"/>
        <a:ext cx="10447976" cy="625015"/>
      </dsp:txXfrm>
    </dsp:sp>
    <dsp:sp modelId="{E5C5AD81-DA08-4035-B08A-BEE7231FF7D5}">
      <dsp:nvSpPr>
        <dsp:cNvPr id="0" name=""/>
        <dsp:cNvSpPr/>
      </dsp:nvSpPr>
      <dsp:spPr>
        <a:xfrm>
          <a:off x="0" y="2517363"/>
          <a:ext cx="10515600" cy="69263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US" sz="1600" b="1" kern="1200">
              <a:solidFill>
                <a:srgbClr val="FFFFFF"/>
              </a:solidFill>
              <a:latin typeface="Aptos" panose="020B0004020202020204"/>
              <a:ea typeface="+mn-ea"/>
              <a:cs typeface="+mn-cs"/>
            </a:rPr>
            <a:t>Environmental Barriers</a:t>
          </a:r>
          <a:r>
            <a:rPr lang="en-US" sz="1600" b="0" kern="1200">
              <a:solidFill>
                <a:srgbClr val="FFFFFF"/>
              </a:solidFill>
              <a:latin typeface="Aptos" panose="020B0004020202020204"/>
              <a:ea typeface="+mn-ea"/>
              <a:cs typeface="+mn-cs"/>
            </a:rPr>
            <a:t>: The large, noisy factory makes it hard for workers to hear instructions or ask questions, affecting communication on the production line.</a:t>
          </a:r>
          <a:endParaRPr lang="en-US" sz="1600" kern="1200">
            <a:solidFill>
              <a:srgbClr val="FFFFFF"/>
            </a:solidFill>
            <a:latin typeface="Aptos" panose="020B0004020202020204"/>
            <a:ea typeface="+mn-ea"/>
            <a:cs typeface="+mn-cs"/>
          </a:endParaRPr>
        </a:p>
      </dsp:txBody>
      <dsp:txXfrm>
        <a:off x="33812" y="2551175"/>
        <a:ext cx="10447976" cy="625015"/>
      </dsp:txXfrm>
    </dsp:sp>
    <dsp:sp modelId="{1C178D19-BA23-4E16-9344-17CCBF1AF1D8}">
      <dsp:nvSpPr>
        <dsp:cNvPr id="0" name=""/>
        <dsp:cNvSpPr/>
      </dsp:nvSpPr>
      <dsp:spPr>
        <a:xfrm>
          <a:off x="0" y="3256083"/>
          <a:ext cx="10515600" cy="69263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US" sz="1600" b="1" kern="1200">
              <a:solidFill>
                <a:srgbClr val="FFFFFF"/>
              </a:solidFill>
              <a:latin typeface="Aptos" panose="020B0004020202020204"/>
              <a:ea typeface="+mn-ea"/>
              <a:cs typeface="+mn-cs"/>
            </a:rPr>
            <a:t>Ineffective Management Communication</a:t>
          </a:r>
          <a:r>
            <a:rPr lang="en-US" sz="1600" b="0" kern="1200">
              <a:solidFill>
                <a:srgbClr val="FFFFFF"/>
              </a:solidFill>
              <a:latin typeface="Aptos" panose="020B0004020202020204"/>
              <a:ea typeface="+mn-ea"/>
              <a:cs typeface="+mn-cs"/>
            </a:rPr>
            <a:t>: Written hygiene reminders are not effective due to language limitations, and Gary’s failure to model proper hygiene undermines the message.</a:t>
          </a:r>
          <a:endParaRPr lang="en-US" sz="1600" kern="1200">
            <a:solidFill>
              <a:srgbClr val="FFFFFF"/>
            </a:solidFill>
            <a:latin typeface="Aptos" panose="020B0004020202020204"/>
            <a:ea typeface="+mn-ea"/>
            <a:cs typeface="+mn-cs"/>
          </a:endParaRPr>
        </a:p>
      </dsp:txBody>
      <dsp:txXfrm>
        <a:off x="33812" y="3289895"/>
        <a:ext cx="10447976" cy="625015"/>
      </dsp:txXfrm>
    </dsp:sp>
    <dsp:sp modelId="{845A9245-4BBA-4A7A-98E0-EF08E2253729}">
      <dsp:nvSpPr>
        <dsp:cNvPr id="0" name=""/>
        <dsp:cNvSpPr/>
      </dsp:nvSpPr>
      <dsp:spPr>
        <a:xfrm>
          <a:off x="0" y="3994803"/>
          <a:ext cx="10515600" cy="69263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100000"/>
            </a:lnSpc>
            <a:spcBef>
              <a:spcPct val="0"/>
            </a:spcBef>
            <a:spcAft>
              <a:spcPct val="35000"/>
            </a:spcAft>
            <a:buNone/>
          </a:pPr>
          <a:r>
            <a:rPr lang="en-US" sz="1600" b="1" kern="1200">
              <a:solidFill>
                <a:srgbClr val="FFFFFF"/>
              </a:solidFill>
              <a:latin typeface="Aptos"/>
              <a:ea typeface="+mn-ea"/>
              <a:cs typeface="+mn-cs"/>
            </a:rPr>
            <a:t>Generational Differences</a:t>
          </a:r>
          <a:r>
            <a:rPr lang="en-US" sz="1600" b="0" kern="1200">
              <a:solidFill>
                <a:srgbClr val="FFFFFF"/>
              </a:solidFill>
              <a:latin typeface="Aptos"/>
              <a:ea typeface="+mn-ea"/>
              <a:cs typeface="+mn-cs"/>
            </a:rPr>
            <a:t>: Staff range from 16 to 60 years old, with younger workers sometimes ignoring instructions due to differences in attitudes and communication styles.</a:t>
          </a:r>
          <a:endParaRPr lang="en-US" sz="1600" kern="1200">
            <a:solidFill>
              <a:srgbClr val="FFFFFF"/>
            </a:solidFill>
            <a:latin typeface="Aptos"/>
            <a:ea typeface="+mn-ea"/>
            <a:cs typeface="+mn-cs"/>
          </a:endParaRPr>
        </a:p>
      </dsp:txBody>
      <dsp:txXfrm>
        <a:off x="33812" y="4028615"/>
        <a:ext cx="10447976" cy="6250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7B6733-E6B6-4614-9DE2-9B225170D994}">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27CBEE-7E36-403B-9A7F-84ECC3B95DF2}">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DA18DB-CA9B-4DE6-878C-782972F5951D}">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To conclude, it’s clear that Flight Foods Ltd is facing serious communication problems that are directly affecting the quality of its products and its reputation with clients. The main issues come from language barriers, cultural differences, poor training, and weak communication between management and staff.</a:t>
          </a:r>
        </a:p>
      </dsp:txBody>
      <dsp:txXfrm>
        <a:off x="1834517" y="469890"/>
        <a:ext cx="3148942" cy="1335915"/>
      </dsp:txXfrm>
    </dsp:sp>
    <dsp:sp modelId="{BED80DAE-8BFB-4F7C-93BB-18CEB26B5057}">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22CFEC-20AA-4ED0-AC64-DBCE87F65836}">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EB3A0D-43F4-4B6A-B518-C8B626C76A49}">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By applying communication theories such as those from Shannon and Weaver, Schramm, and Berlo, we can see exactly where the breakdowns are happening — from unclear messages to a lack of shared understanding.</a:t>
          </a:r>
        </a:p>
      </dsp:txBody>
      <dsp:txXfrm>
        <a:off x="7154322" y="469890"/>
        <a:ext cx="3148942" cy="1335915"/>
      </dsp:txXfrm>
    </dsp:sp>
    <dsp:sp modelId="{EBBC85C4-C279-43CD-BC26-BF7150963A88}">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1373A7-F1FF-4B06-91D2-6255A6103759}">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39F0EC-1E60-434A-867E-1B637AADEB3C}">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The good news is that these problems can be solved. With better training, clearer visual communication, stronger leadership, and more opportunities for staff feedback, the company could rebuild trust, improve teamwork, and raise its food standards.</a:t>
          </a:r>
        </a:p>
      </dsp:txBody>
      <dsp:txXfrm>
        <a:off x="1834517" y="2545532"/>
        <a:ext cx="3148942" cy="1335915"/>
      </dsp:txXfrm>
    </dsp:sp>
    <dsp:sp modelId="{B4D6BEE4-35C7-48B9-92BF-BE2ECC4424A4}">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DFD46D-303D-4403-9417-D59FA555C9D9}">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D22B9B-E1FE-4A10-9295-B0C5AA67AE0B}">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Overall, improving communication at every level isn’t just about avoiding mistakes — it’s about creating a more professional, respectful, and effective workplace where everyone understands their role and works towards the same goal.</a:t>
          </a:r>
        </a:p>
      </dsp:txBody>
      <dsp:txXfrm>
        <a:off x="7154322" y="2545532"/>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24514860-6404-B753-5870-EE7786C09F50}"/>
              </a:ext>
            </a:extLst>
          </p:cNvPr>
          <p:cNvPicPr>
            <a:picLocks noChangeAspect="1"/>
          </p:cNvPicPr>
          <p:nvPr/>
        </p:nvPicPr>
        <p:blipFill>
          <a:blip r:embed="rId2">
            <a:duotone>
              <a:prstClr val="black"/>
              <a:schemeClr val="tx2">
                <a:tint val="45000"/>
                <a:satMod val="400000"/>
              </a:schemeClr>
            </a:duotone>
            <a:alphaModFix amt="25000"/>
          </a:blip>
          <a:srcRect t="7685" b="8046"/>
          <a:stretch>
            <a:fillRect/>
          </a:stretch>
        </p:blipFill>
        <p:spPr>
          <a:xfrm>
            <a:off x="20" y="10"/>
            <a:ext cx="12191980" cy="6857990"/>
          </a:xfrm>
          <a:prstGeom prst="rect">
            <a:avLst/>
          </a:prstGeom>
        </p:spPr>
      </p:pic>
      <p:graphicFrame>
        <p:nvGraphicFramePr>
          <p:cNvPr id="4" name="TextBox 3">
            <a:extLst>
              <a:ext uri="{FF2B5EF4-FFF2-40B4-BE49-F238E27FC236}">
                <a16:creationId xmlns:a16="http://schemas.microsoft.com/office/drawing/2014/main" id="{DF39C1A4-CDE1-C8EF-E3F9-7F4EFB29DB9A}"/>
              </a:ext>
            </a:extLst>
          </p:cNvPr>
          <p:cNvGraphicFramePr/>
          <p:nvPr>
            <p:extLst>
              <p:ext uri="{D42A27DB-BD31-4B8C-83A1-F6EECF244321}">
                <p14:modId xmlns:p14="http://schemas.microsoft.com/office/powerpoint/2010/main" val="536928078"/>
              </p:ext>
            </p:extLst>
          </p:nvPr>
        </p:nvGraphicFramePr>
        <p:xfrm>
          <a:off x="4415189" y="2091175"/>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62C217-96F9-B32B-72CE-FADEA0149DED}"/>
              </a:ext>
            </a:extLst>
          </p:cNvPr>
          <p:cNvSpPr>
            <a:spLocks noGrp="1"/>
          </p:cNvSpPr>
          <p:nvPr>
            <p:ph type="title"/>
          </p:nvPr>
        </p:nvSpPr>
        <p:spPr>
          <a:xfrm>
            <a:off x="841248" y="256032"/>
            <a:ext cx="10506456" cy="1014984"/>
          </a:xfrm>
        </p:spPr>
        <p:txBody>
          <a:bodyPr anchor="b">
            <a:normAutofit/>
          </a:bodyPr>
          <a:lstStyle/>
          <a:p>
            <a:r>
              <a:rPr lang="en-GB" b="1" u="sng">
                <a:latin typeface="Arial"/>
                <a:cs typeface="Arial"/>
              </a:rPr>
              <a:t>Overview of Flight Foods LTD  </a:t>
            </a:r>
            <a:endParaRPr lang="en-US"/>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DFE7D72E-89E6-70BF-D357-BDABB2AD9F56}"/>
              </a:ext>
            </a:extLst>
          </p:cNvPr>
          <p:cNvGraphicFramePr>
            <a:graphicFrameLocks noGrp="1"/>
          </p:cNvGraphicFramePr>
          <p:nvPr>
            <p:ph idx="1"/>
            <p:extLst>
              <p:ext uri="{D42A27DB-BD31-4B8C-83A1-F6EECF244321}">
                <p14:modId xmlns:p14="http://schemas.microsoft.com/office/powerpoint/2010/main" val="316538136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8818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249E6F-472A-DDEF-664B-B4BCFA85FD50}"/>
              </a:ext>
            </a:extLst>
          </p:cNvPr>
          <p:cNvSpPr>
            <a:spLocks noGrp="1"/>
          </p:cNvSpPr>
          <p:nvPr>
            <p:ph type="title"/>
          </p:nvPr>
        </p:nvSpPr>
        <p:spPr>
          <a:xfrm>
            <a:off x="841248" y="256032"/>
            <a:ext cx="10506456" cy="1014984"/>
          </a:xfrm>
        </p:spPr>
        <p:txBody>
          <a:bodyPr anchor="b">
            <a:normAutofit/>
          </a:bodyPr>
          <a:lstStyle/>
          <a:p>
            <a:r>
              <a:rPr lang="en-GB" b="1" u="sng">
                <a:latin typeface="Arial"/>
                <a:cs typeface="Arial"/>
              </a:rPr>
              <a:t>Outline of the presentation</a:t>
            </a:r>
            <a:endParaRPr lang="en-US"/>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5" name="Content Placeholder 2">
            <a:extLst>
              <a:ext uri="{FF2B5EF4-FFF2-40B4-BE49-F238E27FC236}">
                <a16:creationId xmlns:a16="http://schemas.microsoft.com/office/drawing/2014/main" id="{3AEA8178-EB99-1ECC-4D73-29BD5ABB5674}"/>
              </a:ext>
            </a:extLst>
          </p:cNvPr>
          <p:cNvGraphicFramePr>
            <a:graphicFrameLocks noGrp="1"/>
          </p:cNvGraphicFramePr>
          <p:nvPr>
            <p:ph idx="1"/>
            <p:extLst>
              <p:ext uri="{D42A27DB-BD31-4B8C-83A1-F6EECF244321}">
                <p14:modId xmlns:p14="http://schemas.microsoft.com/office/powerpoint/2010/main" val="99444263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1996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Fruits and vegetables in bags">
            <a:extLst>
              <a:ext uri="{FF2B5EF4-FFF2-40B4-BE49-F238E27FC236}">
                <a16:creationId xmlns:a16="http://schemas.microsoft.com/office/drawing/2014/main" id="{BE541225-9E83-7215-59CB-AD005FED35F1}"/>
              </a:ext>
            </a:extLst>
          </p:cNvPr>
          <p:cNvPicPr>
            <a:picLocks noChangeAspect="1"/>
          </p:cNvPicPr>
          <p:nvPr/>
        </p:nvPicPr>
        <p:blipFill>
          <a:blip r:embed="rId2"/>
          <a:srcRect l="37979" r="9439" b="-4"/>
          <a:stretch>
            <a:fillRect/>
          </a:stretch>
        </p:blipFill>
        <p:spPr>
          <a:xfrm>
            <a:off x="-1" y="-2"/>
            <a:ext cx="5410198" cy="6858002"/>
          </a:xfrm>
          <a:prstGeom prst="rect">
            <a:avLst/>
          </a:prstGeom>
        </p:spPr>
      </p:pic>
      <p:sp useBgFill="1">
        <p:nvSpPr>
          <p:cNvPr id="17" name="Rectangle 16">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E47B94-AFE4-26AF-DF03-96E0D3A4E495}"/>
              </a:ext>
            </a:extLst>
          </p:cNvPr>
          <p:cNvSpPr>
            <a:spLocks noGrp="1"/>
          </p:cNvSpPr>
          <p:nvPr>
            <p:ph type="title"/>
          </p:nvPr>
        </p:nvSpPr>
        <p:spPr>
          <a:xfrm>
            <a:off x="6115317" y="405685"/>
            <a:ext cx="5464968" cy="1559301"/>
          </a:xfrm>
        </p:spPr>
        <p:txBody>
          <a:bodyPr>
            <a:normAutofit/>
          </a:bodyPr>
          <a:lstStyle/>
          <a:p>
            <a:r>
              <a:rPr lang="en-US" sz="3700">
                <a:ea typeface="+mj-lt"/>
                <a:cs typeface="+mj-lt"/>
              </a:rPr>
              <a:t>Suggestions for Overcoming Communication Barriers</a:t>
            </a:r>
            <a:endParaRPr lang="en-US" sz="3700"/>
          </a:p>
        </p:txBody>
      </p:sp>
      <p:sp>
        <p:nvSpPr>
          <p:cNvPr id="18" name="Content Placeholder 2">
            <a:extLst>
              <a:ext uri="{FF2B5EF4-FFF2-40B4-BE49-F238E27FC236}">
                <a16:creationId xmlns:a16="http://schemas.microsoft.com/office/drawing/2014/main" id="{BF7C025D-EE95-CCC3-6080-82B6275440C8}"/>
              </a:ext>
            </a:extLst>
          </p:cNvPr>
          <p:cNvSpPr>
            <a:spLocks noGrp="1"/>
          </p:cNvSpPr>
          <p:nvPr>
            <p:ph idx="1"/>
          </p:nvPr>
        </p:nvSpPr>
        <p:spPr>
          <a:xfrm>
            <a:off x="6093853" y="2281707"/>
            <a:ext cx="5268804" cy="3958371"/>
          </a:xfrm>
        </p:spPr>
        <p:txBody>
          <a:bodyPr vert="horz" lIns="91440" tIns="45720" rIns="91440" bIns="45720" rtlCol="0" anchor="ctr">
            <a:normAutofit/>
          </a:bodyPr>
          <a:lstStyle/>
          <a:p>
            <a:r>
              <a:rPr lang="en-US" sz="1100">
                <a:ea typeface="+mn-lt"/>
                <a:cs typeface="+mn-lt"/>
              </a:rPr>
              <a:t>First, all staff should receive proper food hygiene training before starting work. This training should incorporate clear visuals and demonstrations, not just written instructions, so that everyone understands what’s expected, regardless of language barriers (Snyder and Allman, 2005).</a:t>
            </a:r>
          </a:p>
          <a:p>
            <a:r>
              <a:rPr lang="en-US" sz="1100">
                <a:ea typeface="+mn-lt"/>
                <a:cs typeface="+mn-lt"/>
              </a:rPr>
              <a:t>Second, the company could replace some of the written English signs with pictures or </a:t>
            </a:r>
            <a:r>
              <a:rPr lang="en-US" sz="1100" err="1">
                <a:ea typeface="+mn-lt"/>
                <a:cs typeface="+mn-lt"/>
              </a:rPr>
              <a:t>colour</a:t>
            </a:r>
            <a:r>
              <a:rPr lang="en-US" sz="1100">
                <a:ea typeface="+mn-lt"/>
                <a:cs typeface="+mn-lt"/>
              </a:rPr>
              <a:t>-coded symbols to make messages easier to follow (Huffman and Weaver, 2011).</a:t>
            </a:r>
            <a:endParaRPr lang="en-US">
              <a:ea typeface="+mn-lt"/>
              <a:cs typeface="+mn-lt"/>
            </a:endParaRPr>
          </a:p>
          <a:p>
            <a:r>
              <a:rPr lang="en-US" sz="1100">
                <a:ea typeface="+mn-lt"/>
                <a:cs typeface="+mn-lt"/>
              </a:rPr>
              <a:t>Third, management should encourage two-way communication — for example, by holding short daily meetings where staff can ask questions or raise concerns (Schramm, 1954).</a:t>
            </a:r>
            <a:endParaRPr lang="en-US">
              <a:ea typeface="+mn-lt"/>
              <a:cs typeface="+mn-lt"/>
            </a:endParaRPr>
          </a:p>
          <a:p>
            <a:r>
              <a:rPr lang="en-US" sz="1100">
                <a:ea typeface="+mn-lt"/>
                <a:cs typeface="+mn-lt"/>
              </a:rPr>
              <a:t>It would also be helpful to offer basic English lessons or use bilingual team members to support new staff (</a:t>
            </a:r>
            <a:r>
              <a:rPr lang="en-US" sz="1100" err="1">
                <a:ea typeface="+mn-lt"/>
                <a:cs typeface="+mn-lt"/>
              </a:rPr>
              <a:t>Gudykunst</a:t>
            </a:r>
            <a:r>
              <a:rPr lang="en-US" sz="1100">
                <a:ea typeface="+mn-lt"/>
                <a:cs typeface="+mn-lt"/>
              </a:rPr>
              <a:t>, 2003).</a:t>
            </a:r>
            <a:endParaRPr lang="en-US">
              <a:ea typeface="+mn-lt"/>
              <a:cs typeface="+mn-lt"/>
            </a:endParaRPr>
          </a:p>
          <a:p>
            <a:r>
              <a:rPr lang="en-US" sz="1100">
                <a:ea typeface="+mn-lt"/>
                <a:cs typeface="+mn-lt"/>
              </a:rPr>
              <a:t>Gary, as the floor manager, needs to lead by example. If he adheres to hygiene rules and communicates clearly, staff are more likely to do the same (Hofstede, 2001).</a:t>
            </a:r>
            <a:endParaRPr lang="en-US">
              <a:ea typeface="+mn-lt"/>
              <a:cs typeface="+mn-lt"/>
            </a:endParaRPr>
          </a:p>
          <a:p>
            <a:r>
              <a:rPr lang="en-US" sz="1100">
                <a:ea typeface="+mn-lt"/>
                <a:cs typeface="+mn-lt"/>
              </a:rPr>
              <a:t>By improving training, communication, and leadership, Flight Foods can create a safer, more efficient, and more cooperative workplace (</a:t>
            </a:r>
            <a:r>
              <a:rPr lang="en-US" sz="1100" err="1">
                <a:ea typeface="+mn-lt"/>
                <a:cs typeface="+mn-lt"/>
              </a:rPr>
              <a:t>Gudykunst</a:t>
            </a:r>
            <a:r>
              <a:rPr lang="en-US" sz="1100">
                <a:ea typeface="+mn-lt"/>
                <a:cs typeface="+mn-lt"/>
              </a:rPr>
              <a:t>, 2003; Hofstede, 2001).</a:t>
            </a:r>
            <a:endParaRPr lang="en-US">
              <a:ea typeface="+mn-lt"/>
              <a:cs typeface="+mn-lt"/>
            </a:endParaRPr>
          </a:p>
          <a:p>
            <a:endParaRPr lang="en-US" sz="1100"/>
          </a:p>
        </p:txBody>
      </p:sp>
    </p:spTree>
    <p:extLst>
      <p:ext uri="{BB962C8B-B14F-4D97-AF65-F5344CB8AC3E}">
        <p14:creationId xmlns:p14="http://schemas.microsoft.com/office/powerpoint/2010/main" val="10043785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2BB5BA7-CDBA-28D2-7C05-D82546288416}"/>
              </a:ext>
            </a:extLst>
          </p:cNvPr>
          <p:cNvSpPr>
            <a:spLocks noGrp="1"/>
          </p:cNvSpPr>
          <p:nvPr>
            <p:ph type="title"/>
          </p:nvPr>
        </p:nvSpPr>
        <p:spPr>
          <a:xfrm>
            <a:off x="1537610" y="114592"/>
            <a:ext cx="8399514" cy="585028"/>
          </a:xfrm>
        </p:spPr>
        <p:txBody>
          <a:bodyPr>
            <a:normAutofit fontScale="90000"/>
          </a:bodyPr>
          <a:lstStyle/>
          <a:p>
            <a:r>
              <a:rPr lang="en-US">
                <a:ea typeface="+mj-lt"/>
                <a:cs typeface="+mj-lt"/>
              </a:rPr>
              <a:t>Berlo’s SMCR Model (1960)</a:t>
            </a:r>
            <a:endParaRPr lang="en-US"/>
          </a:p>
        </p:txBody>
      </p:sp>
      <p:sp>
        <p:nvSpPr>
          <p:cNvPr id="19" name="Freeform: Shape 18">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screenshot of a computer&#10;&#10;AI-generated content may be incorrect.">
            <a:extLst>
              <a:ext uri="{FF2B5EF4-FFF2-40B4-BE49-F238E27FC236}">
                <a16:creationId xmlns:a16="http://schemas.microsoft.com/office/drawing/2014/main" id="{BCFB0203-7E42-D533-4C83-3FAEBE5D26D9}"/>
              </a:ext>
            </a:extLst>
          </p:cNvPr>
          <p:cNvPicPr>
            <a:picLocks noChangeAspect="1"/>
          </p:cNvPicPr>
          <p:nvPr/>
        </p:nvPicPr>
        <p:blipFill>
          <a:blip r:embed="rId2"/>
          <a:srcRect l="34085" t="46529" r="20131" b="18199"/>
          <a:stretch>
            <a:fillRect/>
          </a:stretch>
        </p:blipFill>
        <p:spPr>
          <a:xfrm>
            <a:off x="123633" y="967398"/>
            <a:ext cx="4777381" cy="403438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94109D5E-624B-2E1C-711A-87E0654ECBCA}"/>
              </a:ext>
            </a:extLst>
          </p:cNvPr>
          <p:cNvSpPr>
            <a:spLocks noGrp="1"/>
          </p:cNvSpPr>
          <p:nvPr>
            <p:ph idx="1"/>
          </p:nvPr>
        </p:nvSpPr>
        <p:spPr>
          <a:xfrm>
            <a:off x="5508596" y="964866"/>
            <a:ext cx="5458838" cy="5641393"/>
          </a:xfrm>
        </p:spPr>
        <p:txBody>
          <a:bodyPr vert="horz" lIns="91440" tIns="45720" rIns="91440" bIns="45720" rtlCol="0" anchor="t">
            <a:noAutofit/>
          </a:bodyPr>
          <a:lstStyle/>
          <a:p>
            <a:pPr marL="0" indent="0">
              <a:buNone/>
            </a:pPr>
            <a:r>
              <a:rPr lang="en-US" sz="1000" b="1">
                <a:latin typeface="Arial"/>
                <a:cs typeface="Arial"/>
              </a:rPr>
              <a:t>Source (S):</a:t>
            </a:r>
            <a:endParaRPr lang="en-US" b="1"/>
          </a:p>
          <a:p>
            <a:r>
              <a:rPr lang="en-US" sz="1000">
                <a:latin typeface="Arial"/>
                <a:ea typeface="+mn-lt"/>
                <a:cs typeface="+mn-lt"/>
              </a:rPr>
              <a:t>The sender of the message (e.g., a speaker or writer) (Berlo, 1960).</a:t>
            </a:r>
          </a:p>
          <a:p>
            <a:r>
              <a:rPr lang="en-US" sz="1000">
                <a:latin typeface="Arial"/>
                <a:ea typeface="+mn-lt"/>
                <a:cs typeface="+mn-lt"/>
              </a:rPr>
              <a:t>Their skills, attitudes, knowledge, social system, and culture affect how the message is created (</a:t>
            </a:r>
            <a:r>
              <a:rPr lang="en-US" sz="1000" err="1">
                <a:latin typeface="Arial"/>
                <a:ea typeface="+mn-lt"/>
                <a:cs typeface="+mn-lt"/>
              </a:rPr>
              <a:t>Gudykunst</a:t>
            </a:r>
            <a:r>
              <a:rPr lang="en-US" sz="1000">
                <a:latin typeface="Arial"/>
                <a:ea typeface="+mn-lt"/>
                <a:cs typeface="+mn-lt"/>
              </a:rPr>
              <a:t>, 2003).</a:t>
            </a:r>
            <a:endParaRPr lang="en-US" sz="1000">
              <a:latin typeface="Arial"/>
              <a:cs typeface="Arial"/>
            </a:endParaRPr>
          </a:p>
          <a:p>
            <a:pPr marL="0" indent="0">
              <a:buNone/>
            </a:pPr>
            <a:r>
              <a:rPr lang="en-US" sz="1000" b="1">
                <a:latin typeface="Arial"/>
                <a:cs typeface="Arial"/>
              </a:rPr>
              <a:t>Message (M):</a:t>
            </a:r>
          </a:p>
          <a:p>
            <a:r>
              <a:rPr lang="en-US" sz="1000">
                <a:latin typeface="Arial"/>
                <a:ea typeface="+mn-lt"/>
                <a:cs typeface="+mn-lt"/>
              </a:rPr>
              <a:t>The content being communicated (Schramm, 1954).</a:t>
            </a:r>
            <a:endParaRPr lang="en-US" sz="1000">
              <a:latin typeface="Arial"/>
              <a:cs typeface="Arial"/>
            </a:endParaRPr>
          </a:p>
          <a:p>
            <a:r>
              <a:rPr lang="en-US" sz="1000">
                <a:latin typeface="Arial"/>
                <a:ea typeface="+mn-lt"/>
                <a:cs typeface="+mn-lt"/>
              </a:rPr>
              <a:t>Includes both verbal and non-verbal elements (e.g., language, symbols) (</a:t>
            </a:r>
            <a:r>
              <a:rPr lang="en-US" sz="1000" err="1">
                <a:latin typeface="Arial"/>
                <a:ea typeface="+mn-lt"/>
                <a:cs typeface="+mn-lt"/>
              </a:rPr>
              <a:t>Gudykunst</a:t>
            </a:r>
            <a:r>
              <a:rPr lang="en-US" sz="1000">
                <a:latin typeface="Arial"/>
                <a:ea typeface="+mn-lt"/>
                <a:cs typeface="+mn-lt"/>
              </a:rPr>
              <a:t>, 2003).</a:t>
            </a:r>
          </a:p>
          <a:p>
            <a:pPr marL="0" indent="0">
              <a:buNone/>
            </a:pPr>
            <a:r>
              <a:rPr lang="en-US" sz="1000" b="1">
                <a:latin typeface="Arial"/>
                <a:cs typeface="Arial"/>
              </a:rPr>
              <a:t>Channel (C):</a:t>
            </a:r>
          </a:p>
          <a:p>
            <a:r>
              <a:rPr lang="en-US" sz="1000">
                <a:latin typeface="Arial"/>
                <a:ea typeface="+mn-lt"/>
                <a:cs typeface="+mn-lt"/>
              </a:rPr>
              <a:t>The medium used to convey the message (e.g., face-to-face, email, social media) (Schramm, 1954).</a:t>
            </a:r>
          </a:p>
          <a:p>
            <a:r>
              <a:rPr lang="en-US" sz="1000">
                <a:latin typeface="Arial"/>
                <a:ea typeface="+mn-lt"/>
                <a:cs typeface="+mn-lt"/>
              </a:rPr>
              <a:t>The choice of channel impacts how well the message is received (Berlo, 1960).</a:t>
            </a:r>
            <a:endParaRPr lang="en-US" sz="1000">
              <a:latin typeface="Arial"/>
              <a:cs typeface="Arial"/>
            </a:endParaRPr>
          </a:p>
          <a:p>
            <a:pPr marL="0" indent="0">
              <a:buNone/>
            </a:pPr>
            <a:r>
              <a:rPr lang="en-US" sz="1000" b="1">
                <a:latin typeface="Arial"/>
                <a:cs typeface="Arial"/>
              </a:rPr>
              <a:t>Receiver (R):</a:t>
            </a:r>
          </a:p>
          <a:p>
            <a:r>
              <a:rPr lang="en-US" sz="1000">
                <a:latin typeface="Arial"/>
                <a:ea typeface="+mn-lt"/>
                <a:cs typeface="+mn-lt"/>
              </a:rPr>
              <a:t>The person who receives and decodes the message (Berlo, 1960).</a:t>
            </a:r>
            <a:endParaRPr lang="en-US" sz="1000">
              <a:latin typeface="Arial"/>
              <a:cs typeface="Arial"/>
            </a:endParaRPr>
          </a:p>
          <a:p>
            <a:r>
              <a:rPr lang="en-US" sz="1000">
                <a:latin typeface="Arial"/>
                <a:ea typeface="+mn-lt"/>
                <a:cs typeface="+mn-lt"/>
              </a:rPr>
              <a:t>Their skills, attitudes, and cultural background influence how the message is interpreted (</a:t>
            </a:r>
            <a:r>
              <a:rPr lang="en-US" sz="1000" err="1">
                <a:latin typeface="Arial"/>
                <a:ea typeface="+mn-lt"/>
                <a:cs typeface="+mn-lt"/>
              </a:rPr>
              <a:t>Gudykunst</a:t>
            </a:r>
            <a:r>
              <a:rPr lang="en-US" sz="1000">
                <a:latin typeface="Arial"/>
                <a:ea typeface="+mn-lt"/>
                <a:cs typeface="+mn-lt"/>
              </a:rPr>
              <a:t>, 2003).</a:t>
            </a:r>
            <a:endParaRPr lang="en-US" sz="1000">
              <a:latin typeface="Arial"/>
              <a:cs typeface="Arial"/>
            </a:endParaRPr>
          </a:p>
          <a:p>
            <a:pPr marL="0" indent="0">
              <a:buNone/>
            </a:pPr>
            <a:r>
              <a:rPr lang="en-US" sz="1000" b="1">
                <a:latin typeface="Arial"/>
                <a:cs typeface="Arial"/>
              </a:rPr>
              <a:t>Key Points:</a:t>
            </a:r>
          </a:p>
          <a:p>
            <a:r>
              <a:rPr lang="en-US" sz="1000">
                <a:latin typeface="Arial"/>
                <a:ea typeface="+mn-lt"/>
                <a:cs typeface="+mn-lt"/>
              </a:rPr>
              <a:t>Communication is a two-way process—both sender and receiver play active roles (Schramm, 1954).</a:t>
            </a:r>
            <a:endParaRPr lang="en-US" sz="1000">
              <a:latin typeface="Arial"/>
              <a:cs typeface="Arial"/>
            </a:endParaRPr>
          </a:p>
          <a:p>
            <a:r>
              <a:rPr lang="en-US" sz="1000">
                <a:latin typeface="Arial"/>
                <a:ea typeface="+mn-lt"/>
                <a:cs typeface="+mn-lt"/>
              </a:rPr>
              <a:t>Encoding/Decoding: Success depends on the sender’s ability to encode and the receiver’s ability to decode the message (Berlo, 1960).</a:t>
            </a:r>
            <a:endParaRPr lang="en-US" sz="1000">
              <a:latin typeface="Arial"/>
              <a:cs typeface="Arial"/>
            </a:endParaRPr>
          </a:p>
          <a:p>
            <a:r>
              <a:rPr lang="en-US" sz="1000">
                <a:latin typeface="Arial"/>
                <a:ea typeface="+mn-lt"/>
                <a:cs typeface="+mn-lt"/>
              </a:rPr>
              <a:t>Context Matters: Factors like culture and social background affect how messages are formed and understood (</a:t>
            </a:r>
            <a:r>
              <a:rPr lang="en-US" sz="1000" err="1">
                <a:latin typeface="Arial"/>
                <a:ea typeface="+mn-lt"/>
                <a:cs typeface="+mn-lt"/>
              </a:rPr>
              <a:t>Gudykunst</a:t>
            </a:r>
            <a:r>
              <a:rPr lang="en-US" sz="1000">
                <a:latin typeface="Arial"/>
                <a:ea typeface="+mn-lt"/>
                <a:cs typeface="+mn-lt"/>
              </a:rPr>
              <a:t>, 2003).</a:t>
            </a:r>
            <a:endParaRPr lang="en-US" sz="1000">
              <a:latin typeface="Arial"/>
              <a:cs typeface="Arial"/>
            </a:endParaRPr>
          </a:p>
          <a:p>
            <a:endParaRPr lang="en-US" sz="1000">
              <a:latin typeface="Arial"/>
              <a:cs typeface="Arial"/>
            </a:endParaRPr>
          </a:p>
        </p:txBody>
      </p:sp>
    </p:spTree>
    <p:extLst>
      <p:ext uri="{BB962C8B-B14F-4D97-AF65-F5344CB8AC3E}">
        <p14:creationId xmlns:p14="http://schemas.microsoft.com/office/powerpoint/2010/main" val="6110399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7EA78-1AA0-FF67-46BF-D913EA754974}"/>
              </a:ext>
            </a:extLst>
          </p:cNvPr>
          <p:cNvSpPr>
            <a:spLocks noGrp="1"/>
          </p:cNvSpPr>
          <p:nvPr>
            <p:ph type="title"/>
          </p:nvPr>
        </p:nvSpPr>
        <p:spPr>
          <a:xfrm>
            <a:off x="876693" y="741391"/>
            <a:ext cx="4597747" cy="1616203"/>
          </a:xfrm>
        </p:spPr>
        <p:txBody>
          <a:bodyPr anchor="b">
            <a:normAutofit/>
          </a:bodyPr>
          <a:lstStyle/>
          <a:p>
            <a:r>
              <a:rPr lang="en-US" sz="3200"/>
              <a:t>Shannon and weaver model </a:t>
            </a:r>
          </a:p>
        </p:txBody>
      </p:sp>
      <p:sp>
        <p:nvSpPr>
          <p:cNvPr id="3" name="Content Placeholder 2">
            <a:extLst>
              <a:ext uri="{FF2B5EF4-FFF2-40B4-BE49-F238E27FC236}">
                <a16:creationId xmlns:a16="http://schemas.microsoft.com/office/drawing/2014/main" id="{CF76F17C-E334-51FB-0209-93AEADC1BC2F}"/>
              </a:ext>
            </a:extLst>
          </p:cNvPr>
          <p:cNvSpPr>
            <a:spLocks noGrp="1"/>
          </p:cNvSpPr>
          <p:nvPr>
            <p:ph idx="1"/>
          </p:nvPr>
        </p:nvSpPr>
        <p:spPr>
          <a:xfrm>
            <a:off x="876693" y="2533476"/>
            <a:ext cx="4597746" cy="3447832"/>
          </a:xfrm>
        </p:spPr>
        <p:txBody>
          <a:bodyPr vert="horz" lIns="91440" tIns="45720" rIns="91440" bIns="45720" rtlCol="0" anchor="t">
            <a:normAutofit fontScale="92500"/>
          </a:bodyPr>
          <a:lstStyle/>
          <a:p>
            <a:r>
              <a:rPr lang="en-US" sz="1000">
                <a:latin typeface="Arial"/>
                <a:ea typeface="+mn-lt"/>
                <a:cs typeface="+mn-lt"/>
              </a:rPr>
              <a:t>The Shannon-Weaver Communication Model is a simple way to look at how information moves from one person to another. Here’s a breakdown:</a:t>
            </a:r>
            <a:endParaRPr lang="en-US" sz="1000">
              <a:latin typeface="Arial"/>
              <a:cs typeface="Arial"/>
            </a:endParaRPr>
          </a:p>
          <a:p>
            <a:r>
              <a:rPr lang="en-US" sz="1000">
                <a:latin typeface="Arial"/>
                <a:ea typeface="+mn-lt"/>
                <a:cs typeface="+mn-lt"/>
              </a:rPr>
              <a:t>Sender: The person who has something to communicate.</a:t>
            </a:r>
            <a:endParaRPr lang="en-US" sz="1000">
              <a:latin typeface="Arial"/>
              <a:cs typeface="Arial"/>
            </a:endParaRPr>
          </a:p>
          <a:p>
            <a:r>
              <a:rPr lang="en-US" sz="1000">
                <a:latin typeface="Arial"/>
                <a:ea typeface="+mn-lt"/>
                <a:cs typeface="+mn-lt"/>
              </a:rPr>
              <a:t>Encoder: This is the process where the message gets turned into a form that can be sent (like spoken words or written text).</a:t>
            </a:r>
            <a:endParaRPr lang="en-US" sz="1000">
              <a:latin typeface="Arial"/>
              <a:cs typeface="Arial"/>
            </a:endParaRPr>
          </a:p>
          <a:p>
            <a:r>
              <a:rPr lang="en-US" sz="1000">
                <a:latin typeface="Arial"/>
                <a:ea typeface="+mn-lt"/>
                <a:cs typeface="+mn-lt"/>
              </a:rPr>
              <a:t>Channel: This is the medium through which the message travels (for example, speech, writing, or digital signals).</a:t>
            </a:r>
            <a:endParaRPr lang="en-US" sz="1000">
              <a:latin typeface="Arial"/>
              <a:cs typeface="Arial"/>
            </a:endParaRPr>
          </a:p>
          <a:p>
            <a:r>
              <a:rPr lang="en-US" sz="1000">
                <a:latin typeface="Arial"/>
                <a:ea typeface="+mn-lt"/>
                <a:cs typeface="+mn-lt"/>
              </a:rPr>
              <a:t>Noise: Anything that might interfere with the message, whether it’s a poor connection, misheard words, or misunderstandings.</a:t>
            </a:r>
            <a:endParaRPr lang="en-US" sz="1000">
              <a:latin typeface="Arial"/>
              <a:cs typeface="Arial"/>
            </a:endParaRPr>
          </a:p>
          <a:p>
            <a:r>
              <a:rPr lang="en-US" sz="1000">
                <a:latin typeface="Arial"/>
                <a:ea typeface="+mn-lt"/>
                <a:cs typeface="+mn-lt"/>
              </a:rPr>
              <a:t>Decoder: The receiver interprets or “decodes” the message to make sense of it.</a:t>
            </a:r>
            <a:endParaRPr lang="en-US" sz="1000">
              <a:latin typeface="Arial"/>
              <a:cs typeface="Arial"/>
            </a:endParaRPr>
          </a:p>
          <a:p>
            <a:r>
              <a:rPr lang="en-US" sz="1000">
                <a:latin typeface="Arial"/>
                <a:ea typeface="+mn-lt"/>
                <a:cs typeface="+mn-lt"/>
              </a:rPr>
              <a:t>Receiver: The person who gets the message.</a:t>
            </a:r>
            <a:endParaRPr lang="en-US" sz="1000">
              <a:latin typeface="Arial"/>
              <a:cs typeface="Arial"/>
            </a:endParaRPr>
          </a:p>
          <a:p>
            <a:r>
              <a:rPr lang="en-US" sz="1000">
                <a:latin typeface="Arial"/>
                <a:ea typeface="+mn-lt"/>
                <a:cs typeface="+mn-lt"/>
              </a:rPr>
              <a:t>In some versions of the model, there’s also Feedback, which is the response from the receiver to the sender—helping complete the communication loop.</a:t>
            </a:r>
            <a:endParaRPr lang="en-US" sz="1000">
              <a:latin typeface="Arial"/>
              <a:cs typeface="Arial"/>
            </a:endParaRPr>
          </a:p>
          <a:p>
            <a:r>
              <a:rPr lang="en-US" sz="1000">
                <a:ea typeface="+mn-lt"/>
                <a:cs typeface="+mn-lt"/>
              </a:rPr>
              <a:t>The model is pretty linear, but it highlights how noise can disrupt the flow of communication (Shannon &amp; Weaver, 1949). While the model was foundational in understanding communication, it has been critiqued for its simplicity, as real-life communication is often more complex and involves more interaction (</a:t>
            </a:r>
            <a:r>
              <a:rPr lang="en-US" sz="1000" err="1">
                <a:ea typeface="+mn-lt"/>
                <a:cs typeface="+mn-lt"/>
              </a:rPr>
              <a:t>Barnlund</a:t>
            </a:r>
            <a:r>
              <a:rPr lang="en-US" sz="1000">
                <a:ea typeface="+mn-lt"/>
                <a:cs typeface="+mn-lt"/>
              </a:rPr>
              <a:t>, 2008).</a:t>
            </a:r>
            <a:endParaRPr lang="en-US" sz="1000">
              <a:latin typeface="Arial"/>
              <a:cs typeface="Arial"/>
            </a:endParaRPr>
          </a:p>
          <a:p>
            <a:pPr marL="0" indent="0">
              <a:buNone/>
            </a:pPr>
            <a:endParaRPr lang="en-US" sz="1000">
              <a:latin typeface="Arial"/>
              <a:cs typeface="Arial"/>
            </a:endParaRPr>
          </a:p>
        </p:txBody>
      </p:sp>
      <p:pic>
        <p:nvPicPr>
          <p:cNvPr id="4" name="Picture 3" descr="A screenshot of a computer&#10;&#10;AI-generated content may be incorrect.">
            <a:extLst>
              <a:ext uri="{FF2B5EF4-FFF2-40B4-BE49-F238E27FC236}">
                <a16:creationId xmlns:a16="http://schemas.microsoft.com/office/drawing/2014/main" id="{10EA946D-0840-C393-F73C-1E4C2319B031}"/>
              </a:ext>
            </a:extLst>
          </p:cNvPr>
          <p:cNvPicPr>
            <a:picLocks noChangeAspect="1"/>
          </p:cNvPicPr>
          <p:nvPr/>
        </p:nvPicPr>
        <p:blipFill>
          <a:blip r:embed="rId2"/>
          <a:srcRect l="14410" t="36635" r="39627" b="46075"/>
          <a:stretch>
            <a:fillRect/>
          </a:stretch>
        </p:blipFill>
        <p:spPr>
          <a:xfrm>
            <a:off x="6096001" y="2723665"/>
            <a:ext cx="5319062" cy="1335588"/>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82153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F630F2-ABA1-DDC8-2260-7A3C8A385EC4}"/>
              </a:ext>
            </a:extLst>
          </p:cNvPr>
          <p:cNvSpPr>
            <a:spLocks noGrp="1"/>
          </p:cNvSpPr>
          <p:nvPr>
            <p:ph type="title"/>
          </p:nvPr>
        </p:nvSpPr>
        <p:spPr>
          <a:xfrm>
            <a:off x="2246566" y="-605119"/>
            <a:ext cx="9984124" cy="1209956"/>
          </a:xfrm>
        </p:spPr>
        <p:txBody>
          <a:bodyPr anchor="b">
            <a:normAutofit/>
          </a:bodyPr>
          <a:lstStyle/>
          <a:p>
            <a:r>
              <a:rPr lang="en-US" sz="3000">
                <a:ea typeface="+mj-lt"/>
                <a:cs typeface="+mj-lt"/>
              </a:rPr>
              <a:t>Theoretical Models to Explain Communication Barriers </a:t>
            </a:r>
            <a:endParaRPr lang="en-US" sz="3000"/>
          </a:p>
        </p:txBody>
      </p:sp>
      <p:pic>
        <p:nvPicPr>
          <p:cNvPr id="13" name="Picture 12">
            <a:extLst>
              <a:ext uri="{FF2B5EF4-FFF2-40B4-BE49-F238E27FC236}">
                <a16:creationId xmlns:a16="http://schemas.microsoft.com/office/drawing/2014/main" id="{A6873E8C-3AA3-E501-B503-7DFFABEDA11D}"/>
              </a:ext>
            </a:extLst>
          </p:cNvPr>
          <p:cNvPicPr>
            <a:picLocks noChangeAspect="1"/>
          </p:cNvPicPr>
          <p:nvPr/>
        </p:nvPicPr>
        <p:blipFill>
          <a:blip r:embed="rId2"/>
          <a:srcRect l="22581" r="36634" b="-3"/>
          <a:stretch>
            <a:fillRect/>
          </a:stretch>
        </p:blipFill>
        <p:spPr>
          <a:xfrm>
            <a:off x="1" y="10"/>
            <a:ext cx="2037496" cy="6857990"/>
          </a:xfrm>
          <a:prstGeom prst="rect">
            <a:avLst/>
          </a:prstGeom>
          <a:effectLst/>
        </p:spPr>
      </p:pic>
      <p:graphicFrame>
        <p:nvGraphicFramePr>
          <p:cNvPr id="14" name="Content Placeholder 2">
            <a:extLst>
              <a:ext uri="{FF2B5EF4-FFF2-40B4-BE49-F238E27FC236}">
                <a16:creationId xmlns:a16="http://schemas.microsoft.com/office/drawing/2014/main" id="{06384665-6714-00C8-F2D7-C93165A687F6}"/>
              </a:ext>
            </a:extLst>
          </p:cNvPr>
          <p:cNvGraphicFramePr>
            <a:graphicFrameLocks noGrp="1"/>
          </p:cNvGraphicFramePr>
          <p:nvPr>
            <p:ph idx="1"/>
            <p:extLst>
              <p:ext uri="{D42A27DB-BD31-4B8C-83A1-F6EECF244321}">
                <p14:modId xmlns:p14="http://schemas.microsoft.com/office/powerpoint/2010/main" val="2052561149"/>
              </p:ext>
            </p:extLst>
          </p:nvPr>
        </p:nvGraphicFramePr>
        <p:xfrm>
          <a:off x="2246568" y="684747"/>
          <a:ext cx="9783038" cy="6001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4685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F501E66-CD3A-8B44-5D43-54894A46DA1D}"/>
              </a:ext>
            </a:extLst>
          </p:cNvPr>
          <p:cNvPicPr>
            <a:picLocks noChangeAspect="1"/>
          </p:cNvPicPr>
          <p:nvPr/>
        </p:nvPicPr>
        <p:blipFill>
          <a:blip r:embed="rId2">
            <a:duotone>
              <a:prstClr val="black"/>
              <a:schemeClr val="tx2">
                <a:tint val="45000"/>
                <a:satMod val="400000"/>
              </a:schemeClr>
            </a:duotone>
            <a:alphaModFix amt="25000"/>
          </a:blip>
          <a:srcRect t="3122" b="3128"/>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CD8DCA6B-D372-AFCE-61C8-ACE779A7926F}"/>
              </a:ext>
            </a:extLst>
          </p:cNvPr>
          <p:cNvSpPr>
            <a:spLocks noGrp="1"/>
          </p:cNvSpPr>
          <p:nvPr>
            <p:ph type="title"/>
          </p:nvPr>
        </p:nvSpPr>
        <p:spPr>
          <a:xfrm>
            <a:off x="838200" y="365125"/>
            <a:ext cx="10515600" cy="1325563"/>
          </a:xfrm>
        </p:spPr>
        <p:txBody>
          <a:bodyPr>
            <a:normAutofit/>
          </a:bodyPr>
          <a:lstStyle/>
          <a:p>
            <a:r>
              <a:rPr lang="en-US">
                <a:ea typeface="+mj-lt"/>
                <a:cs typeface="+mj-lt"/>
              </a:rPr>
              <a:t>Key Communication Barriers Flight Food LTD </a:t>
            </a:r>
            <a:endParaRPr lang="en-US"/>
          </a:p>
        </p:txBody>
      </p:sp>
      <p:graphicFrame>
        <p:nvGraphicFramePr>
          <p:cNvPr id="5" name="Content Placeholder 2">
            <a:extLst>
              <a:ext uri="{FF2B5EF4-FFF2-40B4-BE49-F238E27FC236}">
                <a16:creationId xmlns:a16="http://schemas.microsoft.com/office/drawing/2014/main" id="{FF74DA1F-1040-0B50-767B-3135A15EF1B4}"/>
              </a:ext>
            </a:extLst>
          </p:cNvPr>
          <p:cNvGraphicFramePr>
            <a:graphicFrameLocks noGrp="1"/>
          </p:cNvGraphicFramePr>
          <p:nvPr>
            <p:ph idx="1"/>
            <p:extLst>
              <p:ext uri="{D42A27DB-BD31-4B8C-83A1-F6EECF244321}">
                <p14:modId xmlns:p14="http://schemas.microsoft.com/office/powerpoint/2010/main" val="670800187"/>
              </p:ext>
            </p:extLst>
          </p:nvPr>
        </p:nvGraphicFramePr>
        <p:xfrm>
          <a:off x="962891" y="1423843"/>
          <a:ext cx="10515600" cy="49886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665056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053D36-DCA5-C88D-9B21-B92A343791F9}"/>
              </a:ext>
            </a:extLst>
          </p:cNvPr>
          <p:cNvSpPr>
            <a:spLocks noGrp="1"/>
          </p:cNvSpPr>
          <p:nvPr>
            <p:ph type="title"/>
          </p:nvPr>
        </p:nvSpPr>
        <p:spPr>
          <a:xfrm>
            <a:off x="1171074" y="1396686"/>
            <a:ext cx="3240506" cy="4064628"/>
          </a:xfrm>
        </p:spPr>
        <p:txBody>
          <a:bodyPr>
            <a:normAutofit/>
          </a:bodyPr>
          <a:lstStyle/>
          <a:p>
            <a:r>
              <a:rPr lang="en-US" sz="3700">
                <a:solidFill>
                  <a:srgbClr val="FFFFFF"/>
                </a:solidFill>
                <a:ea typeface="+mj-lt"/>
                <a:cs typeface="+mj-lt"/>
              </a:rPr>
              <a:t>Benefits of Improving Communication </a:t>
            </a:r>
            <a:endParaRPr lang="en-US" sz="370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D99F8DD-C4B9-1EAD-7A67-2701704C5033}"/>
              </a:ext>
            </a:extLst>
          </p:cNvPr>
          <p:cNvSpPr>
            <a:spLocks noGrp="1"/>
          </p:cNvSpPr>
          <p:nvPr>
            <p:ph idx="1"/>
          </p:nvPr>
        </p:nvSpPr>
        <p:spPr>
          <a:xfrm>
            <a:off x="5370153" y="1526033"/>
            <a:ext cx="5536397" cy="3935281"/>
          </a:xfrm>
        </p:spPr>
        <p:txBody>
          <a:bodyPr vert="horz" lIns="91440" tIns="45720" rIns="91440" bIns="45720" rtlCol="0" anchor="t">
            <a:normAutofit/>
          </a:bodyPr>
          <a:lstStyle/>
          <a:p>
            <a:pPr marL="0" indent="0">
              <a:buNone/>
            </a:pPr>
            <a:r>
              <a:rPr lang="en-US" sz="1100" b="1">
                <a:ea typeface="+mn-lt"/>
                <a:cs typeface="+mn-lt"/>
              </a:rPr>
              <a:t>Content / Talking Points:</a:t>
            </a:r>
            <a:endParaRPr lang="en-US" sz="1100"/>
          </a:p>
          <a:p>
            <a:r>
              <a:rPr lang="en-US" sz="1100" b="1">
                <a:ea typeface="+mn-lt"/>
                <a:cs typeface="+mn-lt"/>
              </a:rPr>
              <a:t>Higher Food Quality</a:t>
            </a:r>
            <a:r>
              <a:rPr lang="en-US" sz="1100">
                <a:ea typeface="+mn-lt"/>
                <a:cs typeface="+mn-lt"/>
              </a:rPr>
              <a:t> – Clearer instructions and better training help reduce mistakes, ensuring meals are safe and meet hygiene standards.</a:t>
            </a:r>
            <a:endParaRPr lang="en-US" sz="1100"/>
          </a:p>
          <a:p>
            <a:r>
              <a:rPr lang="en-US" sz="1100" b="1">
                <a:ea typeface="+mn-lt"/>
                <a:cs typeface="+mn-lt"/>
              </a:rPr>
              <a:t>Stronger Teamwork</a:t>
            </a:r>
            <a:r>
              <a:rPr lang="en-US" sz="1100">
                <a:ea typeface="+mn-lt"/>
                <a:cs typeface="+mn-lt"/>
              </a:rPr>
              <a:t> – Staff from different backgrounds can understand each other better, making the team more cooperative and efficient.</a:t>
            </a:r>
            <a:endParaRPr lang="en-US" sz="1100"/>
          </a:p>
          <a:p>
            <a:r>
              <a:rPr lang="en-US" sz="1100" b="1">
                <a:ea typeface="+mn-lt"/>
                <a:cs typeface="+mn-lt"/>
              </a:rPr>
              <a:t>Fewer Client Complaints</a:t>
            </a:r>
            <a:r>
              <a:rPr lang="en-US" sz="1100">
                <a:ea typeface="+mn-lt"/>
                <a:cs typeface="+mn-lt"/>
              </a:rPr>
              <a:t> – Consistently high standards mean airlines receive meals they can trust, improving customer satisfaction.</a:t>
            </a:r>
            <a:endParaRPr lang="en-US" sz="1100"/>
          </a:p>
          <a:p>
            <a:r>
              <a:rPr lang="en-US" sz="1100" b="1">
                <a:ea typeface="+mn-lt"/>
                <a:cs typeface="+mn-lt"/>
              </a:rPr>
              <a:t>More Positive Workplace</a:t>
            </a:r>
            <a:r>
              <a:rPr lang="en-US" sz="1100">
                <a:ea typeface="+mn-lt"/>
                <a:cs typeface="+mn-lt"/>
              </a:rPr>
              <a:t> – Staff feel more confident, respected, and motivated when communication is clear and expectations are understood.</a:t>
            </a:r>
            <a:endParaRPr lang="en-US" sz="1100"/>
          </a:p>
          <a:p>
            <a:pPr marL="0" indent="0">
              <a:buNone/>
            </a:pPr>
            <a:br>
              <a:rPr lang="en-US" sz="1100" b="1">
                <a:ea typeface="+mn-lt"/>
                <a:cs typeface="+mn-lt"/>
              </a:rPr>
            </a:br>
            <a:r>
              <a:rPr lang="en-US" sz="1100" b="1">
                <a:ea typeface="+mn-lt"/>
                <a:cs typeface="+mn-lt"/>
              </a:rPr>
              <a:t>Improving communication at Flight Foods could bring several clear benefits. First, meals would be safer and of higher quality because instructions would be easier to understand. Second, staff would be able to work together more effectively, even across different languages and cultures. Third, airlines would receive more reliable and consistent meals, reducing complaints. And finally, the workplace would become more positive, with staff feeling confident, respected, and motivated to do their best.</a:t>
            </a:r>
            <a:endParaRPr lang="en-US" sz="1100"/>
          </a:p>
          <a:p>
            <a:endParaRPr lang="en-US" sz="1100"/>
          </a:p>
        </p:txBody>
      </p:sp>
    </p:spTree>
    <p:extLst>
      <p:ext uri="{BB962C8B-B14F-4D97-AF65-F5344CB8AC3E}">
        <p14:creationId xmlns:p14="http://schemas.microsoft.com/office/powerpoint/2010/main" val="4289978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7AB58D-626D-BD95-1A13-FDCBD613C14E}"/>
              </a:ext>
            </a:extLst>
          </p:cNvPr>
          <p:cNvSpPr>
            <a:spLocks noGrp="1"/>
          </p:cNvSpPr>
          <p:nvPr>
            <p:ph type="title"/>
          </p:nvPr>
        </p:nvSpPr>
        <p:spPr>
          <a:xfrm>
            <a:off x="838200" y="459863"/>
            <a:ext cx="10515600" cy="1004594"/>
          </a:xfrm>
        </p:spPr>
        <p:txBody>
          <a:bodyPr>
            <a:normAutofit/>
          </a:bodyPr>
          <a:lstStyle/>
          <a:p>
            <a:pPr algn="ctr"/>
            <a:r>
              <a:rPr lang="en-US">
                <a:solidFill>
                  <a:srgbClr val="FFFFFF"/>
                </a:solidFill>
                <a:ea typeface="+mj-lt"/>
                <a:cs typeface="+mj-lt"/>
              </a:rPr>
              <a:t>Conclusion</a:t>
            </a:r>
            <a:endParaRPr lang="en-US">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EEC2AB6-F066-48C6-C94B-419C53518C7D}"/>
              </a:ext>
            </a:extLst>
          </p:cNvPr>
          <p:cNvGraphicFramePr>
            <a:graphicFrameLocks noGrp="1"/>
          </p:cNvGraphicFramePr>
          <p:nvPr>
            <p:ph idx="1"/>
            <p:extLst>
              <p:ext uri="{D42A27DB-BD31-4B8C-83A1-F6EECF244321}">
                <p14:modId xmlns:p14="http://schemas.microsoft.com/office/powerpoint/2010/main" val="2017212323"/>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88329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1D92C1-39A9-5177-4826-C34BDD5D7293}"/>
              </a:ext>
            </a:extLst>
          </p:cNvPr>
          <p:cNvSpPr>
            <a:spLocks noGrp="1"/>
          </p:cNvSpPr>
          <p:nvPr>
            <p:ph type="title"/>
          </p:nvPr>
        </p:nvSpPr>
        <p:spPr>
          <a:xfrm>
            <a:off x="686834" y="1153572"/>
            <a:ext cx="3200400" cy="4461163"/>
          </a:xfrm>
        </p:spPr>
        <p:txBody>
          <a:bodyPr>
            <a:normAutofit/>
          </a:bodyPr>
          <a:lstStyle/>
          <a:p>
            <a:r>
              <a:rPr lang="en-US">
                <a:solidFill>
                  <a:srgbClr val="FFFFFF"/>
                </a:solidFill>
                <a:ea typeface="+mj-lt"/>
                <a:cs typeface="+mj-lt"/>
              </a:rPr>
              <a:t>References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0B2596-FF15-A1BA-3457-C2A6071196C1}"/>
              </a:ext>
            </a:extLst>
          </p:cNvPr>
          <p:cNvSpPr>
            <a:spLocks noGrp="1"/>
          </p:cNvSpPr>
          <p:nvPr>
            <p:ph idx="1"/>
          </p:nvPr>
        </p:nvSpPr>
        <p:spPr>
          <a:xfrm>
            <a:off x="4254125" y="258641"/>
            <a:ext cx="6906491" cy="7195477"/>
          </a:xfrm>
        </p:spPr>
        <p:txBody>
          <a:bodyPr anchor="ctr">
            <a:normAutofit/>
          </a:bodyPr>
          <a:lstStyle/>
          <a:p>
            <a:r>
              <a:rPr lang="en-US" sz="1000">
                <a:ea typeface="+mn-lt"/>
                <a:cs typeface="+mn-lt"/>
              </a:rPr>
              <a:t>Shannon, C.E. &amp; Weaver, W. (1949) </a:t>
            </a:r>
            <a:r>
              <a:rPr lang="en-US" sz="1000" i="1">
                <a:ea typeface="+mn-lt"/>
                <a:cs typeface="+mn-lt"/>
              </a:rPr>
              <a:t>The Mathematical Theory of Communication</a:t>
            </a:r>
            <a:r>
              <a:rPr lang="en-US" sz="1000">
                <a:ea typeface="+mn-lt"/>
                <a:cs typeface="+mn-lt"/>
              </a:rPr>
              <a:t>. Urbana: University of Illinois Press.</a:t>
            </a:r>
            <a:endParaRPr lang="en-US" sz="1000"/>
          </a:p>
          <a:p>
            <a:r>
              <a:rPr lang="en-US" sz="1000" err="1">
                <a:ea typeface="+mn-lt"/>
                <a:cs typeface="+mn-lt"/>
              </a:rPr>
              <a:t>Barnlund</a:t>
            </a:r>
            <a:r>
              <a:rPr lang="en-US" sz="1000">
                <a:ea typeface="+mn-lt"/>
                <a:cs typeface="+mn-lt"/>
              </a:rPr>
              <a:t>, D.C. (2008) </a:t>
            </a:r>
            <a:r>
              <a:rPr lang="en-US" sz="1000" i="1">
                <a:ea typeface="+mn-lt"/>
                <a:cs typeface="+mn-lt"/>
              </a:rPr>
              <a:t>Communication in a Global Society</a:t>
            </a:r>
            <a:r>
              <a:rPr lang="en-US" sz="1000">
                <a:ea typeface="+mn-lt"/>
                <a:cs typeface="+mn-lt"/>
              </a:rPr>
              <a:t>. Boston: Allyn &amp; Bacon.</a:t>
            </a:r>
            <a:endParaRPr lang="en-US" sz="1000"/>
          </a:p>
          <a:p>
            <a:r>
              <a:rPr lang="en-US" sz="1000">
                <a:ea typeface="+mn-lt"/>
                <a:cs typeface="+mn-lt"/>
              </a:rPr>
              <a:t>Smith, J. (2015) </a:t>
            </a:r>
            <a:r>
              <a:rPr lang="en-US" sz="1000" i="1">
                <a:ea typeface="+mn-lt"/>
                <a:cs typeface="+mn-lt"/>
              </a:rPr>
              <a:t>Overcoming Language Barriers in the Workplace</a:t>
            </a:r>
            <a:r>
              <a:rPr lang="en-US" sz="1000">
                <a:ea typeface="+mn-lt"/>
                <a:cs typeface="+mn-lt"/>
              </a:rPr>
              <a:t>. London: Routledge.</a:t>
            </a:r>
            <a:endParaRPr lang="en-US" sz="1000"/>
          </a:p>
          <a:p>
            <a:r>
              <a:rPr lang="en-US" sz="1000">
                <a:ea typeface="+mn-lt"/>
                <a:cs typeface="+mn-lt"/>
              </a:rPr>
              <a:t>Hofstede, G. (2001) </a:t>
            </a:r>
            <a:r>
              <a:rPr lang="en-US" sz="1000" i="1">
                <a:ea typeface="+mn-lt"/>
                <a:cs typeface="+mn-lt"/>
              </a:rPr>
              <a:t>Culture's Consequences: Comparing Values, Behaviors, Institutions, and Organizations Across Nations</a:t>
            </a:r>
            <a:r>
              <a:rPr lang="en-US" sz="1000">
                <a:ea typeface="+mn-lt"/>
                <a:cs typeface="+mn-lt"/>
              </a:rPr>
              <a:t>. 2nd ed. Thousand Oaks, CA: Sage Publications.</a:t>
            </a:r>
            <a:endParaRPr lang="en-US" sz="1000"/>
          </a:p>
          <a:p>
            <a:r>
              <a:rPr lang="en-US" sz="1000">
                <a:ea typeface="+mn-lt"/>
                <a:cs typeface="+mn-lt"/>
              </a:rPr>
              <a:t>Shannon, C.E. &amp; Weaver, W. (1949) </a:t>
            </a:r>
            <a:r>
              <a:rPr lang="en-US" sz="1000" i="1">
                <a:ea typeface="+mn-lt"/>
                <a:cs typeface="+mn-lt"/>
              </a:rPr>
              <a:t>The Mathematical Theory of Communication</a:t>
            </a:r>
            <a:r>
              <a:rPr lang="en-US" sz="1000">
                <a:ea typeface="+mn-lt"/>
                <a:cs typeface="+mn-lt"/>
              </a:rPr>
              <a:t>. Urbana: University of Illinois Press.</a:t>
            </a:r>
            <a:endParaRPr lang="en-US" sz="1000"/>
          </a:p>
          <a:p>
            <a:r>
              <a:rPr lang="en-US" sz="1000">
                <a:ea typeface="+mn-lt"/>
                <a:cs typeface="+mn-lt"/>
              </a:rPr>
              <a:t>Schramm, W. (1954) </a:t>
            </a:r>
            <a:r>
              <a:rPr lang="en-US" sz="1000" i="1">
                <a:ea typeface="+mn-lt"/>
                <a:cs typeface="+mn-lt"/>
              </a:rPr>
              <a:t>The Process and Effects of Mass Communication</a:t>
            </a:r>
            <a:r>
              <a:rPr lang="en-US" sz="1000">
                <a:ea typeface="+mn-lt"/>
                <a:cs typeface="+mn-lt"/>
              </a:rPr>
              <a:t>. Urbana: University of Illinois Press.</a:t>
            </a:r>
            <a:endParaRPr lang="en-US" sz="1000"/>
          </a:p>
          <a:p>
            <a:r>
              <a:rPr lang="en-US" sz="1000">
                <a:ea typeface="+mn-lt"/>
                <a:cs typeface="+mn-lt"/>
              </a:rPr>
              <a:t>Berlo, D.K. (1960) </a:t>
            </a:r>
            <a:r>
              <a:rPr lang="en-US" sz="1000" i="1">
                <a:ea typeface="+mn-lt"/>
                <a:cs typeface="+mn-lt"/>
              </a:rPr>
              <a:t>The Process of Communication: An Introduction to Theory and Practice</a:t>
            </a:r>
            <a:r>
              <a:rPr lang="en-US" sz="1000">
                <a:ea typeface="+mn-lt"/>
                <a:cs typeface="+mn-lt"/>
              </a:rPr>
              <a:t>. New York: Holt, Rinehart, and Winston.</a:t>
            </a:r>
            <a:endParaRPr lang="en-US" sz="1000"/>
          </a:p>
          <a:p>
            <a:r>
              <a:rPr lang="en-US" sz="1000" err="1">
                <a:ea typeface="+mn-lt"/>
                <a:cs typeface="+mn-lt"/>
              </a:rPr>
              <a:t>Gudykunst</a:t>
            </a:r>
            <a:r>
              <a:rPr lang="en-US" sz="1000">
                <a:ea typeface="+mn-lt"/>
                <a:cs typeface="+mn-lt"/>
              </a:rPr>
              <a:t>, W.B. (2003) </a:t>
            </a:r>
            <a:r>
              <a:rPr lang="en-US" sz="1000" i="1">
                <a:ea typeface="+mn-lt"/>
                <a:cs typeface="+mn-lt"/>
              </a:rPr>
              <a:t>Bridging Differences: Effective Intergroup Communication</a:t>
            </a:r>
            <a:r>
              <a:rPr lang="en-US" sz="1000">
                <a:ea typeface="+mn-lt"/>
                <a:cs typeface="+mn-lt"/>
              </a:rPr>
              <a:t>. 3rd ed. Thousand Oaks, CA: Sage Publications.</a:t>
            </a:r>
            <a:endParaRPr lang="en-US" sz="1000"/>
          </a:p>
          <a:p>
            <a:r>
              <a:rPr lang="en-US" sz="1000">
                <a:ea typeface="+mn-lt"/>
                <a:cs typeface="+mn-lt"/>
              </a:rPr>
              <a:t>Berlo, D.K. (1960) </a:t>
            </a:r>
            <a:r>
              <a:rPr lang="en-US" sz="1000" i="1">
                <a:ea typeface="+mn-lt"/>
                <a:cs typeface="+mn-lt"/>
              </a:rPr>
              <a:t>The Process of Communication: An Introduction to Theory and Practice</a:t>
            </a:r>
            <a:r>
              <a:rPr lang="en-US" sz="1000">
                <a:ea typeface="+mn-lt"/>
                <a:cs typeface="+mn-lt"/>
              </a:rPr>
              <a:t>. New York: Holt, Rinehart, and Winston.</a:t>
            </a:r>
            <a:endParaRPr lang="en-US" sz="1000"/>
          </a:p>
          <a:p>
            <a:r>
              <a:rPr lang="en-US" sz="1000" err="1">
                <a:ea typeface="+mn-lt"/>
                <a:cs typeface="+mn-lt"/>
              </a:rPr>
              <a:t>Gudykunst</a:t>
            </a:r>
            <a:r>
              <a:rPr lang="en-US" sz="1000">
                <a:ea typeface="+mn-lt"/>
                <a:cs typeface="+mn-lt"/>
              </a:rPr>
              <a:t>, W.B. (2003) </a:t>
            </a:r>
            <a:r>
              <a:rPr lang="en-US" sz="1000" i="1">
                <a:ea typeface="+mn-lt"/>
                <a:cs typeface="+mn-lt"/>
              </a:rPr>
              <a:t>Bridging Differences: Effective Intergroup Communication</a:t>
            </a:r>
            <a:r>
              <a:rPr lang="en-US" sz="1000">
                <a:ea typeface="+mn-lt"/>
                <a:cs typeface="+mn-lt"/>
              </a:rPr>
              <a:t>. 3rd ed. Thousand Oaks, CA: Sage Publications.</a:t>
            </a:r>
            <a:endParaRPr lang="en-US" sz="1000"/>
          </a:p>
          <a:p>
            <a:r>
              <a:rPr lang="en-US" sz="1000">
                <a:ea typeface="+mn-lt"/>
                <a:cs typeface="+mn-lt"/>
              </a:rPr>
              <a:t>Schramm, W. (1954) </a:t>
            </a:r>
            <a:r>
              <a:rPr lang="en-US" sz="1000" i="1">
                <a:ea typeface="+mn-lt"/>
                <a:cs typeface="+mn-lt"/>
              </a:rPr>
              <a:t>The Process and Effects of Mass Communication</a:t>
            </a:r>
            <a:r>
              <a:rPr lang="en-US" sz="1000">
                <a:ea typeface="+mn-lt"/>
                <a:cs typeface="+mn-lt"/>
              </a:rPr>
              <a:t>. Urbana: University of Illinois Press.</a:t>
            </a:r>
            <a:endParaRPr lang="en-US" sz="1000"/>
          </a:p>
          <a:p>
            <a:r>
              <a:rPr lang="en-US" sz="1000">
                <a:ea typeface="+mn-lt"/>
                <a:cs typeface="+mn-lt"/>
              </a:rPr>
              <a:t>Snyder, L. and Allman, T. (2005) </a:t>
            </a:r>
            <a:r>
              <a:rPr lang="en-US" sz="1000" i="1">
                <a:ea typeface="+mn-lt"/>
                <a:cs typeface="+mn-lt"/>
              </a:rPr>
              <a:t>Cross-Cultural Communication and Teamwork in the Workplace</a:t>
            </a:r>
            <a:r>
              <a:rPr lang="en-US" sz="1000">
                <a:ea typeface="+mn-lt"/>
                <a:cs typeface="+mn-lt"/>
              </a:rPr>
              <a:t>. London: Routledge.</a:t>
            </a:r>
            <a:endParaRPr lang="en-US" sz="1000"/>
          </a:p>
          <a:p>
            <a:r>
              <a:rPr lang="en-US" sz="1000">
                <a:ea typeface="+mn-lt"/>
                <a:cs typeface="+mn-lt"/>
              </a:rPr>
              <a:t>Huffman, M. and Weaver, C. (2011) </a:t>
            </a:r>
            <a:r>
              <a:rPr lang="en-US" sz="1000" i="1">
                <a:ea typeface="+mn-lt"/>
                <a:cs typeface="+mn-lt"/>
              </a:rPr>
              <a:t>Visual Communication in the Workplace: Design and Implementation</a:t>
            </a:r>
            <a:r>
              <a:rPr lang="en-US" sz="1000">
                <a:ea typeface="+mn-lt"/>
                <a:cs typeface="+mn-lt"/>
              </a:rPr>
              <a:t>. 2nd ed. New York: McGraw-Hill.</a:t>
            </a:r>
            <a:endParaRPr lang="en-US"/>
          </a:p>
          <a:p>
            <a:r>
              <a:rPr lang="en-US" sz="1000">
                <a:ea typeface="+mn-lt"/>
                <a:cs typeface="+mn-lt"/>
              </a:rPr>
              <a:t>Schramm, W. (1954) </a:t>
            </a:r>
            <a:r>
              <a:rPr lang="en-US" sz="1000" i="1">
                <a:ea typeface="+mn-lt"/>
                <a:cs typeface="+mn-lt"/>
              </a:rPr>
              <a:t>The Process and Effects of Mass Communication</a:t>
            </a:r>
            <a:r>
              <a:rPr lang="en-US" sz="1000">
                <a:ea typeface="+mn-lt"/>
                <a:cs typeface="+mn-lt"/>
              </a:rPr>
              <a:t>. Urbana: University of Illinois Press.</a:t>
            </a:r>
            <a:endParaRPr lang="en-US"/>
          </a:p>
          <a:p>
            <a:r>
              <a:rPr lang="en-US" sz="1000" err="1">
                <a:ea typeface="+mn-lt"/>
                <a:cs typeface="+mn-lt"/>
              </a:rPr>
              <a:t>Gudykunst</a:t>
            </a:r>
            <a:r>
              <a:rPr lang="en-US" sz="1000">
                <a:ea typeface="+mn-lt"/>
                <a:cs typeface="+mn-lt"/>
              </a:rPr>
              <a:t>, W.B. (2003) </a:t>
            </a:r>
            <a:r>
              <a:rPr lang="en-US" sz="1000" i="1">
                <a:ea typeface="+mn-lt"/>
                <a:cs typeface="+mn-lt"/>
              </a:rPr>
              <a:t>Bridging Differences: Effective Intergroup Communication</a:t>
            </a:r>
            <a:r>
              <a:rPr lang="en-US" sz="1000">
                <a:ea typeface="+mn-lt"/>
                <a:cs typeface="+mn-lt"/>
              </a:rPr>
              <a:t>. 3rd ed. Thousand Oaks, CA: Sage Publications.</a:t>
            </a:r>
            <a:endParaRPr lang="en-US"/>
          </a:p>
          <a:p>
            <a:r>
              <a:rPr lang="en-US" sz="1000">
                <a:ea typeface="+mn-lt"/>
                <a:cs typeface="+mn-lt"/>
              </a:rPr>
              <a:t>Hofstede, G. (2001) </a:t>
            </a:r>
            <a:r>
              <a:rPr lang="en-US" sz="1000" i="1">
                <a:ea typeface="+mn-lt"/>
                <a:cs typeface="+mn-lt"/>
              </a:rPr>
              <a:t>Culture's Consequences: Comparing Values, Behaviors, Institutions, and </a:t>
            </a:r>
            <a:r>
              <a:rPr lang="en-US" sz="1000" i="1" err="1">
                <a:ea typeface="+mn-lt"/>
                <a:cs typeface="+mn-lt"/>
              </a:rPr>
              <a:t>Organisations</a:t>
            </a:r>
            <a:r>
              <a:rPr lang="en-US" sz="1000" i="1">
                <a:ea typeface="+mn-lt"/>
                <a:cs typeface="+mn-lt"/>
              </a:rPr>
              <a:t> Across Nations</a:t>
            </a:r>
            <a:r>
              <a:rPr lang="en-US" sz="1000">
                <a:ea typeface="+mn-lt"/>
                <a:cs typeface="+mn-lt"/>
              </a:rPr>
              <a:t>. 2nd ed. Thousand Oaks, CA: Sage Publications.</a:t>
            </a:r>
            <a:endParaRPr lang="en-US"/>
          </a:p>
          <a:p>
            <a:endParaRPr lang="en-US" sz="1000"/>
          </a:p>
          <a:p>
            <a:endParaRPr lang="en-US"/>
          </a:p>
          <a:p>
            <a:endParaRPr lang="en-US"/>
          </a:p>
          <a:p>
            <a:endParaRPr lang="en-US"/>
          </a:p>
        </p:txBody>
      </p:sp>
    </p:spTree>
    <p:extLst>
      <p:ext uri="{BB962C8B-B14F-4D97-AF65-F5344CB8AC3E}">
        <p14:creationId xmlns:p14="http://schemas.microsoft.com/office/powerpoint/2010/main" val="26554496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Overview of Flight Foods LTD  </vt:lpstr>
      <vt:lpstr>Outline of the presentation</vt:lpstr>
      <vt:lpstr>Suggestions for Overcoming Communication Barriers</vt:lpstr>
      <vt:lpstr>Berlo’s SMCR Model (1960)</vt:lpstr>
      <vt:lpstr>Shannon and weaver model </vt:lpstr>
      <vt:lpstr>Theoretical Models to Explain Communication Barriers </vt:lpstr>
      <vt:lpstr>Key Communication Barriers Flight Food LTD </vt:lpstr>
      <vt:lpstr>Benefits of Improving Communication 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2025-11-02T09:36:46Z</dcterms:created>
  <dcterms:modified xsi:type="dcterms:W3CDTF">2025-11-09T11:54:19Z</dcterms:modified>
</cp:coreProperties>
</file>