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sldIdLst>
    <p:sldId id="259" r:id="rId2"/>
    <p:sldId id="257" r:id="rId3"/>
    <p:sldId id="258" r:id="rId4"/>
    <p:sldId id="260" r:id="rId5"/>
    <p:sldId id="261" r:id="rId6"/>
  </p:sldIdLst>
  <p:sldSz cx="9144000" cy="6858000" type="screen4x3"/>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807FFC6-A53C-B180-59BC-3A3FC71C3D2D}" v="100" dt="2021-06-17T14:23:37.762"/>
    <p1510:client id="{AB8C4B45-7A7C-90E2-3742-4F4F7EBE7BE3}" v="469" dt="2021-06-17T22:07:45.427"/>
    <p1510:client id="{E5988E2E-F547-3C66-866C-4D29AF5AC95B}" v="229" dt="2021-06-11T14:24:38.151"/>
    <p1510:client id="{E65ECFB4-0F64-258A-AC03-12A3B6521EF8}" v="23" dt="2021-06-15T17:22:14.511"/>
    <p1510:client id="{E9329EE0-9C31-5024-051A-3CA3C54C0824}" v="390" dt="2021-06-10T10:57:18.309"/>
    <p1510:client id="{F2860AB6-248F-432D-B373-2EAE3C05EF3A}" v="17" dt="2021-05-28T08:41:12.87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presProps" Target="presProps.xml"/><Relationship Id="rId12" Type="http://schemas.microsoft.com/office/2015/10/relationships/revisionInfo" Target="revisionInfo.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microsoft.com/office/2016/11/relationships/changesInfo" Target="changesInfos/changesInfo1.xml"/><Relationship Id="rId5" Type="http://schemas.openxmlformats.org/officeDocument/2006/relationships/slide" Target="slides/slide4.xml"/><Relationship Id="rId10"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ositsa Kostadinova Zhecheva (2009649)" userId="S::2009649@student.uwtsd.ac.uk::ad24e791-04bd-490b-ad68-acd547d97de7" providerId="AD" clId="Web-{F2860AB6-248F-432D-B373-2EAE3C05EF3A}"/>
    <pc:docChg chg="addSld delSld modSld">
      <pc:chgData name="Rositsa Kostadinova Zhecheva (2009649)" userId="S::2009649@student.uwtsd.ac.uk::ad24e791-04bd-490b-ad68-acd547d97de7" providerId="AD" clId="Web-{F2860AB6-248F-432D-B373-2EAE3C05EF3A}" dt="2021-05-28T08:41:12.874" v="15"/>
      <pc:docMkLst>
        <pc:docMk/>
      </pc:docMkLst>
      <pc:sldChg chg="del">
        <pc:chgData name="Rositsa Kostadinova Zhecheva (2009649)" userId="S::2009649@student.uwtsd.ac.uk::ad24e791-04bd-490b-ad68-acd547d97de7" providerId="AD" clId="Web-{F2860AB6-248F-432D-B373-2EAE3C05EF3A}" dt="2021-05-28T08:41:12.874" v="15"/>
        <pc:sldMkLst>
          <pc:docMk/>
          <pc:sldMk cId="109857222" sldId="256"/>
        </pc:sldMkLst>
      </pc:sldChg>
      <pc:sldChg chg="addSp delSp modSp new">
        <pc:chgData name="Rositsa Kostadinova Zhecheva (2009649)" userId="S::2009649@student.uwtsd.ac.uk::ad24e791-04bd-490b-ad68-acd547d97de7" providerId="AD" clId="Web-{F2860AB6-248F-432D-B373-2EAE3C05EF3A}" dt="2021-05-28T08:41:06.484" v="14" actId="1076"/>
        <pc:sldMkLst>
          <pc:docMk/>
          <pc:sldMk cId="3793826369" sldId="257"/>
        </pc:sldMkLst>
        <pc:spChg chg="add mod">
          <ac:chgData name="Rositsa Kostadinova Zhecheva (2009649)" userId="S::2009649@student.uwtsd.ac.uk::ad24e791-04bd-490b-ad68-acd547d97de7" providerId="AD" clId="Web-{F2860AB6-248F-432D-B373-2EAE3C05EF3A}" dt="2021-05-28T08:40:31.951" v="7" actId="20577"/>
          <ac:spMkLst>
            <pc:docMk/>
            <pc:sldMk cId="3793826369" sldId="257"/>
            <ac:spMk id="2" creationId="{6B153814-FAE4-4DB5-8985-1218787BD774}"/>
          </ac:spMkLst>
        </pc:spChg>
        <pc:spChg chg="add del">
          <ac:chgData name="Rositsa Kostadinova Zhecheva (2009649)" userId="S::2009649@student.uwtsd.ac.uk::ad24e791-04bd-490b-ad68-acd547d97de7" providerId="AD" clId="Web-{F2860AB6-248F-432D-B373-2EAE3C05EF3A}" dt="2021-05-28T08:40:00.638" v="4"/>
          <ac:spMkLst>
            <pc:docMk/>
            <pc:sldMk cId="3793826369" sldId="257"/>
            <ac:spMk id="3" creationId="{0304F25C-CE81-4BBD-A166-AA065071F6E5}"/>
          </ac:spMkLst>
        </pc:spChg>
        <pc:spChg chg="add mod">
          <ac:chgData name="Rositsa Kostadinova Zhecheva (2009649)" userId="S::2009649@student.uwtsd.ac.uk::ad24e791-04bd-490b-ad68-acd547d97de7" providerId="AD" clId="Web-{F2860AB6-248F-432D-B373-2EAE3C05EF3A}" dt="2021-05-28T08:41:06.484" v="14" actId="1076"/>
          <ac:spMkLst>
            <pc:docMk/>
            <pc:sldMk cId="3793826369" sldId="257"/>
            <ac:spMk id="4" creationId="{4F803762-459A-46CD-BFDF-4F79C15CA106}"/>
          </ac:spMkLst>
        </pc:spChg>
      </pc:sldChg>
    </pc:docChg>
  </pc:docChgLst>
  <pc:docChgLst>
    <pc:chgData name="Rositsa Kostadinova Zhecheva (2009649)" userId="S::2009649@student.uwtsd.ac.uk::ad24e791-04bd-490b-ad68-acd547d97de7" providerId="AD" clId="Web-{E9329EE0-9C31-5024-051A-3CA3C54C0824}"/>
    <pc:docChg chg="mod addSld modSld addMainMaster delMainMaster modMainMaster setSldSz">
      <pc:chgData name="Rositsa Kostadinova Zhecheva (2009649)" userId="S::2009649@student.uwtsd.ac.uk::ad24e791-04bd-490b-ad68-acd547d97de7" providerId="AD" clId="Web-{E9329EE0-9C31-5024-051A-3CA3C54C0824}" dt="2021-06-10T10:57:18.309" v="391" actId="20577"/>
      <pc:docMkLst>
        <pc:docMk/>
      </pc:docMkLst>
      <pc:sldChg chg="addSp modSp mod modClrScheme chgLayout">
        <pc:chgData name="Rositsa Kostadinova Zhecheva (2009649)" userId="S::2009649@student.uwtsd.ac.uk::ad24e791-04bd-490b-ad68-acd547d97de7" providerId="AD" clId="Web-{E9329EE0-9C31-5024-051A-3CA3C54C0824}" dt="2021-06-10T10:57:18.309" v="391" actId="20577"/>
        <pc:sldMkLst>
          <pc:docMk/>
          <pc:sldMk cId="3793826369" sldId="257"/>
        </pc:sldMkLst>
        <pc:spChg chg="mod">
          <ac:chgData name="Rositsa Kostadinova Zhecheva (2009649)" userId="S::2009649@student.uwtsd.ac.uk::ad24e791-04bd-490b-ad68-acd547d97de7" providerId="AD" clId="Web-{E9329EE0-9C31-5024-051A-3CA3C54C0824}" dt="2021-06-10T08:45:44.807" v="0"/>
          <ac:spMkLst>
            <pc:docMk/>
            <pc:sldMk cId="3793826369" sldId="257"/>
            <ac:spMk id="2" creationId="{6B153814-FAE4-4DB5-8985-1218787BD774}"/>
          </ac:spMkLst>
        </pc:spChg>
        <pc:spChg chg="add mod">
          <ac:chgData name="Rositsa Kostadinova Zhecheva (2009649)" userId="S::2009649@student.uwtsd.ac.uk::ad24e791-04bd-490b-ad68-acd547d97de7" providerId="AD" clId="Web-{E9329EE0-9C31-5024-051A-3CA3C54C0824}" dt="2021-06-10T10:57:18.309" v="391" actId="20577"/>
          <ac:spMkLst>
            <pc:docMk/>
            <pc:sldMk cId="3793826369" sldId="257"/>
            <ac:spMk id="3" creationId="{A41C1743-436D-44C6-AB5A-895B4103C443}"/>
          </ac:spMkLst>
        </pc:spChg>
        <pc:spChg chg="mod">
          <ac:chgData name="Rositsa Kostadinova Zhecheva (2009649)" userId="S::2009649@student.uwtsd.ac.uk::ad24e791-04bd-490b-ad68-acd547d97de7" providerId="AD" clId="Web-{E9329EE0-9C31-5024-051A-3CA3C54C0824}" dt="2021-06-10T10:42:06.762" v="384" actId="20577"/>
          <ac:spMkLst>
            <pc:docMk/>
            <pc:sldMk cId="3793826369" sldId="257"/>
            <ac:spMk id="4" creationId="{4F803762-459A-46CD-BFDF-4F79C15CA106}"/>
          </ac:spMkLst>
        </pc:spChg>
      </pc:sldChg>
      <pc:sldChg chg="addSp modSp new">
        <pc:chgData name="Rositsa Kostadinova Zhecheva (2009649)" userId="S::2009649@student.uwtsd.ac.uk::ad24e791-04bd-490b-ad68-acd547d97de7" providerId="AD" clId="Web-{E9329EE0-9C31-5024-051A-3CA3C54C0824}" dt="2021-06-10T10:06:09.553" v="282" actId="14100"/>
        <pc:sldMkLst>
          <pc:docMk/>
          <pc:sldMk cId="1033463712" sldId="258"/>
        </pc:sldMkLst>
        <pc:spChg chg="add mod">
          <ac:chgData name="Rositsa Kostadinova Zhecheva (2009649)" userId="S::2009649@student.uwtsd.ac.uk::ad24e791-04bd-490b-ad68-acd547d97de7" providerId="AD" clId="Web-{E9329EE0-9C31-5024-051A-3CA3C54C0824}" dt="2021-06-10T10:06:09.553" v="282" actId="14100"/>
          <ac:spMkLst>
            <pc:docMk/>
            <pc:sldMk cId="1033463712" sldId="258"/>
            <ac:spMk id="2" creationId="{112D751E-BE11-40F8-8EDC-4772BD3611CD}"/>
          </ac:spMkLst>
        </pc:spChg>
      </pc:sldChg>
      <pc:sldMasterChg chg="modSp del delSldLayout modSldLayout">
        <pc:chgData name="Rositsa Kostadinova Zhecheva (2009649)" userId="S::2009649@student.uwtsd.ac.uk::ad24e791-04bd-490b-ad68-acd547d97de7" providerId="AD" clId="Web-{E9329EE0-9C31-5024-051A-3CA3C54C0824}" dt="2021-06-10T08:45:44.870" v="1"/>
        <pc:sldMasterMkLst>
          <pc:docMk/>
          <pc:sldMasterMk cId="2460954070" sldId="2147483660"/>
        </pc:sldMasterMkLst>
        <pc:spChg chg="mod">
          <ac:chgData name="Rositsa Kostadinova Zhecheva (2009649)" userId="S::2009649@student.uwtsd.ac.uk::ad24e791-04bd-490b-ad68-acd547d97de7" providerId="AD" clId="Web-{E9329EE0-9C31-5024-051A-3CA3C54C0824}" dt="2021-06-10T08:45:44.807" v="0"/>
          <ac:spMkLst>
            <pc:docMk/>
            <pc:sldMasterMk cId="2460954070" sldId="2147483660"/>
            <ac:spMk id="2" creationId="{00000000-0000-0000-0000-000000000000}"/>
          </ac:spMkLst>
        </pc:spChg>
        <pc:spChg chg="mod">
          <ac:chgData name="Rositsa Kostadinova Zhecheva (2009649)" userId="S::2009649@student.uwtsd.ac.uk::ad24e791-04bd-490b-ad68-acd547d97de7" providerId="AD" clId="Web-{E9329EE0-9C31-5024-051A-3CA3C54C0824}" dt="2021-06-10T08:45:44.807" v="0"/>
          <ac:spMkLst>
            <pc:docMk/>
            <pc:sldMasterMk cId="2460954070" sldId="2147483660"/>
            <ac:spMk id="3" creationId="{00000000-0000-0000-0000-000000000000}"/>
          </ac:spMkLst>
        </pc:spChg>
        <pc:spChg chg="mod">
          <ac:chgData name="Rositsa Kostadinova Zhecheva (2009649)" userId="S::2009649@student.uwtsd.ac.uk::ad24e791-04bd-490b-ad68-acd547d97de7" providerId="AD" clId="Web-{E9329EE0-9C31-5024-051A-3CA3C54C0824}" dt="2021-06-10T08:45:44.807" v="0"/>
          <ac:spMkLst>
            <pc:docMk/>
            <pc:sldMasterMk cId="2460954070" sldId="2147483660"/>
            <ac:spMk id="4" creationId="{00000000-0000-0000-0000-000000000000}"/>
          </ac:spMkLst>
        </pc:spChg>
        <pc:spChg chg="mod">
          <ac:chgData name="Rositsa Kostadinova Zhecheva (2009649)" userId="S::2009649@student.uwtsd.ac.uk::ad24e791-04bd-490b-ad68-acd547d97de7" providerId="AD" clId="Web-{E9329EE0-9C31-5024-051A-3CA3C54C0824}" dt="2021-06-10T08:45:44.807" v="0"/>
          <ac:spMkLst>
            <pc:docMk/>
            <pc:sldMasterMk cId="2460954070" sldId="2147483660"/>
            <ac:spMk id="5" creationId="{00000000-0000-0000-0000-000000000000}"/>
          </ac:spMkLst>
        </pc:spChg>
        <pc:spChg chg="mod">
          <ac:chgData name="Rositsa Kostadinova Zhecheva (2009649)" userId="S::2009649@student.uwtsd.ac.uk::ad24e791-04bd-490b-ad68-acd547d97de7" providerId="AD" clId="Web-{E9329EE0-9C31-5024-051A-3CA3C54C0824}" dt="2021-06-10T08:45:44.807" v="0"/>
          <ac:spMkLst>
            <pc:docMk/>
            <pc:sldMasterMk cId="2460954070" sldId="2147483660"/>
            <ac:spMk id="6" creationId="{00000000-0000-0000-0000-000000000000}"/>
          </ac:spMkLst>
        </pc:spChg>
        <pc:sldLayoutChg chg="modSp del">
          <pc:chgData name="Rositsa Kostadinova Zhecheva (2009649)" userId="S::2009649@student.uwtsd.ac.uk::ad24e791-04bd-490b-ad68-acd547d97de7" providerId="AD" clId="Web-{E9329EE0-9C31-5024-051A-3CA3C54C0824}" dt="2021-06-10T08:45:44.870" v="1"/>
          <pc:sldLayoutMkLst>
            <pc:docMk/>
            <pc:sldMasterMk cId="2460954070" sldId="2147483660"/>
            <pc:sldLayoutMk cId="2385387890" sldId="2147483661"/>
          </pc:sldLayoutMkLst>
          <pc:spChg chg="mod">
            <ac:chgData name="Rositsa Kostadinova Zhecheva (2009649)" userId="S::2009649@student.uwtsd.ac.uk::ad24e791-04bd-490b-ad68-acd547d97de7" providerId="AD" clId="Web-{E9329EE0-9C31-5024-051A-3CA3C54C0824}" dt="2021-06-10T08:45:44.807" v="0"/>
            <ac:spMkLst>
              <pc:docMk/>
              <pc:sldMasterMk cId="2460954070" sldId="2147483660"/>
              <pc:sldLayoutMk cId="2385387890" sldId="2147483661"/>
              <ac:spMk id="2" creationId="{00000000-0000-0000-0000-000000000000}"/>
            </ac:spMkLst>
          </pc:spChg>
          <pc:spChg chg="mod">
            <ac:chgData name="Rositsa Kostadinova Zhecheva (2009649)" userId="S::2009649@student.uwtsd.ac.uk::ad24e791-04bd-490b-ad68-acd547d97de7" providerId="AD" clId="Web-{E9329EE0-9C31-5024-051A-3CA3C54C0824}" dt="2021-06-10T08:45:44.807" v="0"/>
            <ac:spMkLst>
              <pc:docMk/>
              <pc:sldMasterMk cId="2460954070" sldId="2147483660"/>
              <pc:sldLayoutMk cId="2385387890" sldId="2147483661"/>
              <ac:spMk id="3" creationId="{00000000-0000-0000-0000-000000000000}"/>
            </ac:spMkLst>
          </pc:spChg>
        </pc:sldLayoutChg>
        <pc:sldLayoutChg chg="del">
          <pc:chgData name="Rositsa Kostadinova Zhecheva (2009649)" userId="S::2009649@student.uwtsd.ac.uk::ad24e791-04bd-490b-ad68-acd547d97de7" providerId="AD" clId="Web-{E9329EE0-9C31-5024-051A-3CA3C54C0824}" dt="2021-06-10T08:45:44.870" v="1"/>
          <pc:sldLayoutMkLst>
            <pc:docMk/>
            <pc:sldMasterMk cId="2460954070" sldId="2147483660"/>
            <pc:sldLayoutMk cId="949138452" sldId="2147483662"/>
          </pc:sldLayoutMkLst>
        </pc:sldLayoutChg>
        <pc:sldLayoutChg chg="modSp del">
          <pc:chgData name="Rositsa Kostadinova Zhecheva (2009649)" userId="S::2009649@student.uwtsd.ac.uk::ad24e791-04bd-490b-ad68-acd547d97de7" providerId="AD" clId="Web-{E9329EE0-9C31-5024-051A-3CA3C54C0824}" dt="2021-06-10T08:45:44.870" v="1"/>
          <pc:sldLayoutMkLst>
            <pc:docMk/>
            <pc:sldMasterMk cId="2460954070" sldId="2147483660"/>
            <pc:sldLayoutMk cId="2591524520" sldId="2147483663"/>
          </pc:sldLayoutMkLst>
          <pc:spChg chg="mod">
            <ac:chgData name="Rositsa Kostadinova Zhecheva (2009649)" userId="S::2009649@student.uwtsd.ac.uk::ad24e791-04bd-490b-ad68-acd547d97de7" providerId="AD" clId="Web-{E9329EE0-9C31-5024-051A-3CA3C54C0824}" dt="2021-06-10T08:45:44.807" v="0"/>
            <ac:spMkLst>
              <pc:docMk/>
              <pc:sldMasterMk cId="2460954070" sldId="2147483660"/>
              <pc:sldLayoutMk cId="2591524520" sldId="2147483663"/>
              <ac:spMk id="2" creationId="{00000000-0000-0000-0000-000000000000}"/>
            </ac:spMkLst>
          </pc:spChg>
          <pc:spChg chg="mod">
            <ac:chgData name="Rositsa Kostadinova Zhecheva (2009649)" userId="S::2009649@student.uwtsd.ac.uk::ad24e791-04bd-490b-ad68-acd547d97de7" providerId="AD" clId="Web-{E9329EE0-9C31-5024-051A-3CA3C54C0824}" dt="2021-06-10T08:45:44.807" v="0"/>
            <ac:spMkLst>
              <pc:docMk/>
              <pc:sldMasterMk cId="2460954070" sldId="2147483660"/>
              <pc:sldLayoutMk cId="2591524520" sldId="2147483663"/>
              <ac:spMk id="3" creationId="{00000000-0000-0000-0000-000000000000}"/>
            </ac:spMkLst>
          </pc:spChg>
        </pc:sldLayoutChg>
        <pc:sldLayoutChg chg="modSp del">
          <pc:chgData name="Rositsa Kostadinova Zhecheva (2009649)" userId="S::2009649@student.uwtsd.ac.uk::ad24e791-04bd-490b-ad68-acd547d97de7" providerId="AD" clId="Web-{E9329EE0-9C31-5024-051A-3CA3C54C0824}" dt="2021-06-10T08:45:44.870" v="1"/>
          <pc:sldLayoutMkLst>
            <pc:docMk/>
            <pc:sldMasterMk cId="2460954070" sldId="2147483660"/>
            <pc:sldLayoutMk cId="1203092039" sldId="2147483664"/>
          </pc:sldLayoutMkLst>
          <pc:spChg chg="mod">
            <ac:chgData name="Rositsa Kostadinova Zhecheva (2009649)" userId="S::2009649@student.uwtsd.ac.uk::ad24e791-04bd-490b-ad68-acd547d97de7" providerId="AD" clId="Web-{E9329EE0-9C31-5024-051A-3CA3C54C0824}" dt="2021-06-10T08:45:44.807" v="0"/>
            <ac:spMkLst>
              <pc:docMk/>
              <pc:sldMasterMk cId="2460954070" sldId="2147483660"/>
              <pc:sldLayoutMk cId="1203092039" sldId="2147483664"/>
              <ac:spMk id="3" creationId="{00000000-0000-0000-0000-000000000000}"/>
            </ac:spMkLst>
          </pc:spChg>
          <pc:spChg chg="mod">
            <ac:chgData name="Rositsa Kostadinova Zhecheva (2009649)" userId="S::2009649@student.uwtsd.ac.uk::ad24e791-04bd-490b-ad68-acd547d97de7" providerId="AD" clId="Web-{E9329EE0-9C31-5024-051A-3CA3C54C0824}" dt="2021-06-10T08:45:44.807" v="0"/>
            <ac:spMkLst>
              <pc:docMk/>
              <pc:sldMasterMk cId="2460954070" sldId="2147483660"/>
              <pc:sldLayoutMk cId="1203092039" sldId="2147483664"/>
              <ac:spMk id="4" creationId="{00000000-0000-0000-0000-000000000000}"/>
            </ac:spMkLst>
          </pc:spChg>
        </pc:sldLayoutChg>
        <pc:sldLayoutChg chg="modSp del">
          <pc:chgData name="Rositsa Kostadinova Zhecheva (2009649)" userId="S::2009649@student.uwtsd.ac.uk::ad24e791-04bd-490b-ad68-acd547d97de7" providerId="AD" clId="Web-{E9329EE0-9C31-5024-051A-3CA3C54C0824}" dt="2021-06-10T08:45:44.870" v="1"/>
          <pc:sldLayoutMkLst>
            <pc:docMk/>
            <pc:sldMasterMk cId="2460954070" sldId="2147483660"/>
            <pc:sldLayoutMk cId="3733172339" sldId="2147483665"/>
          </pc:sldLayoutMkLst>
          <pc:spChg chg="mod">
            <ac:chgData name="Rositsa Kostadinova Zhecheva (2009649)" userId="S::2009649@student.uwtsd.ac.uk::ad24e791-04bd-490b-ad68-acd547d97de7" providerId="AD" clId="Web-{E9329EE0-9C31-5024-051A-3CA3C54C0824}" dt="2021-06-10T08:45:44.807" v="0"/>
            <ac:spMkLst>
              <pc:docMk/>
              <pc:sldMasterMk cId="2460954070" sldId="2147483660"/>
              <pc:sldLayoutMk cId="3733172339" sldId="2147483665"/>
              <ac:spMk id="2" creationId="{00000000-0000-0000-0000-000000000000}"/>
            </ac:spMkLst>
          </pc:spChg>
          <pc:spChg chg="mod">
            <ac:chgData name="Rositsa Kostadinova Zhecheva (2009649)" userId="S::2009649@student.uwtsd.ac.uk::ad24e791-04bd-490b-ad68-acd547d97de7" providerId="AD" clId="Web-{E9329EE0-9C31-5024-051A-3CA3C54C0824}" dt="2021-06-10T08:45:44.807" v="0"/>
            <ac:spMkLst>
              <pc:docMk/>
              <pc:sldMasterMk cId="2460954070" sldId="2147483660"/>
              <pc:sldLayoutMk cId="3733172339" sldId="2147483665"/>
              <ac:spMk id="3" creationId="{00000000-0000-0000-0000-000000000000}"/>
            </ac:spMkLst>
          </pc:spChg>
          <pc:spChg chg="mod">
            <ac:chgData name="Rositsa Kostadinova Zhecheva (2009649)" userId="S::2009649@student.uwtsd.ac.uk::ad24e791-04bd-490b-ad68-acd547d97de7" providerId="AD" clId="Web-{E9329EE0-9C31-5024-051A-3CA3C54C0824}" dt="2021-06-10T08:45:44.807" v="0"/>
            <ac:spMkLst>
              <pc:docMk/>
              <pc:sldMasterMk cId="2460954070" sldId="2147483660"/>
              <pc:sldLayoutMk cId="3733172339" sldId="2147483665"/>
              <ac:spMk id="4" creationId="{00000000-0000-0000-0000-000000000000}"/>
            </ac:spMkLst>
          </pc:spChg>
          <pc:spChg chg="mod">
            <ac:chgData name="Rositsa Kostadinova Zhecheva (2009649)" userId="S::2009649@student.uwtsd.ac.uk::ad24e791-04bd-490b-ad68-acd547d97de7" providerId="AD" clId="Web-{E9329EE0-9C31-5024-051A-3CA3C54C0824}" dt="2021-06-10T08:45:44.807" v="0"/>
            <ac:spMkLst>
              <pc:docMk/>
              <pc:sldMasterMk cId="2460954070" sldId="2147483660"/>
              <pc:sldLayoutMk cId="3733172339" sldId="2147483665"/>
              <ac:spMk id="5" creationId="{00000000-0000-0000-0000-000000000000}"/>
            </ac:spMkLst>
          </pc:spChg>
          <pc:spChg chg="mod">
            <ac:chgData name="Rositsa Kostadinova Zhecheva (2009649)" userId="S::2009649@student.uwtsd.ac.uk::ad24e791-04bd-490b-ad68-acd547d97de7" providerId="AD" clId="Web-{E9329EE0-9C31-5024-051A-3CA3C54C0824}" dt="2021-06-10T08:45:44.807" v="0"/>
            <ac:spMkLst>
              <pc:docMk/>
              <pc:sldMasterMk cId="2460954070" sldId="2147483660"/>
              <pc:sldLayoutMk cId="3733172339" sldId="2147483665"/>
              <ac:spMk id="6" creationId="{00000000-0000-0000-0000-000000000000}"/>
            </ac:spMkLst>
          </pc:spChg>
        </pc:sldLayoutChg>
        <pc:sldLayoutChg chg="del">
          <pc:chgData name="Rositsa Kostadinova Zhecheva (2009649)" userId="S::2009649@student.uwtsd.ac.uk::ad24e791-04bd-490b-ad68-acd547d97de7" providerId="AD" clId="Web-{E9329EE0-9C31-5024-051A-3CA3C54C0824}" dt="2021-06-10T08:45:44.870" v="1"/>
          <pc:sldLayoutMkLst>
            <pc:docMk/>
            <pc:sldMasterMk cId="2460954070" sldId="2147483660"/>
            <pc:sldLayoutMk cId="3210312558" sldId="2147483666"/>
          </pc:sldLayoutMkLst>
        </pc:sldLayoutChg>
        <pc:sldLayoutChg chg="del">
          <pc:chgData name="Rositsa Kostadinova Zhecheva (2009649)" userId="S::2009649@student.uwtsd.ac.uk::ad24e791-04bd-490b-ad68-acd547d97de7" providerId="AD" clId="Web-{E9329EE0-9C31-5024-051A-3CA3C54C0824}" dt="2021-06-10T08:45:44.870" v="1"/>
          <pc:sldLayoutMkLst>
            <pc:docMk/>
            <pc:sldMasterMk cId="2460954070" sldId="2147483660"/>
            <pc:sldLayoutMk cId="3146388984" sldId="2147483667"/>
          </pc:sldLayoutMkLst>
        </pc:sldLayoutChg>
        <pc:sldLayoutChg chg="modSp del">
          <pc:chgData name="Rositsa Kostadinova Zhecheva (2009649)" userId="S::2009649@student.uwtsd.ac.uk::ad24e791-04bd-490b-ad68-acd547d97de7" providerId="AD" clId="Web-{E9329EE0-9C31-5024-051A-3CA3C54C0824}" dt="2021-06-10T08:45:44.870" v="1"/>
          <pc:sldLayoutMkLst>
            <pc:docMk/>
            <pc:sldMasterMk cId="2460954070" sldId="2147483660"/>
            <pc:sldLayoutMk cId="3171841454" sldId="2147483668"/>
          </pc:sldLayoutMkLst>
          <pc:spChg chg="mod">
            <ac:chgData name="Rositsa Kostadinova Zhecheva (2009649)" userId="S::2009649@student.uwtsd.ac.uk::ad24e791-04bd-490b-ad68-acd547d97de7" providerId="AD" clId="Web-{E9329EE0-9C31-5024-051A-3CA3C54C0824}" dt="2021-06-10T08:45:44.807" v="0"/>
            <ac:spMkLst>
              <pc:docMk/>
              <pc:sldMasterMk cId="2460954070" sldId="2147483660"/>
              <pc:sldLayoutMk cId="3171841454" sldId="2147483668"/>
              <ac:spMk id="2" creationId="{00000000-0000-0000-0000-000000000000}"/>
            </ac:spMkLst>
          </pc:spChg>
          <pc:spChg chg="mod">
            <ac:chgData name="Rositsa Kostadinova Zhecheva (2009649)" userId="S::2009649@student.uwtsd.ac.uk::ad24e791-04bd-490b-ad68-acd547d97de7" providerId="AD" clId="Web-{E9329EE0-9C31-5024-051A-3CA3C54C0824}" dt="2021-06-10T08:45:44.807" v="0"/>
            <ac:spMkLst>
              <pc:docMk/>
              <pc:sldMasterMk cId="2460954070" sldId="2147483660"/>
              <pc:sldLayoutMk cId="3171841454" sldId="2147483668"/>
              <ac:spMk id="3" creationId="{00000000-0000-0000-0000-000000000000}"/>
            </ac:spMkLst>
          </pc:spChg>
          <pc:spChg chg="mod">
            <ac:chgData name="Rositsa Kostadinova Zhecheva (2009649)" userId="S::2009649@student.uwtsd.ac.uk::ad24e791-04bd-490b-ad68-acd547d97de7" providerId="AD" clId="Web-{E9329EE0-9C31-5024-051A-3CA3C54C0824}" dt="2021-06-10T08:45:44.807" v="0"/>
            <ac:spMkLst>
              <pc:docMk/>
              <pc:sldMasterMk cId="2460954070" sldId="2147483660"/>
              <pc:sldLayoutMk cId="3171841454" sldId="2147483668"/>
              <ac:spMk id="4" creationId="{00000000-0000-0000-0000-000000000000}"/>
            </ac:spMkLst>
          </pc:spChg>
        </pc:sldLayoutChg>
        <pc:sldLayoutChg chg="modSp del">
          <pc:chgData name="Rositsa Kostadinova Zhecheva (2009649)" userId="S::2009649@student.uwtsd.ac.uk::ad24e791-04bd-490b-ad68-acd547d97de7" providerId="AD" clId="Web-{E9329EE0-9C31-5024-051A-3CA3C54C0824}" dt="2021-06-10T08:45:44.870" v="1"/>
          <pc:sldLayoutMkLst>
            <pc:docMk/>
            <pc:sldMasterMk cId="2460954070" sldId="2147483660"/>
            <pc:sldLayoutMk cId="1718958274" sldId="2147483669"/>
          </pc:sldLayoutMkLst>
          <pc:spChg chg="mod">
            <ac:chgData name="Rositsa Kostadinova Zhecheva (2009649)" userId="S::2009649@student.uwtsd.ac.uk::ad24e791-04bd-490b-ad68-acd547d97de7" providerId="AD" clId="Web-{E9329EE0-9C31-5024-051A-3CA3C54C0824}" dt="2021-06-10T08:45:44.807" v="0"/>
            <ac:spMkLst>
              <pc:docMk/>
              <pc:sldMasterMk cId="2460954070" sldId="2147483660"/>
              <pc:sldLayoutMk cId="1718958274" sldId="2147483669"/>
              <ac:spMk id="2" creationId="{00000000-0000-0000-0000-000000000000}"/>
            </ac:spMkLst>
          </pc:spChg>
          <pc:spChg chg="mod">
            <ac:chgData name="Rositsa Kostadinova Zhecheva (2009649)" userId="S::2009649@student.uwtsd.ac.uk::ad24e791-04bd-490b-ad68-acd547d97de7" providerId="AD" clId="Web-{E9329EE0-9C31-5024-051A-3CA3C54C0824}" dt="2021-06-10T08:45:44.807" v="0"/>
            <ac:spMkLst>
              <pc:docMk/>
              <pc:sldMasterMk cId="2460954070" sldId="2147483660"/>
              <pc:sldLayoutMk cId="1718958274" sldId="2147483669"/>
              <ac:spMk id="3" creationId="{00000000-0000-0000-0000-000000000000}"/>
            </ac:spMkLst>
          </pc:spChg>
          <pc:spChg chg="mod">
            <ac:chgData name="Rositsa Kostadinova Zhecheva (2009649)" userId="S::2009649@student.uwtsd.ac.uk::ad24e791-04bd-490b-ad68-acd547d97de7" providerId="AD" clId="Web-{E9329EE0-9C31-5024-051A-3CA3C54C0824}" dt="2021-06-10T08:45:44.807" v="0"/>
            <ac:spMkLst>
              <pc:docMk/>
              <pc:sldMasterMk cId="2460954070" sldId="2147483660"/>
              <pc:sldLayoutMk cId="1718958274" sldId="2147483669"/>
              <ac:spMk id="4" creationId="{00000000-0000-0000-0000-000000000000}"/>
            </ac:spMkLst>
          </pc:spChg>
        </pc:sldLayoutChg>
        <pc:sldLayoutChg chg="del">
          <pc:chgData name="Rositsa Kostadinova Zhecheva (2009649)" userId="S::2009649@student.uwtsd.ac.uk::ad24e791-04bd-490b-ad68-acd547d97de7" providerId="AD" clId="Web-{E9329EE0-9C31-5024-051A-3CA3C54C0824}" dt="2021-06-10T08:45:44.870" v="1"/>
          <pc:sldLayoutMkLst>
            <pc:docMk/>
            <pc:sldMasterMk cId="2460954070" sldId="2147483660"/>
            <pc:sldLayoutMk cId="2202905451" sldId="2147483670"/>
          </pc:sldLayoutMkLst>
        </pc:sldLayoutChg>
        <pc:sldLayoutChg chg="modSp del">
          <pc:chgData name="Rositsa Kostadinova Zhecheva (2009649)" userId="S::2009649@student.uwtsd.ac.uk::ad24e791-04bd-490b-ad68-acd547d97de7" providerId="AD" clId="Web-{E9329EE0-9C31-5024-051A-3CA3C54C0824}" dt="2021-06-10T08:45:44.870" v="1"/>
          <pc:sldLayoutMkLst>
            <pc:docMk/>
            <pc:sldMasterMk cId="2460954070" sldId="2147483660"/>
            <pc:sldLayoutMk cId="3479445657" sldId="2147483671"/>
          </pc:sldLayoutMkLst>
          <pc:spChg chg="mod">
            <ac:chgData name="Rositsa Kostadinova Zhecheva (2009649)" userId="S::2009649@student.uwtsd.ac.uk::ad24e791-04bd-490b-ad68-acd547d97de7" providerId="AD" clId="Web-{E9329EE0-9C31-5024-051A-3CA3C54C0824}" dt="2021-06-10T08:45:44.807" v="0"/>
            <ac:spMkLst>
              <pc:docMk/>
              <pc:sldMasterMk cId="2460954070" sldId="2147483660"/>
              <pc:sldLayoutMk cId="3479445657" sldId="2147483671"/>
              <ac:spMk id="2" creationId="{00000000-0000-0000-0000-000000000000}"/>
            </ac:spMkLst>
          </pc:spChg>
          <pc:spChg chg="mod">
            <ac:chgData name="Rositsa Kostadinova Zhecheva (2009649)" userId="S::2009649@student.uwtsd.ac.uk::ad24e791-04bd-490b-ad68-acd547d97de7" providerId="AD" clId="Web-{E9329EE0-9C31-5024-051A-3CA3C54C0824}" dt="2021-06-10T08:45:44.807" v="0"/>
            <ac:spMkLst>
              <pc:docMk/>
              <pc:sldMasterMk cId="2460954070" sldId="2147483660"/>
              <pc:sldLayoutMk cId="3479445657" sldId="2147483671"/>
              <ac:spMk id="3" creationId="{00000000-0000-0000-0000-000000000000}"/>
            </ac:spMkLst>
          </pc:spChg>
        </pc:sldLayoutChg>
      </pc:sldMasterChg>
      <pc:sldMasterChg chg="add addSldLayout modSldLayout">
        <pc:chgData name="Rositsa Kostadinova Zhecheva (2009649)" userId="S::2009649@student.uwtsd.ac.uk::ad24e791-04bd-490b-ad68-acd547d97de7" providerId="AD" clId="Web-{E9329EE0-9C31-5024-051A-3CA3C54C0824}" dt="2021-06-10T08:45:44.870" v="1"/>
        <pc:sldMasterMkLst>
          <pc:docMk/>
          <pc:sldMasterMk cId="1976733666" sldId="2147483672"/>
        </pc:sldMasterMkLst>
        <pc:sldLayoutChg chg="add mod replId">
          <pc:chgData name="Rositsa Kostadinova Zhecheva (2009649)" userId="S::2009649@student.uwtsd.ac.uk::ad24e791-04bd-490b-ad68-acd547d97de7" providerId="AD" clId="Web-{E9329EE0-9C31-5024-051A-3CA3C54C0824}" dt="2021-06-10T08:45:44.870" v="1"/>
          <pc:sldLayoutMkLst>
            <pc:docMk/>
            <pc:sldMasterMk cId="1976733666" sldId="2147483672"/>
            <pc:sldLayoutMk cId="2505676961" sldId="2147483673"/>
          </pc:sldLayoutMkLst>
        </pc:sldLayoutChg>
        <pc:sldLayoutChg chg="add mod replId">
          <pc:chgData name="Rositsa Kostadinova Zhecheva (2009649)" userId="S::2009649@student.uwtsd.ac.uk::ad24e791-04bd-490b-ad68-acd547d97de7" providerId="AD" clId="Web-{E9329EE0-9C31-5024-051A-3CA3C54C0824}" dt="2021-06-10T08:45:44.870" v="1"/>
          <pc:sldLayoutMkLst>
            <pc:docMk/>
            <pc:sldMasterMk cId="1976733666" sldId="2147483672"/>
            <pc:sldLayoutMk cId="2978365759" sldId="2147483674"/>
          </pc:sldLayoutMkLst>
        </pc:sldLayoutChg>
        <pc:sldLayoutChg chg="add mod replId">
          <pc:chgData name="Rositsa Kostadinova Zhecheva (2009649)" userId="S::2009649@student.uwtsd.ac.uk::ad24e791-04bd-490b-ad68-acd547d97de7" providerId="AD" clId="Web-{E9329EE0-9C31-5024-051A-3CA3C54C0824}" dt="2021-06-10T08:45:44.870" v="1"/>
          <pc:sldLayoutMkLst>
            <pc:docMk/>
            <pc:sldMasterMk cId="1976733666" sldId="2147483672"/>
            <pc:sldLayoutMk cId="2211577386" sldId="2147483675"/>
          </pc:sldLayoutMkLst>
        </pc:sldLayoutChg>
        <pc:sldLayoutChg chg="add mod replId">
          <pc:chgData name="Rositsa Kostadinova Zhecheva (2009649)" userId="S::2009649@student.uwtsd.ac.uk::ad24e791-04bd-490b-ad68-acd547d97de7" providerId="AD" clId="Web-{E9329EE0-9C31-5024-051A-3CA3C54C0824}" dt="2021-06-10T08:45:44.870" v="1"/>
          <pc:sldLayoutMkLst>
            <pc:docMk/>
            <pc:sldMasterMk cId="1976733666" sldId="2147483672"/>
            <pc:sldLayoutMk cId="1370817344" sldId="2147483676"/>
          </pc:sldLayoutMkLst>
        </pc:sldLayoutChg>
        <pc:sldLayoutChg chg="add mod replId">
          <pc:chgData name="Rositsa Kostadinova Zhecheva (2009649)" userId="S::2009649@student.uwtsd.ac.uk::ad24e791-04bd-490b-ad68-acd547d97de7" providerId="AD" clId="Web-{E9329EE0-9C31-5024-051A-3CA3C54C0824}" dt="2021-06-10T08:45:44.870" v="1"/>
          <pc:sldLayoutMkLst>
            <pc:docMk/>
            <pc:sldMasterMk cId="1976733666" sldId="2147483672"/>
            <pc:sldLayoutMk cId="81546662" sldId="2147483677"/>
          </pc:sldLayoutMkLst>
        </pc:sldLayoutChg>
        <pc:sldLayoutChg chg="add mod replId">
          <pc:chgData name="Rositsa Kostadinova Zhecheva (2009649)" userId="S::2009649@student.uwtsd.ac.uk::ad24e791-04bd-490b-ad68-acd547d97de7" providerId="AD" clId="Web-{E9329EE0-9C31-5024-051A-3CA3C54C0824}" dt="2021-06-10T08:45:44.870" v="1"/>
          <pc:sldLayoutMkLst>
            <pc:docMk/>
            <pc:sldMasterMk cId="1976733666" sldId="2147483672"/>
            <pc:sldLayoutMk cId="3797880138" sldId="2147483678"/>
          </pc:sldLayoutMkLst>
        </pc:sldLayoutChg>
        <pc:sldLayoutChg chg="add mod replId">
          <pc:chgData name="Rositsa Kostadinova Zhecheva (2009649)" userId="S::2009649@student.uwtsd.ac.uk::ad24e791-04bd-490b-ad68-acd547d97de7" providerId="AD" clId="Web-{E9329EE0-9C31-5024-051A-3CA3C54C0824}" dt="2021-06-10T08:45:44.870" v="1"/>
          <pc:sldLayoutMkLst>
            <pc:docMk/>
            <pc:sldMasterMk cId="1976733666" sldId="2147483672"/>
            <pc:sldLayoutMk cId="2301611658" sldId="2147483679"/>
          </pc:sldLayoutMkLst>
        </pc:sldLayoutChg>
        <pc:sldLayoutChg chg="add mod replId">
          <pc:chgData name="Rositsa Kostadinova Zhecheva (2009649)" userId="S::2009649@student.uwtsd.ac.uk::ad24e791-04bd-490b-ad68-acd547d97de7" providerId="AD" clId="Web-{E9329EE0-9C31-5024-051A-3CA3C54C0824}" dt="2021-06-10T08:45:44.870" v="1"/>
          <pc:sldLayoutMkLst>
            <pc:docMk/>
            <pc:sldMasterMk cId="1976733666" sldId="2147483672"/>
            <pc:sldLayoutMk cId="1954598915" sldId="2147483680"/>
          </pc:sldLayoutMkLst>
        </pc:sldLayoutChg>
        <pc:sldLayoutChg chg="add mod replId">
          <pc:chgData name="Rositsa Kostadinova Zhecheva (2009649)" userId="S::2009649@student.uwtsd.ac.uk::ad24e791-04bd-490b-ad68-acd547d97de7" providerId="AD" clId="Web-{E9329EE0-9C31-5024-051A-3CA3C54C0824}" dt="2021-06-10T08:45:44.870" v="1"/>
          <pc:sldLayoutMkLst>
            <pc:docMk/>
            <pc:sldMasterMk cId="1976733666" sldId="2147483672"/>
            <pc:sldLayoutMk cId="682303310" sldId="2147483681"/>
          </pc:sldLayoutMkLst>
        </pc:sldLayoutChg>
        <pc:sldLayoutChg chg="add mod replId">
          <pc:chgData name="Rositsa Kostadinova Zhecheva (2009649)" userId="S::2009649@student.uwtsd.ac.uk::ad24e791-04bd-490b-ad68-acd547d97de7" providerId="AD" clId="Web-{E9329EE0-9C31-5024-051A-3CA3C54C0824}" dt="2021-06-10T08:45:44.870" v="1"/>
          <pc:sldLayoutMkLst>
            <pc:docMk/>
            <pc:sldMasterMk cId="1976733666" sldId="2147483672"/>
            <pc:sldLayoutMk cId="1754868002" sldId="2147483682"/>
          </pc:sldLayoutMkLst>
        </pc:sldLayoutChg>
        <pc:sldLayoutChg chg="add mod replId">
          <pc:chgData name="Rositsa Kostadinova Zhecheva (2009649)" userId="S::2009649@student.uwtsd.ac.uk::ad24e791-04bd-490b-ad68-acd547d97de7" providerId="AD" clId="Web-{E9329EE0-9C31-5024-051A-3CA3C54C0824}" dt="2021-06-10T08:45:44.870" v="1"/>
          <pc:sldLayoutMkLst>
            <pc:docMk/>
            <pc:sldMasterMk cId="1976733666" sldId="2147483672"/>
            <pc:sldLayoutMk cId="2416240974" sldId="2147483683"/>
          </pc:sldLayoutMkLst>
        </pc:sldLayoutChg>
      </pc:sldMasterChg>
    </pc:docChg>
  </pc:docChgLst>
  <pc:docChgLst>
    <pc:chgData name="Rositsa Kostadinova Zhecheva (2009649)" userId="S::2009649@student.uwtsd.ac.uk::ad24e791-04bd-490b-ad68-acd547d97de7" providerId="AD" clId="Web-{AB8C4B45-7A7C-90E2-3742-4F4F7EBE7BE3}"/>
    <pc:docChg chg="addSld modSld">
      <pc:chgData name="Rositsa Kostadinova Zhecheva (2009649)" userId="S::2009649@student.uwtsd.ac.uk::ad24e791-04bd-490b-ad68-acd547d97de7" providerId="AD" clId="Web-{AB8C4B45-7A7C-90E2-3742-4F4F7EBE7BE3}" dt="2021-06-17T22:07:58.349" v="356"/>
      <pc:docMkLst>
        <pc:docMk/>
      </pc:docMkLst>
      <pc:sldChg chg="addSp delSp modSp">
        <pc:chgData name="Rositsa Kostadinova Zhecheva (2009649)" userId="S::2009649@student.uwtsd.ac.uk::ad24e791-04bd-490b-ad68-acd547d97de7" providerId="AD" clId="Web-{AB8C4B45-7A7C-90E2-3742-4F4F7EBE7BE3}" dt="2021-06-17T21:47:05.452" v="158" actId="20577"/>
        <pc:sldMkLst>
          <pc:docMk/>
          <pc:sldMk cId="3793826369" sldId="257"/>
        </pc:sldMkLst>
        <pc:spChg chg="mod">
          <ac:chgData name="Rositsa Kostadinova Zhecheva (2009649)" userId="S::2009649@student.uwtsd.ac.uk::ad24e791-04bd-490b-ad68-acd547d97de7" providerId="AD" clId="Web-{AB8C4B45-7A7C-90E2-3742-4F4F7EBE7BE3}" dt="2021-06-17T21:45:14.543" v="144" actId="20577"/>
          <ac:spMkLst>
            <pc:docMk/>
            <pc:sldMk cId="3793826369" sldId="257"/>
            <ac:spMk id="3" creationId="{A41C1743-436D-44C6-AB5A-895B4103C443}"/>
          </ac:spMkLst>
        </pc:spChg>
        <pc:spChg chg="mod">
          <ac:chgData name="Rositsa Kostadinova Zhecheva (2009649)" userId="S::2009649@student.uwtsd.ac.uk::ad24e791-04bd-490b-ad68-acd547d97de7" providerId="AD" clId="Web-{AB8C4B45-7A7C-90E2-3742-4F4F7EBE7BE3}" dt="2021-06-17T21:44:50.605" v="141" actId="20577"/>
          <ac:spMkLst>
            <pc:docMk/>
            <pc:sldMk cId="3793826369" sldId="257"/>
            <ac:spMk id="4" creationId="{4F803762-459A-46CD-BFDF-4F79C15CA106}"/>
          </ac:spMkLst>
        </pc:spChg>
        <pc:spChg chg="mod">
          <ac:chgData name="Rositsa Kostadinova Zhecheva (2009649)" userId="S::2009649@student.uwtsd.ac.uk::ad24e791-04bd-490b-ad68-acd547d97de7" providerId="AD" clId="Web-{AB8C4B45-7A7C-90E2-3742-4F4F7EBE7BE3}" dt="2021-06-17T21:16:33.491" v="18" actId="20577"/>
          <ac:spMkLst>
            <pc:docMk/>
            <pc:sldMk cId="3793826369" sldId="257"/>
            <ac:spMk id="6" creationId="{86E577A6-FFFD-4567-9701-D421E4B0AF9B}"/>
          </ac:spMkLst>
        </pc:spChg>
        <pc:spChg chg="mod">
          <ac:chgData name="Rositsa Kostadinova Zhecheva (2009649)" userId="S::2009649@student.uwtsd.ac.uk::ad24e791-04bd-490b-ad68-acd547d97de7" providerId="AD" clId="Web-{AB8C4B45-7A7C-90E2-3742-4F4F7EBE7BE3}" dt="2021-06-17T21:46:13.748" v="153" actId="14100"/>
          <ac:spMkLst>
            <pc:docMk/>
            <pc:sldMk cId="3793826369" sldId="257"/>
            <ac:spMk id="7" creationId="{10C4E00B-2F1D-4C9A-8536-0C3933127942}"/>
          </ac:spMkLst>
        </pc:spChg>
        <pc:spChg chg="add mod ord">
          <ac:chgData name="Rositsa Kostadinova Zhecheva (2009649)" userId="S::2009649@student.uwtsd.ac.uk::ad24e791-04bd-490b-ad68-acd547d97de7" providerId="AD" clId="Web-{AB8C4B45-7A7C-90E2-3742-4F4F7EBE7BE3}" dt="2021-06-17T21:35:14.867" v="103" actId="20577"/>
          <ac:spMkLst>
            <pc:docMk/>
            <pc:sldMk cId="3793826369" sldId="257"/>
            <ac:spMk id="8" creationId="{100D5DB5-3042-4436-A232-2F2ED4483876}"/>
          </ac:spMkLst>
        </pc:spChg>
        <pc:spChg chg="mod">
          <ac:chgData name="Rositsa Kostadinova Zhecheva (2009649)" userId="S::2009649@student.uwtsd.ac.uk::ad24e791-04bd-490b-ad68-acd547d97de7" providerId="AD" clId="Web-{AB8C4B45-7A7C-90E2-3742-4F4F7EBE7BE3}" dt="2021-06-17T21:46:38.530" v="156" actId="20577"/>
          <ac:spMkLst>
            <pc:docMk/>
            <pc:sldMk cId="3793826369" sldId="257"/>
            <ac:spMk id="9" creationId="{D50279E0-2BFB-4544-A7EF-5AA01C67E733}"/>
          </ac:spMkLst>
        </pc:spChg>
        <pc:spChg chg="add del">
          <ac:chgData name="Rositsa Kostadinova Zhecheva (2009649)" userId="S::2009649@student.uwtsd.ac.uk::ad24e791-04bd-490b-ad68-acd547d97de7" providerId="AD" clId="Web-{AB8C4B45-7A7C-90E2-3742-4F4F7EBE7BE3}" dt="2021-06-17T21:30:15.620" v="78"/>
          <ac:spMkLst>
            <pc:docMk/>
            <pc:sldMk cId="3793826369" sldId="257"/>
            <ac:spMk id="11" creationId="{AF747A92-21D0-47A2-95CC-742E2BCA3E16}"/>
          </ac:spMkLst>
        </pc:spChg>
        <pc:spChg chg="add mod ord">
          <ac:chgData name="Rositsa Kostadinova Zhecheva (2009649)" userId="S::2009649@student.uwtsd.ac.uk::ad24e791-04bd-490b-ad68-acd547d97de7" providerId="AD" clId="Web-{AB8C4B45-7A7C-90E2-3742-4F4F7EBE7BE3}" dt="2021-06-17T21:42:50.113" v="134"/>
          <ac:spMkLst>
            <pc:docMk/>
            <pc:sldMk cId="3793826369" sldId="257"/>
            <ac:spMk id="15" creationId="{CAC1EB71-1FDD-41D0-A348-90BC50E7A5EF}"/>
          </ac:spMkLst>
        </pc:spChg>
        <pc:spChg chg="add del mod">
          <ac:chgData name="Rositsa Kostadinova Zhecheva (2009649)" userId="S::2009649@student.uwtsd.ac.uk::ad24e791-04bd-490b-ad68-acd547d97de7" providerId="AD" clId="Web-{AB8C4B45-7A7C-90E2-3742-4F4F7EBE7BE3}" dt="2021-06-17T21:34:15.094" v="94"/>
          <ac:spMkLst>
            <pc:docMk/>
            <pc:sldMk cId="3793826369" sldId="257"/>
            <ac:spMk id="19" creationId="{B682DB12-0F50-49CC-BC2E-8DA0E4039A17}"/>
          </ac:spMkLst>
        </pc:spChg>
        <pc:spChg chg="add mod ord">
          <ac:chgData name="Rositsa Kostadinova Zhecheva (2009649)" userId="S::2009649@student.uwtsd.ac.uk::ad24e791-04bd-490b-ad68-acd547d97de7" providerId="AD" clId="Web-{AB8C4B45-7A7C-90E2-3742-4F4F7EBE7BE3}" dt="2021-06-17T21:47:05.452" v="158" actId="20577"/>
          <ac:spMkLst>
            <pc:docMk/>
            <pc:sldMk cId="3793826369" sldId="257"/>
            <ac:spMk id="20" creationId="{0DA8987E-926E-486D-B1F0-60F7005E4E05}"/>
          </ac:spMkLst>
        </pc:spChg>
        <pc:spChg chg="add del mod">
          <ac:chgData name="Rositsa Kostadinova Zhecheva (2009649)" userId="S::2009649@student.uwtsd.ac.uk::ad24e791-04bd-490b-ad68-acd547d97de7" providerId="AD" clId="Web-{AB8C4B45-7A7C-90E2-3742-4F4F7EBE7BE3}" dt="2021-06-17T21:42:23.518" v="132"/>
          <ac:spMkLst>
            <pc:docMk/>
            <pc:sldMk cId="3793826369" sldId="257"/>
            <ac:spMk id="21" creationId="{7FFA2C02-8886-4A7F-ACEA-223593E57692}"/>
          </ac:spMkLst>
        </pc:spChg>
      </pc:sldChg>
      <pc:sldChg chg="addSp modSp mod setBg">
        <pc:chgData name="Rositsa Kostadinova Zhecheva (2009649)" userId="S::2009649@student.uwtsd.ac.uk::ad24e791-04bd-490b-ad68-acd547d97de7" providerId="AD" clId="Web-{AB8C4B45-7A7C-90E2-3742-4F4F7EBE7BE3}" dt="2021-06-17T22:01:31.538" v="318"/>
        <pc:sldMkLst>
          <pc:docMk/>
          <pc:sldMk cId="1033463712" sldId="258"/>
        </pc:sldMkLst>
        <pc:spChg chg="mod">
          <ac:chgData name="Rositsa Kostadinova Zhecheva (2009649)" userId="S::2009649@student.uwtsd.ac.uk::ad24e791-04bd-490b-ad68-acd547d97de7" providerId="AD" clId="Web-{AB8C4B45-7A7C-90E2-3742-4F4F7EBE7BE3}" dt="2021-06-17T21:52:28.947" v="231" actId="14100"/>
          <ac:spMkLst>
            <pc:docMk/>
            <pc:sldMk cId="1033463712" sldId="258"/>
            <ac:spMk id="2" creationId="{112D751E-BE11-40F8-8EDC-4772BD3611CD}"/>
          </ac:spMkLst>
        </pc:spChg>
        <pc:spChg chg="add mod">
          <ac:chgData name="Rositsa Kostadinova Zhecheva (2009649)" userId="S::2009649@student.uwtsd.ac.uk::ad24e791-04bd-490b-ad68-acd547d97de7" providerId="AD" clId="Web-{AB8C4B45-7A7C-90E2-3742-4F4F7EBE7BE3}" dt="2021-06-17T21:51:51.806" v="225" actId="1076"/>
          <ac:spMkLst>
            <pc:docMk/>
            <pc:sldMk cId="1033463712" sldId="258"/>
            <ac:spMk id="3" creationId="{0A1E2FF1-4D63-4774-B712-80E62FCF17A1}"/>
          </ac:spMkLst>
        </pc:spChg>
      </pc:sldChg>
      <pc:sldChg chg="addSp delSp modSp">
        <pc:chgData name="Rositsa Kostadinova Zhecheva (2009649)" userId="S::2009649@student.uwtsd.ac.uk::ad24e791-04bd-490b-ad68-acd547d97de7" providerId="AD" clId="Web-{AB8C4B45-7A7C-90E2-3742-4F4F7EBE7BE3}" dt="2021-06-17T22:07:58.349" v="356"/>
        <pc:sldMkLst>
          <pc:docMk/>
          <pc:sldMk cId="1803151831" sldId="259"/>
        </pc:sldMkLst>
        <pc:spChg chg="add mod ord">
          <ac:chgData name="Rositsa Kostadinova Zhecheva (2009649)" userId="S::2009649@student.uwtsd.ac.uk::ad24e791-04bd-490b-ad68-acd547d97de7" providerId="AD" clId="Web-{AB8C4B45-7A7C-90E2-3742-4F4F7EBE7BE3}" dt="2021-06-17T22:07:58.349" v="356"/>
          <ac:spMkLst>
            <pc:docMk/>
            <pc:sldMk cId="1803151831" sldId="259"/>
            <ac:spMk id="2" creationId="{5274D541-1940-452D-B378-E8FF87ED623C}"/>
          </ac:spMkLst>
        </pc:spChg>
        <pc:spChg chg="mod ord">
          <ac:chgData name="Rositsa Kostadinova Zhecheva (2009649)" userId="S::2009649@student.uwtsd.ac.uk::ad24e791-04bd-490b-ad68-acd547d97de7" providerId="AD" clId="Web-{AB8C4B45-7A7C-90E2-3742-4F4F7EBE7BE3}" dt="2021-06-17T22:07:58.349" v="356"/>
          <ac:spMkLst>
            <pc:docMk/>
            <pc:sldMk cId="1803151831" sldId="259"/>
            <ac:spMk id="3" creationId="{20B6CA2A-552C-42C4-AC8C-32279D8FB36C}"/>
          </ac:spMkLst>
        </pc:spChg>
        <pc:spChg chg="del">
          <ac:chgData name="Rositsa Kostadinova Zhecheva (2009649)" userId="S::2009649@student.uwtsd.ac.uk::ad24e791-04bd-490b-ad68-acd547d97de7" providerId="AD" clId="Web-{AB8C4B45-7A7C-90E2-3742-4F4F7EBE7BE3}" dt="2021-06-17T22:07:28.630" v="351"/>
          <ac:spMkLst>
            <pc:docMk/>
            <pc:sldMk cId="1803151831" sldId="259"/>
            <ac:spMk id="9" creationId="{3B854194-185D-494D-905C-7C7CB2E30F6E}"/>
          </ac:spMkLst>
        </pc:spChg>
        <pc:spChg chg="del">
          <ac:chgData name="Rositsa Kostadinova Zhecheva (2009649)" userId="S::2009649@student.uwtsd.ac.uk::ad24e791-04bd-490b-ad68-acd547d97de7" providerId="AD" clId="Web-{AB8C4B45-7A7C-90E2-3742-4F4F7EBE7BE3}" dt="2021-06-17T22:07:28.630" v="351"/>
          <ac:spMkLst>
            <pc:docMk/>
            <pc:sldMk cId="1803151831" sldId="259"/>
            <ac:spMk id="11" creationId="{B4F5FA0D-0104-4987-8241-EFF7C85B88DE}"/>
          </ac:spMkLst>
        </pc:spChg>
        <pc:spChg chg="add del">
          <ac:chgData name="Rositsa Kostadinova Zhecheva (2009649)" userId="S::2009649@student.uwtsd.ac.uk::ad24e791-04bd-490b-ad68-acd547d97de7" providerId="AD" clId="Web-{AB8C4B45-7A7C-90E2-3742-4F4F7EBE7BE3}" dt="2021-06-17T22:07:58.349" v="355"/>
          <ac:spMkLst>
            <pc:docMk/>
            <pc:sldMk cId="1803151831" sldId="259"/>
            <ac:spMk id="14" creationId="{FF9B822F-893E-44C8-963C-64F50ACECBB2}"/>
          </ac:spMkLst>
        </pc:spChg>
        <pc:spChg chg="add del">
          <ac:chgData name="Rositsa Kostadinova Zhecheva (2009649)" userId="S::2009649@student.uwtsd.ac.uk::ad24e791-04bd-490b-ad68-acd547d97de7" providerId="AD" clId="Web-{AB8C4B45-7A7C-90E2-3742-4F4F7EBE7BE3}" dt="2021-06-17T22:07:58.349" v="355"/>
          <ac:spMkLst>
            <pc:docMk/>
            <pc:sldMk cId="1803151831" sldId="259"/>
            <ac:spMk id="15" creationId="{EBF87945-A001-489F-9D9B-7D9435F0B9CA}"/>
          </ac:spMkLst>
        </pc:spChg>
        <pc:spChg chg="add">
          <ac:chgData name="Rositsa Kostadinova Zhecheva (2009649)" userId="S::2009649@student.uwtsd.ac.uk::ad24e791-04bd-490b-ad68-acd547d97de7" providerId="AD" clId="Web-{AB8C4B45-7A7C-90E2-3742-4F4F7EBE7BE3}" dt="2021-06-17T22:07:58.349" v="356"/>
          <ac:spMkLst>
            <pc:docMk/>
            <pc:sldMk cId="1803151831" sldId="259"/>
            <ac:spMk id="16" creationId="{3CD9DF72-87A3-404E-A828-84CBF11A8303}"/>
          </ac:spMkLst>
        </pc:spChg>
        <pc:picChg chg="add mod ord">
          <ac:chgData name="Rositsa Kostadinova Zhecheva (2009649)" userId="S::2009649@student.uwtsd.ac.uk::ad24e791-04bd-490b-ad68-acd547d97de7" providerId="AD" clId="Web-{AB8C4B45-7A7C-90E2-3742-4F4F7EBE7BE3}" dt="2021-06-17T22:07:58.349" v="356"/>
          <ac:picMkLst>
            <pc:docMk/>
            <pc:sldMk cId="1803151831" sldId="259"/>
            <ac:picMk id="4" creationId="{BC540E21-F96A-4FDC-BEBD-63377C41D871}"/>
          </ac:picMkLst>
        </pc:picChg>
        <pc:picChg chg="del">
          <ac:chgData name="Rositsa Kostadinova Zhecheva (2009649)" userId="S::2009649@student.uwtsd.ac.uk::ad24e791-04bd-490b-ad68-acd547d97de7" providerId="AD" clId="Web-{AB8C4B45-7A7C-90E2-3742-4F4F7EBE7BE3}" dt="2021-06-17T22:07:28.630" v="351"/>
          <ac:picMkLst>
            <pc:docMk/>
            <pc:sldMk cId="1803151831" sldId="259"/>
            <ac:picMk id="13" creationId="{2897127E-6CEF-446C-BE87-93B7C46E49D1}"/>
          </ac:picMkLst>
        </pc:picChg>
        <pc:cxnChg chg="add">
          <ac:chgData name="Rositsa Kostadinova Zhecheva (2009649)" userId="S::2009649@student.uwtsd.ac.uk::ad24e791-04bd-490b-ad68-acd547d97de7" providerId="AD" clId="Web-{AB8C4B45-7A7C-90E2-3742-4F4F7EBE7BE3}" dt="2021-06-17T22:07:58.349" v="356"/>
          <ac:cxnSpMkLst>
            <pc:docMk/>
            <pc:sldMk cId="1803151831" sldId="259"/>
            <ac:cxnSpMk id="17" creationId="{20E3A342-4D61-4E3F-AF90-1AB42AEB96CC}"/>
          </ac:cxnSpMkLst>
        </pc:cxnChg>
      </pc:sldChg>
      <pc:sldChg chg="addSp modSp new mod setBg">
        <pc:chgData name="Rositsa Kostadinova Zhecheva (2009649)" userId="S::2009649@student.uwtsd.ac.uk::ad24e791-04bd-490b-ad68-acd547d97de7" providerId="AD" clId="Web-{AB8C4B45-7A7C-90E2-3742-4F4F7EBE7BE3}" dt="2021-06-17T22:02:02.132" v="320"/>
        <pc:sldMkLst>
          <pc:docMk/>
          <pc:sldMk cId="3507250377" sldId="260"/>
        </pc:sldMkLst>
        <pc:spChg chg="add mod">
          <ac:chgData name="Rositsa Kostadinova Zhecheva (2009649)" userId="S::2009649@student.uwtsd.ac.uk::ad24e791-04bd-490b-ad68-acd547d97de7" providerId="AD" clId="Web-{AB8C4B45-7A7C-90E2-3742-4F4F7EBE7BE3}" dt="2021-06-17T21:56:49.188" v="270" actId="20577"/>
          <ac:spMkLst>
            <pc:docMk/>
            <pc:sldMk cId="3507250377" sldId="260"/>
            <ac:spMk id="2" creationId="{470A5DB3-88D6-486B-A30F-76E69C2187C7}"/>
          </ac:spMkLst>
        </pc:spChg>
      </pc:sldChg>
      <pc:sldChg chg="addSp modSp new mod setBg">
        <pc:chgData name="Rositsa Kostadinova Zhecheva (2009649)" userId="S::2009649@student.uwtsd.ac.uk::ad24e791-04bd-490b-ad68-acd547d97de7" providerId="AD" clId="Web-{AB8C4B45-7A7C-90E2-3742-4F4F7EBE7BE3}" dt="2021-06-17T22:02:10.070" v="321"/>
        <pc:sldMkLst>
          <pc:docMk/>
          <pc:sldMk cId="3720490071" sldId="261"/>
        </pc:sldMkLst>
        <pc:spChg chg="add mod">
          <ac:chgData name="Rositsa Kostadinova Zhecheva (2009649)" userId="S::2009649@student.uwtsd.ac.uk::ad24e791-04bd-490b-ad68-acd547d97de7" providerId="AD" clId="Web-{AB8C4B45-7A7C-90E2-3742-4F4F7EBE7BE3}" dt="2021-06-17T21:59:40.504" v="314" actId="1076"/>
          <ac:spMkLst>
            <pc:docMk/>
            <pc:sldMk cId="3720490071" sldId="261"/>
            <ac:spMk id="2" creationId="{D7588D67-90BA-4FC5-B163-D7F72F34EB76}"/>
          </ac:spMkLst>
        </pc:spChg>
      </pc:sldChg>
    </pc:docChg>
  </pc:docChgLst>
  <pc:docChgLst>
    <pc:chgData name="Rositsa Kostadinova Zhecheva (2009649)" userId="S::2009649@student.uwtsd.ac.uk::ad24e791-04bd-490b-ad68-acd547d97de7" providerId="AD" clId="Web-{E5988E2E-F547-3C66-866C-4D29AF5AC95B}"/>
    <pc:docChg chg="modSld">
      <pc:chgData name="Rositsa Kostadinova Zhecheva (2009649)" userId="S::2009649@student.uwtsd.ac.uk::ad24e791-04bd-490b-ad68-acd547d97de7" providerId="AD" clId="Web-{E5988E2E-F547-3C66-866C-4D29AF5AC95B}" dt="2021-06-11T14:24:38.151" v="181" actId="20577"/>
      <pc:docMkLst>
        <pc:docMk/>
      </pc:docMkLst>
      <pc:sldChg chg="addSp delSp modSp mod setBg">
        <pc:chgData name="Rositsa Kostadinova Zhecheva (2009649)" userId="S::2009649@student.uwtsd.ac.uk::ad24e791-04bd-490b-ad68-acd547d97de7" providerId="AD" clId="Web-{E5988E2E-F547-3C66-866C-4D29AF5AC95B}" dt="2021-06-11T14:24:38.151" v="181" actId="20577"/>
        <pc:sldMkLst>
          <pc:docMk/>
          <pc:sldMk cId="3793826369" sldId="257"/>
        </pc:sldMkLst>
        <pc:spChg chg="ord">
          <ac:chgData name="Rositsa Kostadinova Zhecheva (2009649)" userId="S::2009649@student.uwtsd.ac.uk::ad24e791-04bd-490b-ad68-acd547d97de7" providerId="AD" clId="Web-{E5988E2E-F547-3C66-866C-4D29AF5AC95B}" dt="2021-06-11T13:54:08.768" v="6"/>
          <ac:spMkLst>
            <pc:docMk/>
            <pc:sldMk cId="3793826369" sldId="257"/>
            <ac:spMk id="2" creationId="{6B153814-FAE4-4DB5-8985-1218787BD774}"/>
          </ac:spMkLst>
        </pc:spChg>
        <pc:spChg chg="mod">
          <ac:chgData name="Rositsa Kostadinova Zhecheva (2009649)" userId="S::2009649@student.uwtsd.ac.uk::ad24e791-04bd-490b-ad68-acd547d97de7" providerId="AD" clId="Web-{E5988E2E-F547-3C66-866C-4D29AF5AC95B}" dt="2021-06-11T14:11:05.859" v="122" actId="14100"/>
          <ac:spMkLst>
            <pc:docMk/>
            <pc:sldMk cId="3793826369" sldId="257"/>
            <ac:spMk id="3" creationId="{A41C1743-436D-44C6-AB5A-895B4103C443}"/>
          </ac:spMkLst>
        </pc:spChg>
        <pc:spChg chg="mod">
          <ac:chgData name="Rositsa Kostadinova Zhecheva (2009649)" userId="S::2009649@student.uwtsd.ac.uk::ad24e791-04bd-490b-ad68-acd547d97de7" providerId="AD" clId="Web-{E5988E2E-F547-3C66-866C-4D29AF5AC95B}" dt="2021-06-11T14:15:29.191" v="134"/>
          <ac:spMkLst>
            <pc:docMk/>
            <pc:sldMk cId="3793826369" sldId="257"/>
            <ac:spMk id="4" creationId="{4F803762-459A-46CD-BFDF-4F79C15CA106}"/>
          </ac:spMkLst>
        </pc:spChg>
        <pc:spChg chg="add mod">
          <ac:chgData name="Rositsa Kostadinova Zhecheva (2009649)" userId="S::2009649@student.uwtsd.ac.uk::ad24e791-04bd-490b-ad68-acd547d97de7" providerId="AD" clId="Web-{E5988E2E-F547-3C66-866C-4D29AF5AC95B}" dt="2021-06-11T14:16:27.129" v="138" actId="14100"/>
          <ac:spMkLst>
            <pc:docMk/>
            <pc:sldMk cId="3793826369" sldId="257"/>
            <ac:spMk id="6" creationId="{86E577A6-FFFD-4567-9701-D421E4B0AF9B}"/>
          </ac:spMkLst>
        </pc:spChg>
        <pc:spChg chg="add mod">
          <ac:chgData name="Rositsa Kostadinova Zhecheva (2009649)" userId="S::2009649@student.uwtsd.ac.uk::ad24e791-04bd-490b-ad68-acd547d97de7" providerId="AD" clId="Web-{E5988E2E-F547-3C66-866C-4D29AF5AC95B}" dt="2021-06-11T14:24:38.151" v="181" actId="20577"/>
          <ac:spMkLst>
            <pc:docMk/>
            <pc:sldMk cId="3793826369" sldId="257"/>
            <ac:spMk id="7" creationId="{10C4E00B-2F1D-4C9A-8536-0C3933127942}"/>
          </ac:spMkLst>
        </pc:spChg>
        <pc:spChg chg="add del mod">
          <ac:chgData name="Rositsa Kostadinova Zhecheva (2009649)" userId="S::2009649@student.uwtsd.ac.uk::ad24e791-04bd-490b-ad68-acd547d97de7" providerId="AD" clId="Web-{E5988E2E-F547-3C66-866C-4D29AF5AC95B}" dt="2021-06-11T14:00:41.882" v="56"/>
          <ac:spMkLst>
            <pc:docMk/>
            <pc:sldMk cId="3793826369" sldId="257"/>
            <ac:spMk id="8" creationId="{129B1B30-FCA9-4415-A863-A1B8414F0C1C}"/>
          </ac:spMkLst>
        </pc:spChg>
        <pc:spChg chg="add mod">
          <ac:chgData name="Rositsa Kostadinova Zhecheva (2009649)" userId="S::2009649@student.uwtsd.ac.uk::ad24e791-04bd-490b-ad68-acd547d97de7" providerId="AD" clId="Web-{E5988E2E-F547-3C66-866C-4D29AF5AC95B}" dt="2021-06-11T14:24:06.494" v="175" actId="20577"/>
          <ac:spMkLst>
            <pc:docMk/>
            <pc:sldMk cId="3793826369" sldId="257"/>
            <ac:spMk id="9" creationId="{D50279E0-2BFB-4544-A7EF-5AA01C67E733}"/>
          </ac:spMkLst>
        </pc:spChg>
        <pc:spChg chg="add">
          <ac:chgData name="Rositsa Kostadinova Zhecheva (2009649)" userId="S::2009649@student.uwtsd.ac.uk::ad24e791-04bd-490b-ad68-acd547d97de7" providerId="AD" clId="Web-{E5988E2E-F547-3C66-866C-4D29AF5AC95B}" dt="2021-06-11T13:54:08.768" v="6"/>
          <ac:spMkLst>
            <pc:docMk/>
            <pc:sldMk cId="3793826369" sldId="257"/>
            <ac:spMk id="10" creationId="{2B566528-1B12-4246-9431-5C2D7D081168}"/>
          </ac:spMkLst>
        </pc:spChg>
        <pc:spChg chg="add del">
          <ac:chgData name="Rositsa Kostadinova Zhecheva (2009649)" userId="S::2009649@student.uwtsd.ac.uk::ad24e791-04bd-490b-ad68-acd547d97de7" providerId="AD" clId="Web-{E5988E2E-F547-3C66-866C-4D29AF5AC95B}" dt="2021-06-11T14:04:42.448" v="89"/>
          <ac:spMkLst>
            <pc:docMk/>
            <pc:sldMk cId="3793826369" sldId="257"/>
            <ac:spMk id="11" creationId="{C4E0E842-6BC9-4CF1-B472-A925BE6E6678}"/>
          </ac:spMkLst>
        </pc:spChg>
        <pc:spChg chg="add del">
          <ac:chgData name="Rositsa Kostadinova Zhecheva (2009649)" userId="S::2009649@student.uwtsd.ac.uk::ad24e791-04bd-490b-ad68-acd547d97de7" providerId="AD" clId="Web-{E5988E2E-F547-3C66-866C-4D29AF5AC95B}" dt="2021-06-11T14:04:35.448" v="88"/>
          <ac:spMkLst>
            <pc:docMk/>
            <pc:sldMk cId="3793826369" sldId="257"/>
            <ac:spMk id="15" creationId="{9435A44D-BA84-48E1-922E-DC3E9785DFB9}"/>
          </ac:spMkLst>
        </pc:spChg>
        <pc:spChg chg="add mod">
          <ac:chgData name="Rositsa Kostadinova Zhecheva (2009649)" userId="S::2009649@student.uwtsd.ac.uk::ad24e791-04bd-490b-ad68-acd547d97de7" providerId="AD" clId="Web-{E5988E2E-F547-3C66-866C-4D29AF5AC95B}" dt="2021-06-11T14:15:04.722" v="133" actId="20577"/>
          <ac:spMkLst>
            <pc:docMk/>
            <pc:sldMk cId="3793826369" sldId="257"/>
            <ac:spMk id="19" creationId="{B682DB12-0F50-49CC-BC2E-8DA0E4039A17}"/>
          </ac:spMkLst>
        </pc:spChg>
        <pc:spChg chg="add del mod">
          <ac:chgData name="Rositsa Kostadinova Zhecheva (2009649)" userId="S::2009649@student.uwtsd.ac.uk::ad24e791-04bd-490b-ad68-acd547d97de7" providerId="AD" clId="Web-{E5988E2E-F547-3C66-866C-4D29AF5AC95B}" dt="2021-06-11T14:08:55.483" v="116"/>
          <ac:spMkLst>
            <pc:docMk/>
            <pc:sldMk cId="3793826369" sldId="257"/>
            <ac:spMk id="20" creationId="{274167BC-C55A-4E96-B359-D680C39CB3AC}"/>
          </ac:spMkLst>
        </pc:spChg>
        <pc:grpChg chg="add">
          <ac:chgData name="Rositsa Kostadinova Zhecheva (2009649)" userId="S::2009649@student.uwtsd.ac.uk::ad24e791-04bd-490b-ad68-acd547d97de7" providerId="AD" clId="Web-{E5988E2E-F547-3C66-866C-4D29AF5AC95B}" dt="2021-06-11T13:54:08.768" v="6"/>
          <ac:grpSpMkLst>
            <pc:docMk/>
            <pc:sldMk cId="3793826369" sldId="257"/>
            <ac:grpSpMk id="12" creationId="{828A5161-06F1-46CF-8AD7-844680A59E13}"/>
          </ac:grpSpMkLst>
        </pc:grpChg>
        <pc:grpChg chg="add">
          <ac:chgData name="Rositsa Kostadinova Zhecheva (2009649)" userId="S::2009649@student.uwtsd.ac.uk::ad24e791-04bd-490b-ad68-acd547d97de7" providerId="AD" clId="Web-{E5988E2E-F547-3C66-866C-4D29AF5AC95B}" dt="2021-06-11T13:54:08.768" v="6"/>
          <ac:grpSpMkLst>
            <pc:docMk/>
            <pc:sldMk cId="3793826369" sldId="257"/>
            <ac:grpSpMk id="16" creationId="{5995D10D-E9C9-47DB-AE7E-801FEF38F5C9}"/>
          </ac:grpSpMkLst>
        </pc:grpChg>
        <pc:picChg chg="add del mod">
          <ac:chgData name="Rositsa Kostadinova Zhecheva (2009649)" userId="S::2009649@student.uwtsd.ac.uk::ad24e791-04bd-490b-ad68-acd547d97de7" providerId="AD" clId="Web-{E5988E2E-F547-3C66-866C-4D29AF5AC95B}" dt="2021-06-11T14:11:10.328" v="123" actId="1076"/>
          <ac:picMkLst>
            <pc:docMk/>
            <pc:sldMk cId="3793826369" sldId="257"/>
            <ac:picMk id="5" creationId="{1AFA652D-FCBF-4398-9667-BA3C521A644E}"/>
          </ac:picMkLst>
        </pc:picChg>
        <pc:picChg chg="add del mod">
          <ac:chgData name="Rositsa Kostadinova Zhecheva (2009649)" userId="S::2009649@student.uwtsd.ac.uk::ad24e791-04bd-490b-ad68-acd547d97de7" providerId="AD" clId="Web-{E5988E2E-F547-3C66-866C-4D29AF5AC95B}" dt="2021-06-11T14:08:38.670" v="114"/>
          <ac:picMkLst>
            <pc:docMk/>
            <pc:sldMk cId="3793826369" sldId="257"/>
            <ac:picMk id="21" creationId="{BF30059E-13F7-40DD-B810-4E773D334286}"/>
          </ac:picMkLst>
        </pc:picChg>
      </pc:sldChg>
    </pc:docChg>
  </pc:docChgLst>
  <pc:docChgLst>
    <pc:chgData name="Rositsa Kostadinova Zhecheva (2009649)" userId="S::2009649@student.uwtsd.ac.uk::ad24e791-04bd-490b-ad68-acd547d97de7" providerId="AD" clId="Web-{E65ECFB4-0F64-258A-AC03-12A3B6521EF8}"/>
    <pc:docChg chg="modSld">
      <pc:chgData name="Rositsa Kostadinova Zhecheva (2009649)" userId="S::2009649@student.uwtsd.ac.uk::ad24e791-04bd-490b-ad68-acd547d97de7" providerId="AD" clId="Web-{E65ECFB4-0F64-258A-AC03-12A3B6521EF8}" dt="2021-06-15T17:22:14.511" v="11" actId="20577"/>
      <pc:docMkLst>
        <pc:docMk/>
      </pc:docMkLst>
      <pc:sldChg chg="modSp">
        <pc:chgData name="Rositsa Kostadinova Zhecheva (2009649)" userId="S::2009649@student.uwtsd.ac.uk::ad24e791-04bd-490b-ad68-acd547d97de7" providerId="AD" clId="Web-{E65ECFB4-0F64-258A-AC03-12A3B6521EF8}" dt="2021-06-15T17:22:14.511" v="11" actId="20577"/>
        <pc:sldMkLst>
          <pc:docMk/>
          <pc:sldMk cId="1033463712" sldId="258"/>
        </pc:sldMkLst>
        <pc:spChg chg="mod">
          <ac:chgData name="Rositsa Kostadinova Zhecheva (2009649)" userId="S::2009649@student.uwtsd.ac.uk::ad24e791-04bd-490b-ad68-acd547d97de7" providerId="AD" clId="Web-{E65ECFB4-0F64-258A-AC03-12A3B6521EF8}" dt="2021-06-15T17:22:14.511" v="11" actId="20577"/>
          <ac:spMkLst>
            <pc:docMk/>
            <pc:sldMk cId="1033463712" sldId="258"/>
            <ac:spMk id="2" creationId="{112D751E-BE11-40F8-8EDC-4772BD3611CD}"/>
          </ac:spMkLst>
        </pc:spChg>
      </pc:sldChg>
    </pc:docChg>
  </pc:docChgLst>
  <pc:docChgLst>
    <pc:chgData name="Rositsa Kostadinova Zhecheva (2009649)" userId="S::2009649@student.uwtsd.ac.uk::ad24e791-04bd-490b-ad68-acd547d97de7" providerId="AD" clId="Web-{8807FFC6-A53C-B180-59BC-3A3FC71C3D2D}"/>
    <pc:docChg chg="addSld modSld sldOrd">
      <pc:chgData name="Rositsa Kostadinova Zhecheva (2009649)" userId="S::2009649@student.uwtsd.ac.uk::ad24e791-04bd-490b-ad68-acd547d97de7" providerId="AD" clId="Web-{8807FFC6-A53C-B180-59BC-3A3FC71C3D2D}" dt="2021-06-17T14:23:35.637" v="60" actId="20577"/>
      <pc:docMkLst>
        <pc:docMk/>
      </pc:docMkLst>
      <pc:sldChg chg="ord">
        <pc:chgData name="Rositsa Kostadinova Zhecheva (2009649)" userId="S::2009649@student.uwtsd.ac.uk::ad24e791-04bd-490b-ad68-acd547d97de7" providerId="AD" clId="Web-{8807FFC6-A53C-B180-59BC-3A3FC71C3D2D}" dt="2021-06-17T14:18:00.621" v="1"/>
        <pc:sldMkLst>
          <pc:docMk/>
          <pc:sldMk cId="3793826369" sldId="257"/>
        </pc:sldMkLst>
      </pc:sldChg>
      <pc:sldChg chg="addSp delSp modSp new mod setBg">
        <pc:chgData name="Rositsa Kostadinova Zhecheva (2009649)" userId="S::2009649@student.uwtsd.ac.uk::ad24e791-04bd-490b-ad68-acd547d97de7" providerId="AD" clId="Web-{8807FFC6-A53C-B180-59BC-3A3FC71C3D2D}" dt="2021-06-17T14:23:35.637" v="60" actId="20577"/>
        <pc:sldMkLst>
          <pc:docMk/>
          <pc:sldMk cId="1803151831" sldId="259"/>
        </pc:sldMkLst>
        <pc:spChg chg="add del mod">
          <ac:chgData name="Rositsa Kostadinova Zhecheva (2009649)" userId="S::2009649@student.uwtsd.ac.uk::ad24e791-04bd-490b-ad68-acd547d97de7" providerId="AD" clId="Web-{8807FFC6-A53C-B180-59BC-3A3FC71C3D2D}" dt="2021-06-17T14:23:35.637" v="60" actId="20577"/>
          <ac:spMkLst>
            <pc:docMk/>
            <pc:sldMk cId="1803151831" sldId="259"/>
            <ac:spMk id="3" creationId="{20B6CA2A-552C-42C4-AC8C-32279D8FB36C}"/>
          </ac:spMkLst>
        </pc:spChg>
        <pc:spChg chg="add del mod">
          <ac:chgData name="Rositsa Kostadinova Zhecheva (2009649)" userId="S::2009649@student.uwtsd.ac.uk::ad24e791-04bd-490b-ad68-acd547d97de7" providerId="AD" clId="Web-{8807FFC6-A53C-B180-59BC-3A3FC71C3D2D}" dt="2021-06-17T14:19:47.704" v="12"/>
          <ac:spMkLst>
            <pc:docMk/>
            <pc:sldMk cId="1803151831" sldId="259"/>
            <ac:spMk id="4" creationId="{09ED77B7-71BB-48BC-8027-12E144EB8408}"/>
          </ac:spMkLst>
        </pc:spChg>
        <pc:spChg chg="add del">
          <ac:chgData name="Rositsa Kostadinova Zhecheva (2009649)" userId="S::2009649@student.uwtsd.ac.uk::ad24e791-04bd-490b-ad68-acd547d97de7" providerId="AD" clId="Web-{8807FFC6-A53C-B180-59BC-3A3FC71C3D2D}" dt="2021-06-17T14:21:02.942" v="19"/>
          <ac:spMkLst>
            <pc:docMk/>
            <pc:sldMk cId="1803151831" sldId="259"/>
            <ac:spMk id="5" creationId="{4BC99CB9-DDAD-44A2-8A1C-E3AF4E72DF5C}"/>
          </ac:spMkLst>
        </pc:spChg>
        <pc:spChg chg="add del">
          <ac:chgData name="Rositsa Kostadinova Zhecheva (2009649)" userId="S::2009649@student.uwtsd.ac.uk::ad24e791-04bd-490b-ad68-acd547d97de7" providerId="AD" clId="Web-{8807FFC6-A53C-B180-59BC-3A3FC71C3D2D}" dt="2021-06-17T14:21:02.942" v="19"/>
          <ac:spMkLst>
            <pc:docMk/>
            <pc:sldMk cId="1803151831" sldId="259"/>
            <ac:spMk id="6" creationId="{64053CBF-3932-45FF-8285-EE5146085F3A}"/>
          </ac:spMkLst>
        </pc:spChg>
        <pc:spChg chg="add del">
          <ac:chgData name="Rositsa Kostadinova Zhecheva (2009649)" userId="S::2009649@student.uwtsd.ac.uk::ad24e791-04bd-490b-ad68-acd547d97de7" providerId="AD" clId="Web-{8807FFC6-A53C-B180-59BC-3A3FC71C3D2D}" dt="2021-06-17T14:20:32.222" v="17"/>
          <ac:spMkLst>
            <pc:docMk/>
            <pc:sldMk cId="1803151831" sldId="259"/>
            <ac:spMk id="8" creationId="{3B854194-185D-494D-905C-7C7CB2E30F6E}"/>
          </ac:spMkLst>
        </pc:spChg>
        <pc:spChg chg="add">
          <ac:chgData name="Rositsa Kostadinova Zhecheva (2009649)" userId="S::2009649@student.uwtsd.ac.uk::ad24e791-04bd-490b-ad68-acd547d97de7" providerId="AD" clId="Web-{8807FFC6-A53C-B180-59BC-3A3FC71C3D2D}" dt="2021-06-17T14:21:02.958" v="20"/>
          <ac:spMkLst>
            <pc:docMk/>
            <pc:sldMk cId="1803151831" sldId="259"/>
            <ac:spMk id="9" creationId="{3B854194-185D-494D-905C-7C7CB2E30F6E}"/>
          </ac:spMkLst>
        </pc:spChg>
        <pc:spChg chg="add del">
          <ac:chgData name="Rositsa Kostadinova Zhecheva (2009649)" userId="S::2009649@student.uwtsd.ac.uk::ad24e791-04bd-490b-ad68-acd547d97de7" providerId="AD" clId="Web-{8807FFC6-A53C-B180-59BC-3A3FC71C3D2D}" dt="2021-06-17T14:20:32.222" v="17"/>
          <ac:spMkLst>
            <pc:docMk/>
            <pc:sldMk cId="1803151831" sldId="259"/>
            <ac:spMk id="10" creationId="{B4F5FA0D-0104-4987-8241-EFF7C85B88DE}"/>
          </ac:spMkLst>
        </pc:spChg>
        <pc:spChg chg="add">
          <ac:chgData name="Rositsa Kostadinova Zhecheva (2009649)" userId="S::2009649@student.uwtsd.ac.uk::ad24e791-04bd-490b-ad68-acd547d97de7" providerId="AD" clId="Web-{8807FFC6-A53C-B180-59BC-3A3FC71C3D2D}" dt="2021-06-17T14:21:02.958" v="20"/>
          <ac:spMkLst>
            <pc:docMk/>
            <pc:sldMk cId="1803151831" sldId="259"/>
            <ac:spMk id="11" creationId="{B4F5FA0D-0104-4987-8241-EFF7C85B88DE}"/>
          </ac:spMkLst>
        </pc:spChg>
        <pc:grpChg chg="add del">
          <ac:chgData name="Rositsa Kostadinova Zhecheva (2009649)" userId="S::2009649@student.uwtsd.ac.uk::ad24e791-04bd-490b-ad68-acd547d97de7" providerId="AD" clId="Web-{8807FFC6-A53C-B180-59BC-3A3FC71C3D2D}" dt="2021-06-17T14:21:02.942" v="19"/>
          <ac:grpSpMkLst>
            <pc:docMk/>
            <pc:sldMk cId="1803151831" sldId="259"/>
            <ac:grpSpMk id="7" creationId="{2E751C04-BEA6-446B-A678-9C74819EBD4C}"/>
          </ac:grpSpMkLst>
        </pc:grpChg>
        <pc:grpChg chg="add del">
          <ac:chgData name="Rositsa Kostadinova Zhecheva (2009649)" userId="S::2009649@student.uwtsd.ac.uk::ad24e791-04bd-490b-ad68-acd547d97de7" providerId="AD" clId="Web-{8807FFC6-A53C-B180-59BC-3A3FC71C3D2D}" dt="2021-06-17T14:21:02.942" v="19"/>
          <ac:grpSpMkLst>
            <pc:docMk/>
            <pc:sldMk cId="1803151831" sldId="259"/>
            <ac:grpSpMk id="18" creationId="{B63ACBA3-DEFD-4C6D-BBA0-64468FA99C2D}"/>
          </ac:grpSpMkLst>
        </pc:grpChg>
        <pc:picChg chg="add del mod">
          <ac:chgData name="Rositsa Kostadinova Zhecheva (2009649)" userId="S::2009649@student.uwtsd.ac.uk::ad24e791-04bd-490b-ad68-acd547d97de7" providerId="AD" clId="Web-{8807FFC6-A53C-B180-59BC-3A3FC71C3D2D}" dt="2021-06-17T14:19:34.219" v="9"/>
          <ac:picMkLst>
            <pc:docMk/>
            <pc:sldMk cId="1803151831" sldId="259"/>
            <ac:picMk id="2" creationId="{90295DAA-0D79-4620-8EFC-7530A32D5C8F}"/>
          </ac:picMkLst>
        </pc:picChg>
        <pc:picChg chg="add del">
          <ac:chgData name="Rositsa Kostadinova Zhecheva (2009649)" userId="S::2009649@student.uwtsd.ac.uk::ad24e791-04bd-490b-ad68-acd547d97de7" providerId="AD" clId="Web-{8807FFC6-A53C-B180-59BC-3A3FC71C3D2D}" dt="2021-06-17T14:20:32.222" v="17"/>
          <ac:picMkLst>
            <pc:docMk/>
            <pc:sldMk cId="1803151831" sldId="259"/>
            <ac:picMk id="12" creationId="{2897127E-6CEF-446C-BE87-93B7C46E49D1}"/>
          </ac:picMkLst>
        </pc:picChg>
        <pc:picChg chg="add">
          <ac:chgData name="Rositsa Kostadinova Zhecheva (2009649)" userId="S::2009649@student.uwtsd.ac.uk::ad24e791-04bd-490b-ad68-acd547d97de7" providerId="AD" clId="Web-{8807FFC6-A53C-B180-59BC-3A3FC71C3D2D}" dt="2021-06-17T14:21:02.958" v="20"/>
          <ac:picMkLst>
            <pc:docMk/>
            <pc:sldMk cId="1803151831" sldId="259"/>
            <ac:picMk id="13" creationId="{2897127E-6CEF-446C-BE87-93B7C46E49D1}"/>
          </ac:picMkLst>
        </pc:pic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122363"/>
            <a:ext cx="7772400" cy="2387600"/>
          </a:xfrm>
        </p:spPr>
        <p:txBody>
          <a:bodyPr anchor="b"/>
          <a:lstStyle>
            <a:lvl1pPr algn="ctr">
              <a:defRPr sz="6000"/>
            </a:lvl1pPr>
          </a:lstStyle>
          <a:p>
            <a:r>
              <a:rPr lang="en-US" dirty="0"/>
              <a:t>Click to edit Master title style</a:t>
            </a:r>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p:cNvSpPr>
            <a:spLocks noGrp="1"/>
          </p:cNvSpPr>
          <p:nvPr>
            <p:ph type="dt" sz="half" idx="10"/>
          </p:nvPr>
        </p:nvSpPr>
        <p:spPr/>
        <p:txBody>
          <a:bodyPr/>
          <a:lstStyle/>
          <a:p>
            <a:fld id="{C764DE79-268F-4C1A-8933-263129D2AF90}" type="datetimeFigureOut">
              <a:rPr lang="en-US" dirty="0"/>
              <a:t>6/17/2021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50567696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6/17/2021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97836575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6000"/>
            </a:lvl1pPr>
          </a:lstStyle>
          <a:p>
            <a:r>
              <a:rPr lang="en-US" dirty="0"/>
              <a:t>Click to edit Master title style</a:t>
            </a:r>
          </a:p>
        </p:txBody>
      </p:sp>
      <p:sp>
        <p:nvSpPr>
          <p:cNvPr id="3" name="Text Placeholder 2"/>
          <p:cNvSpPr>
            <a:spLocks noGrp="1"/>
          </p:cNvSpPr>
          <p:nvPr>
            <p:ph type="body" idx="1"/>
          </p:nvPr>
        </p:nvSpPr>
        <p:spPr>
          <a:xfrm>
            <a:off x="623888" y="4589464"/>
            <a:ext cx="7886700" cy="1500187"/>
          </a:xfrm>
        </p:spPr>
        <p:txBody>
          <a:bodyPr/>
          <a:lstStyle>
            <a:lvl1pPr marL="0" indent="0">
              <a:buNone/>
              <a:defRPr sz="24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dirty="0"/>
              <a:t>6/17/2021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21157738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628650" y="1825625"/>
            <a:ext cx="38862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4629150" y="1825625"/>
            <a:ext cx="38862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C764DE79-268F-4C1A-8933-263129D2AF90}" type="datetimeFigureOut">
              <a:rPr lang="en-US" dirty="0"/>
              <a:t>6/17/2021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37081734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US" dirty="0"/>
              <a:t>Click to edit Master title style</a:t>
            </a:r>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C764DE79-268F-4C1A-8933-263129D2AF90}" type="datetimeFigureOut">
              <a:rPr lang="en-US" dirty="0"/>
              <a:t>6/17/2021</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8154666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C764DE79-268F-4C1A-8933-263129D2AF90}" type="datetimeFigureOut">
              <a:rPr lang="en-US" dirty="0"/>
              <a:t>6/17/2021</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79788013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6/17/2021</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30161165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dirty="0"/>
              <a:t>Click to edit Master title style</a:t>
            </a:r>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6/17/2021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95459891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dirty="0"/>
              <a:t>Click to edit Master title style</a:t>
            </a:r>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6/17/2021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68230331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Vertical Text Placeholder 2"/>
          <p:cNvSpPr>
            <a:spLocks noGrp="1"/>
          </p:cNvSpPr>
          <p:nvPr>
            <p:ph type="body" orient="vert" idx="1"/>
          </p:nvPr>
        </p:nvSpPr>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6/17/2021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75486800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US" dirty="0"/>
              <a:t>Click to edit Master title style</a:t>
            </a:r>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6/17/2021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41624097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64DE79-268F-4C1A-8933-263129D2AF90}" type="datetimeFigureOut">
              <a:rPr lang="en-US" dirty="0"/>
              <a:t>6/17/2021</a:t>
            </a:fld>
            <a:endParaRPr lang="en-US" dirty="0"/>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F63A3B-78C7-47BE-AE5E-E10140E04643}" type="slidenum">
              <a:rPr lang="en-US" dirty="0"/>
              <a:t>‹#›</a:t>
            </a:fld>
            <a:endParaRPr lang="en-US" dirty="0"/>
          </a:p>
        </p:txBody>
      </p:sp>
    </p:spTree>
    <p:extLst>
      <p:ext uri="{BB962C8B-B14F-4D97-AF65-F5344CB8AC3E}">
        <p14:creationId xmlns:p14="http://schemas.microsoft.com/office/powerpoint/2010/main" val="1976733666"/>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hyperlink" Target="https://www.edb.gov.hk/attachment/en/curriculum-development/kla/technology-edu/resources/hmsc/HMSC%20Handout%20E1.pdf" TargetMode="External"/><Relationship Id="rId2" Type="http://schemas.openxmlformats.org/officeDocument/2006/relationships/hyperlink" Target="https://link.springer.com/article/10.1007%2Fs10804-016-9247-4" TargetMode="Externa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hyperlink" Target="https://doi.org/10.1007/s10433-019-00535-9" TargetMode="Externa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hyperlink" Target="https://books.google.co.uk/books?hl=bg&amp;lr=&amp;id=XnF9DAAAQBAJ&amp;oi=fnd&amp;pg=PP1&amp;dq=lifespan+development+and+healthcare&amp;ots=jhh0Id0z38&amp;sig=vIN4Tsdr1Gswe4DPvFkfC2Mjygk&amp;redir_esc=y#v=onepage&amp;q=lifespan%20development%20and%20healthcare&amp;f=false" TargetMode="External"/><Relationship Id="rId2" Type="http://schemas.openxmlformats.org/officeDocument/2006/relationships/hyperlink" Target="https://doi.org/10.1016/B978-0-12-812756-8.00005-0" TargetMode="Externa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4" descr="Text&#10;&#10;Description automatically generated">
            <a:extLst>
              <a:ext uri="{FF2B5EF4-FFF2-40B4-BE49-F238E27FC236}">
                <a16:creationId xmlns:a16="http://schemas.microsoft.com/office/drawing/2014/main" id="{BC540E21-F96A-4FDC-BEBD-63377C41D871}"/>
              </a:ext>
            </a:extLst>
          </p:cNvPr>
          <p:cNvPicPr>
            <a:picLocks noChangeAspect="1"/>
          </p:cNvPicPr>
          <p:nvPr/>
        </p:nvPicPr>
        <p:blipFill rotWithShape="1">
          <a:blip r:embed="rId2"/>
          <a:srcRect l="3828" r="7171" b="-1"/>
          <a:stretch/>
        </p:blipFill>
        <p:spPr>
          <a:xfrm>
            <a:off x="20" y="10"/>
            <a:ext cx="9143979" cy="6857990"/>
          </a:xfrm>
          <a:prstGeom prst="rect">
            <a:avLst/>
          </a:prstGeom>
        </p:spPr>
      </p:pic>
      <p:sp>
        <p:nvSpPr>
          <p:cNvPr id="16" name="Freeform 5">
            <a:extLst>
              <a:ext uri="{FF2B5EF4-FFF2-40B4-BE49-F238E27FC236}">
                <a16:creationId xmlns:a16="http://schemas.microsoft.com/office/drawing/2014/main" id="{3CD9DF72-87A3-404E-A828-84CBF11A83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flipH="1">
            <a:off x="0" y="998175"/>
            <a:ext cx="4512879" cy="5859825"/>
          </a:xfrm>
          <a:custGeom>
            <a:avLst/>
            <a:gdLst>
              <a:gd name="T0" fmla="*/ 1333 w 1333"/>
              <a:gd name="T1" fmla="*/ 1031 h 1298"/>
              <a:gd name="T2" fmla="*/ 1333 w 1333"/>
              <a:gd name="T3" fmla="*/ 380 h 1298"/>
              <a:gd name="T4" fmla="*/ 706 w 1333"/>
              <a:gd name="T5" fmla="*/ 0 h 1298"/>
              <a:gd name="T6" fmla="*/ 0 w 1333"/>
              <a:gd name="T7" fmla="*/ 706 h 1298"/>
              <a:gd name="T8" fmla="*/ 323 w 1333"/>
              <a:gd name="T9" fmla="*/ 1298 h 1298"/>
              <a:gd name="T10" fmla="*/ 1090 w 1333"/>
              <a:gd name="T11" fmla="*/ 1298 h 1298"/>
              <a:gd name="T12" fmla="*/ 1333 w 1333"/>
              <a:gd name="T13" fmla="*/ 1031 h 1298"/>
            </a:gdLst>
            <a:ahLst/>
            <a:cxnLst>
              <a:cxn ang="0">
                <a:pos x="T0" y="T1"/>
              </a:cxn>
              <a:cxn ang="0">
                <a:pos x="T2" y="T3"/>
              </a:cxn>
              <a:cxn ang="0">
                <a:pos x="T4" y="T5"/>
              </a:cxn>
              <a:cxn ang="0">
                <a:pos x="T6" y="T7"/>
              </a:cxn>
              <a:cxn ang="0">
                <a:pos x="T8" y="T9"/>
              </a:cxn>
              <a:cxn ang="0">
                <a:pos x="T10" y="T11"/>
              </a:cxn>
              <a:cxn ang="0">
                <a:pos x="T12" y="T13"/>
              </a:cxn>
            </a:cxnLst>
            <a:rect l="0" t="0" r="r" b="b"/>
            <a:pathLst>
              <a:path w="1333" h="1298">
                <a:moveTo>
                  <a:pt x="1333" y="1031"/>
                </a:moveTo>
                <a:cubicBezTo>
                  <a:pt x="1333" y="380"/>
                  <a:pt x="1333" y="380"/>
                  <a:pt x="1333" y="380"/>
                </a:cubicBezTo>
                <a:cubicBezTo>
                  <a:pt x="1215" y="154"/>
                  <a:pt x="979" y="0"/>
                  <a:pt x="706" y="0"/>
                </a:cubicBezTo>
                <a:cubicBezTo>
                  <a:pt x="317" y="0"/>
                  <a:pt x="0" y="316"/>
                  <a:pt x="0" y="706"/>
                </a:cubicBezTo>
                <a:cubicBezTo>
                  <a:pt x="0" y="954"/>
                  <a:pt x="129" y="1172"/>
                  <a:pt x="323" y="1298"/>
                </a:cubicBezTo>
                <a:cubicBezTo>
                  <a:pt x="1090" y="1298"/>
                  <a:pt x="1090" y="1298"/>
                  <a:pt x="1090" y="1298"/>
                </a:cubicBezTo>
                <a:cubicBezTo>
                  <a:pt x="1193" y="1232"/>
                  <a:pt x="1276" y="1140"/>
                  <a:pt x="1333" y="1031"/>
                </a:cubicBezTo>
                <a:close/>
              </a:path>
            </a:pathLst>
          </a:custGeom>
          <a:solidFill>
            <a:schemeClr val="bg1">
              <a:alpha val="75000"/>
            </a:schemeClr>
          </a:solidFill>
          <a:ln w="50800" cap="sq" cmpd="dbl">
            <a:noFill/>
            <a:miter lim="800000"/>
          </a:ln>
          <a:effectLst/>
        </p:spPr>
        <p:txBody>
          <a:bodyPr vert="horz" lIns="91440" tIns="45720" rIns="91440" bIns="45720" rtlCol="0" anchor="t">
            <a:normAutofit/>
          </a:bodyPr>
          <a:lstStyle/>
          <a:p>
            <a:pPr algn="ctr">
              <a:spcAft>
                <a:spcPts val="1000"/>
              </a:spcAft>
              <a:buClr>
                <a:schemeClr val="tx1"/>
              </a:buClr>
              <a:buSzPct val="100000"/>
              <a:buFont typeface="Arial"/>
              <a:buNone/>
            </a:pPr>
            <a:endParaRPr lang="en-US" sz="1600" cap="all"/>
          </a:p>
        </p:txBody>
      </p:sp>
      <p:sp>
        <p:nvSpPr>
          <p:cNvPr id="2" name="TextBox 1">
            <a:extLst>
              <a:ext uri="{FF2B5EF4-FFF2-40B4-BE49-F238E27FC236}">
                <a16:creationId xmlns:a16="http://schemas.microsoft.com/office/drawing/2014/main" id="{5274D541-1940-452D-B378-E8FF87ED623C}"/>
              </a:ext>
            </a:extLst>
          </p:cNvPr>
          <p:cNvSpPr txBox="1"/>
          <p:nvPr/>
        </p:nvSpPr>
        <p:spPr>
          <a:xfrm>
            <a:off x="532086" y="1913950"/>
            <a:ext cx="3153102" cy="1342754"/>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algn="ctr">
              <a:lnSpc>
                <a:spcPct val="90000"/>
              </a:lnSpc>
              <a:spcBef>
                <a:spcPct val="0"/>
              </a:spcBef>
              <a:spcAft>
                <a:spcPts val="600"/>
              </a:spcAft>
            </a:pPr>
            <a:endParaRPr lang="en-US" sz="2400" b="1" i="1">
              <a:latin typeface="+mj-lt"/>
              <a:ea typeface="+mj-ea"/>
              <a:cs typeface="+mj-cs"/>
            </a:endParaRPr>
          </a:p>
          <a:p>
            <a:pPr algn="ctr">
              <a:lnSpc>
                <a:spcPct val="90000"/>
              </a:lnSpc>
              <a:spcBef>
                <a:spcPct val="0"/>
              </a:spcBef>
              <a:spcAft>
                <a:spcPts val="600"/>
              </a:spcAft>
            </a:pPr>
            <a:r>
              <a:rPr lang="en-US" sz="2400" b="1" i="1">
                <a:latin typeface="+mj-lt"/>
                <a:ea typeface="+mj-ea"/>
                <a:cs typeface="+mj-cs"/>
              </a:rPr>
              <a:t>UNIVERSITY OF WALES</a:t>
            </a:r>
            <a:r>
              <a:rPr lang="en-US" sz="2400">
                <a:latin typeface="+mj-lt"/>
                <a:ea typeface="+mj-ea"/>
                <a:cs typeface="+mj-cs"/>
              </a:rPr>
              <a:t> </a:t>
            </a:r>
          </a:p>
          <a:p>
            <a:pPr algn="ctr">
              <a:lnSpc>
                <a:spcPct val="90000"/>
              </a:lnSpc>
              <a:spcBef>
                <a:spcPct val="0"/>
              </a:spcBef>
              <a:spcAft>
                <a:spcPts val="600"/>
              </a:spcAft>
            </a:pPr>
            <a:r>
              <a:rPr lang="en-US" sz="2400" b="1" i="1">
                <a:latin typeface="+mj-lt"/>
                <a:ea typeface="+mj-ea"/>
                <a:cs typeface="+mj-cs"/>
              </a:rPr>
              <a:t>‘'TRINITY SAINT DAVID’'</a:t>
            </a:r>
            <a:r>
              <a:rPr lang="en-US" sz="2400">
                <a:latin typeface="+mj-lt"/>
                <a:ea typeface="+mj-ea"/>
                <a:cs typeface="+mj-cs"/>
              </a:rPr>
              <a:t> </a:t>
            </a:r>
          </a:p>
          <a:p>
            <a:pPr algn="ctr">
              <a:lnSpc>
                <a:spcPct val="90000"/>
              </a:lnSpc>
              <a:spcBef>
                <a:spcPct val="0"/>
              </a:spcBef>
            </a:pPr>
            <a:endParaRPr lang="en-US" sz="2400">
              <a:latin typeface="+mj-lt"/>
              <a:ea typeface="+mj-ea"/>
              <a:cs typeface="+mj-cs"/>
            </a:endParaRPr>
          </a:p>
        </p:txBody>
      </p:sp>
      <p:cxnSp>
        <p:nvCxnSpPr>
          <p:cNvPr id="17" name="Straight Connector 10">
            <a:extLst>
              <a:ext uri="{FF2B5EF4-FFF2-40B4-BE49-F238E27FC236}">
                <a16:creationId xmlns:a16="http://schemas.microsoft.com/office/drawing/2014/main" id="{20E3A342-4D61-4E3F-AF90-1AB42AEB96C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715288" y="3337139"/>
            <a:ext cx="701565" cy="0"/>
          </a:xfrm>
          <a:prstGeom prst="line">
            <a:avLst/>
          </a:prstGeom>
          <a:ln w="25400" cap="sq">
            <a:solidFill>
              <a:schemeClr val="tx1">
                <a:lumMod val="85000"/>
                <a:lumOff val="15000"/>
              </a:schemeClr>
            </a:solidFill>
            <a:bevel/>
          </a:ln>
        </p:spPr>
        <p:style>
          <a:lnRef idx="1">
            <a:schemeClr val="accent1"/>
          </a:lnRef>
          <a:fillRef idx="0">
            <a:schemeClr val="accent1"/>
          </a:fillRef>
          <a:effectRef idx="0">
            <a:schemeClr val="accent1"/>
          </a:effectRef>
          <a:fontRef idx="minor">
            <a:schemeClr val="tx1"/>
          </a:fontRef>
        </p:style>
      </p:cxnSp>
      <p:sp>
        <p:nvSpPr>
          <p:cNvPr id="3" name="TextBox 2">
            <a:extLst>
              <a:ext uri="{FF2B5EF4-FFF2-40B4-BE49-F238E27FC236}">
                <a16:creationId xmlns:a16="http://schemas.microsoft.com/office/drawing/2014/main" id="{20B6CA2A-552C-42C4-AC8C-32279D8FB36C}"/>
              </a:ext>
            </a:extLst>
          </p:cNvPr>
          <p:cNvSpPr txBox="1"/>
          <p:nvPr/>
        </p:nvSpPr>
        <p:spPr>
          <a:xfrm>
            <a:off x="394137" y="3417573"/>
            <a:ext cx="3444765" cy="2619839"/>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indent="-228600">
              <a:lnSpc>
                <a:spcPct val="90000"/>
              </a:lnSpc>
              <a:spcAft>
                <a:spcPts val="600"/>
              </a:spcAft>
              <a:buFont typeface="Arial" panose="020B0604020202020204" pitchFamily="34" charset="0"/>
              <a:buChar char="•"/>
            </a:pPr>
            <a:endParaRPr lang="en-US" sz="1600"/>
          </a:p>
          <a:p>
            <a:pPr indent="-228600">
              <a:lnSpc>
                <a:spcPct val="90000"/>
              </a:lnSpc>
              <a:spcAft>
                <a:spcPts val="600"/>
              </a:spcAft>
              <a:buFont typeface="Arial" panose="020B0604020202020204" pitchFamily="34" charset="0"/>
              <a:buChar char="•"/>
            </a:pPr>
            <a:r>
              <a:rPr lang="en-US" sz="1600"/>
              <a:t>Student name: Rositsa Zhecheva </a:t>
            </a:r>
          </a:p>
          <a:p>
            <a:pPr indent="-228600">
              <a:lnSpc>
                <a:spcPct val="90000"/>
              </a:lnSpc>
              <a:spcAft>
                <a:spcPts val="600"/>
              </a:spcAft>
              <a:buFont typeface="Arial" panose="020B0604020202020204" pitchFamily="34" charset="0"/>
              <a:buChar char="•"/>
            </a:pPr>
            <a:r>
              <a:rPr lang="en-US" sz="1600"/>
              <a:t>Student ID: 2009649 </a:t>
            </a:r>
          </a:p>
          <a:p>
            <a:pPr indent="-228600">
              <a:lnSpc>
                <a:spcPct val="90000"/>
              </a:lnSpc>
              <a:spcAft>
                <a:spcPts val="600"/>
              </a:spcAft>
              <a:buFont typeface="Arial" panose="020B0604020202020204" pitchFamily="34" charset="0"/>
              <a:buChar char="•"/>
            </a:pPr>
            <a:endParaRPr lang="en-US" sz="1600"/>
          </a:p>
          <a:p>
            <a:pPr indent="-228600">
              <a:lnSpc>
                <a:spcPct val="90000"/>
              </a:lnSpc>
              <a:spcAft>
                <a:spcPts val="600"/>
              </a:spcAft>
              <a:buFont typeface="Arial" panose="020B0604020202020204" pitchFamily="34" charset="0"/>
              <a:buChar char="•"/>
            </a:pPr>
            <a:r>
              <a:rPr lang="en-US" sz="1600"/>
              <a:t>Module code BMHP4003  </a:t>
            </a:r>
          </a:p>
          <a:p>
            <a:pPr indent="-228600">
              <a:lnSpc>
                <a:spcPct val="90000"/>
              </a:lnSpc>
              <a:spcAft>
                <a:spcPts val="600"/>
              </a:spcAft>
              <a:buFont typeface="Arial" panose="020B0604020202020204" pitchFamily="34" charset="0"/>
              <a:buChar char="•"/>
            </a:pPr>
            <a:r>
              <a:rPr lang="en-US" sz="1600"/>
              <a:t>Assignment section: Psychology in Health and Social Care</a:t>
            </a:r>
          </a:p>
          <a:p>
            <a:pPr indent="-228600">
              <a:lnSpc>
                <a:spcPct val="90000"/>
              </a:lnSpc>
              <a:spcAft>
                <a:spcPts val="600"/>
              </a:spcAft>
              <a:buFont typeface="Arial" panose="020B0604020202020204" pitchFamily="34" charset="0"/>
              <a:buChar char="•"/>
            </a:pPr>
            <a:r>
              <a:rPr lang="en-US" sz="1600"/>
              <a:t>Lecturer’s name Rebecca Kavanagh</a:t>
            </a:r>
          </a:p>
          <a:p>
            <a:pPr indent="-228600">
              <a:lnSpc>
                <a:spcPct val="90000"/>
              </a:lnSpc>
              <a:spcAft>
                <a:spcPts val="600"/>
              </a:spcAft>
              <a:buFont typeface="Arial" panose="020B0604020202020204" pitchFamily="34" charset="0"/>
              <a:buChar char="•"/>
            </a:pPr>
            <a:endParaRPr lang="en-US" sz="1600"/>
          </a:p>
        </p:txBody>
      </p:sp>
    </p:spTree>
    <p:extLst>
      <p:ext uri="{BB962C8B-B14F-4D97-AF65-F5344CB8AC3E}">
        <p14:creationId xmlns:p14="http://schemas.microsoft.com/office/powerpoint/2010/main" val="180315183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Flowchart: Preparation 3">
            <a:extLst>
              <a:ext uri="{FF2B5EF4-FFF2-40B4-BE49-F238E27FC236}">
                <a16:creationId xmlns:a16="http://schemas.microsoft.com/office/drawing/2014/main" id="{4F803762-459A-46CD-BFDF-4F79C15CA106}"/>
              </a:ext>
            </a:extLst>
          </p:cNvPr>
          <p:cNvSpPr/>
          <p:nvPr/>
        </p:nvSpPr>
        <p:spPr>
          <a:xfrm>
            <a:off x="-3978" y="-45495"/>
            <a:ext cx="9087690" cy="649159"/>
          </a:xfrm>
          <a:prstGeom prst="flowChartPreparation">
            <a:avLst/>
          </a:prstGeom>
          <a:solidFill>
            <a:srgbClr val="FFC000"/>
          </a:solidFill>
          <a:ln>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vert="horz" lIns="91440" tIns="45720" rIns="91440" bIns="45720" rtlCol="0" anchor="b">
            <a:normAutofit/>
          </a:bodyPr>
          <a:lstStyle/>
          <a:p>
            <a:pPr algn="ctr">
              <a:lnSpc>
                <a:spcPct val="90000"/>
              </a:lnSpc>
              <a:spcBef>
                <a:spcPct val="0"/>
              </a:spcBef>
              <a:spcAft>
                <a:spcPts val="600"/>
              </a:spcAft>
            </a:pPr>
            <a:r>
              <a:rPr lang="en-US" i="1" kern="1200" dirty="0">
                <a:solidFill>
                  <a:schemeClr val="tx1"/>
                </a:solidFill>
                <a:latin typeface="Arial"/>
                <a:ea typeface="+mj-ea"/>
                <a:cs typeface="Arial"/>
              </a:rPr>
              <a:t>Understanding psychological</a:t>
            </a:r>
            <a:r>
              <a:rPr lang="en-US" i="1" dirty="0">
                <a:solidFill>
                  <a:schemeClr val="tx1"/>
                </a:solidFill>
                <a:latin typeface="Arial"/>
                <a:ea typeface="+mj-ea"/>
                <a:cs typeface="Arial"/>
              </a:rPr>
              <a:t> </a:t>
            </a:r>
            <a:r>
              <a:rPr lang="en-US" i="1" kern="1200" dirty="0">
                <a:solidFill>
                  <a:schemeClr val="tx1"/>
                </a:solidFill>
                <a:latin typeface="Arial"/>
                <a:ea typeface="+mj-ea"/>
                <a:cs typeface="Arial"/>
              </a:rPr>
              <a:t>development </a:t>
            </a:r>
            <a:r>
              <a:rPr lang="en-US" i="1" dirty="0">
                <a:solidFill>
                  <a:schemeClr val="tx1"/>
                </a:solidFill>
                <a:latin typeface="Arial"/>
                <a:ea typeface="+mj-ea"/>
                <a:cs typeface="Arial"/>
              </a:rPr>
              <a:t>across the</a:t>
            </a:r>
            <a:r>
              <a:rPr lang="en-US" i="1" kern="1200" dirty="0">
                <a:solidFill>
                  <a:schemeClr val="tx1"/>
                </a:solidFill>
                <a:latin typeface="Arial"/>
                <a:ea typeface="+mj-ea"/>
                <a:cs typeface="Arial"/>
              </a:rPr>
              <a:t> lifespan</a:t>
            </a:r>
            <a:endParaRPr lang="en-US" i="1" dirty="0">
              <a:solidFill>
                <a:schemeClr val="tx1"/>
              </a:solidFill>
              <a:latin typeface="Arial"/>
              <a:ea typeface="+mj-ea"/>
              <a:cs typeface="Arial"/>
            </a:endParaRPr>
          </a:p>
        </p:txBody>
      </p:sp>
      <p:sp>
        <p:nvSpPr>
          <p:cNvPr id="3" name="Rectangle: Rounded Corners 2">
            <a:extLst>
              <a:ext uri="{FF2B5EF4-FFF2-40B4-BE49-F238E27FC236}">
                <a16:creationId xmlns:a16="http://schemas.microsoft.com/office/drawing/2014/main" id="{A41C1743-436D-44C6-AB5A-895B4103C443}"/>
              </a:ext>
            </a:extLst>
          </p:cNvPr>
          <p:cNvSpPr/>
          <p:nvPr/>
        </p:nvSpPr>
        <p:spPr>
          <a:xfrm>
            <a:off x="-3977" y="607848"/>
            <a:ext cx="9148191" cy="721693"/>
          </a:xfrm>
          <a:prstGeom prst="roundRect">
            <a:avLst/>
          </a:prstGeom>
          <a:ln/>
        </p:spPr>
        <p:style>
          <a:lnRef idx="1">
            <a:schemeClr val="accent5"/>
          </a:lnRef>
          <a:fillRef idx="2">
            <a:schemeClr val="accent5"/>
          </a:fillRef>
          <a:effectRef idx="1">
            <a:schemeClr val="accent5"/>
          </a:effectRef>
          <a:fontRef idx="minor">
            <a:schemeClr val="dk1"/>
          </a:fontRef>
        </p:style>
        <p:txBody>
          <a:bodyPr vert="horz" lIns="91440" tIns="45720" rIns="91440" bIns="45720" rtlCol="0" anchor="t">
            <a:noAutofit/>
          </a:bodyPr>
          <a:lstStyle/>
          <a:p>
            <a:pPr algn="ctr"/>
            <a:r>
              <a:rPr lang="en-GB" sz="1000" dirty="0">
                <a:solidFill>
                  <a:schemeClr val="tx1"/>
                </a:solidFill>
                <a:latin typeface="Arial"/>
                <a:ea typeface="+mn-lt"/>
                <a:cs typeface="+mn-lt"/>
              </a:rPr>
              <a:t>“The field of human development is the scientific study of age-related changes in behaviour, thinking, emotion, and personality" (Boyd, Pearson, 2019, p.17). </a:t>
            </a:r>
            <a:endParaRPr lang="en-US" sz="1000">
              <a:solidFill>
                <a:schemeClr val="tx1"/>
              </a:solidFill>
              <a:latin typeface="Arial"/>
              <a:ea typeface="+mn-lt"/>
              <a:cs typeface="+mn-lt"/>
            </a:endParaRPr>
          </a:p>
          <a:p>
            <a:pPr algn="ctr"/>
            <a:r>
              <a:rPr lang="en-GB" sz="1000" dirty="0">
                <a:solidFill>
                  <a:schemeClr val="tx1"/>
                </a:solidFill>
                <a:latin typeface="Arial"/>
                <a:ea typeface="+mn-lt"/>
                <a:cs typeface="+mn-lt"/>
              </a:rPr>
              <a:t>There are a few main difficulties that cut across all areas and stages of development. They include biological and environmental elements' proportional contributions to development. </a:t>
            </a:r>
            <a:endParaRPr lang="en-US" sz="1000">
              <a:solidFill>
                <a:schemeClr val="tx1"/>
              </a:solidFill>
              <a:latin typeface="Arial"/>
              <a:ea typeface="+mn-lt"/>
              <a:cs typeface="+mn-lt"/>
            </a:endParaRPr>
          </a:p>
          <a:p>
            <a:pPr>
              <a:lnSpc>
                <a:spcPct val="90000"/>
              </a:lnSpc>
              <a:spcAft>
                <a:spcPts val="600"/>
              </a:spcAft>
            </a:pPr>
            <a:endParaRPr lang="en-US" sz="1000" dirty="0">
              <a:solidFill>
                <a:schemeClr val="tx1"/>
              </a:solidFill>
              <a:latin typeface="Arial"/>
              <a:cs typeface="Arial"/>
            </a:endParaRPr>
          </a:p>
          <a:p>
            <a:pPr indent="-228600">
              <a:lnSpc>
                <a:spcPct val="90000"/>
              </a:lnSpc>
              <a:spcAft>
                <a:spcPts val="600"/>
              </a:spcAft>
              <a:buFont typeface="Arial" panose="020B0604020202020204" pitchFamily="34" charset="0"/>
              <a:buChar char="•"/>
            </a:pPr>
            <a:endParaRPr lang="en-US" sz="1000">
              <a:solidFill>
                <a:schemeClr val="tx1"/>
              </a:solidFill>
              <a:latin typeface="Arial"/>
              <a:cs typeface="Arial"/>
            </a:endParaRPr>
          </a:p>
        </p:txBody>
      </p:sp>
      <p:grpSp>
        <p:nvGrpSpPr>
          <p:cNvPr id="12" name="Group 11">
            <a:extLst>
              <a:ext uri="{FF2B5EF4-FFF2-40B4-BE49-F238E27FC236}">
                <a16:creationId xmlns:a16="http://schemas.microsoft.com/office/drawing/2014/main" id="{828A5161-06F1-46CF-8AD7-844680A59E1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4601497"/>
            <a:ext cx="760545" cy="2017580"/>
            <a:chOff x="0" y="4601497"/>
            <a:chExt cx="1014060" cy="2017580"/>
          </a:xfrm>
        </p:grpSpPr>
        <p:sp>
          <p:nvSpPr>
            <p:cNvPr id="13" name="Isosceles Triangle 12">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5" name="Picture 5" descr="Table&#10;&#10;Description automatically generated">
            <a:extLst>
              <a:ext uri="{FF2B5EF4-FFF2-40B4-BE49-F238E27FC236}">
                <a16:creationId xmlns:a16="http://schemas.microsoft.com/office/drawing/2014/main" id="{1AFA652D-FCBF-4398-9667-BA3C521A644E}"/>
              </a:ext>
            </a:extLst>
          </p:cNvPr>
          <p:cNvPicPr>
            <a:picLocks noChangeAspect="1"/>
          </p:cNvPicPr>
          <p:nvPr/>
        </p:nvPicPr>
        <p:blipFill>
          <a:blip r:embed="rId2"/>
          <a:stretch>
            <a:fillRect/>
          </a:stretch>
        </p:blipFill>
        <p:spPr>
          <a:xfrm>
            <a:off x="3530815" y="1477059"/>
            <a:ext cx="5552896" cy="1760484"/>
          </a:xfrm>
          <a:prstGeom prst="rect">
            <a:avLst/>
          </a:prstGeom>
        </p:spPr>
      </p:pic>
      <p:grpSp>
        <p:nvGrpSpPr>
          <p:cNvPr id="16" name="Group 15">
            <a:extLst>
              <a:ext uri="{FF2B5EF4-FFF2-40B4-BE49-F238E27FC236}">
                <a16:creationId xmlns:a16="http://schemas.microsoft.com/office/drawing/2014/main" id="{5995D10D-E9C9-47DB-AE7E-801FEF38F5C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414467" y="1"/>
            <a:ext cx="729532" cy="1935307"/>
            <a:chOff x="10918968" y="713127"/>
            <a:chExt cx="1273032" cy="2532832"/>
          </a:xfrm>
        </p:grpSpPr>
        <p:sp>
          <p:nvSpPr>
            <p:cNvPr id="17" name="Rectangle 16">
              <a:extLst>
                <a:ext uri="{FF2B5EF4-FFF2-40B4-BE49-F238E27FC236}">
                  <a16:creationId xmlns:a16="http://schemas.microsoft.com/office/drawing/2014/main" id="{CC1A72C6-3DE4-4EC3-9AD5-9E0D40D8CE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Isosceles Triangle 17">
              <a:extLst>
                <a:ext uri="{FF2B5EF4-FFF2-40B4-BE49-F238E27FC236}">
                  <a16:creationId xmlns:a16="http://schemas.microsoft.com/office/drawing/2014/main" id="{0B0DA1F1-C391-4EDF-9FE0-23E86E1377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2" name="TextBox 1">
            <a:extLst>
              <a:ext uri="{FF2B5EF4-FFF2-40B4-BE49-F238E27FC236}">
                <a16:creationId xmlns:a16="http://schemas.microsoft.com/office/drawing/2014/main" id="{6B153814-FAE4-4DB5-8985-1218787BD774}"/>
              </a:ext>
            </a:extLst>
          </p:cNvPr>
          <p:cNvSpPr txBox="1"/>
          <p:nvPr/>
        </p:nvSpPr>
        <p:spPr>
          <a:xfrm>
            <a:off x="3200400" y="320040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sz="1800" dirty="0">
              <a:cs typeface="Calibri"/>
            </a:endParaRPr>
          </a:p>
        </p:txBody>
      </p:sp>
      <p:sp>
        <p:nvSpPr>
          <p:cNvPr id="6" name="TextBox 5">
            <a:extLst>
              <a:ext uri="{FF2B5EF4-FFF2-40B4-BE49-F238E27FC236}">
                <a16:creationId xmlns:a16="http://schemas.microsoft.com/office/drawing/2014/main" id="{86E577A6-FFFD-4567-9701-D421E4B0AF9B}"/>
              </a:ext>
            </a:extLst>
          </p:cNvPr>
          <p:cNvSpPr txBox="1"/>
          <p:nvPr/>
        </p:nvSpPr>
        <p:spPr>
          <a:xfrm>
            <a:off x="7781582" y="1474424"/>
            <a:ext cx="1338549" cy="2616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100" dirty="0"/>
              <a:t>(Dr Kun, 2016)</a:t>
            </a:r>
            <a:r>
              <a:rPr lang="en-GB" sz="1100" dirty="0">
                <a:cs typeface="Calibri"/>
              </a:rPr>
              <a:t> </a:t>
            </a:r>
            <a:endParaRPr lang="en-GB" dirty="0"/>
          </a:p>
        </p:txBody>
      </p:sp>
      <p:sp>
        <p:nvSpPr>
          <p:cNvPr id="7" name="TextBox 6">
            <a:extLst>
              <a:ext uri="{FF2B5EF4-FFF2-40B4-BE49-F238E27FC236}">
                <a16:creationId xmlns:a16="http://schemas.microsoft.com/office/drawing/2014/main" id="{10C4E00B-2F1D-4C9A-8536-0C3933127942}"/>
              </a:ext>
            </a:extLst>
          </p:cNvPr>
          <p:cNvSpPr txBox="1"/>
          <p:nvPr/>
        </p:nvSpPr>
        <p:spPr>
          <a:xfrm>
            <a:off x="61044" y="1607303"/>
            <a:ext cx="3486238" cy="377026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just"/>
            <a:r>
              <a:rPr lang="en-US" sz="700" dirty="0">
                <a:latin typeface="Arial"/>
                <a:ea typeface="+mn-lt"/>
                <a:cs typeface="+mn-lt"/>
              </a:rPr>
              <a:t>You can clearly define at the table that Erikson's method balances the importance of genes and environment. It shows the dynamic of the many macro-and micro-levels of the environment, ranging from broad cultural impacts to immediate familial influences.</a:t>
            </a:r>
            <a:r>
              <a:rPr lang="en-GB" sz="700" dirty="0">
                <a:latin typeface="Arial"/>
                <a:ea typeface="+mn-lt"/>
                <a:cs typeface="+mn-lt"/>
              </a:rPr>
              <a:t> (Dunkel and Harbke, 2016).</a:t>
            </a:r>
            <a:endParaRPr lang="en-US" sz="700">
              <a:latin typeface="Arial"/>
              <a:cs typeface="Arial"/>
            </a:endParaRPr>
          </a:p>
          <a:p>
            <a:pPr algn="just"/>
            <a:r>
              <a:rPr lang="en-GB" sz="700" b="1" dirty="0">
                <a:latin typeface="Arial"/>
                <a:ea typeface="+mn-lt"/>
                <a:cs typeface="+mn-lt"/>
              </a:rPr>
              <a:t> As health carers, you need to look at the difference between all these eight lifespan stages because it is crucial for your success at the workplace.</a:t>
            </a:r>
            <a:endParaRPr lang="en-GB" sz="700" b="1">
              <a:latin typeface="Arial"/>
              <a:cs typeface="Calibri"/>
            </a:endParaRPr>
          </a:p>
          <a:p>
            <a:pPr marL="285750" indent="-285750" algn="just">
              <a:buFont typeface="Arial"/>
              <a:buChar char="•"/>
            </a:pPr>
            <a:r>
              <a:rPr lang="en-US" sz="700" b="1" dirty="0">
                <a:latin typeface="Arial"/>
                <a:ea typeface="+mn-lt"/>
                <a:cs typeface="+mn-lt"/>
              </a:rPr>
              <a:t>Infancy</a:t>
            </a:r>
            <a:r>
              <a:rPr lang="en-US" sz="700" dirty="0">
                <a:latin typeface="Arial"/>
                <a:ea typeface="+mn-lt"/>
                <a:cs typeface="+mn-lt"/>
              </a:rPr>
              <a:t> - at this stage, the infants develop their trust or mistrust for a life expectancy. The main strength that the infant giant is Hope that their needs will meet.</a:t>
            </a:r>
            <a:endParaRPr lang="en-GB" sz="700" dirty="0">
              <a:latin typeface="Arial"/>
              <a:ea typeface="+mn-lt"/>
              <a:cs typeface="+mn-lt"/>
            </a:endParaRPr>
          </a:p>
          <a:p>
            <a:pPr marL="285750" indent="-285750" algn="just">
              <a:buFont typeface="Arial"/>
              <a:buChar char="•"/>
            </a:pPr>
            <a:r>
              <a:rPr lang="en-US" sz="700" b="1" dirty="0">
                <a:latin typeface="Arial"/>
                <a:ea typeface="+mn-lt"/>
                <a:cs typeface="+mn-lt"/>
              </a:rPr>
              <a:t>Toddlerhood</a:t>
            </a:r>
            <a:r>
              <a:rPr lang="en-US" sz="700" dirty="0">
                <a:latin typeface="Arial"/>
                <a:ea typeface="+mn-lt"/>
                <a:cs typeface="+mn-lt"/>
              </a:rPr>
              <a:t> - “Erikson believed that if caregivers provided appropriately guided opportunities for a child to explore their world, a sense of autonomy develops”</a:t>
            </a:r>
            <a:r>
              <a:rPr lang="en-GB" sz="700" dirty="0">
                <a:latin typeface="Arial"/>
                <a:ea typeface="+mn-lt"/>
                <a:cs typeface="+mn-lt"/>
              </a:rPr>
              <a:t> (Dunkel and Harbke, 2016, p. 59)</a:t>
            </a:r>
            <a:r>
              <a:rPr lang="en-US" sz="700" dirty="0">
                <a:latin typeface="Arial"/>
                <a:ea typeface="+mn-lt"/>
                <a:cs typeface="+mn-lt"/>
              </a:rPr>
              <a:t>. Children develop their confidence in facing life challenges. They believe they Will be successful.</a:t>
            </a:r>
            <a:endParaRPr lang="en-GB" sz="700" dirty="0">
              <a:latin typeface="Arial"/>
              <a:ea typeface="+mn-lt"/>
              <a:cs typeface="+mn-lt"/>
            </a:endParaRPr>
          </a:p>
          <a:p>
            <a:pPr marL="285750" indent="-285750" algn="just">
              <a:buFont typeface="Arial"/>
              <a:buChar char="•"/>
            </a:pPr>
            <a:r>
              <a:rPr lang="en-US" sz="700" b="1" dirty="0">
                <a:latin typeface="Arial"/>
                <a:ea typeface="+mn-lt"/>
                <a:cs typeface="+mn-lt"/>
              </a:rPr>
              <a:t>Pre-school </a:t>
            </a:r>
            <a:r>
              <a:rPr lang="en-US" sz="700" dirty="0">
                <a:latin typeface="Arial"/>
                <a:ea typeface="+mn-lt"/>
                <a:cs typeface="+mn-lt"/>
              </a:rPr>
              <a:t>- Children in this stage being to experience new challenges to pursue goals. As a result, children who act in irresponsible manners experience guilt that could affect their self-directed activity throughout life </a:t>
            </a:r>
            <a:r>
              <a:rPr lang="en-GB" sz="700" dirty="0">
                <a:latin typeface="Arial"/>
                <a:ea typeface="+mn-lt"/>
                <a:cs typeface="+mn-lt"/>
              </a:rPr>
              <a:t>(Dunkel and Harbke, 2016).</a:t>
            </a:r>
          </a:p>
          <a:p>
            <a:pPr marL="285750" indent="-285750" algn="just">
              <a:buFont typeface="Arial"/>
              <a:buChar char="•"/>
            </a:pPr>
            <a:r>
              <a:rPr lang="en-US" sz="700" b="1" dirty="0">
                <a:latin typeface="Arial"/>
                <a:ea typeface="+mn-lt"/>
                <a:cs typeface="+mn-lt"/>
              </a:rPr>
              <a:t>Childhood</a:t>
            </a:r>
            <a:r>
              <a:rPr lang="en-US" sz="700" dirty="0">
                <a:latin typeface="Arial"/>
                <a:ea typeface="+mn-lt"/>
                <a:cs typeface="+mn-lt"/>
              </a:rPr>
              <a:t> - children try to develop their culturally important skills and complete tasks. They begin to examine their talents. “The honing of these talents and skills results in sense of industry and the psychosocial strength of competence” (</a:t>
            </a:r>
            <a:r>
              <a:rPr lang="en-GB" sz="700" dirty="0">
                <a:latin typeface="Arial"/>
                <a:ea typeface="+mn-lt"/>
                <a:cs typeface="+mn-lt"/>
              </a:rPr>
              <a:t>Dunkel and Harbke, 2016, pp 59).</a:t>
            </a:r>
          </a:p>
          <a:p>
            <a:pPr marL="285750" indent="-285750" algn="just">
              <a:buFont typeface="Arial"/>
              <a:buChar char="•"/>
            </a:pPr>
            <a:r>
              <a:rPr lang="en-US" sz="700" b="1" dirty="0">
                <a:latin typeface="Arial"/>
                <a:ea typeface="+mn-lt"/>
                <a:cs typeface="+mn-lt"/>
              </a:rPr>
              <a:t>Adolescence.</a:t>
            </a:r>
            <a:r>
              <a:rPr lang="en-US" sz="700" dirty="0">
                <a:latin typeface="Arial"/>
                <a:ea typeface="+mn-lt"/>
                <a:cs typeface="+mn-lt"/>
              </a:rPr>
              <a:t> According to Erixon (1950, 1968, cited in </a:t>
            </a:r>
            <a:r>
              <a:rPr lang="en-GB" sz="700" dirty="0">
                <a:latin typeface="Arial"/>
                <a:ea typeface="+mn-lt"/>
                <a:cs typeface="+mn-lt"/>
              </a:rPr>
              <a:t>Dunkel and Harbke, 2016, p. 59)</a:t>
            </a:r>
            <a:r>
              <a:rPr lang="en-US" sz="700" dirty="0">
                <a:latin typeface="Arial"/>
                <a:ea typeface="+mn-lt"/>
                <a:cs typeface="+mn-lt"/>
              </a:rPr>
              <a:t>, this is the most crucial stage of lifespan development. During this time, adolescents explore their independents and build up their self-image. If adolescents are successful at this stage, they will face adulthood with confidence and an intense sense of identity. </a:t>
            </a:r>
            <a:endParaRPr lang="en-GB" sz="700" dirty="0">
              <a:latin typeface="Arial"/>
              <a:ea typeface="+mn-lt"/>
              <a:cs typeface="+mn-lt"/>
            </a:endParaRPr>
          </a:p>
          <a:p>
            <a:pPr marL="285750" indent="-285750" algn="just">
              <a:buFont typeface="Arial"/>
              <a:buChar char="•"/>
            </a:pPr>
            <a:r>
              <a:rPr lang="en-US" sz="700" b="1" dirty="0">
                <a:latin typeface="Arial"/>
                <a:ea typeface="+mn-lt"/>
                <a:cs typeface="+mn-lt"/>
              </a:rPr>
              <a:t>Young adulthood–</a:t>
            </a:r>
            <a:r>
              <a:rPr lang="en-US" sz="700" dirty="0">
                <a:latin typeface="Arial"/>
                <a:ea typeface="+mn-lt"/>
                <a:cs typeface="+mn-lt"/>
              </a:rPr>
              <a:t> during this time, the individuals begin to develop intimate relationships. </a:t>
            </a:r>
            <a:endParaRPr lang="en-GB" sz="700" dirty="0">
              <a:latin typeface="Arial"/>
              <a:ea typeface="+mn-lt"/>
              <a:cs typeface="+mn-lt"/>
            </a:endParaRPr>
          </a:p>
          <a:p>
            <a:pPr marL="285750" indent="-285750" algn="just">
              <a:buFont typeface="Arial"/>
              <a:buChar char="•"/>
            </a:pPr>
            <a:r>
              <a:rPr lang="en-US" sz="700" b="1" dirty="0">
                <a:latin typeface="Arial"/>
                <a:ea typeface="+mn-lt"/>
                <a:cs typeface="+mn-lt"/>
              </a:rPr>
              <a:t>Middle adulthood</a:t>
            </a:r>
            <a:r>
              <a:rPr lang="en-US" sz="700" dirty="0">
                <a:latin typeface="Arial"/>
                <a:ea typeface="+mn-lt"/>
                <a:cs typeface="+mn-lt"/>
              </a:rPr>
              <a:t> - this stage occurs people build a career, family and look after their children. They need to teach/guide the new generation.</a:t>
            </a:r>
            <a:endParaRPr lang="en-GB" sz="700" dirty="0">
              <a:latin typeface="Arial"/>
              <a:ea typeface="+mn-lt"/>
              <a:cs typeface="+mn-lt"/>
            </a:endParaRPr>
          </a:p>
          <a:p>
            <a:pPr marL="285750" indent="-285750" algn="just">
              <a:buFont typeface="Arial"/>
              <a:buChar char="•"/>
            </a:pPr>
            <a:r>
              <a:rPr lang="en-US" sz="700" b="1" dirty="0">
                <a:latin typeface="Arial"/>
                <a:ea typeface="+mn-lt"/>
                <a:cs typeface="+mn-lt"/>
              </a:rPr>
              <a:t>Late adulthood, </a:t>
            </a:r>
            <a:r>
              <a:rPr lang="en-US" sz="700" dirty="0">
                <a:latin typeface="Arial"/>
                <a:ea typeface="+mn-lt"/>
                <a:cs typeface="+mn-lt"/>
              </a:rPr>
              <a:t>Integrity versus despair - The final stage in Erikson’s theory occurs during late adulthood. Individuals reflect and look back on their lives to determine whether they are satisfied. </a:t>
            </a:r>
            <a:endParaRPr lang="en-GB" sz="700" dirty="0">
              <a:latin typeface="Arial"/>
              <a:ea typeface="+mn-lt"/>
              <a:cs typeface="+mn-lt"/>
            </a:endParaRPr>
          </a:p>
          <a:p>
            <a:pPr algn="just"/>
            <a:endParaRPr lang="en-GB" sz="800" dirty="0">
              <a:latin typeface="Arial"/>
              <a:cs typeface="Calibri"/>
            </a:endParaRPr>
          </a:p>
        </p:txBody>
      </p:sp>
      <p:sp>
        <p:nvSpPr>
          <p:cNvPr id="9" name="TextBox 8">
            <a:extLst>
              <a:ext uri="{FF2B5EF4-FFF2-40B4-BE49-F238E27FC236}">
                <a16:creationId xmlns:a16="http://schemas.microsoft.com/office/drawing/2014/main" id="{D50279E0-2BFB-4544-A7EF-5AA01C67E733}"/>
              </a:ext>
            </a:extLst>
          </p:cNvPr>
          <p:cNvSpPr txBox="1"/>
          <p:nvPr/>
        </p:nvSpPr>
        <p:spPr>
          <a:xfrm>
            <a:off x="3511945" y="3292056"/>
            <a:ext cx="5515779" cy="116955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just"/>
            <a:r>
              <a:rPr lang="en-US" sz="700" dirty="0">
                <a:latin typeface="Arial"/>
                <a:ea typeface="+mn-lt"/>
                <a:cs typeface="+mn-lt"/>
              </a:rPr>
              <a:t>Jean Piaget’s cognitive theory outlined “children's social, emotional and intellectual development”</a:t>
            </a:r>
            <a:r>
              <a:rPr lang="en-GB" sz="700" dirty="0">
                <a:latin typeface="Arial"/>
                <a:ea typeface="+mn-lt"/>
                <a:cs typeface="+mn-lt"/>
              </a:rPr>
              <a:t> (Halpenny, Petterson, 2013). Halpenny and Petterson (2013) say that it examines the development from an infancy world of senses and movement to an abstract world in later childhood, where language and symbolic representation facilitate imagination and fantasy.</a:t>
            </a:r>
          </a:p>
          <a:p>
            <a:pPr algn="just"/>
            <a:r>
              <a:rPr lang="en-US" sz="700" dirty="0">
                <a:latin typeface="Arial"/>
                <a:ea typeface="+mn-lt"/>
                <a:cs typeface="+mn-lt"/>
              </a:rPr>
              <a:t>Jean Piaget explores children's thinking and understanding through senses and movement in</a:t>
            </a:r>
            <a:r>
              <a:rPr lang="en-US" sz="700" b="1" dirty="0">
                <a:latin typeface="Arial"/>
                <a:ea typeface="+mn-lt"/>
                <a:cs typeface="+mn-lt"/>
              </a:rPr>
              <a:t> four stages</a:t>
            </a:r>
            <a:r>
              <a:rPr lang="en-US" sz="700" dirty="0">
                <a:latin typeface="Arial"/>
                <a:ea typeface="+mn-lt"/>
                <a:cs typeface="+mn-lt"/>
              </a:rPr>
              <a:t>: </a:t>
            </a:r>
            <a:endParaRPr lang="en-GB" sz="700">
              <a:latin typeface="Arial"/>
              <a:ea typeface="+mn-lt"/>
              <a:cs typeface="+mn-lt"/>
            </a:endParaRPr>
          </a:p>
          <a:p>
            <a:pPr marL="285750" indent="-285750" algn="just">
              <a:buFont typeface="Arial"/>
              <a:buChar char="•"/>
            </a:pPr>
            <a:r>
              <a:rPr lang="en-US" sz="700" dirty="0">
                <a:latin typeface="Arial"/>
                <a:ea typeface="+mn-lt"/>
                <a:cs typeface="+mn-lt"/>
              </a:rPr>
              <a:t>Sensorimotor (0 – 2 years old)- that stage is related to sensory-motor adaptation to the infant’s environment, reflex movement becomes habits, developing from physical reflexes to thinking about objects (</a:t>
            </a:r>
            <a:r>
              <a:rPr lang="en-GB" sz="700" dirty="0">
                <a:latin typeface="Arial"/>
                <a:ea typeface="+mn-lt"/>
                <a:cs typeface="+mn-lt"/>
              </a:rPr>
              <a:t>Halpenny and Petterson, 2013)</a:t>
            </a:r>
            <a:r>
              <a:rPr lang="en-US" sz="700" dirty="0">
                <a:latin typeface="Arial"/>
                <a:ea typeface="+mn-lt"/>
                <a:cs typeface="+mn-lt"/>
              </a:rPr>
              <a:t>.</a:t>
            </a:r>
            <a:endParaRPr lang="en-GB" sz="700">
              <a:latin typeface="Arial"/>
              <a:ea typeface="+mn-lt"/>
              <a:cs typeface="+mn-lt"/>
            </a:endParaRPr>
          </a:p>
          <a:p>
            <a:pPr marL="285750" indent="-285750" algn="just">
              <a:buFont typeface="Arial"/>
              <a:buChar char="•"/>
            </a:pPr>
            <a:r>
              <a:rPr lang="en-US" sz="700" dirty="0">
                <a:latin typeface="Arial"/>
                <a:ea typeface="+mn-lt"/>
                <a:cs typeface="+mn-lt"/>
              </a:rPr>
              <a:t>Preoperational (2 – 7 years old) divides into two sub-stages: </a:t>
            </a:r>
            <a:endParaRPr lang="en-GB" sz="700">
              <a:latin typeface="Arial"/>
              <a:ea typeface="+mn-lt"/>
              <a:cs typeface="+mn-lt"/>
            </a:endParaRPr>
          </a:p>
          <a:p>
            <a:pPr marL="285750" indent="-285750" algn="just">
              <a:buFont typeface="Arial"/>
              <a:buChar char="•"/>
            </a:pPr>
            <a:r>
              <a:rPr lang="en-US" sz="700" dirty="0">
                <a:latin typeface="Arial"/>
                <a:ea typeface="+mn-lt"/>
                <a:cs typeface="+mn-lt"/>
              </a:rPr>
              <a:t>Pre-conceptual - related to the development of the children's semiotic function, attributed by signs and symbols. Children observe mental events, words, actions, or things that stand for something else. </a:t>
            </a:r>
            <a:endParaRPr lang="en-GB" sz="700">
              <a:latin typeface="Arial"/>
              <a:ea typeface="+mn-lt"/>
              <a:cs typeface="+mn-lt"/>
            </a:endParaRPr>
          </a:p>
          <a:p>
            <a:pPr marL="285750" indent="-285750" algn="just">
              <a:buFont typeface="Arial"/>
              <a:buChar char="•"/>
            </a:pPr>
            <a:r>
              <a:rPr lang="en-US" sz="700" dirty="0">
                <a:latin typeface="Arial"/>
                <a:ea typeface="+mn-lt"/>
                <a:cs typeface="+mn-lt"/>
              </a:rPr>
              <a:t>Egocentrism - Children build their perspectives instead to accept others’ world perspective (</a:t>
            </a:r>
            <a:r>
              <a:rPr lang="en-GB" sz="700" dirty="0">
                <a:latin typeface="Arial"/>
                <a:ea typeface="+mn-lt"/>
                <a:cs typeface="+mn-lt"/>
              </a:rPr>
              <a:t>Halpenny and Petterson, 2013)</a:t>
            </a:r>
            <a:r>
              <a:rPr lang="en-US" sz="700" dirty="0">
                <a:latin typeface="Arial"/>
                <a:ea typeface="+mn-lt"/>
                <a:cs typeface="+mn-lt"/>
              </a:rPr>
              <a:t>.</a:t>
            </a:r>
            <a:endParaRPr lang="en-GB" sz="700">
              <a:latin typeface="Arial"/>
              <a:ea typeface="+mn-lt"/>
              <a:cs typeface="+mn-lt"/>
            </a:endParaRPr>
          </a:p>
        </p:txBody>
      </p:sp>
      <p:sp>
        <p:nvSpPr>
          <p:cNvPr id="8" name="TextBox 7">
            <a:extLst>
              <a:ext uri="{FF2B5EF4-FFF2-40B4-BE49-F238E27FC236}">
                <a16:creationId xmlns:a16="http://schemas.microsoft.com/office/drawing/2014/main" id="{100D5DB5-3042-4436-A232-2F2ED4483876}"/>
              </a:ext>
            </a:extLst>
          </p:cNvPr>
          <p:cNvSpPr txBox="1"/>
          <p:nvPr/>
        </p:nvSpPr>
        <p:spPr>
          <a:xfrm rot="10800000" flipV="1">
            <a:off x="3483132" y="5323322"/>
            <a:ext cx="559836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just"/>
            <a:endParaRPr lang="en-US" sz="900" b="1" i="1" dirty="0">
              <a:latin typeface="Arial"/>
              <a:ea typeface="+mn-lt"/>
              <a:cs typeface="+mn-lt"/>
            </a:endParaRPr>
          </a:p>
          <a:p>
            <a:pPr algn="just"/>
            <a:endParaRPr lang="en-GB" sz="900" dirty="0">
              <a:latin typeface="Arial"/>
              <a:ea typeface="+mn-lt"/>
              <a:cs typeface="+mn-lt"/>
            </a:endParaRPr>
          </a:p>
        </p:txBody>
      </p:sp>
      <p:sp>
        <p:nvSpPr>
          <p:cNvPr id="15" name="Rectangle: Top Corners Rounded 14">
            <a:extLst>
              <a:ext uri="{FF2B5EF4-FFF2-40B4-BE49-F238E27FC236}">
                <a16:creationId xmlns:a16="http://schemas.microsoft.com/office/drawing/2014/main" id="{CAC1EB71-1FDD-41D0-A348-90BC50E7A5EF}"/>
              </a:ext>
            </a:extLst>
          </p:cNvPr>
          <p:cNvSpPr/>
          <p:nvPr/>
        </p:nvSpPr>
        <p:spPr>
          <a:xfrm>
            <a:off x="3672762" y="4601158"/>
            <a:ext cx="5449077" cy="2062065"/>
          </a:xfrm>
          <a:prstGeom prst="round2SameRect">
            <a:avLst/>
          </a:prstGeom>
          <a:solidFill>
            <a:schemeClr val="accent2">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r>
              <a:rPr lang="en-US" sz="800" b="1" dirty="0">
                <a:solidFill>
                  <a:schemeClr val="tx1"/>
                </a:solidFill>
                <a:latin typeface="Arial"/>
                <a:cs typeface="Arial"/>
              </a:rPr>
              <a:t>Some of the milestones that mark the start and end of each developmental stage are biological, while others are social. All humans experience biological milestones. Social milestones differ from one culture to the next </a:t>
            </a:r>
            <a:r>
              <a:rPr lang="en-GB" sz="800" dirty="0">
                <a:solidFill>
                  <a:schemeClr val="tx1"/>
                </a:solidFill>
                <a:latin typeface="Arial"/>
                <a:cs typeface="Arial"/>
              </a:rPr>
              <a:t>(Boyd and Pearson, 2019).</a:t>
            </a:r>
            <a:endParaRPr lang="en-GB" sz="800" dirty="0">
              <a:solidFill>
                <a:schemeClr val="tx1"/>
              </a:solidFill>
              <a:ea typeface="+mn-lt"/>
              <a:cs typeface="+mn-lt"/>
            </a:endParaRPr>
          </a:p>
          <a:p>
            <a:pPr algn="just"/>
            <a:endParaRPr lang="en-GB" sz="800" dirty="0">
              <a:solidFill>
                <a:schemeClr val="tx1"/>
              </a:solidFill>
              <a:ea typeface="+mn-lt"/>
              <a:cs typeface="+mn-lt"/>
            </a:endParaRPr>
          </a:p>
          <a:p>
            <a:pPr algn="just"/>
            <a:r>
              <a:rPr lang="en-US" sz="800" dirty="0">
                <a:solidFill>
                  <a:schemeClr val="tx1"/>
                </a:solidFill>
                <a:latin typeface="Arial"/>
                <a:cs typeface="Arial"/>
              </a:rPr>
              <a:t>Looking from the social aspect all of you work as care and support workers, nurses, housekeeping assistant or either position in a "Health and Social" environment. You meet many different people aged 55 and older. So, you perfectly can see how people behave depending on their lifespan development. People who reached this stage sometimes are frustrated, angry at life, or have other mental issues. If you meet people with these mental issues do not criticize them too much, do not be annoyed by their behaviors. Just think about that how people have developed to reach the eight stages of life, according to Erixon's theory. They are not satisfied with their achievement in life, family, or career. So, be gentle, polite, patient. </a:t>
            </a:r>
            <a:endParaRPr lang="en-GB" sz="800" dirty="0">
              <a:solidFill>
                <a:schemeClr val="tx1"/>
              </a:solidFill>
              <a:ea typeface="+mn-lt"/>
              <a:cs typeface="+mn-lt"/>
            </a:endParaRPr>
          </a:p>
          <a:p>
            <a:pPr algn="just"/>
            <a:endParaRPr lang="en-US" sz="800" b="1" dirty="0">
              <a:solidFill>
                <a:schemeClr val="tx1"/>
              </a:solidFill>
              <a:latin typeface="Arial"/>
              <a:cs typeface="Arial"/>
            </a:endParaRPr>
          </a:p>
          <a:p>
            <a:pPr algn="just"/>
            <a:r>
              <a:rPr lang="en-US" sz="800" b="1" dirty="0">
                <a:solidFill>
                  <a:schemeClr val="tx1"/>
                </a:solidFill>
                <a:latin typeface="Arial"/>
                <a:cs typeface="Arial"/>
              </a:rPr>
              <a:t>You meet the other type of people, that have achieved a lot through their life. They are happy, positive, and satisfied. So, you live with their happiness together.</a:t>
            </a:r>
            <a:endParaRPr lang="en-GB" sz="800" b="1">
              <a:solidFill>
                <a:schemeClr val="tx1"/>
              </a:solidFill>
              <a:ea typeface="+mn-lt"/>
              <a:cs typeface="+mn-lt"/>
            </a:endParaRPr>
          </a:p>
          <a:p>
            <a:endParaRPr lang="en-GB" sz="800" dirty="0">
              <a:ea typeface="+mn-lt"/>
              <a:cs typeface="+mn-lt"/>
            </a:endParaRPr>
          </a:p>
          <a:p>
            <a:pPr algn="ctr"/>
            <a:endParaRPr lang="en-GB" sz="800" dirty="0">
              <a:cs typeface="Calibri"/>
            </a:endParaRPr>
          </a:p>
        </p:txBody>
      </p:sp>
      <p:sp>
        <p:nvSpPr>
          <p:cNvPr id="20" name="Scroll: Horizontal 19">
            <a:extLst>
              <a:ext uri="{FF2B5EF4-FFF2-40B4-BE49-F238E27FC236}">
                <a16:creationId xmlns:a16="http://schemas.microsoft.com/office/drawing/2014/main" id="{0DA8987E-926E-486D-B1F0-60F7005E4E05}"/>
              </a:ext>
            </a:extLst>
          </p:cNvPr>
          <p:cNvSpPr/>
          <p:nvPr/>
        </p:nvSpPr>
        <p:spPr>
          <a:xfrm>
            <a:off x="71728" y="5076484"/>
            <a:ext cx="3685590" cy="2052731"/>
          </a:xfrm>
          <a:prstGeom prst="horizontalScroll">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r>
              <a:rPr lang="en-GB" sz="800" b="1" dirty="0">
                <a:solidFill>
                  <a:schemeClr val="tx1"/>
                </a:solidFill>
                <a:latin typeface="Arial"/>
                <a:ea typeface="+mn-lt"/>
                <a:cs typeface="+mn-lt"/>
              </a:rPr>
              <a:t>Exploring </a:t>
            </a:r>
            <a:r>
              <a:rPr lang="en-US" sz="800" b="1" dirty="0">
                <a:solidFill>
                  <a:schemeClr val="tx1"/>
                </a:solidFill>
                <a:latin typeface="Arial"/>
                <a:ea typeface="+mn-lt"/>
                <a:cs typeface="+mn-lt"/>
              </a:rPr>
              <a:t>Erixon’s psychological theory and Piaget's cognitive development theory</a:t>
            </a:r>
            <a:r>
              <a:rPr lang="en-GB" sz="800" b="1" dirty="0">
                <a:solidFill>
                  <a:schemeClr val="tx1"/>
                </a:solidFill>
                <a:latin typeface="Arial"/>
                <a:ea typeface="+mn-lt"/>
                <a:cs typeface="+mn-lt"/>
              </a:rPr>
              <a:t> in Health and Social aspect, </a:t>
            </a:r>
            <a:r>
              <a:rPr lang="en-US" sz="800" b="1" dirty="0">
                <a:solidFill>
                  <a:schemeClr val="tx1"/>
                </a:solidFill>
                <a:latin typeface="Arial"/>
                <a:ea typeface="+mn-lt"/>
                <a:cs typeface="+mn-lt"/>
              </a:rPr>
              <a:t>we can agree with some main point </a:t>
            </a:r>
            <a:endParaRPr lang="en-GB" sz="800" b="1">
              <a:solidFill>
                <a:schemeClr val="tx1"/>
              </a:solidFill>
              <a:latin typeface="Arial"/>
              <a:ea typeface="+mn-lt"/>
              <a:cs typeface="+mn-lt"/>
            </a:endParaRPr>
          </a:p>
          <a:p>
            <a:pPr algn="just"/>
            <a:r>
              <a:rPr lang="en-US" sz="800" b="1" dirty="0">
                <a:solidFill>
                  <a:schemeClr val="tx1"/>
                </a:solidFill>
                <a:latin typeface="Arial"/>
                <a:ea typeface="+mn-lt"/>
                <a:cs typeface="+mn-lt"/>
              </a:rPr>
              <a:t>depending on the developmental, social, and biological stage that people occur, they need particular care. </a:t>
            </a:r>
            <a:endParaRPr lang="en-GB" sz="800" b="1">
              <a:solidFill>
                <a:schemeClr val="tx1"/>
              </a:solidFill>
              <a:latin typeface="Arial"/>
              <a:ea typeface="+mn-lt"/>
              <a:cs typeface="+mn-lt"/>
            </a:endParaRPr>
          </a:p>
          <a:p>
            <a:pPr algn="just"/>
            <a:r>
              <a:rPr lang="en-US" sz="800" b="1" dirty="0">
                <a:solidFill>
                  <a:schemeClr val="tx1"/>
                </a:solidFill>
                <a:latin typeface="Arial"/>
                <a:ea typeface="+mn-lt"/>
                <a:cs typeface="+mn-lt"/>
              </a:rPr>
              <a:t>There is “inter-correlations between stages.” It is “strong positive correlations between stages.” (e.g., Hawley 1984, 1988 cited in </a:t>
            </a:r>
            <a:r>
              <a:rPr lang="en-GB" sz="800" b="1" dirty="0">
                <a:solidFill>
                  <a:schemeClr val="tx1"/>
                </a:solidFill>
                <a:latin typeface="Arial"/>
                <a:ea typeface="+mn-lt"/>
                <a:cs typeface="+mn-lt"/>
              </a:rPr>
              <a:t>Dunkel and Harbke, 2016, p. 59</a:t>
            </a:r>
            <a:r>
              <a:rPr lang="en-US" sz="800" b="1" dirty="0">
                <a:solidFill>
                  <a:schemeClr val="tx1"/>
                </a:solidFill>
                <a:latin typeface="Arial"/>
                <a:ea typeface="+mn-lt"/>
                <a:cs typeface="+mn-lt"/>
              </a:rPr>
              <a:t>).</a:t>
            </a:r>
            <a:endParaRPr lang="en-GB" sz="800" b="1">
              <a:solidFill>
                <a:schemeClr val="tx1"/>
              </a:solidFill>
              <a:latin typeface="Arial"/>
              <a:ea typeface="+mn-lt"/>
              <a:cs typeface="+mn-lt"/>
            </a:endParaRPr>
          </a:p>
          <a:p>
            <a:pPr algn="just"/>
            <a:r>
              <a:rPr lang="en-US" sz="800" b="1" dirty="0">
                <a:solidFill>
                  <a:schemeClr val="tx1"/>
                </a:solidFill>
                <a:latin typeface="Arial"/>
                <a:ea typeface="+mn-lt"/>
                <a:cs typeface="+mn-lt"/>
              </a:rPr>
              <a:t>Caretakers have a vital role in each of the stages. Their impact is crucial for individuals' success moving from one phase to another because they teach, behave, and build their confidence to walk up through life.</a:t>
            </a:r>
            <a:endParaRPr lang="en-GB" sz="800" b="1">
              <a:solidFill>
                <a:schemeClr val="tx1"/>
              </a:solidFill>
              <a:latin typeface="Arial"/>
              <a:ea typeface="+mn-lt"/>
              <a:cs typeface="+mn-lt"/>
            </a:endParaRPr>
          </a:p>
          <a:p>
            <a:pPr algn="ctr"/>
            <a:endParaRPr lang="en-GB" sz="800" b="1" dirty="0">
              <a:solidFill>
                <a:schemeClr val="tx1"/>
              </a:solidFill>
              <a:latin typeface="Arial"/>
              <a:cs typeface="Calibri"/>
            </a:endParaRPr>
          </a:p>
        </p:txBody>
      </p:sp>
    </p:spTree>
    <p:extLst>
      <p:ext uri="{BB962C8B-B14F-4D97-AF65-F5344CB8AC3E}">
        <p14:creationId xmlns:p14="http://schemas.microsoft.com/office/powerpoint/2010/main" val="379382636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112D751E-BE11-40F8-8EDC-4772BD3611CD}"/>
              </a:ext>
            </a:extLst>
          </p:cNvPr>
          <p:cNvSpPr txBox="1"/>
          <p:nvPr/>
        </p:nvSpPr>
        <p:spPr>
          <a:xfrm>
            <a:off x="152250" y="161430"/>
            <a:ext cx="8726033" cy="720197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rtl="0"/>
            <a:r>
              <a:rPr lang="en-GB" sz="1100" dirty="0">
                <a:latin typeface="Arial"/>
                <a:ea typeface="Segoe UI"/>
                <a:cs typeface="Arial"/>
              </a:rPr>
              <a:t>​</a:t>
            </a:r>
          </a:p>
          <a:p>
            <a:r>
              <a:rPr lang="en-GB" sz="1100" dirty="0">
                <a:solidFill>
                  <a:srgbClr val="000000"/>
                </a:solidFill>
                <a:latin typeface="Arial"/>
                <a:ea typeface="Segoe UI"/>
                <a:cs typeface="Arial"/>
              </a:rPr>
              <a:t>1. Boyd</a:t>
            </a:r>
            <a:r>
              <a:rPr lang="en-GB" sz="1100" dirty="0">
                <a:latin typeface="Arial"/>
                <a:ea typeface="+mn-lt"/>
                <a:cs typeface="Arial"/>
              </a:rPr>
              <a:t>, D and Bee, H. (2019) </a:t>
            </a:r>
            <a:r>
              <a:rPr lang="en-GB" sz="1100" i="1" dirty="0">
                <a:latin typeface="Arial"/>
                <a:ea typeface="+mn-lt"/>
                <a:cs typeface="Arial"/>
              </a:rPr>
              <a:t>Lifespan Development. </a:t>
            </a:r>
            <a:r>
              <a:rPr lang="en-GB" sz="1100" dirty="0">
                <a:latin typeface="Arial"/>
                <a:ea typeface="+mn-lt"/>
                <a:cs typeface="Arial"/>
              </a:rPr>
              <a:t>8ght </a:t>
            </a:r>
            <a:r>
              <a:rPr lang="en-GB" sz="1100" dirty="0" err="1">
                <a:latin typeface="Arial"/>
                <a:ea typeface="+mn-lt"/>
                <a:cs typeface="Arial"/>
              </a:rPr>
              <a:t>edn</a:t>
            </a:r>
            <a:r>
              <a:rPr lang="en-GB" sz="1100" i="1" dirty="0">
                <a:latin typeface="Arial"/>
                <a:ea typeface="+mn-lt"/>
                <a:cs typeface="Arial"/>
              </a:rPr>
              <a:t>.</a:t>
            </a:r>
            <a:r>
              <a:rPr lang="en-GB" sz="1100" dirty="0">
                <a:latin typeface="Arial"/>
                <a:ea typeface="+mn-lt"/>
                <a:cs typeface="Arial"/>
              </a:rPr>
              <a:t> Harlow, England: Pearson.</a:t>
            </a:r>
          </a:p>
          <a:p>
            <a:endParaRPr lang="en-GB" sz="1100" dirty="0">
              <a:latin typeface="Arial"/>
              <a:ea typeface="+mn-lt"/>
              <a:cs typeface="Arial"/>
            </a:endParaRPr>
          </a:p>
          <a:p>
            <a:pPr algn="just"/>
            <a:r>
              <a:rPr lang="en-GB" sz="1100" dirty="0">
                <a:latin typeface="Arial"/>
                <a:ea typeface="+mn-lt"/>
                <a:cs typeface="Arial"/>
              </a:rPr>
              <a:t>The authors track an individual's development in terms of psychological and biological improvement. They look at the main concepts and methods for exploring a person's psychological growth. They start with the Infancy stage and reveal certain characteristics, in the psychological, and physical development of children aged 0 to 2 years, and draw attention to Piaget's theory. And they reach the late adulthood stage.</a:t>
            </a:r>
          </a:p>
          <a:p>
            <a:pPr algn="just"/>
            <a:r>
              <a:rPr lang="en-GB" sz="1100" dirty="0">
                <a:latin typeface="Arial"/>
                <a:ea typeface="+mn-lt"/>
                <a:cs typeface="Arial"/>
              </a:rPr>
              <a:t>Denise Boyd is a graduate psychologist. She has been a psychological instructor for many years, has authored many books, co-authored with Pearson and other authors, articles, and studies concerning child, adolescent, and adult development. So, this book is a truly reliable source created to support lifespan development instructors.</a:t>
            </a:r>
          </a:p>
          <a:p>
            <a:pPr algn="just"/>
            <a:r>
              <a:rPr lang="en-GB" sz="1100" dirty="0">
                <a:latin typeface="Arial"/>
                <a:ea typeface="+mn-lt"/>
                <a:cs typeface="Arial"/>
              </a:rPr>
              <a:t>I used this book for my poster introduction for human development. I have not been able to read this book because of the brief time I have, but I am sure I will go back to it.</a:t>
            </a:r>
          </a:p>
          <a:p>
            <a:pPr algn="just"/>
            <a:endParaRPr lang="en-GB" sz="1100" dirty="0">
              <a:latin typeface="Arial"/>
              <a:ea typeface="+mn-lt"/>
              <a:cs typeface="Arial"/>
            </a:endParaRPr>
          </a:p>
          <a:p>
            <a:pPr algn="just"/>
            <a:r>
              <a:rPr lang="en-GB" sz="1100" dirty="0">
                <a:latin typeface="Arial"/>
                <a:ea typeface="+mn-lt"/>
                <a:cs typeface="Arial"/>
              </a:rPr>
              <a:t>2. Dunkel, C. and Harbke, C. (2016). </a:t>
            </a:r>
            <a:r>
              <a:rPr lang="en-GB" sz="1100" i="1" dirty="0">
                <a:latin typeface="Arial"/>
                <a:ea typeface="+mn-lt"/>
                <a:cs typeface="Arial"/>
              </a:rPr>
              <a:t>A Review of Measures of Erikson's Stages of Psychological Development: Evidence for a General Factor. </a:t>
            </a:r>
            <a:r>
              <a:rPr lang="en-GB" sz="1100" dirty="0">
                <a:latin typeface="Arial"/>
                <a:ea typeface="+mn-lt"/>
                <a:cs typeface="Arial"/>
              </a:rPr>
              <a:t>Published online: 27 August 2016. New York 2016: Springer Science Business Media. </a:t>
            </a:r>
            <a:r>
              <a:rPr lang="en-GB" sz="1100" u="sng" dirty="0">
                <a:latin typeface="Arial"/>
                <a:ea typeface="+mn-lt"/>
                <a:cs typeface="Arial"/>
                <a:hlinkClick r:id="rId2"/>
              </a:rPr>
              <a:t>Available at: A Review of Measures of Erikson’s Stages of Psychosocial Development: Evidence for a General Factor | SpringerLink</a:t>
            </a:r>
            <a:r>
              <a:rPr lang="en-GB" sz="1100" dirty="0">
                <a:latin typeface="Arial"/>
                <a:ea typeface="+mn-lt"/>
                <a:cs typeface="Arial"/>
              </a:rPr>
              <a:t> (Accessed: 13 June 2021).</a:t>
            </a:r>
          </a:p>
          <a:p>
            <a:pPr algn="just"/>
            <a:endParaRPr lang="en-GB" sz="1100" dirty="0">
              <a:latin typeface="Arial"/>
              <a:ea typeface="+mn-lt"/>
              <a:cs typeface="Arial"/>
            </a:endParaRPr>
          </a:p>
          <a:p>
            <a:pPr algn="just"/>
            <a:r>
              <a:rPr lang="en-GB" sz="1100" dirty="0">
                <a:latin typeface="Arial"/>
                <a:ea typeface="+mn-lt"/>
                <a:cs typeface="Arial"/>
              </a:rPr>
              <a:t>This article has aimed to investigate the relationship between the psychological stages. The authors, use Erikson's psychology model of lifespan development because according to them, “there is no more influential theory of psychological development” than this (Dunkel and Harbke, 2016, p. 58). They have found Erikson's theory interesting because it balances the importance of genes and environment, considering the dynamics of various macro-and micro-levels of the environment, ranging from cultural to immediate familial impacts. I have underlined this in the poster. </a:t>
            </a:r>
          </a:p>
          <a:p>
            <a:pPr algn="just"/>
            <a:r>
              <a:rPr lang="en-GB" sz="1100" dirty="0">
                <a:latin typeface="Arial"/>
                <a:ea typeface="+mn-lt"/>
                <a:cs typeface="Arial"/>
              </a:rPr>
              <a:t>The article analyses two psychology factors – the general factor of personality and psychological disorders using loads of sources and measurement. So, I could say it is a credible source, indeed because the authors have used the following database: data from credible sources ERIC, Pro-quest Dissertation Abstracts, etc., and individual journals that focus on human development or personality (e.g., Developmental Psychology, Identity, Journal of Adult Development, Journal of Youth and Adolescence, Journal of Personality, Dr Kun, C. (2016), etc.</a:t>
            </a:r>
          </a:p>
          <a:p>
            <a:pPr algn="just"/>
            <a:endParaRPr lang="en-GB" sz="1100" dirty="0">
              <a:latin typeface="Arial"/>
              <a:ea typeface="+mn-lt"/>
              <a:cs typeface="Arial"/>
            </a:endParaRPr>
          </a:p>
          <a:p>
            <a:pPr algn="just"/>
            <a:r>
              <a:rPr lang="en-GB" sz="1100" dirty="0">
                <a:latin typeface="Arial"/>
                <a:ea typeface="+mn-lt"/>
                <a:cs typeface="Arial"/>
              </a:rPr>
              <a:t>3. Dr Kun, C. (2016) ‘</a:t>
            </a:r>
            <a:r>
              <a:rPr lang="en-GB" sz="1100" i="1" dirty="0">
                <a:latin typeface="Arial"/>
                <a:ea typeface="+mn-lt"/>
                <a:cs typeface="Arial"/>
              </a:rPr>
              <a:t>Enriching Knowledge for the Health Management and Social Care Curriculum Series (16): Understanding Theories of Development (New)’.</a:t>
            </a:r>
            <a:r>
              <a:rPr lang="en-GB" sz="1100" dirty="0">
                <a:latin typeface="Arial"/>
                <a:ea typeface="+mn-lt"/>
                <a:cs typeface="Arial"/>
              </a:rPr>
              <a:t> </a:t>
            </a:r>
            <a:r>
              <a:rPr lang="en-GB" sz="1100" i="1" dirty="0">
                <a:latin typeface="Arial"/>
                <a:ea typeface="+mn-lt"/>
                <a:cs typeface="Arial"/>
              </a:rPr>
              <a:t>The Hong Kong Institute of Education: Department of Psychological Studies</a:t>
            </a:r>
            <a:r>
              <a:rPr lang="en-GB" sz="1100" dirty="0">
                <a:latin typeface="Arial"/>
                <a:ea typeface="+mn-lt"/>
                <a:cs typeface="Arial"/>
              </a:rPr>
              <a:t>. Available at: </a:t>
            </a:r>
            <a:r>
              <a:rPr lang="en-GB" sz="1100" u="sng" dirty="0">
                <a:latin typeface="Arial"/>
                <a:ea typeface="+mn-lt"/>
                <a:cs typeface="Arial"/>
                <a:hlinkClick r:id="rId3"/>
              </a:rPr>
              <a:t>https://www.edb.gov.hk/attachment/en/curriculum-development/kla/technology-edu/resources/hmsc/HMSC%20Handout%20E1.pdf</a:t>
            </a:r>
            <a:r>
              <a:rPr lang="en-GB" sz="1100" dirty="0">
                <a:latin typeface="Arial"/>
                <a:ea typeface="+mn-lt"/>
                <a:cs typeface="Arial"/>
              </a:rPr>
              <a:t> (Accessed: 13 June 2021).</a:t>
            </a:r>
          </a:p>
          <a:p>
            <a:pPr algn="just"/>
            <a:r>
              <a:rPr lang="en-GB" sz="1100" dirty="0">
                <a:latin typeface="Arial"/>
                <a:ea typeface="+mn-lt"/>
                <a:cs typeface="Arial"/>
              </a:rPr>
              <a:t>Dr Kun is a lecturer that does a parallel between three different development theories. He defines well development characteristics and compares the development theories of Froid, Erikson, and Piaget. His article shows how people developed biologically and psychologically through the stages and how success at one of them, leading to development into the next. However, Dr Kun observes also Kohlberg’s Moral Development theory, which is at the heart of all others because it is base on peoples’ manner, good behaviour, and the ability to judge between right or wrong. </a:t>
            </a:r>
          </a:p>
          <a:p>
            <a:pPr algn="just"/>
            <a:r>
              <a:rPr lang="en-GB" sz="1100" dirty="0">
                <a:latin typeface="Arial"/>
                <a:ea typeface="+mn-lt"/>
                <a:cs typeface="Arial"/>
              </a:rPr>
              <a:t>Dr Kun is respected by his students. So, I would say his article is a credible source. </a:t>
            </a:r>
          </a:p>
          <a:p>
            <a:pPr algn="just"/>
            <a:r>
              <a:rPr lang="en-GB" sz="1100" dirty="0">
                <a:latin typeface="Arial"/>
                <a:ea typeface="+mn-lt"/>
                <a:cs typeface="Arial"/>
              </a:rPr>
              <a:t>I used this article in my poster to show how the author compares these three theories. </a:t>
            </a:r>
          </a:p>
          <a:p>
            <a:pPr algn="ctr"/>
            <a:endParaRPr lang="en-GB" sz="1100" dirty="0">
              <a:latin typeface="Arial"/>
              <a:ea typeface="Segoe UI"/>
              <a:cs typeface="Arial"/>
            </a:endParaRPr>
          </a:p>
          <a:p>
            <a:pPr algn="ctr"/>
            <a:endParaRPr lang="en-GB" sz="1100" dirty="0">
              <a:solidFill>
                <a:srgbClr val="000000"/>
              </a:solidFill>
              <a:latin typeface="Arial"/>
              <a:cs typeface="Arial"/>
            </a:endParaRPr>
          </a:p>
        </p:txBody>
      </p:sp>
      <p:sp>
        <p:nvSpPr>
          <p:cNvPr id="3" name="TextBox 2">
            <a:extLst>
              <a:ext uri="{FF2B5EF4-FFF2-40B4-BE49-F238E27FC236}">
                <a16:creationId xmlns:a16="http://schemas.microsoft.com/office/drawing/2014/main" id="{0A1E2FF1-4D63-4774-B712-80E62FCF17A1}"/>
              </a:ext>
            </a:extLst>
          </p:cNvPr>
          <p:cNvSpPr txBox="1"/>
          <p:nvPr/>
        </p:nvSpPr>
        <p:spPr>
          <a:xfrm>
            <a:off x="242597" y="158620"/>
            <a:ext cx="5589036" cy="2616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100" b="1" dirty="0">
                <a:latin typeface="Arial"/>
                <a:cs typeface="Calibri"/>
              </a:rPr>
              <a:t>ANOTATED BIBLIOGRAPHY</a:t>
            </a:r>
          </a:p>
        </p:txBody>
      </p:sp>
    </p:spTree>
    <p:extLst>
      <p:ext uri="{BB962C8B-B14F-4D97-AF65-F5344CB8AC3E}">
        <p14:creationId xmlns:p14="http://schemas.microsoft.com/office/powerpoint/2010/main" val="103346371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accent2">
            <a:lumMod val="20000"/>
            <a:lumOff val="80000"/>
          </a:schemeClr>
        </a:soli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470A5DB3-88D6-486B-A30F-76E69C2187C7}"/>
              </a:ext>
            </a:extLst>
          </p:cNvPr>
          <p:cNvSpPr txBox="1"/>
          <p:nvPr/>
        </p:nvSpPr>
        <p:spPr>
          <a:xfrm>
            <a:off x="46654" y="251926"/>
            <a:ext cx="9088015" cy="63555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just"/>
            <a:r>
              <a:rPr lang="en-GB" sz="1100" dirty="0">
                <a:latin typeface="Arial"/>
                <a:ea typeface="+mn-lt"/>
                <a:cs typeface="Arial"/>
              </a:rPr>
              <a:t>4. Erber, J. (2013) </a:t>
            </a:r>
            <a:r>
              <a:rPr lang="en-GB" sz="1100" i="1" dirty="0">
                <a:latin typeface="Arial"/>
                <a:ea typeface="+mn-lt"/>
                <a:cs typeface="Arial"/>
              </a:rPr>
              <a:t>Aging &amp; older adulthood [electronic resource], </a:t>
            </a:r>
            <a:r>
              <a:rPr lang="en-GB" sz="1100" dirty="0">
                <a:latin typeface="Arial"/>
                <a:ea typeface="+mn-lt"/>
                <a:cs typeface="Arial"/>
              </a:rPr>
              <a:t>3rd </a:t>
            </a:r>
            <a:r>
              <a:rPr lang="en-GB" sz="1100" dirty="0" err="1">
                <a:latin typeface="Arial"/>
                <a:ea typeface="+mn-lt"/>
                <a:cs typeface="Arial"/>
              </a:rPr>
              <a:t>edn</a:t>
            </a:r>
            <a:r>
              <a:rPr lang="en-GB" sz="1100" dirty="0">
                <a:latin typeface="Arial"/>
                <a:ea typeface="+mn-lt"/>
                <a:cs typeface="Arial"/>
              </a:rPr>
              <a:t>. Chichester, West Sussex, U.K.: Wiley-Blackwell.</a:t>
            </a:r>
            <a:endParaRPr lang="en-US"/>
          </a:p>
          <a:p>
            <a:pPr algn="just"/>
            <a:endParaRPr lang="en-GB" sz="1100" dirty="0">
              <a:latin typeface="Arial"/>
              <a:ea typeface="+mn-lt"/>
              <a:cs typeface="Arial"/>
            </a:endParaRPr>
          </a:p>
          <a:p>
            <a:pPr algn="just"/>
            <a:r>
              <a:rPr lang="en-GB" sz="1100" dirty="0">
                <a:latin typeface="Arial"/>
                <a:ea typeface="+mn-lt"/>
                <a:cs typeface="Arial"/>
              </a:rPr>
              <a:t>The author of the book draws attention to those stages of human development that have been negligible for many years. Professional psychology has paid more attention to childhood and adulthood because these stages are associated with crucial changes in the development of individuals. The book reveals specific features of adulthood due to scientific, personal, or practical reasons (Erber, 2013).</a:t>
            </a:r>
          </a:p>
          <a:p>
            <a:pPr algn="just"/>
            <a:r>
              <a:rPr lang="en-GB" sz="1100" dirty="0">
                <a:latin typeface="Arial"/>
                <a:ea typeface="+mn-lt"/>
                <a:cs typeface="Arial"/>
              </a:rPr>
              <a:t>Jane Erber focuses on age and memory and how age defines our understanding of life as elderly. Its work examines all the peculiarities in the biological and intellectual development of adults, their physical, and mental health. The book also reflects the main problems of adults and how to deal with them. It is interesting reading and would be an excellent guide to those working with people of this age group. It is a reliable source because the writer is an eroded educator and an author of several studies published in famous scientific journals.</a:t>
            </a:r>
          </a:p>
          <a:p>
            <a:pPr algn="just"/>
            <a:endParaRPr lang="en-GB" sz="1100" dirty="0">
              <a:latin typeface="Arial"/>
              <a:ea typeface="+mn-lt"/>
              <a:cs typeface="Arial"/>
            </a:endParaRPr>
          </a:p>
          <a:p>
            <a:pPr algn="just"/>
            <a:r>
              <a:rPr lang="en-GB" sz="1100" dirty="0">
                <a:latin typeface="Arial"/>
                <a:ea typeface="+mn-lt"/>
                <a:cs typeface="Arial"/>
              </a:rPr>
              <a:t>5. Halpenny, A. and Pettersen, J. (2013) </a:t>
            </a:r>
            <a:r>
              <a:rPr lang="en-GB" sz="1100" i="1" dirty="0">
                <a:latin typeface="Arial"/>
                <a:ea typeface="+mn-lt"/>
                <a:cs typeface="Arial"/>
              </a:rPr>
              <a:t>Introducing Piaget [electronic resource]: A guide for practitioners and students in early year education. </a:t>
            </a:r>
            <a:r>
              <a:rPr lang="en-GB" sz="1100" dirty="0">
                <a:latin typeface="Arial"/>
                <a:ea typeface="+mn-lt"/>
                <a:cs typeface="Arial"/>
              </a:rPr>
              <a:t>Oxon: Routledge. </a:t>
            </a:r>
          </a:p>
          <a:p>
            <a:pPr algn="just"/>
            <a:endParaRPr lang="en-GB" sz="1100" dirty="0">
              <a:latin typeface="Arial"/>
              <a:ea typeface="+mn-lt"/>
              <a:cs typeface="Arial"/>
            </a:endParaRPr>
          </a:p>
          <a:p>
            <a:pPr algn="just"/>
            <a:r>
              <a:rPr lang="en-GB" sz="1100" dirty="0">
                <a:latin typeface="Arial"/>
                <a:ea typeface="+mn-lt"/>
                <a:cs typeface="Arial"/>
              </a:rPr>
              <a:t>This book is written to be a guide for psychology practitioners, to improve their understanding of Piaget’s cognitive theory about young people’s thinking and development. The authors look at how Piagetian principles and concepts can be used to help and enhance children's learning and development in a variety of ways (Halpenny, Petterson. 2013). They survey practitioners that say Piaget’s constructivism theory is one of the crucial theories influencing educational techniques to trough a tangible sense of thinking in childhood, concepts in childhood, cycles of adaptation, stages of thinking and under-standing, and active, child-motivated learning.</a:t>
            </a:r>
          </a:p>
          <a:p>
            <a:pPr algn="just"/>
            <a:r>
              <a:rPr lang="en-GB" sz="1100" dirty="0">
                <a:latin typeface="Arial"/>
                <a:ea typeface="+mn-lt"/>
                <a:cs typeface="Arial"/>
              </a:rPr>
              <a:t>According to the authors, Piaget's theory provides concepts like egocentrism, centration, and decentration, as well as the timing and emergence guidelines for practitioners. His theory continues to be quite useful in providing early childhood practitioners with a baseline from which to develop strategies to support and promote the development of these concepts (Halpenny, Petterson, 2013).</a:t>
            </a:r>
          </a:p>
          <a:p>
            <a:pPr algn="just"/>
            <a:r>
              <a:rPr lang="en-GB" sz="1100" dirty="0">
                <a:latin typeface="Arial"/>
                <a:ea typeface="+mn-lt"/>
                <a:cs typeface="Arial"/>
              </a:rPr>
              <a:t>The book notes quite engaging methods for learning and analysing young’s people thinking and development. It is a credible source for sure.</a:t>
            </a:r>
          </a:p>
          <a:p>
            <a:pPr algn="just"/>
            <a:r>
              <a:rPr lang="en-GB" sz="1100" dirty="0">
                <a:latin typeface="Arial"/>
                <a:ea typeface="+mn-lt"/>
                <a:cs typeface="Arial"/>
              </a:rPr>
              <a:t>I used this book to put more information about Piaget’s theory and compare it with Erikson’s.</a:t>
            </a:r>
          </a:p>
          <a:p>
            <a:pPr algn="just"/>
            <a:endParaRPr lang="en-GB" sz="1100" dirty="0">
              <a:latin typeface="Arial"/>
              <a:cs typeface="Arial"/>
            </a:endParaRPr>
          </a:p>
          <a:p>
            <a:pPr algn="just"/>
            <a:r>
              <a:rPr lang="en-GB" sz="1100" dirty="0">
                <a:latin typeface="Arial"/>
                <a:cs typeface="Arial"/>
              </a:rPr>
              <a:t>6. </a:t>
            </a:r>
            <a:r>
              <a:rPr lang="en-GB" sz="1100" dirty="0" err="1">
                <a:ea typeface="+mn-lt"/>
                <a:cs typeface="+mn-lt"/>
              </a:rPr>
              <a:t>Kornadt</a:t>
            </a:r>
            <a:r>
              <a:rPr lang="en-GB" sz="1100" dirty="0">
                <a:ea typeface="+mn-lt"/>
                <a:cs typeface="+mn-lt"/>
              </a:rPr>
              <a:t>, A.E. et al. (2020) </a:t>
            </a:r>
            <a:r>
              <a:rPr lang="en-GB" sz="1100" i="1" dirty="0">
                <a:ea typeface="+mn-lt"/>
                <a:cs typeface="+mn-lt"/>
              </a:rPr>
              <a:t>Views on ageing: a lifespan perspective</a:t>
            </a:r>
            <a:r>
              <a:rPr lang="en-GB" sz="1100" dirty="0">
                <a:ea typeface="+mn-lt"/>
                <a:cs typeface="+mn-lt"/>
              </a:rPr>
              <a:t>. </a:t>
            </a:r>
            <a:r>
              <a:rPr lang="en-GB" sz="1100" u="sng" dirty="0">
                <a:ea typeface="+mn-lt"/>
                <a:cs typeface="+mn-lt"/>
              </a:rPr>
              <a:t>DOI: </a:t>
            </a:r>
            <a:r>
              <a:rPr lang="en-GB" sz="1100" u="sng" dirty="0">
                <a:ea typeface="+mn-lt"/>
                <a:cs typeface="+mn-lt"/>
                <a:hlinkClick r:id="rId2"/>
              </a:rPr>
              <a:t>https://doi.org/10.1007/s10433-019-00535-9</a:t>
            </a:r>
            <a:r>
              <a:rPr lang="en-GB" sz="1100" dirty="0">
                <a:ea typeface="+mn-lt"/>
                <a:cs typeface="+mn-lt"/>
              </a:rPr>
              <a:t> (Accessed: 13 June 2021). ￼</a:t>
            </a:r>
          </a:p>
          <a:p>
            <a:pPr algn="just"/>
            <a:endParaRPr lang="en-GB" sz="1100" dirty="0">
              <a:ea typeface="+mn-lt"/>
              <a:cs typeface="+mn-lt"/>
            </a:endParaRPr>
          </a:p>
          <a:p>
            <a:pPr algn="just"/>
            <a:r>
              <a:rPr lang="en-GB" sz="1100" dirty="0">
                <a:ea typeface="+mn-lt"/>
                <a:cs typeface="+mn-lt"/>
              </a:rPr>
              <a:t>The article expresses a new point of view, named the view of ageing. "Views on ageing (</a:t>
            </a:r>
            <a:r>
              <a:rPr lang="en-GB" sz="1100" dirty="0" err="1">
                <a:ea typeface="+mn-lt"/>
                <a:cs typeface="+mn-lt"/>
              </a:rPr>
              <a:t>VoA</a:t>
            </a:r>
            <a:r>
              <a:rPr lang="en-GB" sz="1100" dirty="0">
                <a:ea typeface="+mn-lt"/>
                <a:cs typeface="+mn-lt"/>
              </a:rPr>
              <a:t>) refer to individuals' conceptions about older people, old age, and ageing in general (such as age stereotypes) as well as conceptions of their age and ageing (such as self-perceptions of ageing) (Wurm et al. 2017 cited in Konradt, A.E. et al. 2020). The authors look at many studies that have shown that </a:t>
            </a:r>
            <a:r>
              <a:rPr lang="en-GB" sz="1100" dirty="0" err="1">
                <a:ea typeface="+mn-lt"/>
                <a:cs typeface="+mn-lt"/>
              </a:rPr>
              <a:t>VoA</a:t>
            </a:r>
            <a:r>
              <a:rPr lang="en-GB" sz="1100" dirty="0">
                <a:ea typeface="+mn-lt"/>
                <a:cs typeface="+mn-lt"/>
              </a:rPr>
              <a:t> has far-reaching impacts on multiple indicators of successful development, such as personality, social integration, cognitive functioning, as well as health and mortality (Konradt, A.E. et al. 2020).</a:t>
            </a:r>
          </a:p>
          <a:p>
            <a:pPr algn="just"/>
            <a:r>
              <a:rPr lang="en-GB" sz="1100" dirty="0">
                <a:ea typeface="+mn-lt"/>
                <a:cs typeface="+mn-lt"/>
              </a:rPr>
              <a:t>However, according to the authors, it seems reasonable to believe that </a:t>
            </a:r>
            <a:r>
              <a:rPr lang="en-GB" sz="1100" dirty="0" err="1">
                <a:ea typeface="+mn-lt"/>
                <a:cs typeface="+mn-lt"/>
              </a:rPr>
              <a:t>VoA</a:t>
            </a:r>
            <a:r>
              <a:rPr lang="en-GB" sz="1100" dirty="0">
                <a:ea typeface="+mn-lt"/>
                <a:cs typeface="+mn-lt"/>
              </a:rPr>
              <a:t> plays a significant part in defining the trajectory of development throughout one's life, not just in the second half. In turn, it appears plausible to believe that </a:t>
            </a:r>
            <a:r>
              <a:rPr lang="en-GB" sz="1100" dirty="0" err="1">
                <a:ea typeface="+mn-lt"/>
                <a:cs typeface="+mn-lt"/>
              </a:rPr>
              <a:t>VoA</a:t>
            </a:r>
            <a:r>
              <a:rPr lang="en-GB" sz="1100" dirty="0">
                <a:ea typeface="+mn-lt"/>
                <a:cs typeface="+mn-lt"/>
              </a:rPr>
              <a:t> not only shapes development but are also shaped by people's experiences as they progress through life and transition between different life settings. To better understand the origins of </a:t>
            </a:r>
            <a:r>
              <a:rPr lang="en-GB" sz="1100" dirty="0" err="1">
                <a:ea typeface="+mn-lt"/>
                <a:cs typeface="+mn-lt"/>
              </a:rPr>
              <a:t>VoA</a:t>
            </a:r>
            <a:r>
              <a:rPr lang="en-GB" sz="1100" dirty="0">
                <a:ea typeface="+mn-lt"/>
                <a:cs typeface="+mn-lt"/>
              </a:rPr>
              <a:t>, how they change during ontogenetic time, and how they impact development across the lifespan, we believe that a lifetime approach is required (Konradt, A.E. et al. 2020).</a:t>
            </a:r>
          </a:p>
          <a:p>
            <a:pPr algn="just"/>
            <a:r>
              <a:rPr lang="en-GB" sz="1100" dirty="0">
                <a:ea typeface="+mn-lt"/>
                <a:cs typeface="+mn-lt"/>
              </a:rPr>
              <a:t>The article is an intriguing and credible source, based on many theories of view of ageing.</a:t>
            </a:r>
          </a:p>
          <a:p>
            <a:pPr algn="just"/>
            <a:endParaRPr lang="en-GB" sz="1100" dirty="0">
              <a:latin typeface="Arial"/>
              <a:cs typeface="Arial"/>
            </a:endParaRPr>
          </a:p>
          <a:p>
            <a:endParaRPr lang="en-GB" sz="1100" dirty="0">
              <a:latin typeface="Arial"/>
              <a:cs typeface="Arial"/>
            </a:endParaRPr>
          </a:p>
        </p:txBody>
      </p:sp>
    </p:spTree>
    <p:extLst>
      <p:ext uri="{BB962C8B-B14F-4D97-AF65-F5344CB8AC3E}">
        <p14:creationId xmlns:p14="http://schemas.microsoft.com/office/powerpoint/2010/main" val="350725037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D7588D67-90BA-4FC5-B163-D7F72F34EB76}"/>
              </a:ext>
            </a:extLst>
          </p:cNvPr>
          <p:cNvSpPr txBox="1"/>
          <p:nvPr/>
        </p:nvSpPr>
        <p:spPr>
          <a:xfrm>
            <a:off x="419879" y="830426"/>
            <a:ext cx="8304243" cy="510909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just"/>
            <a:r>
              <a:rPr lang="en-GB" sz="1100" dirty="0">
                <a:latin typeface="Arial"/>
                <a:ea typeface="+mn-lt"/>
                <a:cs typeface="+mn-lt"/>
              </a:rPr>
              <a:t>7. Shaney, J. and </a:t>
            </a:r>
            <a:r>
              <a:rPr lang="en-GB" sz="1100" dirty="0" err="1">
                <a:latin typeface="Arial"/>
                <a:ea typeface="+mn-lt"/>
                <a:cs typeface="+mn-lt"/>
              </a:rPr>
              <a:t>Heckhausen</a:t>
            </a:r>
            <a:r>
              <a:rPr lang="en-GB" sz="1100" dirty="0">
                <a:latin typeface="Arial"/>
                <a:ea typeface="+mn-lt"/>
                <a:cs typeface="+mn-lt"/>
              </a:rPr>
              <a:t>, J. (2019) ‘Motivational Theory of Lifespan Development’, in Baltes, B. and Rudolph, C. (ed) </a:t>
            </a:r>
            <a:r>
              <a:rPr lang="en-GB" sz="1100" i="1" dirty="0">
                <a:latin typeface="Arial"/>
                <a:ea typeface="+mn-lt"/>
                <a:cs typeface="+mn-lt"/>
              </a:rPr>
              <a:t>Work across the lifespan. United States: </a:t>
            </a:r>
            <a:r>
              <a:rPr lang="en-GB" sz="1100" dirty="0">
                <a:latin typeface="Arial"/>
                <a:ea typeface="+mn-lt"/>
                <a:cs typeface="+mn-lt"/>
              </a:rPr>
              <a:t>Elsevier.</a:t>
            </a:r>
            <a:r>
              <a:rPr lang="en-GB" sz="1100" i="1" dirty="0">
                <a:latin typeface="Arial"/>
                <a:ea typeface="+mn-lt"/>
                <a:cs typeface="+mn-lt"/>
              </a:rPr>
              <a:t> </a:t>
            </a:r>
            <a:r>
              <a:rPr lang="en-GB" sz="1100" dirty="0">
                <a:latin typeface="Arial"/>
                <a:ea typeface="+mn-lt"/>
                <a:cs typeface="+mn-lt"/>
              </a:rPr>
              <a:t>Available at: </a:t>
            </a:r>
            <a:r>
              <a:rPr lang="en-GB" sz="1100" u="sng" dirty="0">
                <a:latin typeface="Arial"/>
                <a:ea typeface="+mn-lt"/>
                <a:cs typeface="+mn-lt"/>
                <a:hlinkClick r:id="rId2"/>
              </a:rPr>
              <a:t>https://doi.org/10.1016/B978-0-12-812756-8.00005-0</a:t>
            </a:r>
            <a:r>
              <a:rPr lang="en-GB" sz="1100" dirty="0">
                <a:latin typeface="Arial"/>
                <a:ea typeface="+mn-lt"/>
                <a:cs typeface="+mn-lt"/>
              </a:rPr>
              <a:t>  (Accessed:16 June 2021). </a:t>
            </a:r>
            <a:endParaRPr lang="en-US" sz="1100">
              <a:latin typeface="Arial"/>
              <a:cs typeface="Arial"/>
            </a:endParaRPr>
          </a:p>
          <a:p>
            <a:pPr algn="just"/>
            <a:endParaRPr lang="en-GB" sz="1100" dirty="0">
              <a:latin typeface="Arial"/>
              <a:ea typeface="+mn-lt"/>
              <a:cs typeface="+mn-lt"/>
            </a:endParaRPr>
          </a:p>
          <a:p>
            <a:pPr algn="just"/>
            <a:r>
              <a:rPr lang="en-GB" sz="1100" dirty="0">
                <a:latin typeface="Arial"/>
                <a:ea typeface="+mn-lt"/>
                <a:cs typeface="+mn-lt"/>
              </a:rPr>
              <a:t>This chapter describes how the motivational theory of lifespan development can be applied to people in the workplace. The authors start with a general introduction of the theory, followed by a discussion of key premises and assertions. They then apply the theory to various aspects of an individual's work life, such as: how work and career goals function as a developmental goal, how individuals organise their control strivings to capitalise on the opportunities provided within a career field, etc. (Shaney and </a:t>
            </a:r>
            <a:r>
              <a:rPr lang="en-GB" sz="1100" dirty="0" err="1">
                <a:latin typeface="Arial"/>
                <a:ea typeface="+mn-lt"/>
                <a:cs typeface="+mn-lt"/>
              </a:rPr>
              <a:t>Heckhausen</a:t>
            </a:r>
            <a:r>
              <a:rPr lang="en-GB" sz="1100" dirty="0">
                <a:latin typeface="Arial"/>
                <a:ea typeface="+mn-lt"/>
                <a:cs typeface="+mn-lt"/>
              </a:rPr>
              <a:t>, 2019).</a:t>
            </a:r>
            <a:endParaRPr lang="en-GB" sz="1100">
              <a:latin typeface="Arial"/>
              <a:cs typeface="Arial"/>
            </a:endParaRPr>
          </a:p>
          <a:p>
            <a:pPr algn="just"/>
            <a:r>
              <a:rPr lang="en-GB" sz="1100" dirty="0">
                <a:latin typeface="Arial"/>
                <a:ea typeface="+mn-lt"/>
                <a:cs typeface="+mn-lt"/>
              </a:rPr>
              <a:t>The book also introduces social and emotional theories of ageing. It aims to explain such age-related changes in emotional experience and control. It is a credible source, published in 2019 but still actual and helpful for care workers, nurses, professionals in Health and social care environment (Shaney and </a:t>
            </a:r>
            <a:r>
              <a:rPr lang="en-GB" sz="1100" dirty="0" err="1">
                <a:latin typeface="Arial"/>
                <a:ea typeface="+mn-lt"/>
                <a:cs typeface="+mn-lt"/>
              </a:rPr>
              <a:t>Heckhausen</a:t>
            </a:r>
            <a:r>
              <a:rPr lang="en-GB" sz="1100" dirty="0">
                <a:latin typeface="Arial"/>
                <a:ea typeface="+mn-lt"/>
                <a:cs typeface="+mn-lt"/>
              </a:rPr>
              <a:t>, 2019).</a:t>
            </a:r>
            <a:endParaRPr lang="en-GB" sz="1100">
              <a:latin typeface="Arial"/>
              <a:cs typeface="Arial"/>
            </a:endParaRPr>
          </a:p>
          <a:p>
            <a:pPr algn="just"/>
            <a:endParaRPr lang="en-GB" sz="1100" dirty="0">
              <a:latin typeface="Arial"/>
              <a:ea typeface="+mn-lt"/>
              <a:cs typeface="+mn-lt"/>
            </a:endParaRPr>
          </a:p>
          <a:p>
            <a:pPr algn="just"/>
            <a:r>
              <a:rPr lang="en-GB" sz="1100" dirty="0">
                <a:latin typeface="Arial"/>
                <a:ea typeface="+mn-lt"/>
                <a:cs typeface="+mn-lt"/>
              </a:rPr>
              <a:t>8. Talkin, A and Whitaker, J. (2016) </a:t>
            </a:r>
            <a:r>
              <a:rPr lang="en-GB" sz="1100" i="1" dirty="0">
                <a:latin typeface="Arial"/>
                <a:ea typeface="+mn-lt"/>
                <a:cs typeface="+mn-lt"/>
              </a:rPr>
              <a:t>Play in Healthcare for Adults: Using play to promote health and wellbeing across the adult lifespan.</a:t>
            </a:r>
            <a:r>
              <a:rPr lang="en-GB" sz="1100" dirty="0">
                <a:latin typeface="Arial"/>
                <a:ea typeface="+mn-lt"/>
                <a:cs typeface="+mn-lt"/>
              </a:rPr>
              <a:t> London, New York: Routledge, Taylor, and Francis group. Available at: </a:t>
            </a:r>
            <a:r>
              <a:rPr lang="en-GB" sz="1100" u="sng" dirty="0">
                <a:latin typeface="Arial"/>
                <a:ea typeface="+mn-lt"/>
                <a:cs typeface="+mn-lt"/>
                <a:hlinkClick r:id="rId3"/>
              </a:rPr>
              <a:t>https://books.google.co.uk/books?hl=bg&amp;lr=&amp;id=XnF9DAAAQBAJ&amp;oi=fnd&amp;pg=PP1&amp;dq=lifespan+development+and+healthcare&amp;ots=jhh0Id0z38&amp;sig=vIN4Tsdr1Gswe4DPvFkfC2Mjygk&amp;redir_esc=y#v=onepage&amp;q=lifespan%20development%20and%20healthcare&amp;f=false</a:t>
            </a:r>
            <a:r>
              <a:rPr lang="en-GB" sz="1100" dirty="0">
                <a:latin typeface="Arial"/>
                <a:ea typeface="+mn-lt"/>
                <a:cs typeface="+mn-lt"/>
              </a:rPr>
              <a:t> (Accessed: 16 June 2021).</a:t>
            </a:r>
            <a:endParaRPr lang="en-GB" sz="1100">
              <a:latin typeface="Arial"/>
              <a:cs typeface="Arial"/>
            </a:endParaRPr>
          </a:p>
          <a:p>
            <a:pPr algn="just"/>
            <a:r>
              <a:rPr lang="en-GB" sz="1100" dirty="0">
                <a:latin typeface="Arial"/>
                <a:ea typeface="+mn-lt"/>
                <a:cs typeface="+mn-lt"/>
              </a:rPr>
              <a:t>Often health and care professionals must use individual methods to help the adults and improve their wellbeing. This book is written to introduce to professional psychologist and carers some fascinating ways to improve the elderly's life. Its authors present a review of how the play and play-based activities can be used to promote health and wellbeing for patients, their families, and communities, as well as the healthcare workers involved in their care, throughout the adult lifespan (Talkin, Whitaker, 2016). </a:t>
            </a:r>
            <a:endParaRPr lang="en-GB" sz="1100">
              <a:latin typeface="Arial"/>
              <a:cs typeface="Arial"/>
            </a:endParaRPr>
          </a:p>
          <a:p>
            <a:pPr algn="just"/>
            <a:r>
              <a:rPr lang="en-GB" sz="1100" dirty="0">
                <a:latin typeface="Arial"/>
                <a:ea typeface="+mn-lt"/>
                <a:cs typeface="+mn-lt"/>
              </a:rPr>
              <a:t>The book claims that play and playfulness offer a strategy of protecting, promoting, and recovering positive health and wellbeing. One volume tells of how to help adults when we spend time with them, singing or laughing together. Another part of the book talks about how we can draw together. Another opportunity to improve the quality of life, of the people we care about is by using drama, dancing, and relaxation. (Talkin, Whitaker, 2016).</a:t>
            </a:r>
            <a:endParaRPr lang="en-GB" sz="1100">
              <a:latin typeface="Arial"/>
              <a:cs typeface="Arial"/>
            </a:endParaRPr>
          </a:p>
          <a:p>
            <a:pPr algn="just"/>
            <a:r>
              <a:rPr lang="en-GB" sz="1100" dirty="0">
                <a:latin typeface="Arial"/>
                <a:ea typeface="+mn-lt"/>
                <a:cs typeface="+mn-lt"/>
              </a:rPr>
              <a:t>All those working in health and social care settings, including nursing, social work, and allied health students and professionals, will find this book interesting.</a:t>
            </a:r>
            <a:endParaRPr lang="en-GB" sz="1100">
              <a:latin typeface="Arial"/>
              <a:cs typeface="Arial"/>
            </a:endParaRPr>
          </a:p>
          <a:p>
            <a:endParaRPr lang="en-GB" sz="1100" dirty="0">
              <a:latin typeface="Arial"/>
              <a:cs typeface="Calibri"/>
            </a:endParaRPr>
          </a:p>
        </p:txBody>
      </p:sp>
    </p:spTree>
    <p:extLst>
      <p:ext uri="{BB962C8B-B14F-4D97-AF65-F5344CB8AC3E}">
        <p14:creationId xmlns:p14="http://schemas.microsoft.com/office/powerpoint/2010/main" val="3720490071"/>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On-screen Show (4:3)</PresentationFormat>
  <Paragraphs>0</Paragraphs>
  <Slides>5</Slides>
  <Notes>0</Notes>
  <HiddenSlides>0</HiddenSlides>
  <MMClips>0</MMClips>
  <ScaleCrop>false</ScaleCrop>
  <HeadingPairs>
    <vt:vector size="4" baseType="variant">
      <vt:variant>
        <vt:lpstr>Theme</vt:lpstr>
      </vt:variant>
      <vt:variant>
        <vt:i4>1</vt:i4>
      </vt:variant>
      <vt:variant>
        <vt:lpstr>Slide Titles</vt:lpstr>
      </vt:variant>
      <vt:variant>
        <vt:i4>5</vt:i4>
      </vt:variant>
    </vt:vector>
  </HeadingPairs>
  <TitlesOfParts>
    <vt:vector size="6" baseType="lpstr">
      <vt:lpstr>Office Theme</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494</cp:revision>
  <dcterms:created xsi:type="dcterms:W3CDTF">2021-05-28T08:38:43Z</dcterms:created>
  <dcterms:modified xsi:type="dcterms:W3CDTF">2021-06-17T22:08:04Z</dcterms:modified>
</cp:coreProperties>
</file>