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7" r:id="rId2"/>
    <p:sldId id="258" r:id="rId3"/>
    <p:sldId id="259" r:id="rId4"/>
    <p:sldId id="260" r:id="rId5"/>
    <p:sldId id="263" r:id="rId6"/>
    <p:sldId id="261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34" d="100"/>
          <a:sy n="34" d="100"/>
        </p:scale>
        <p:origin x="10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571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7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30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44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678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441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506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982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819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1687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027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075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9678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4015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20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2133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073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jpe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270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  <p:sldLayoutId id="214748386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836" y="0"/>
            <a:ext cx="10515600" cy="3183618"/>
          </a:xfrm>
        </p:spPr>
        <p:txBody>
          <a:bodyPr>
            <a:normAutofit/>
          </a:bodyPr>
          <a:lstStyle/>
          <a:p>
            <a:pPr algn="ct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0000"/>
                  </a:schemeClr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0000"/>
                  </a:schemeClr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ASSIGNMENT 2: Group Presentation</a:t>
            </a:r>
          </a:p>
          <a:p>
            <a:r>
              <a:rPr lang="en-GB" sz="2400" b="1" dirty="0">
                <a:latin typeface="+mj-lt"/>
              </a:rPr>
              <a:t>Student: Joao </a:t>
            </a:r>
            <a:r>
              <a:rPr lang="en-GB" sz="2400" b="1" dirty="0" err="1">
                <a:latin typeface="+mj-lt"/>
              </a:rPr>
              <a:t>Corsino</a:t>
            </a:r>
            <a:endParaRPr lang="en-GB" sz="2400" b="1" dirty="0">
              <a:latin typeface="+mj-lt"/>
            </a:endParaRPr>
          </a:p>
          <a:p>
            <a:r>
              <a:rPr lang="en-GB" sz="2400" b="1" dirty="0">
                <a:latin typeface="+mj-lt"/>
              </a:rPr>
              <a:t> ID No:    2435212</a:t>
            </a:r>
          </a:p>
          <a:p>
            <a:pPr marL="0" indent="0">
              <a:buNone/>
            </a:pPr>
            <a:r>
              <a:rPr lang="en-GB" dirty="0"/>
              <a:t>                                   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Name: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Konstantina Mari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/>
          <a:lstStyle/>
          <a:p>
            <a:pPr marL="0" indent="0">
              <a:buNone/>
            </a:pPr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Autofit/>
          </a:bodyPr>
          <a:lstStyle/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BARRIER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Non-Verbal Communication</a:t>
            </a:r>
          </a:p>
          <a:p>
            <a:pPr marL="0" indent="0">
              <a:buNone/>
            </a:pPr>
            <a:r>
              <a:rPr lang="en-GB" b="1" dirty="0"/>
              <a:t>Contradictory Visual Cues (Gary's Appearance</a:t>
            </a:r>
            <a:r>
              <a:rPr lang="en-GB" dirty="0"/>
              <a:t>):   · </a:t>
            </a:r>
          </a:p>
          <a:p>
            <a:pPr marL="0" indent="0">
              <a:buNone/>
            </a:pPr>
            <a:r>
              <a:rPr lang="en-GB" b="1" dirty="0"/>
              <a:t>Uniform</a:t>
            </a:r>
            <a:r>
              <a:rPr lang="en-GB" dirty="0"/>
              <a:t>: A dirty stained uniform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Personal Grooming:</a:t>
            </a:r>
            <a:r>
              <a:rPr lang="en-GB" dirty="0"/>
              <a:t> Unkempt hair and dirty fingernails undermine the on rule</a:t>
            </a:r>
            <a:r>
              <a:rPr lang="en-GB"/>
              <a:t>.       and </a:t>
            </a:r>
            <a:r>
              <a:rPr lang="en-GB" dirty="0"/>
              <a:t>it says the rules are optional.</a:t>
            </a:r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ptos Display" panose="02110004020202020204"/>
              </a:rPr>
              <a:t>3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BARRIER 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9BB6-5A37-76F8-4317-A33209140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577" y="1680632"/>
            <a:ext cx="10515600" cy="503881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Organizational/Structural Barriers </a:t>
            </a:r>
          </a:p>
          <a:p>
            <a:r>
              <a:rPr lang="en-GB" dirty="0"/>
              <a:t>Lack of proper induction training.</a:t>
            </a:r>
          </a:p>
          <a:p>
            <a:pPr marL="0" indent="0">
              <a:buNone/>
            </a:pPr>
            <a:r>
              <a:rPr lang="en-GB" dirty="0"/>
              <a:t>      New staff are not adequately introduced to hygiene procedures</a:t>
            </a:r>
          </a:p>
          <a:p>
            <a:r>
              <a:rPr lang="en-GB" dirty="0"/>
              <a:t>Poor supervision structure (Gary overwhelmed).</a:t>
            </a:r>
          </a:p>
          <a:p>
            <a:pPr marL="0" indent="0">
              <a:buNone/>
            </a:pPr>
            <a:r>
              <a:rPr lang="en-GB" dirty="0"/>
              <a:t>     because He has too many responsibilities and cannot           </a:t>
            </a:r>
          </a:p>
          <a:p>
            <a:pPr marL="0" indent="0">
              <a:buNone/>
            </a:pPr>
            <a:r>
              <a:rPr lang="en-GB" dirty="0"/>
              <a:t>     Effectively  supervise staff</a:t>
            </a:r>
          </a:p>
          <a:p>
            <a:r>
              <a:rPr lang="en-GB" dirty="0"/>
              <a:t>No standard operating procedures (SOPs) In place</a:t>
            </a:r>
          </a:p>
          <a:p>
            <a:pPr marL="0" indent="0">
              <a:buNone/>
            </a:pPr>
            <a:r>
              <a:rPr lang="en-GB" dirty="0"/>
              <a:t>      How to carry out tasks Correctly and consistently</a:t>
            </a:r>
          </a:p>
          <a:p>
            <a:pPr marL="0" indent="0">
              <a:buNone/>
            </a:pPr>
            <a:r>
              <a:rPr lang="en-GB" b="1" dirty="0"/>
              <a:t>Slide</a:t>
            </a:r>
            <a:endParaRPr lang="en-GB" dirty="0"/>
          </a:p>
          <a:p>
            <a:r>
              <a:rPr lang="en-GB" dirty="0"/>
              <a:t>Schramm: Organizational context affects shared meaning between sender and receiver</a:t>
            </a:r>
          </a:p>
          <a:p>
            <a:r>
              <a:rPr lang="en-GB" dirty="0" err="1"/>
              <a:t>Berlo</a:t>
            </a:r>
            <a:r>
              <a:rPr lang="en-GB" dirty="0"/>
              <a:t>: If the communication environment is weak, the message cannot get through properly.</a:t>
            </a:r>
          </a:p>
          <a:p>
            <a:pPr marL="0" indent="0">
              <a:buNone/>
            </a:pPr>
            <a:r>
              <a:rPr lang="en-GB" dirty="0"/>
              <a:t>      The Message cannot be transmitted effectively.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Berol, D. (1960) The Process of Communication. New York: Holt, Rinehart and Winston.</a:t>
            </a:r>
          </a:p>
          <a:p>
            <a:endParaRPr lang="en-GB" b="1"/>
          </a:p>
          <a:p>
            <a:r>
              <a:rPr lang="en-GB" b="1"/>
              <a:t>Schramm, W. (1954) How Communication Works. Urbana: University of Illinois Press.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TF10001029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9" id="{ED3996BA-162B-43C7-B0E2-A5CA4E649741}" vid="{187088E4-27D7-4455-856F-4A44258D82E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98</Words>
  <Application>Microsoft Office PowerPoint</Application>
  <PresentationFormat>Widescreen</PresentationFormat>
  <Paragraphs>20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TF10001029</vt:lpstr>
      <vt:lpstr>LCLM4003 Effective Teamwork and Communication  </vt:lpstr>
      <vt:lpstr>Overview</vt:lpstr>
      <vt:lpstr>1.Introduction</vt:lpstr>
      <vt:lpstr>2. BARRIER 1</vt:lpstr>
      <vt:lpstr>3. BARRIER 2</vt:lpstr>
      <vt:lpstr>6. CONCLUSION</vt:lpstr>
      <vt:lpstr>7.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  </dc:title>
  <dc:creator>Lloyd Beharry</dc:creator>
  <cp:lastModifiedBy>mreis2026@gmail.com</cp:lastModifiedBy>
  <cp:revision>26</cp:revision>
  <dcterms:created xsi:type="dcterms:W3CDTF">2025-03-30T08:53:31Z</dcterms:created>
  <dcterms:modified xsi:type="dcterms:W3CDTF">2025-12-08T08:05:12Z</dcterms:modified>
</cp:coreProperties>
</file>