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33993-47D0-431E-B157-32E62D8D01EF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005D9-BD69-4391-B967-77C1D017F9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99192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33993-47D0-431E-B157-32E62D8D01EF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005D9-BD69-4391-B967-77C1D017F9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59468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33993-47D0-431E-B157-32E62D8D01EF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005D9-BD69-4391-B967-77C1D017F9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0110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33993-47D0-431E-B157-32E62D8D01EF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005D9-BD69-4391-B967-77C1D017F9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04813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33993-47D0-431E-B157-32E62D8D01EF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005D9-BD69-4391-B967-77C1D017F9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65724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33993-47D0-431E-B157-32E62D8D01EF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005D9-BD69-4391-B967-77C1D017F9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02916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33993-47D0-431E-B157-32E62D8D01EF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005D9-BD69-4391-B967-77C1D017F9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96463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33993-47D0-431E-B157-32E62D8D01EF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005D9-BD69-4391-B967-77C1D017F9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82882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33993-47D0-431E-B157-32E62D8D01EF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005D9-BD69-4391-B967-77C1D017F9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52910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33993-47D0-431E-B157-32E62D8D01EF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005D9-BD69-4391-B967-77C1D017F9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33453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33993-47D0-431E-B157-32E62D8D01EF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005D9-BD69-4391-B967-77C1D017F9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11596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E33993-47D0-431E-B157-32E62D8D01EF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D005D9-BD69-4391-B967-77C1D017F9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54458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err="1" smtClean="0"/>
              <a:t>Halcrow</a:t>
            </a:r>
            <a:r>
              <a:rPr lang="en-GB" dirty="0" smtClean="0"/>
              <a:t> - 	Slope &amp; landslide stabilisation management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2060848"/>
            <a:ext cx="7920880" cy="4104456"/>
          </a:xfrm>
        </p:spPr>
        <p:txBody>
          <a:bodyPr>
            <a:normAutofit/>
          </a:bodyPr>
          <a:lstStyle/>
          <a:p>
            <a:r>
              <a:rPr lang="en-GB" dirty="0" smtClean="0"/>
              <a:t>Summary: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/>
              <a:t>Emergency response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/>
              <a:t>Regional landslide risk &amp; hazard studies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/>
              <a:t>Offshore </a:t>
            </a:r>
            <a:r>
              <a:rPr lang="en-GB" dirty="0" err="1" smtClean="0"/>
              <a:t>geohazard</a:t>
            </a:r>
            <a:r>
              <a:rPr lang="en-GB" dirty="0" smtClean="0"/>
              <a:t> risk assessment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/>
              <a:t>Landslide investigation &amp; remediation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/>
              <a:t>Slope assessment &amp; management</a:t>
            </a:r>
          </a:p>
        </p:txBody>
      </p:sp>
    </p:spTree>
    <p:extLst>
      <p:ext uri="{BB962C8B-B14F-4D97-AF65-F5344CB8AC3E}">
        <p14:creationId xmlns:p14="http://schemas.microsoft.com/office/powerpoint/2010/main" xmlns="" val="276458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60648"/>
            <a:ext cx="8712968" cy="633670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 smtClean="0"/>
              <a:t>Emergency response:</a:t>
            </a:r>
          </a:p>
          <a:p>
            <a:r>
              <a:rPr lang="en-GB" dirty="0" smtClean="0"/>
              <a:t>Call out response setup in HK and Devon</a:t>
            </a:r>
          </a:p>
          <a:p>
            <a:r>
              <a:rPr lang="en-GB" dirty="0" smtClean="0"/>
              <a:t>Emergency planners/investigators in Rhondda</a:t>
            </a:r>
          </a:p>
          <a:p>
            <a:pPr marL="0" indent="0">
              <a:buNone/>
            </a:pPr>
            <a:r>
              <a:rPr lang="en-GB" dirty="0" smtClean="0"/>
              <a:t>Regional landslide risk &amp; hazard studies:</a:t>
            </a:r>
          </a:p>
          <a:p>
            <a:r>
              <a:rPr lang="en-GB" dirty="0" smtClean="0"/>
              <a:t>Hazard assessments</a:t>
            </a:r>
          </a:p>
          <a:p>
            <a:r>
              <a:rPr lang="en-GB" dirty="0" smtClean="0"/>
              <a:t>Design &amp; supervision</a:t>
            </a:r>
          </a:p>
          <a:p>
            <a:r>
              <a:rPr lang="en-GB" dirty="0" smtClean="0"/>
              <a:t>Remediation, inspection &amp; monitoring</a:t>
            </a:r>
          </a:p>
          <a:p>
            <a:pPr marL="0" indent="0">
              <a:buNone/>
            </a:pPr>
            <a:r>
              <a:rPr lang="en-GB" dirty="0" smtClean="0"/>
              <a:t>Offshore geo-hazard risk assessment:</a:t>
            </a:r>
          </a:p>
          <a:p>
            <a:r>
              <a:rPr lang="en-GB" dirty="0" smtClean="0"/>
              <a:t>Seabed investigations</a:t>
            </a:r>
          </a:p>
          <a:p>
            <a:r>
              <a:rPr lang="en-GB" dirty="0" smtClean="0"/>
              <a:t>2D/3D models (Seismic)</a:t>
            </a:r>
          </a:p>
          <a:p>
            <a:r>
              <a:rPr lang="en-GB" dirty="0" smtClean="0"/>
              <a:t> Mapping stratigraphy (Norway)</a:t>
            </a:r>
          </a:p>
          <a:p>
            <a:pPr marL="0" indent="0">
              <a:buNone/>
            </a:pPr>
            <a:r>
              <a:rPr lang="en-GB" dirty="0" smtClean="0"/>
              <a:t>Landslide investigation &amp; remediation:</a:t>
            </a:r>
          </a:p>
          <a:p>
            <a:r>
              <a:rPr lang="en-GB" dirty="0" smtClean="0"/>
              <a:t>Geomorphological studies (Isle of Wight)</a:t>
            </a:r>
          </a:p>
          <a:p>
            <a:r>
              <a:rPr lang="en-GB" dirty="0" smtClean="0"/>
              <a:t>Boreholes (UAE)</a:t>
            </a:r>
          </a:p>
          <a:p>
            <a:r>
              <a:rPr lang="en-GB" dirty="0" smtClean="0"/>
              <a:t>Geological Mapping </a:t>
            </a:r>
          </a:p>
          <a:p>
            <a:pPr marL="0" indent="0">
              <a:buNone/>
            </a:pPr>
            <a:r>
              <a:rPr lang="en-GB" dirty="0" smtClean="0"/>
              <a:t>Slope assessment &amp; management:</a:t>
            </a:r>
          </a:p>
          <a:p>
            <a:r>
              <a:rPr lang="en-GB" dirty="0" smtClean="0"/>
              <a:t>Field inspections, desk studies</a:t>
            </a:r>
          </a:p>
          <a:p>
            <a:r>
              <a:rPr lang="en-GB" dirty="0" smtClean="0"/>
              <a:t>Stability analysis</a:t>
            </a:r>
          </a:p>
          <a:p>
            <a:r>
              <a:rPr lang="en-GB" dirty="0" smtClean="0"/>
              <a:t>Design of upgrading works</a:t>
            </a:r>
          </a:p>
          <a:p>
            <a:r>
              <a:rPr lang="en-GB" dirty="0" smtClean="0"/>
              <a:t>Contract prep and supervision of construction</a:t>
            </a:r>
          </a:p>
          <a:p>
            <a:r>
              <a:rPr lang="en-GB" dirty="0" smtClean="0"/>
              <a:t>Develop slope inventory databases for clients staff to manage their slopes effectively (HK)</a:t>
            </a:r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543326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129</Words>
  <Application>Microsoft Office PowerPoint</Application>
  <PresentationFormat>On-screen Show (4:3)</PresentationFormat>
  <Paragraphs>32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Halcrow -  Slope &amp; landslide stabilisation management </vt:lpstr>
      <vt:lpstr>Slide 2</vt:lpstr>
    </vt:vector>
  </TitlesOfParts>
  <Company>Swansea Metropolitan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Halcrow -  Slope &amp; landslide stabilisation management</dc:title>
  <dc:creator>Pulman Richard Martyn George</dc:creator>
  <cp:lastModifiedBy>fad-ch</cp:lastModifiedBy>
  <cp:revision>4</cp:revision>
  <dcterms:created xsi:type="dcterms:W3CDTF">2013-11-29T11:31:01Z</dcterms:created>
  <dcterms:modified xsi:type="dcterms:W3CDTF">2013-11-29T12:37:26Z</dcterms:modified>
</cp:coreProperties>
</file>