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1"/>
    <p:sldMasterId id="2147483713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2T12:36:30.27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5T12:47:10.0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066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200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378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670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442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540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193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626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314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877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632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006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7418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86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1808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471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80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3902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234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0884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307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8206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55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20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78" r:id="rId5"/>
    <p:sldLayoutId id="2147483779" r:id="rId6"/>
    <p:sldLayoutId id="2147483784" r:id="rId7"/>
    <p:sldLayoutId id="2147483780" r:id="rId8"/>
    <p:sldLayoutId id="2147483781" r:id="rId9"/>
    <p:sldLayoutId id="2147483782" r:id="rId10"/>
    <p:sldLayoutId id="21474837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460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06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6.emf"/><Relationship Id="rId4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circles linked with lines representing a network">
            <a:extLst>
              <a:ext uri="{FF2B5EF4-FFF2-40B4-BE49-F238E27FC236}">
                <a16:creationId xmlns:a16="http://schemas.microsoft.com/office/drawing/2014/main" id="{D8AB18F0-EBDC-45A4-55B0-BEEA5043FD0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2610" r="-1" b="372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7E9EE6-F962-47C2-B63D-029860DD9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800" dirty="0"/>
              <a:t>Health Prevention and promotion to tackle  substance misuse and mental health in wales.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330D5-BF22-46D0-BCCC-130F1B207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sz="3200" dirty="0"/>
              <a:t>Chloe Angel Hollins </a:t>
            </a:r>
          </a:p>
          <a:p>
            <a:pPr algn="ctr"/>
            <a:r>
              <a:rPr lang="en-GB" sz="3200" dirty="0"/>
              <a:t>1908004</a:t>
            </a:r>
          </a:p>
          <a:p>
            <a:pPr algn="ctr"/>
            <a:r>
              <a:rPr lang="en-GB" sz="3200" dirty="0"/>
              <a:t>BMNS4012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266DC-E58B-4D9D-A287-79938AB1E2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90625" y="4827524"/>
            <a:ext cx="1308100" cy="130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254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DE277-F3A3-42EB-943F-8342B2BAE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What is substance misuse and mental health.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B8822C"/>
          </a:solidFill>
          <a:ln w="38100" cap="rnd">
            <a:solidFill>
              <a:srgbClr val="B8822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5B826-CDA9-40E7-9DF9-79B380EE7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dirty="0"/>
              <a:t>What is substance missus and how dose it affected people?</a:t>
            </a:r>
          </a:p>
          <a:p>
            <a:r>
              <a:rPr lang="en-GB" dirty="0"/>
              <a:t>What is mental health disorder and how it affects the people?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2AA290-1AAA-4C77-BF73-E7BB61169B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04" r="4294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69827B-797C-4F4C-87B7-1687B29D24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555" y="4949825"/>
            <a:ext cx="1409320" cy="14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71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5" name="Rectangle 2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D8A51C-0D51-42A6-BB0E-026E82DEE6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50000"/>
          </a:blip>
          <a:srcRect l="2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C41CFB-4E71-4CFC-ABA4-BF77949A6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0800"/>
              <a:t>How substance misuse affect mental health </a:t>
            </a: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25DCA8-07B0-4E90-A040-8F9618BFC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199" y="5112394"/>
            <a:ext cx="1228725" cy="122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404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C990E-43F3-44C0-ADB9-89986C573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/>
              <a:t>What is a health promotion and prevention.  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13973B"/>
          </a:solidFill>
          <a:ln w="38100" cap="rnd">
            <a:solidFill>
              <a:srgbClr val="13973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CE64C-A7F0-4BA3-BF2B-A344A9B9D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dirty="0"/>
              <a:t>What is the purpose of a health promotion and prevention?</a:t>
            </a:r>
          </a:p>
          <a:p>
            <a:r>
              <a:rPr lang="en-GB" dirty="0"/>
              <a:t>What are the different types of prevention?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A3B79CD2-1539-4823-BDD1-4AEFD47726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5D21A9-CD24-4898-8C3F-ECCD3F1FF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8375" y="5445125"/>
            <a:ext cx="831850" cy="83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8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53197-1857-48AC-BF35-F99A0AB3B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Health prevention and promotion to tackle substance misuse in wales.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AF0000"/>
          </a:solidFill>
          <a:ln w="38100" cap="rnd">
            <a:solidFill>
              <a:srgbClr val="AF000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ABDA9A-4174-46A4-A167-37DB6E0DC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Welsh government </a:t>
            </a:r>
          </a:p>
          <a:p>
            <a:r>
              <a:rPr lang="en-US"/>
              <a:t>Substance misuse delivery plan 2019-2022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C702ACFC-4D63-4375-8160-705172121A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1612652"/>
            <a:ext cx="5458968" cy="3632695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448631-5C56-4D2C-B788-B6A86FE8C5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25" y="4944872"/>
            <a:ext cx="1479550" cy="147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409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ADB32-8152-4E49-9361-3DB79E45E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585" y="703293"/>
            <a:ext cx="4584921" cy="194981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Health prevention and promotion to help individuals with mental health in wales.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60B530-5755-431A-9AF8-797FFD44D6F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69" r="7961" b="-1"/>
          <a:stretch/>
        </p:blipFill>
        <p:spPr>
          <a:xfrm>
            <a:off x="866691" y="121696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  <p:sp>
        <p:nvSpPr>
          <p:cNvPr id="16" name="Rectangle 6">
            <a:extLst>
              <a:ext uri="{FF2B5EF4-FFF2-40B4-BE49-F238E27FC236}">
                <a16:creationId xmlns:a16="http://schemas.microsoft.com/office/drawing/2014/main" id="{3EB27620-B0B1-4232-A055-99D347606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3815" y="289514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E1AB54"/>
          </a:solidFill>
          <a:ln w="38100" cap="rnd">
            <a:solidFill>
              <a:srgbClr val="E1AB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3F662-79E5-47EC-A78D-65255AD538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34585" y="3164618"/>
            <a:ext cx="4584921" cy="30214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Together for mental health plan 2019- 2022</a:t>
            </a:r>
          </a:p>
          <a:p>
            <a:r>
              <a:rPr lang="en-US" dirty="0"/>
              <a:t>Welsh government. </a:t>
            </a:r>
          </a:p>
          <a:p>
            <a:r>
              <a:rPr lang="en-US" dirty="0"/>
              <a:t>Six stages to tackle mental health.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5A6C11-0801-43D8-912E-C2BDC845F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8053" y="5250520"/>
            <a:ext cx="935595" cy="935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37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1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63FF7-351C-4551-A68C-B4625A682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 prevention and promotion to tack substance misuse and mental health together.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0B4401-1AA8-4DE7-BF5E-42D3E23396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842442" y="2434114"/>
            <a:ext cx="3928348" cy="302180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C9EFF2-0BA2-40CB-9ED7-067AFD0CAA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7680" y="4658360"/>
            <a:ext cx="1148080" cy="11480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8536C6-9F60-4973-BC6D-D14409A3C3C9}"/>
              </a:ext>
            </a:extLst>
          </p:cNvPr>
          <p:cNvSpPr txBox="1"/>
          <p:nvPr/>
        </p:nvSpPr>
        <p:spPr>
          <a:xfrm>
            <a:off x="1072277" y="2434114"/>
            <a:ext cx="39283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Could find anything to tackle substance misuse and metal health together. </a:t>
            </a:r>
          </a:p>
        </p:txBody>
      </p:sp>
    </p:spTree>
    <p:extLst>
      <p:ext uri="{BB962C8B-B14F-4D97-AF65-F5344CB8AC3E}">
        <p14:creationId xmlns:p14="http://schemas.microsoft.com/office/powerpoint/2010/main" val="386353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7AF38-0B4C-4526-996D-35D77D9B9F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Conclusion.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4ABF0E-6828-4427-8B7F-1185F1DA0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2672" y="5235574"/>
            <a:ext cx="1320927" cy="132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91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302441"/>
      </a:dk2>
      <a:lt2>
        <a:srgbClr val="E5E8E2"/>
      </a:lt2>
      <a:accent1>
        <a:srgbClr val="A991CB"/>
      </a:accent1>
      <a:accent2>
        <a:srgbClr val="7979C0"/>
      </a:accent2>
      <a:accent3>
        <a:srgbClr val="8CA6C9"/>
      </a:accent3>
      <a:accent4>
        <a:srgbClr val="73ABB7"/>
      </a:accent4>
      <a:accent5>
        <a:srgbClr val="7CAEA2"/>
      </a:accent5>
      <a:accent6>
        <a:srgbClr val="6FB185"/>
      </a:accent6>
      <a:hlink>
        <a:srgbClr val="738A54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158</Words>
  <Application>Microsoft Office PowerPoint</Application>
  <PresentationFormat>Widescreen</PresentationFormat>
  <Paragraphs>21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Century Gothic</vt:lpstr>
      <vt:lpstr>Elephant</vt:lpstr>
      <vt:lpstr>The Hand Bold</vt:lpstr>
      <vt:lpstr>The Serif Hand Black</vt:lpstr>
      <vt:lpstr>SketchyVTI</vt:lpstr>
      <vt:lpstr>BrushVTI</vt:lpstr>
      <vt:lpstr>Health Prevention and promotion to tackle  substance misuse and mental health in wales.</vt:lpstr>
      <vt:lpstr>What is substance misuse and mental health.</vt:lpstr>
      <vt:lpstr>How substance misuse affect mental health </vt:lpstr>
      <vt:lpstr>What is a health promotion and prevention.  </vt:lpstr>
      <vt:lpstr>Health prevention and promotion to tackle substance misuse in wales.</vt:lpstr>
      <vt:lpstr>Health prevention and promotion to help individuals with mental health in wales. </vt:lpstr>
      <vt:lpstr>Health prevention and promotion to tack substance misuse and mental health together. </vt:lpstr>
      <vt:lpstr>Conclusion.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Prevention and promotion to tackle  substance misuse and mental health in wales.</dc:title>
  <dc:creator>chloeangelhollins@gmail.com</dc:creator>
  <cp:lastModifiedBy>chloeangelhollins@gmail.com</cp:lastModifiedBy>
  <cp:revision>2</cp:revision>
  <dcterms:created xsi:type="dcterms:W3CDTF">2022-05-05T13:04:39Z</dcterms:created>
  <dcterms:modified xsi:type="dcterms:W3CDTF">2022-05-05T13:33:30Z</dcterms:modified>
</cp:coreProperties>
</file>