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 id="2147483708" r:id="rId10"/>
    <p:sldMasterId id="2147483721" r:id="rId11"/>
  </p:sldMasterIdLst>
  <p:notesMasterIdLst>
    <p:notesMasterId r:id="rId28"/>
  </p:notesMasterIdLst>
  <p:sldIdLst>
    <p:sldId id="455" r:id="rId12"/>
    <p:sldId id="471" r:id="rId13"/>
    <p:sldId id="287" r:id="rId14"/>
    <p:sldId id="351" r:id="rId15"/>
    <p:sldId id="261" r:id="rId16"/>
    <p:sldId id="285" r:id="rId17"/>
    <p:sldId id="291" r:id="rId18"/>
    <p:sldId id="289" r:id="rId19"/>
    <p:sldId id="290" r:id="rId20"/>
    <p:sldId id="691" r:id="rId21"/>
    <p:sldId id="286" r:id="rId22"/>
    <p:sldId id="284" r:id="rId23"/>
    <p:sldId id="477" r:id="rId24"/>
    <p:sldId id="690" r:id="rId25"/>
    <p:sldId id="469" r:id="rId26"/>
    <p:sldId id="32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7F4CA8-2D5A-4A8D-9418-C7F4AD7A478E}" v="16" dt="2023-09-21T12:02:32.4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15" autoAdjust="0"/>
    <p:restoredTop sz="91545" autoAdjust="0"/>
  </p:normalViewPr>
  <p:slideViewPr>
    <p:cSldViewPr snapToGrid="0">
      <p:cViewPr varScale="1">
        <p:scale>
          <a:sx n="85" d="100"/>
          <a:sy n="85" d="100"/>
        </p:scale>
        <p:origin x="186"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 Type="http://schemas.openxmlformats.org/officeDocument/2006/relationships/customXml" Target="../customXml/item3.xml"/><Relationship Id="rId21" Type="http://schemas.openxmlformats.org/officeDocument/2006/relationships/slide" Target="slides/slide10.xml"/><Relationship Id="rId34" Type="http://schemas.microsoft.com/office/2015/10/relationships/revisionInfo" Target="revisionInfo.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3.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notesMaster" Target="notesMasters/notesMaster1.xml"/><Relationship Id="rId10" Type="http://schemas.openxmlformats.org/officeDocument/2006/relationships/slideMaster" Target="slideMasters/slideMaster7.xml"/><Relationship Id="rId19" Type="http://schemas.openxmlformats.org/officeDocument/2006/relationships/slide" Target="slides/slide8.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viewProps" Target="viewProps.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la Villard" userId="c104e3ea-e812-4b92-a3e7-b017a52a6fbb" providerId="ADAL" clId="{A27F4CA8-2D5A-4A8D-9418-C7F4AD7A478E}"/>
    <pc:docChg chg="custSel addSld delSld modSld sldOrd modMainMaster">
      <pc:chgData name="Lola Villard" userId="c104e3ea-e812-4b92-a3e7-b017a52a6fbb" providerId="ADAL" clId="{A27F4CA8-2D5A-4A8D-9418-C7F4AD7A478E}" dt="2023-09-21T15:08:51.102" v="178"/>
      <pc:docMkLst>
        <pc:docMk/>
      </pc:docMkLst>
      <pc:sldChg chg="modSp mod setBg">
        <pc:chgData name="Lola Villard" userId="c104e3ea-e812-4b92-a3e7-b017a52a6fbb" providerId="ADAL" clId="{A27F4CA8-2D5A-4A8D-9418-C7F4AD7A478E}" dt="2023-09-21T15:00:36.036" v="159" actId="20577"/>
        <pc:sldMkLst>
          <pc:docMk/>
          <pc:sldMk cId="1145995935" sldId="261"/>
        </pc:sldMkLst>
        <pc:spChg chg="mod">
          <ac:chgData name="Lola Villard" userId="c104e3ea-e812-4b92-a3e7-b017a52a6fbb" providerId="ADAL" clId="{A27F4CA8-2D5A-4A8D-9418-C7F4AD7A478E}" dt="2023-09-21T08:18:42.674" v="64" actId="1076"/>
          <ac:spMkLst>
            <pc:docMk/>
            <pc:sldMk cId="1145995935" sldId="261"/>
            <ac:spMk id="2" creationId="{2DC4ABBF-77E5-4507-9EC4-F64DDAFB6A80}"/>
          </ac:spMkLst>
        </pc:spChg>
        <pc:spChg chg="mod">
          <ac:chgData name="Lola Villard" userId="c104e3ea-e812-4b92-a3e7-b017a52a6fbb" providerId="ADAL" clId="{A27F4CA8-2D5A-4A8D-9418-C7F4AD7A478E}" dt="2023-09-21T15:00:36.036" v="159" actId="20577"/>
          <ac:spMkLst>
            <pc:docMk/>
            <pc:sldMk cId="1145995935" sldId="261"/>
            <ac:spMk id="9" creationId="{9882624C-6A20-48B6-AB51-42471DCD5714}"/>
          </ac:spMkLst>
        </pc:spChg>
        <pc:picChg chg="mod ord">
          <ac:chgData name="Lola Villard" userId="c104e3ea-e812-4b92-a3e7-b017a52a6fbb" providerId="ADAL" clId="{A27F4CA8-2D5A-4A8D-9418-C7F4AD7A478E}" dt="2023-09-21T08:18:24.297" v="61" actId="1076"/>
          <ac:picMkLst>
            <pc:docMk/>
            <pc:sldMk cId="1145995935" sldId="261"/>
            <ac:picMk id="4" creationId="{87A8D3C1-79C2-4BB8-89B5-2B5F675F74B2}"/>
          </ac:picMkLst>
        </pc:picChg>
      </pc:sldChg>
      <pc:sldChg chg="delSp modSp mod delDesignElem">
        <pc:chgData name="Lola Villard" userId="c104e3ea-e812-4b92-a3e7-b017a52a6fbb" providerId="ADAL" clId="{A27F4CA8-2D5A-4A8D-9418-C7F4AD7A478E}" dt="2023-09-21T08:20:06.541" v="80" actId="1076"/>
        <pc:sldMkLst>
          <pc:docMk/>
          <pc:sldMk cId="1728213413" sldId="284"/>
        </pc:sldMkLst>
        <pc:spChg chg="mod">
          <ac:chgData name="Lola Villard" userId="c104e3ea-e812-4b92-a3e7-b017a52a6fbb" providerId="ADAL" clId="{A27F4CA8-2D5A-4A8D-9418-C7F4AD7A478E}" dt="2023-09-21T08:20:02.610" v="79" actId="1076"/>
          <ac:spMkLst>
            <pc:docMk/>
            <pc:sldMk cId="1728213413" sldId="284"/>
            <ac:spMk id="2" creationId="{E525D367-2F8E-49FA-97C6-456FFE27DCDA}"/>
          </ac:spMkLst>
        </pc:spChg>
        <pc:spChg chg="mod">
          <ac:chgData name="Lola Villard" userId="c104e3ea-e812-4b92-a3e7-b017a52a6fbb" providerId="ADAL" clId="{A27F4CA8-2D5A-4A8D-9418-C7F4AD7A478E}" dt="2023-09-21T08:20:06.541" v="80" actId="1076"/>
          <ac:spMkLst>
            <pc:docMk/>
            <pc:sldMk cId="1728213413" sldId="284"/>
            <ac:spMk id="3" creationId="{CC94D43D-5616-453E-9422-DB27038707D1}"/>
          </ac:spMkLst>
        </pc:spChg>
        <pc:spChg chg="del">
          <ac:chgData name="Lola Villard" userId="c104e3ea-e812-4b92-a3e7-b017a52a6fbb" providerId="ADAL" clId="{A27F4CA8-2D5A-4A8D-9418-C7F4AD7A478E}" dt="2023-09-21T08:18:01.877" v="56"/>
          <ac:spMkLst>
            <pc:docMk/>
            <pc:sldMk cId="1728213413" sldId="284"/>
            <ac:spMk id="9" creationId="{04812C46-200A-4DEB-A05E-3ED6C68C2387}"/>
          </ac:spMkLst>
        </pc:spChg>
        <pc:picChg chg="mod">
          <ac:chgData name="Lola Villard" userId="c104e3ea-e812-4b92-a3e7-b017a52a6fbb" providerId="ADAL" clId="{A27F4CA8-2D5A-4A8D-9418-C7F4AD7A478E}" dt="2023-09-21T08:19:58.919" v="78" actId="14100"/>
          <ac:picMkLst>
            <pc:docMk/>
            <pc:sldMk cId="1728213413" sldId="284"/>
            <ac:picMk id="5" creationId="{668F8C88-39C1-8109-5938-A3A876406F76}"/>
          </ac:picMkLst>
        </pc:picChg>
      </pc:sldChg>
      <pc:sldChg chg="modSp mod setBg modClrScheme setClrOvrMap chgLayout">
        <pc:chgData name="Lola Villard" userId="c104e3ea-e812-4b92-a3e7-b017a52a6fbb" providerId="ADAL" clId="{A27F4CA8-2D5A-4A8D-9418-C7F4AD7A478E}" dt="2023-09-21T08:19:28.869" v="74" actId="1076"/>
        <pc:sldMkLst>
          <pc:docMk/>
          <pc:sldMk cId="3511392014" sldId="285"/>
        </pc:sldMkLst>
        <pc:spChg chg="mod">
          <ac:chgData name="Lola Villard" userId="c104e3ea-e812-4b92-a3e7-b017a52a6fbb" providerId="ADAL" clId="{A27F4CA8-2D5A-4A8D-9418-C7F4AD7A478E}" dt="2023-09-21T08:19:26.829" v="73" actId="1076"/>
          <ac:spMkLst>
            <pc:docMk/>
            <pc:sldMk cId="3511392014" sldId="285"/>
            <ac:spMk id="2" creationId="{BADC557C-7101-4087-BE05-7EAEE91412F7}"/>
          </ac:spMkLst>
        </pc:spChg>
        <pc:picChg chg="mod">
          <ac:chgData name="Lola Villard" userId="c104e3ea-e812-4b92-a3e7-b017a52a6fbb" providerId="ADAL" clId="{A27F4CA8-2D5A-4A8D-9418-C7F4AD7A478E}" dt="2023-09-21T08:19:28.869" v="74" actId="1076"/>
          <ac:picMkLst>
            <pc:docMk/>
            <pc:sldMk cId="3511392014" sldId="285"/>
            <ac:picMk id="5" creationId="{73947393-9CCC-412F-9079-5392AE762FF3}"/>
          </ac:picMkLst>
        </pc:picChg>
      </pc:sldChg>
      <pc:sldChg chg="delSp modSp mod ord delDesignElem">
        <pc:chgData name="Lola Villard" userId="c104e3ea-e812-4b92-a3e7-b017a52a6fbb" providerId="ADAL" clId="{A27F4CA8-2D5A-4A8D-9418-C7F4AD7A478E}" dt="2023-09-21T15:08:51.102" v="178"/>
        <pc:sldMkLst>
          <pc:docMk/>
          <pc:sldMk cId="3135262165" sldId="287"/>
        </pc:sldMkLst>
        <pc:spChg chg="del">
          <ac:chgData name="Lola Villard" userId="c104e3ea-e812-4b92-a3e7-b017a52a6fbb" providerId="ADAL" clId="{A27F4CA8-2D5A-4A8D-9418-C7F4AD7A478E}" dt="2023-09-21T08:18:01.877" v="56"/>
          <ac:spMkLst>
            <pc:docMk/>
            <pc:sldMk cId="3135262165" sldId="287"/>
            <ac:spMk id="18" creationId="{E1750109-3B91-4506-B997-0CD8E35A1488}"/>
          </ac:spMkLst>
        </pc:spChg>
        <pc:spChg chg="del">
          <ac:chgData name="Lola Villard" userId="c104e3ea-e812-4b92-a3e7-b017a52a6fbb" providerId="ADAL" clId="{A27F4CA8-2D5A-4A8D-9418-C7F4AD7A478E}" dt="2023-09-21T08:18:01.877" v="56"/>
          <ac:spMkLst>
            <pc:docMk/>
            <pc:sldMk cId="3135262165" sldId="287"/>
            <ac:spMk id="20" creationId="{E72D8D1B-59F6-4FF3-8547-9BBB6129F2FA}"/>
          </ac:spMkLst>
        </pc:spChg>
        <pc:spChg chg="del">
          <ac:chgData name="Lola Villard" userId="c104e3ea-e812-4b92-a3e7-b017a52a6fbb" providerId="ADAL" clId="{A27F4CA8-2D5A-4A8D-9418-C7F4AD7A478E}" dt="2023-09-21T08:18:01.877" v="56"/>
          <ac:spMkLst>
            <pc:docMk/>
            <pc:sldMk cId="3135262165" sldId="287"/>
            <ac:spMk id="22" creationId="{14044C96-7CFD-44DB-A579-D77B0D37C681}"/>
          </ac:spMkLst>
        </pc:spChg>
        <pc:spChg chg="del">
          <ac:chgData name="Lola Villard" userId="c104e3ea-e812-4b92-a3e7-b017a52a6fbb" providerId="ADAL" clId="{A27F4CA8-2D5A-4A8D-9418-C7F4AD7A478E}" dt="2023-09-21T08:18:01.877" v="56"/>
          <ac:spMkLst>
            <pc:docMk/>
            <pc:sldMk cId="3135262165" sldId="287"/>
            <ac:spMk id="24" creationId="{8FC8C21F-9484-4A71-ABFA-6C10682FAC3E}"/>
          </ac:spMkLst>
        </pc:spChg>
        <pc:spChg chg="del">
          <ac:chgData name="Lola Villard" userId="c104e3ea-e812-4b92-a3e7-b017a52a6fbb" providerId="ADAL" clId="{A27F4CA8-2D5A-4A8D-9418-C7F4AD7A478E}" dt="2023-09-21T08:18:01.877" v="56"/>
          <ac:spMkLst>
            <pc:docMk/>
            <pc:sldMk cId="3135262165" sldId="287"/>
            <ac:spMk id="26" creationId="{2C444748-5A8D-4B53-89FE-42B455DFA2D1}"/>
          </ac:spMkLst>
        </pc:spChg>
        <pc:spChg chg="del">
          <ac:chgData name="Lola Villard" userId="c104e3ea-e812-4b92-a3e7-b017a52a6fbb" providerId="ADAL" clId="{A27F4CA8-2D5A-4A8D-9418-C7F4AD7A478E}" dt="2023-09-21T08:18:01.877" v="56"/>
          <ac:spMkLst>
            <pc:docMk/>
            <pc:sldMk cId="3135262165" sldId="287"/>
            <ac:spMk id="28" creationId="{F4FFA271-A10A-4AC3-8F06-E3313A197A80}"/>
          </ac:spMkLst>
        </pc:spChg>
        <pc:picChg chg="mod">
          <ac:chgData name="Lola Villard" userId="c104e3ea-e812-4b92-a3e7-b017a52a6fbb" providerId="ADAL" clId="{A27F4CA8-2D5A-4A8D-9418-C7F4AD7A478E}" dt="2023-09-21T08:18:53.314" v="68" actId="1076"/>
          <ac:picMkLst>
            <pc:docMk/>
            <pc:sldMk cId="3135262165" sldId="287"/>
            <ac:picMk id="5" creationId="{E1814C0D-D3B9-43B7-B20C-C420CBABDBCE}"/>
          </ac:picMkLst>
        </pc:picChg>
        <pc:picChg chg="mod">
          <ac:chgData name="Lola Villard" userId="c104e3ea-e812-4b92-a3e7-b017a52a6fbb" providerId="ADAL" clId="{A27F4CA8-2D5A-4A8D-9418-C7F4AD7A478E}" dt="2023-09-21T08:18:50.868" v="66" actId="1076"/>
          <ac:picMkLst>
            <pc:docMk/>
            <pc:sldMk cId="3135262165" sldId="287"/>
            <ac:picMk id="7" creationId="{922C9554-6829-4F47-B788-BC9243122476}"/>
          </ac:picMkLst>
        </pc:picChg>
        <pc:picChg chg="mod">
          <ac:chgData name="Lola Villard" userId="c104e3ea-e812-4b92-a3e7-b017a52a6fbb" providerId="ADAL" clId="{A27F4CA8-2D5A-4A8D-9418-C7F4AD7A478E}" dt="2023-09-21T08:18:55.658" v="70" actId="1076"/>
          <ac:picMkLst>
            <pc:docMk/>
            <pc:sldMk cId="3135262165" sldId="287"/>
            <ac:picMk id="9" creationId="{8E42A182-E6E5-42E8-BDC1-593AE7614F98}"/>
          </ac:picMkLst>
        </pc:picChg>
        <pc:picChg chg="mod">
          <ac:chgData name="Lola Villard" userId="c104e3ea-e812-4b92-a3e7-b017a52a6fbb" providerId="ADAL" clId="{A27F4CA8-2D5A-4A8D-9418-C7F4AD7A478E}" dt="2023-09-21T08:18:51.796" v="67" actId="1076"/>
          <ac:picMkLst>
            <pc:docMk/>
            <pc:sldMk cId="3135262165" sldId="287"/>
            <ac:picMk id="11" creationId="{B30AEF0D-0005-4B9D-A5BF-C4B7EF1E336B}"/>
          </ac:picMkLst>
        </pc:picChg>
        <pc:picChg chg="mod">
          <ac:chgData name="Lola Villard" userId="c104e3ea-e812-4b92-a3e7-b017a52a6fbb" providerId="ADAL" clId="{A27F4CA8-2D5A-4A8D-9418-C7F4AD7A478E}" dt="2023-09-21T08:18:54.489" v="69" actId="1076"/>
          <ac:picMkLst>
            <pc:docMk/>
            <pc:sldMk cId="3135262165" sldId="287"/>
            <ac:picMk id="13" creationId="{84805B3E-E7A0-419E-985B-2757A7C9A11D}"/>
          </ac:picMkLst>
        </pc:picChg>
      </pc:sldChg>
      <pc:sldChg chg="ord">
        <pc:chgData name="Lola Villard" userId="c104e3ea-e812-4b92-a3e7-b017a52a6fbb" providerId="ADAL" clId="{A27F4CA8-2D5A-4A8D-9418-C7F4AD7A478E}" dt="2023-09-21T15:07:50.296" v="176"/>
        <pc:sldMkLst>
          <pc:docMk/>
          <pc:sldMk cId="2363930821" sldId="289"/>
        </pc:sldMkLst>
      </pc:sldChg>
      <pc:sldChg chg="modSp mod">
        <pc:chgData name="Lola Villard" userId="c104e3ea-e812-4b92-a3e7-b017a52a6fbb" providerId="ADAL" clId="{A27F4CA8-2D5A-4A8D-9418-C7F4AD7A478E}" dt="2023-09-21T15:07:12.802" v="174" actId="20577"/>
        <pc:sldMkLst>
          <pc:docMk/>
          <pc:sldMk cId="2547940763" sldId="290"/>
        </pc:sldMkLst>
        <pc:spChg chg="mod">
          <ac:chgData name="Lola Villard" userId="c104e3ea-e812-4b92-a3e7-b017a52a6fbb" providerId="ADAL" clId="{A27F4CA8-2D5A-4A8D-9418-C7F4AD7A478E}" dt="2023-09-21T15:07:02.945" v="170" actId="20577"/>
          <ac:spMkLst>
            <pc:docMk/>
            <pc:sldMk cId="2547940763" sldId="290"/>
            <ac:spMk id="2" creationId="{27417DA1-1BC5-46F0-8DFA-617490778052}"/>
          </ac:spMkLst>
        </pc:spChg>
        <pc:spChg chg="mod">
          <ac:chgData name="Lola Villard" userId="c104e3ea-e812-4b92-a3e7-b017a52a6fbb" providerId="ADAL" clId="{A27F4CA8-2D5A-4A8D-9418-C7F4AD7A478E}" dt="2023-09-21T15:07:12.802" v="174" actId="20577"/>
          <ac:spMkLst>
            <pc:docMk/>
            <pc:sldMk cId="2547940763" sldId="290"/>
            <ac:spMk id="3" creationId="{780F772D-FFE0-4ADF-B445-83EF87BE37B4}"/>
          </ac:spMkLst>
        </pc:spChg>
        <pc:picChg chg="mod">
          <ac:chgData name="Lola Villard" userId="c104e3ea-e812-4b92-a3e7-b017a52a6fbb" providerId="ADAL" clId="{A27F4CA8-2D5A-4A8D-9418-C7F4AD7A478E}" dt="2023-09-21T08:19:46.325" v="77" actId="14100"/>
          <ac:picMkLst>
            <pc:docMk/>
            <pc:sldMk cId="2547940763" sldId="290"/>
            <ac:picMk id="12" creationId="{C00A3887-8952-E590-BFCE-CD48CDAC5368}"/>
          </ac:picMkLst>
        </pc:picChg>
      </pc:sldChg>
      <pc:sldChg chg="delSp modSp mod delDesignElem modNotesTx">
        <pc:chgData name="Lola Villard" userId="c104e3ea-e812-4b92-a3e7-b017a52a6fbb" providerId="ADAL" clId="{A27F4CA8-2D5A-4A8D-9418-C7F4AD7A478E}" dt="2023-09-21T08:23:27.026" v="103" actId="1076"/>
        <pc:sldMkLst>
          <pc:docMk/>
          <pc:sldMk cId="958297530" sldId="291"/>
        </pc:sldMkLst>
        <pc:spChg chg="mod">
          <ac:chgData name="Lola Villard" userId="c104e3ea-e812-4b92-a3e7-b017a52a6fbb" providerId="ADAL" clId="{A27F4CA8-2D5A-4A8D-9418-C7F4AD7A478E}" dt="2023-09-21T08:23:27.026" v="103" actId="1076"/>
          <ac:spMkLst>
            <pc:docMk/>
            <pc:sldMk cId="958297530" sldId="291"/>
            <ac:spMk id="2" creationId="{4CBF69BB-C3E1-4B84-A2E4-FCF5432ECB9A}"/>
          </ac:spMkLst>
        </pc:spChg>
        <pc:spChg chg="del">
          <ac:chgData name="Lola Villard" userId="c104e3ea-e812-4b92-a3e7-b017a52a6fbb" providerId="ADAL" clId="{A27F4CA8-2D5A-4A8D-9418-C7F4AD7A478E}" dt="2023-09-21T08:18:01.877" v="56"/>
          <ac:spMkLst>
            <pc:docMk/>
            <pc:sldMk cId="958297530" sldId="291"/>
            <ac:spMk id="17" creationId="{D4771268-CB57-404A-9271-370EB28F6090}"/>
          </ac:spMkLst>
        </pc:spChg>
        <pc:picChg chg="mod">
          <ac:chgData name="Lola Villard" userId="c104e3ea-e812-4b92-a3e7-b017a52a6fbb" providerId="ADAL" clId="{A27F4CA8-2D5A-4A8D-9418-C7F4AD7A478E}" dt="2023-09-21T08:19:34.252" v="75" actId="14100"/>
          <ac:picMkLst>
            <pc:docMk/>
            <pc:sldMk cId="958297530" sldId="291"/>
            <ac:picMk id="5" creationId="{EC0D8C25-58A6-4877-BA37-DCFAD789AF75}"/>
          </ac:picMkLst>
        </pc:picChg>
      </pc:sldChg>
      <pc:sldChg chg="del">
        <pc:chgData name="Lola Villard" userId="c104e3ea-e812-4b92-a3e7-b017a52a6fbb" providerId="ADAL" clId="{A27F4CA8-2D5A-4A8D-9418-C7F4AD7A478E}" dt="2023-09-21T08:22:40.158" v="101" actId="47"/>
        <pc:sldMkLst>
          <pc:docMk/>
          <pc:sldMk cId="1643905872" sldId="321"/>
        </pc:sldMkLst>
      </pc:sldChg>
      <pc:sldChg chg="modSp mod">
        <pc:chgData name="Lola Villard" userId="c104e3ea-e812-4b92-a3e7-b017a52a6fbb" providerId="ADAL" clId="{A27F4CA8-2D5A-4A8D-9418-C7F4AD7A478E}" dt="2023-09-21T08:25:02.007" v="129" actId="1076"/>
        <pc:sldMkLst>
          <pc:docMk/>
          <pc:sldMk cId="1555249484" sldId="324"/>
        </pc:sldMkLst>
        <pc:spChg chg="mod">
          <ac:chgData name="Lola Villard" userId="c104e3ea-e812-4b92-a3e7-b017a52a6fbb" providerId="ADAL" clId="{A27F4CA8-2D5A-4A8D-9418-C7F4AD7A478E}" dt="2023-09-21T08:25:02.007" v="129" actId="1076"/>
          <ac:spMkLst>
            <pc:docMk/>
            <pc:sldMk cId="1555249484" sldId="324"/>
            <ac:spMk id="2" creationId="{A6E9004F-BFD6-4ADC-A0B5-89A9E2C7C48E}"/>
          </ac:spMkLst>
        </pc:spChg>
      </pc:sldChg>
      <pc:sldChg chg="modSp mod">
        <pc:chgData name="Lola Villard" userId="c104e3ea-e812-4b92-a3e7-b017a52a6fbb" providerId="ADAL" clId="{A27F4CA8-2D5A-4A8D-9418-C7F4AD7A478E}" dt="2023-09-21T08:32:14.093" v="132" actId="403"/>
        <pc:sldMkLst>
          <pc:docMk/>
          <pc:sldMk cId="3973563362" sldId="351"/>
        </pc:sldMkLst>
        <pc:spChg chg="mod">
          <ac:chgData name="Lola Villard" userId="c104e3ea-e812-4b92-a3e7-b017a52a6fbb" providerId="ADAL" clId="{A27F4CA8-2D5A-4A8D-9418-C7F4AD7A478E}" dt="2023-09-21T08:32:09.309" v="130" actId="403"/>
          <ac:spMkLst>
            <pc:docMk/>
            <pc:sldMk cId="3973563362" sldId="351"/>
            <ac:spMk id="2" creationId="{02390497-6B7A-43AE-AC13-D2F048447F39}"/>
          </ac:spMkLst>
        </pc:spChg>
        <pc:spChg chg="mod">
          <ac:chgData name="Lola Villard" userId="c104e3ea-e812-4b92-a3e7-b017a52a6fbb" providerId="ADAL" clId="{A27F4CA8-2D5A-4A8D-9418-C7F4AD7A478E}" dt="2023-09-21T08:32:14.093" v="132" actId="403"/>
          <ac:spMkLst>
            <pc:docMk/>
            <pc:sldMk cId="3973563362" sldId="351"/>
            <ac:spMk id="3" creationId="{86BCB47E-819E-45CE-8354-3003F3AD8C23}"/>
          </ac:spMkLst>
        </pc:spChg>
      </pc:sldChg>
      <pc:sldChg chg="modSp mod">
        <pc:chgData name="Lola Villard" userId="c104e3ea-e812-4b92-a3e7-b017a52a6fbb" providerId="ADAL" clId="{A27F4CA8-2D5A-4A8D-9418-C7F4AD7A478E}" dt="2023-09-21T08:08:37.687" v="47" actId="1076"/>
        <pc:sldMkLst>
          <pc:docMk/>
          <pc:sldMk cId="2562605439" sldId="455"/>
        </pc:sldMkLst>
        <pc:spChg chg="mod">
          <ac:chgData name="Lola Villard" userId="c104e3ea-e812-4b92-a3e7-b017a52a6fbb" providerId="ADAL" clId="{A27F4CA8-2D5A-4A8D-9418-C7F4AD7A478E}" dt="2023-09-21T08:08:37.687" v="47" actId="1076"/>
          <ac:spMkLst>
            <pc:docMk/>
            <pc:sldMk cId="2562605439" sldId="455"/>
            <ac:spMk id="2" creationId="{2CBF17D5-EC98-47E5-81CF-6B48C453BD0F}"/>
          </ac:spMkLst>
        </pc:spChg>
      </pc:sldChg>
      <pc:sldChg chg="modSp mod">
        <pc:chgData name="Lola Villard" userId="c104e3ea-e812-4b92-a3e7-b017a52a6fbb" providerId="ADAL" clId="{A27F4CA8-2D5A-4A8D-9418-C7F4AD7A478E}" dt="2023-09-21T08:22:06.216" v="100" actId="1076"/>
        <pc:sldMkLst>
          <pc:docMk/>
          <pc:sldMk cId="2609793423" sldId="469"/>
        </pc:sldMkLst>
        <pc:spChg chg="mod">
          <ac:chgData name="Lola Villard" userId="c104e3ea-e812-4b92-a3e7-b017a52a6fbb" providerId="ADAL" clId="{A27F4CA8-2D5A-4A8D-9418-C7F4AD7A478E}" dt="2023-09-21T08:22:06.216" v="100" actId="1076"/>
          <ac:spMkLst>
            <pc:docMk/>
            <pc:sldMk cId="2609793423" sldId="469"/>
            <ac:spMk id="2" creationId="{5796AC5B-D734-A682-5BCF-3ED108030E26}"/>
          </ac:spMkLst>
        </pc:spChg>
        <pc:spChg chg="mod">
          <ac:chgData name="Lola Villard" userId="c104e3ea-e812-4b92-a3e7-b017a52a6fbb" providerId="ADAL" clId="{A27F4CA8-2D5A-4A8D-9418-C7F4AD7A478E}" dt="2023-09-21T08:22:01.252" v="99" actId="1076"/>
          <ac:spMkLst>
            <pc:docMk/>
            <pc:sldMk cId="2609793423" sldId="469"/>
            <ac:spMk id="3" creationId="{0C162D24-680E-2CF1-58C8-50D9BB4965F0}"/>
          </ac:spMkLst>
        </pc:spChg>
      </pc:sldChg>
      <pc:sldChg chg="modSp mod">
        <pc:chgData name="Lola Villard" userId="c104e3ea-e812-4b92-a3e7-b017a52a6fbb" providerId="ADAL" clId="{A27F4CA8-2D5A-4A8D-9418-C7F4AD7A478E}" dt="2023-09-21T08:17:43.049" v="49" actId="1076"/>
        <pc:sldMkLst>
          <pc:docMk/>
          <pc:sldMk cId="1724581827" sldId="471"/>
        </pc:sldMkLst>
        <pc:spChg chg="mod">
          <ac:chgData name="Lola Villard" userId="c104e3ea-e812-4b92-a3e7-b017a52a6fbb" providerId="ADAL" clId="{A27F4CA8-2D5A-4A8D-9418-C7F4AD7A478E}" dt="2023-09-21T08:17:43.049" v="49" actId="1076"/>
          <ac:spMkLst>
            <pc:docMk/>
            <pc:sldMk cId="1724581827" sldId="471"/>
            <ac:spMk id="2" creationId="{51D8AA0B-ED35-4345-8D1C-7F296568289B}"/>
          </ac:spMkLst>
        </pc:spChg>
        <pc:spChg chg="mod">
          <ac:chgData name="Lola Villard" userId="c104e3ea-e812-4b92-a3e7-b017a52a6fbb" providerId="ADAL" clId="{A27F4CA8-2D5A-4A8D-9418-C7F4AD7A478E}" dt="2023-09-21T08:17:39.314" v="48" actId="1076"/>
          <ac:spMkLst>
            <pc:docMk/>
            <pc:sldMk cId="1724581827" sldId="471"/>
            <ac:spMk id="6" creationId="{12276771-168B-ED18-63F8-A8DFBC833043}"/>
          </ac:spMkLst>
        </pc:spChg>
      </pc:sldChg>
      <pc:sldChg chg="del">
        <pc:chgData name="Lola Villard" userId="c104e3ea-e812-4b92-a3e7-b017a52a6fbb" providerId="ADAL" clId="{A27F4CA8-2D5A-4A8D-9418-C7F4AD7A478E}" dt="2023-09-21T07:32:08.523" v="25" actId="2696"/>
        <pc:sldMkLst>
          <pc:docMk/>
          <pc:sldMk cId="2550806967" sldId="472"/>
        </pc:sldMkLst>
      </pc:sldChg>
      <pc:sldChg chg="delSp delDesignElem">
        <pc:chgData name="Lola Villard" userId="c104e3ea-e812-4b92-a3e7-b017a52a6fbb" providerId="ADAL" clId="{A27F4CA8-2D5A-4A8D-9418-C7F4AD7A478E}" dt="2023-09-21T08:20:18.329" v="82"/>
        <pc:sldMkLst>
          <pc:docMk/>
          <pc:sldMk cId="3839228059" sldId="477"/>
        </pc:sldMkLst>
        <pc:cxnChg chg="del">
          <ac:chgData name="Lola Villard" userId="c104e3ea-e812-4b92-a3e7-b017a52a6fbb" providerId="ADAL" clId="{A27F4CA8-2D5A-4A8D-9418-C7F4AD7A478E}" dt="2023-09-21T08:20:18.329" v="82"/>
          <ac:cxnSpMkLst>
            <pc:docMk/>
            <pc:sldMk cId="3839228059" sldId="477"/>
            <ac:cxnSpMk id="19" creationId="{DC034BB4-8B50-4484-85C4-0CE4699284D7}"/>
          </ac:cxnSpMkLst>
        </pc:cxnChg>
        <pc:cxnChg chg="del">
          <ac:chgData name="Lola Villard" userId="c104e3ea-e812-4b92-a3e7-b017a52a6fbb" providerId="ADAL" clId="{A27F4CA8-2D5A-4A8D-9418-C7F4AD7A478E}" dt="2023-09-21T08:20:18.329" v="82"/>
          <ac:cxnSpMkLst>
            <pc:docMk/>
            <pc:sldMk cId="3839228059" sldId="477"/>
            <ac:cxnSpMk id="21" creationId="{81B200F7-B57A-4824-BB91-B6624450A5AC}"/>
          </ac:cxnSpMkLst>
        </pc:cxnChg>
        <pc:cxnChg chg="del">
          <ac:chgData name="Lola Villard" userId="c104e3ea-e812-4b92-a3e7-b017a52a6fbb" providerId="ADAL" clId="{A27F4CA8-2D5A-4A8D-9418-C7F4AD7A478E}" dt="2023-09-21T08:20:18.329" v="82"/>
          <ac:cxnSpMkLst>
            <pc:docMk/>
            <pc:sldMk cId="3839228059" sldId="477"/>
            <ac:cxnSpMk id="23" creationId="{1902062F-7F47-41E5-8574-2D1492D58ED3}"/>
          </ac:cxnSpMkLst>
        </pc:cxnChg>
        <pc:cxnChg chg="del">
          <ac:chgData name="Lola Villard" userId="c104e3ea-e812-4b92-a3e7-b017a52a6fbb" providerId="ADAL" clId="{A27F4CA8-2D5A-4A8D-9418-C7F4AD7A478E}" dt="2023-09-21T08:20:18.329" v="82"/>
          <ac:cxnSpMkLst>
            <pc:docMk/>
            <pc:sldMk cId="3839228059" sldId="477"/>
            <ac:cxnSpMk id="25" creationId="{FA92245C-961F-47D5-9691-272D28692D45}"/>
          </ac:cxnSpMkLst>
        </pc:cxnChg>
      </pc:sldChg>
      <pc:sldChg chg="del">
        <pc:chgData name="Lola Villard" userId="c104e3ea-e812-4b92-a3e7-b017a52a6fbb" providerId="ADAL" clId="{A27F4CA8-2D5A-4A8D-9418-C7F4AD7A478E}" dt="2023-09-21T07:42:41.918" v="27" actId="47"/>
        <pc:sldMkLst>
          <pc:docMk/>
          <pc:sldMk cId="3864703482" sldId="478"/>
        </pc:sldMkLst>
      </pc:sldChg>
      <pc:sldChg chg="delSp modSp del mod">
        <pc:chgData name="Lola Villard" userId="c104e3ea-e812-4b92-a3e7-b017a52a6fbb" providerId="ADAL" clId="{A27F4CA8-2D5A-4A8D-9418-C7F4AD7A478E}" dt="2023-09-21T07:43:32.729" v="33" actId="47"/>
        <pc:sldMkLst>
          <pc:docMk/>
          <pc:sldMk cId="2005407574" sldId="479"/>
        </pc:sldMkLst>
        <pc:spChg chg="del mod">
          <ac:chgData name="Lola Villard" userId="c104e3ea-e812-4b92-a3e7-b017a52a6fbb" providerId="ADAL" clId="{A27F4CA8-2D5A-4A8D-9418-C7F4AD7A478E}" dt="2023-09-21T07:43:29.593" v="31"/>
          <ac:spMkLst>
            <pc:docMk/>
            <pc:sldMk cId="2005407574" sldId="479"/>
            <ac:spMk id="4" creationId="{9A7CBD2B-C0DE-7F11-30AE-76C1CFA50019}"/>
          </ac:spMkLst>
        </pc:spChg>
        <pc:picChg chg="del">
          <ac:chgData name="Lola Villard" userId="c104e3ea-e812-4b92-a3e7-b017a52a6fbb" providerId="ADAL" clId="{A27F4CA8-2D5A-4A8D-9418-C7F4AD7A478E}" dt="2023-09-21T07:43:19.272" v="28" actId="478"/>
          <ac:picMkLst>
            <pc:docMk/>
            <pc:sldMk cId="2005407574" sldId="479"/>
            <ac:picMk id="3" creationId="{6C60A0FC-24AB-7D95-DE31-B2CE9D5CCC03}"/>
          </ac:picMkLst>
        </pc:picChg>
      </pc:sldChg>
      <pc:sldChg chg="del">
        <pc:chgData name="Lola Villard" userId="c104e3ea-e812-4b92-a3e7-b017a52a6fbb" providerId="ADAL" clId="{A27F4CA8-2D5A-4A8D-9418-C7F4AD7A478E}" dt="2023-09-21T07:32:25.949" v="26" actId="47"/>
        <pc:sldMkLst>
          <pc:docMk/>
          <pc:sldMk cId="2523804844" sldId="689"/>
        </pc:sldMkLst>
      </pc:sldChg>
      <pc:sldChg chg="modSp mod setBg">
        <pc:chgData name="Lola Villard" userId="c104e3ea-e812-4b92-a3e7-b017a52a6fbb" providerId="ADAL" clId="{A27F4CA8-2D5A-4A8D-9418-C7F4AD7A478E}" dt="2023-09-21T08:21:11.516" v="91" actId="1076"/>
        <pc:sldMkLst>
          <pc:docMk/>
          <pc:sldMk cId="1726927889" sldId="690"/>
        </pc:sldMkLst>
        <pc:spChg chg="mod">
          <ac:chgData name="Lola Villard" userId="c104e3ea-e812-4b92-a3e7-b017a52a6fbb" providerId="ADAL" clId="{A27F4CA8-2D5A-4A8D-9418-C7F4AD7A478E}" dt="2023-09-21T08:21:11.516" v="91" actId="1076"/>
          <ac:spMkLst>
            <pc:docMk/>
            <pc:sldMk cId="1726927889" sldId="690"/>
            <ac:spMk id="2" creationId="{6FDBD0FC-118E-2E6D-1BD7-BEDC47E12FB7}"/>
          </ac:spMkLst>
        </pc:spChg>
        <pc:spChg chg="mod ord">
          <ac:chgData name="Lola Villard" userId="c104e3ea-e812-4b92-a3e7-b017a52a6fbb" providerId="ADAL" clId="{A27F4CA8-2D5A-4A8D-9418-C7F4AD7A478E}" dt="2023-09-21T08:20:58.587" v="86" actId="1076"/>
          <ac:spMkLst>
            <pc:docMk/>
            <pc:sldMk cId="1726927889" sldId="690"/>
            <ac:spMk id="3" creationId="{742E851B-96D9-281A-7181-15E00DBD02F4}"/>
          </ac:spMkLst>
        </pc:spChg>
        <pc:picChg chg="mod">
          <ac:chgData name="Lola Villard" userId="c104e3ea-e812-4b92-a3e7-b017a52a6fbb" providerId="ADAL" clId="{A27F4CA8-2D5A-4A8D-9418-C7F4AD7A478E}" dt="2023-09-21T08:20:56.109" v="85" actId="1076"/>
          <ac:picMkLst>
            <pc:docMk/>
            <pc:sldMk cId="1726927889" sldId="690"/>
            <ac:picMk id="6" creationId="{2EEE7D48-5DE6-0C4E-996D-8C392FFDAAA9}"/>
          </ac:picMkLst>
        </pc:picChg>
      </pc:sldChg>
      <pc:sldChg chg="modSp new mod">
        <pc:chgData name="Lola Villard" userId="c104e3ea-e812-4b92-a3e7-b017a52a6fbb" providerId="ADAL" clId="{A27F4CA8-2D5A-4A8D-9418-C7F4AD7A478E}" dt="2023-09-21T08:24:14.276" v="127" actId="1076"/>
        <pc:sldMkLst>
          <pc:docMk/>
          <pc:sldMk cId="1110891541" sldId="691"/>
        </pc:sldMkLst>
        <pc:spChg chg="mod">
          <ac:chgData name="Lola Villard" userId="c104e3ea-e812-4b92-a3e7-b017a52a6fbb" providerId="ADAL" clId="{A27F4CA8-2D5A-4A8D-9418-C7F4AD7A478E}" dt="2023-09-21T08:24:14.276" v="127" actId="1076"/>
          <ac:spMkLst>
            <pc:docMk/>
            <pc:sldMk cId="1110891541" sldId="691"/>
            <ac:spMk id="2" creationId="{13B4E119-E5F3-D827-B32A-1A8C4E648BD3}"/>
          </ac:spMkLst>
        </pc:spChg>
      </pc:sldChg>
      <pc:sldMasterChg chg="modSldLayout">
        <pc:chgData name="Lola Villard" userId="c104e3ea-e812-4b92-a3e7-b017a52a6fbb" providerId="ADAL" clId="{A27F4CA8-2D5A-4A8D-9418-C7F4AD7A478E}" dt="2023-09-21T12:02:32.478" v="134"/>
        <pc:sldMasterMkLst>
          <pc:docMk/>
          <pc:sldMasterMk cId="2594304751" sldId="2147483678"/>
        </pc:sldMasterMkLst>
        <pc:sldLayoutChg chg="addSp delSp">
          <pc:chgData name="Lola Villard" userId="c104e3ea-e812-4b92-a3e7-b017a52a6fbb" providerId="ADAL" clId="{A27F4CA8-2D5A-4A8D-9418-C7F4AD7A478E}" dt="2023-09-21T12:02:32.478" v="134"/>
          <pc:sldLayoutMkLst>
            <pc:docMk/>
            <pc:sldMasterMk cId="2594304751" sldId="2147483678"/>
            <pc:sldLayoutMk cId="3420663545" sldId="2147483733"/>
          </pc:sldLayoutMkLst>
          <pc:picChg chg="add del">
            <ac:chgData name="Lola Villard" userId="c104e3ea-e812-4b92-a3e7-b017a52a6fbb" providerId="ADAL" clId="{A27F4CA8-2D5A-4A8D-9418-C7F4AD7A478E}" dt="2023-09-21T12:02:32.478" v="134"/>
            <ac:picMkLst>
              <pc:docMk/>
              <pc:sldMasterMk cId="2594304751" sldId="2147483678"/>
              <pc:sldLayoutMk cId="3420663545" sldId="2147483733"/>
              <ac:picMk id="8" creationId="{0D62BA6E-5B36-0752-44CD-C64805A45189}"/>
            </ac:picMkLst>
          </pc:picChg>
        </pc:sldLayoutChg>
      </pc:sldMasterChg>
      <pc:sldMasterChg chg="delSldLayout">
        <pc:chgData name="Lola Villard" userId="c104e3ea-e812-4b92-a3e7-b017a52a6fbb" providerId="ADAL" clId="{A27F4CA8-2D5A-4A8D-9418-C7F4AD7A478E}" dt="2023-09-21T08:22:40.158" v="101" actId="47"/>
        <pc:sldMasterMkLst>
          <pc:docMk/>
          <pc:sldMasterMk cId="3564703739" sldId="2147483695"/>
        </pc:sldMasterMkLst>
        <pc:sldLayoutChg chg="del">
          <pc:chgData name="Lola Villard" userId="c104e3ea-e812-4b92-a3e7-b017a52a6fbb" providerId="ADAL" clId="{A27F4CA8-2D5A-4A8D-9418-C7F4AD7A478E}" dt="2023-09-21T08:22:40.158" v="101" actId="47"/>
          <pc:sldLayoutMkLst>
            <pc:docMk/>
            <pc:sldMasterMk cId="3564703739" sldId="2147483695"/>
            <pc:sldLayoutMk cId="2083393458" sldId="2147483733"/>
          </pc:sldLayoutMkLst>
        </pc:sldLayoutChg>
      </pc:sldMasterChg>
    </pc:docChg>
  </pc:docChgLst>
  <pc:docChgLst>
    <pc:chgData name="Laurence Blake" userId="e2d5f261-a8fe-45b5-b846-e1d5206c8160" providerId="ADAL" clId="{C6CAB487-9A49-4261-B6B4-8A674AF81BB7}"/>
    <pc:docChg chg="undo custSel addSld delSld modSld sldOrd">
      <pc:chgData name="Laurence Blake" userId="e2d5f261-a8fe-45b5-b846-e1d5206c8160" providerId="ADAL" clId="{C6CAB487-9A49-4261-B6B4-8A674AF81BB7}" dt="2023-04-20T19:01:43.155" v="1067" actId="403"/>
      <pc:docMkLst>
        <pc:docMk/>
      </pc:docMkLst>
      <pc:sldChg chg="addSp delSp modSp mod delDesignElem">
        <pc:chgData name="Laurence Blake" userId="e2d5f261-a8fe-45b5-b846-e1d5206c8160" providerId="ADAL" clId="{C6CAB487-9A49-4261-B6B4-8A674AF81BB7}" dt="2023-04-20T18:58:04.865" v="1015" actId="1076"/>
        <pc:sldMkLst>
          <pc:docMk/>
          <pc:sldMk cId="1145995935" sldId="261"/>
        </pc:sldMkLst>
        <pc:spChg chg="mod">
          <ac:chgData name="Laurence Blake" userId="e2d5f261-a8fe-45b5-b846-e1d5206c8160" providerId="ADAL" clId="{C6CAB487-9A49-4261-B6B4-8A674AF81BB7}" dt="2023-04-20T18:58:00.247" v="1014" actId="1076"/>
          <ac:spMkLst>
            <pc:docMk/>
            <pc:sldMk cId="1145995935" sldId="261"/>
            <ac:spMk id="2" creationId="{2DC4ABBF-77E5-4507-9EC4-F64DDAFB6A80}"/>
          </ac:spMkLst>
        </pc:spChg>
        <pc:spChg chg="mod ord">
          <ac:chgData name="Laurence Blake" userId="e2d5f261-a8fe-45b5-b846-e1d5206c8160" providerId="ADAL" clId="{C6CAB487-9A49-4261-B6B4-8A674AF81BB7}" dt="2023-04-20T18:58:04.865" v="1015" actId="1076"/>
          <ac:spMkLst>
            <pc:docMk/>
            <pc:sldMk cId="1145995935" sldId="261"/>
            <ac:spMk id="9" creationId="{9882624C-6A20-48B6-AB51-42471DCD5714}"/>
          </ac:spMkLst>
        </pc:spChg>
        <pc:spChg chg="add del">
          <ac:chgData name="Laurence Blake" userId="e2d5f261-a8fe-45b5-b846-e1d5206c8160" providerId="ADAL" clId="{C6CAB487-9A49-4261-B6B4-8A674AF81BB7}" dt="2023-04-19T19:11:10.345" v="13" actId="26606"/>
          <ac:spMkLst>
            <pc:docMk/>
            <pc:sldMk cId="1145995935" sldId="261"/>
            <ac:spMk id="14" creationId="{F13C74B1-5B17-4795-BED0-7140497B445A}"/>
          </ac:spMkLst>
        </pc:spChg>
        <pc:spChg chg="add del">
          <ac:chgData name="Laurence Blake" userId="e2d5f261-a8fe-45b5-b846-e1d5206c8160" providerId="ADAL" clId="{C6CAB487-9A49-4261-B6B4-8A674AF81BB7}" dt="2023-04-19T19:11:10.345" v="13" actId="26606"/>
          <ac:spMkLst>
            <pc:docMk/>
            <pc:sldMk cId="1145995935" sldId="261"/>
            <ac:spMk id="16" creationId="{D4974D33-8DC5-464E-8C6D-BE58F0669C17}"/>
          </ac:spMkLst>
        </pc:spChg>
        <pc:picChg chg="mod ord">
          <ac:chgData name="Laurence Blake" userId="e2d5f261-a8fe-45b5-b846-e1d5206c8160" providerId="ADAL" clId="{C6CAB487-9A49-4261-B6B4-8A674AF81BB7}" dt="2023-04-19T19:11:20.571" v="15" actId="26606"/>
          <ac:picMkLst>
            <pc:docMk/>
            <pc:sldMk cId="1145995935" sldId="261"/>
            <ac:picMk id="4" creationId="{87A8D3C1-79C2-4BB8-89B5-2B5F675F74B2}"/>
          </ac:picMkLst>
        </pc:picChg>
      </pc:sldChg>
      <pc:sldChg chg="addSp delSp modSp del mod ord delDesignElem">
        <pc:chgData name="Laurence Blake" userId="e2d5f261-a8fe-45b5-b846-e1d5206c8160" providerId="ADAL" clId="{C6CAB487-9A49-4261-B6B4-8A674AF81BB7}" dt="2023-04-20T18:50:11.947" v="918" actId="47"/>
        <pc:sldMkLst>
          <pc:docMk/>
          <pc:sldMk cId="541749656" sldId="263"/>
        </pc:sldMkLst>
        <pc:spChg chg="mod">
          <ac:chgData name="Laurence Blake" userId="e2d5f261-a8fe-45b5-b846-e1d5206c8160" providerId="ADAL" clId="{C6CAB487-9A49-4261-B6B4-8A674AF81BB7}" dt="2023-04-19T19:11:00.160" v="12"/>
          <ac:spMkLst>
            <pc:docMk/>
            <pc:sldMk cId="541749656" sldId="263"/>
            <ac:spMk id="2" creationId="{F6726A8B-04AA-44D0-B2F1-D73DFA003135}"/>
          </ac:spMkLst>
        </pc:spChg>
        <pc:spChg chg="add del">
          <ac:chgData name="Laurence Blake" userId="e2d5f261-a8fe-45b5-b846-e1d5206c8160" providerId="ADAL" clId="{C6CAB487-9A49-4261-B6B4-8A674AF81BB7}" dt="2023-04-19T19:11:00.160" v="12"/>
          <ac:spMkLst>
            <pc:docMk/>
            <pc:sldMk cId="541749656" sldId="263"/>
            <ac:spMk id="10" creationId="{2B97F24A-32CE-4C1C-A50D-3016B394DCFB}"/>
          </ac:spMkLst>
        </pc:spChg>
        <pc:spChg chg="add del">
          <ac:chgData name="Laurence Blake" userId="e2d5f261-a8fe-45b5-b846-e1d5206c8160" providerId="ADAL" clId="{C6CAB487-9A49-4261-B6B4-8A674AF81BB7}" dt="2023-04-19T19:11:00.160" v="12"/>
          <ac:spMkLst>
            <pc:docMk/>
            <pc:sldMk cId="541749656" sldId="263"/>
            <ac:spMk id="12" creationId="{6357EC4F-235E-4222-A36F-C7878ACE37F2}"/>
          </ac:spMkLst>
        </pc:spChg>
      </pc:sldChg>
      <pc:sldChg chg="addSp delSp modSp del mod delDesignElem">
        <pc:chgData name="Laurence Blake" userId="e2d5f261-a8fe-45b5-b846-e1d5206c8160" providerId="ADAL" clId="{C6CAB487-9A49-4261-B6B4-8A674AF81BB7}" dt="2023-04-20T12:05:49.499" v="207" actId="47"/>
        <pc:sldMkLst>
          <pc:docMk/>
          <pc:sldMk cId="1132241671" sldId="276"/>
        </pc:sldMkLst>
        <pc:spChg chg="mod">
          <ac:chgData name="Laurence Blake" userId="e2d5f261-a8fe-45b5-b846-e1d5206c8160" providerId="ADAL" clId="{C6CAB487-9A49-4261-B6B4-8A674AF81BB7}" dt="2023-04-19T19:16:01.507" v="72" actId="27636"/>
          <ac:spMkLst>
            <pc:docMk/>
            <pc:sldMk cId="1132241671" sldId="276"/>
            <ac:spMk id="2" creationId="{6EB6FB97-09CB-42C2-AD4E-F2CC9C8A165F}"/>
          </ac:spMkLst>
        </pc:spChg>
        <pc:spChg chg="mod">
          <ac:chgData name="Laurence Blake" userId="e2d5f261-a8fe-45b5-b846-e1d5206c8160" providerId="ADAL" clId="{C6CAB487-9A49-4261-B6B4-8A674AF81BB7}" dt="2023-04-19T19:16:16.004" v="77" actId="1076"/>
          <ac:spMkLst>
            <pc:docMk/>
            <pc:sldMk cId="1132241671" sldId="276"/>
            <ac:spMk id="4" creationId="{DA1B9AEE-B658-448E-8534-B12EFE0689BC}"/>
          </ac:spMkLst>
        </pc:spChg>
        <pc:spChg chg="add del">
          <ac:chgData name="Laurence Blake" userId="e2d5f261-a8fe-45b5-b846-e1d5206c8160" providerId="ADAL" clId="{C6CAB487-9A49-4261-B6B4-8A674AF81BB7}" dt="2023-04-19T19:15:24.478" v="64" actId="26606"/>
          <ac:spMkLst>
            <pc:docMk/>
            <pc:sldMk cId="1132241671" sldId="276"/>
            <ac:spMk id="11" creationId="{2B97F24A-32CE-4C1C-A50D-3016B394DCFB}"/>
          </ac:spMkLst>
        </pc:spChg>
        <pc:spChg chg="add del">
          <ac:chgData name="Laurence Blake" userId="e2d5f261-a8fe-45b5-b846-e1d5206c8160" providerId="ADAL" clId="{C6CAB487-9A49-4261-B6B4-8A674AF81BB7}" dt="2023-04-19T19:15:24.478" v="64" actId="26606"/>
          <ac:spMkLst>
            <pc:docMk/>
            <pc:sldMk cId="1132241671" sldId="276"/>
            <ac:spMk id="13" creationId="{6357EC4F-235E-4222-A36F-C7878ACE37F2}"/>
          </ac:spMkLst>
        </pc:spChg>
        <pc:picChg chg="mod">
          <ac:chgData name="Laurence Blake" userId="e2d5f261-a8fe-45b5-b846-e1d5206c8160" providerId="ADAL" clId="{C6CAB487-9A49-4261-B6B4-8A674AF81BB7}" dt="2023-04-19T19:15:24.478" v="64" actId="26606"/>
          <ac:picMkLst>
            <pc:docMk/>
            <pc:sldMk cId="1132241671" sldId="276"/>
            <ac:picMk id="6" creationId="{4E733EF7-BC7E-4634-ABD6-72FB160E5879}"/>
          </ac:picMkLst>
        </pc:picChg>
      </pc:sldChg>
      <pc:sldChg chg="delSp modSp add del mod ord setBg delDesignElem modNotesTx">
        <pc:chgData name="Laurence Blake" userId="e2d5f261-a8fe-45b5-b846-e1d5206c8160" providerId="ADAL" clId="{C6CAB487-9A49-4261-B6B4-8A674AF81BB7}" dt="2023-04-20T12:10:22.796" v="334" actId="47"/>
        <pc:sldMkLst>
          <pc:docMk/>
          <pc:sldMk cId="606474099" sldId="277"/>
        </pc:sldMkLst>
        <pc:spChg chg="mod">
          <ac:chgData name="Laurence Blake" userId="e2d5f261-a8fe-45b5-b846-e1d5206c8160" providerId="ADAL" clId="{C6CAB487-9A49-4261-B6B4-8A674AF81BB7}" dt="2023-04-20T12:10:00.769" v="330" actId="21"/>
          <ac:spMkLst>
            <pc:docMk/>
            <pc:sldMk cId="606474099" sldId="277"/>
            <ac:spMk id="4" creationId="{974536BA-9EAE-435D-AECB-7A81488DB903}"/>
          </ac:spMkLst>
        </pc:spChg>
        <pc:spChg chg="del">
          <ac:chgData name="Laurence Blake" userId="e2d5f261-a8fe-45b5-b846-e1d5206c8160" providerId="ADAL" clId="{C6CAB487-9A49-4261-B6B4-8A674AF81BB7}" dt="2023-04-19T19:19:50.117" v="101"/>
          <ac:spMkLst>
            <pc:docMk/>
            <pc:sldMk cId="606474099" sldId="277"/>
            <ac:spMk id="11" creationId="{69D47016-023F-44BD-981C-50E7A10A6609}"/>
          </ac:spMkLst>
        </pc:spChg>
        <pc:spChg chg="del">
          <ac:chgData name="Laurence Blake" userId="e2d5f261-a8fe-45b5-b846-e1d5206c8160" providerId="ADAL" clId="{C6CAB487-9A49-4261-B6B4-8A674AF81BB7}" dt="2023-04-19T19:19:50.117" v="101"/>
          <ac:spMkLst>
            <pc:docMk/>
            <pc:sldMk cId="606474099" sldId="277"/>
            <ac:spMk id="13" creationId="{6D8B37B0-0682-433E-BC8D-498C04ABD9A7}"/>
          </ac:spMkLst>
        </pc:spChg>
        <pc:picChg chg="mod">
          <ac:chgData name="Laurence Blake" userId="e2d5f261-a8fe-45b5-b846-e1d5206c8160" providerId="ADAL" clId="{C6CAB487-9A49-4261-B6B4-8A674AF81BB7}" dt="2023-04-19T19:20:01.125" v="104" actId="1076"/>
          <ac:picMkLst>
            <pc:docMk/>
            <pc:sldMk cId="606474099" sldId="277"/>
            <ac:picMk id="3" creationId="{2AAC79E8-B676-40AF-B9E7-D325AC906CB3}"/>
          </ac:picMkLst>
        </pc:picChg>
        <pc:picChg chg="mod">
          <ac:chgData name="Laurence Blake" userId="e2d5f261-a8fe-45b5-b846-e1d5206c8160" providerId="ADAL" clId="{C6CAB487-9A49-4261-B6B4-8A674AF81BB7}" dt="2023-04-19T19:20:13.164" v="106" actId="1076"/>
          <ac:picMkLst>
            <pc:docMk/>
            <pc:sldMk cId="606474099" sldId="277"/>
            <ac:picMk id="6" creationId="{34A489D8-1F33-4E5A-BBC9-A8C854E1F440}"/>
          </ac:picMkLst>
        </pc:picChg>
      </pc:sldChg>
      <pc:sldChg chg="addSp delSp modSp del delDesignElem">
        <pc:chgData name="Laurence Blake" userId="e2d5f261-a8fe-45b5-b846-e1d5206c8160" providerId="ADAL" clId="{C6CAB487-9A49-4261-B6B4-8A674AF81BB7}" dt="2023-04-19T19:19:38.093" v="96" actId="2696"/>
        <pc:sldMkLst>
          <pc:docMk/>
          <pc:sldMk cId="1348753715" sldId="277"/>
        </pc:sldMkLst>
        <pc:spChg chg="add del">
          <ac:chgData name="Laurence Blake" userId="e2d5f261-a8fe-45b5-b846-e1d5206c8160" providerId="ADAL" clId="{C6CAB487-9A49-4261-B6B4-8A674AF81BB7}" dt="2023-04-19T19:11:00.160" v="12"/>
          <ac:spMkLst>
            <pc:docMk/>
            <pc:sldMk cId="1348753715" sldId="277"/>
            <ac:spMk id="11" creationId="{69D47016-023F-44BD-981C-50E7A10A6609}"/>
          </ac:spMkLst>
        </pc:spChg>
        <pc:spChg chg="add del">
          <ac:chgData name="Laurence Blake" userId="e2d5f261-a8fe-45b5-b846-e1d5206c8160" providerId="ADAL" clId="{C6CAB487-9A49-4261-B6B4-8A674AF81BB7}" dt="2023-04-19T19:11:00.160" v="12"/>
          <ac:spMkLst>
            <pc:docMk/>
            <pc:sldMk cId="1348753715" sldId="277"/>
            <ac:spMk id="13" creationId="{6D8B37B0-0682-433E-BC8D-498C04ABD9A7}"/>
          </ac:spMkLst>
        </pc:spChg>
        <pc:picChg chg="mod">
          <ac:chgData name="Laurence Blake" userId="e2d5f261-a8fe-45b5-b846-e1d5206c8160" providerId="ADAL" clId="{C6CAB487-9A49-4261-B6B4-8A674AF81BB7}" dt="2023-04-19T19:11:00.160" v="12"/>
          <ac:picMkLst>
            <pc:docMk/>
            <pc:sldMk cId="1348753715" sldId="277"/>
            <ac:picMk id="6" creationId="{34A489D8-1F33-4E5A-BBC9-A8C854E1F440}"/>
          </ac:picMkLst>
        </pc:picChg>
      </pc:sldChg>
      <pc:sldChg chg="addSp delSp add del setBg delDesignElem">
        <pc:chgData name="Laurence Blake" userId="e2d5f261-a8fe-45b5-b846-e1d5206c8160" providerId="ADAL" clId="{C6CAB487-9A49-4261-B6B4-8A674AF81BB7}" dt="2023-04-19T19:19:46.204" v="99"/>
        <pc:sldMkLst>
          <pc:docMk/>
          <pc:sldMk cId="1870434195" sldId="277"/>
        </pc:sldMkLst>
        <pc:spChg chg="add del">
          <ac:chgData name="Laurence Blake" userId="e2d5f261-a8fe-45b5-b846-e1d5206c8160" providerId="ADAL" clId="{C6CAB487-9A49-4261-B6B4-8A674AF81BB7}" dt="2023-04-19T19:19:46.204" v="99"/>
          <ac:spMkLst>
            <pc:docMk/>
            <pc:sldMk cId="1870434195" sldId="277"/>
            <ac:spMk id="11" creationId="{69D47016-023F-44BD-981C-50E7A10A6609}"/>
          </ac:spMkLst>
        </pc:spChg>
        <pc:spChg chg="add del">
          <ac:chgData name="Laurence Blake" userId="e2d5f261-a8fe-45b5-b846-e1d5206c8160" providerId="ADAL" clId="{C6CAB487-9A49-4261-B6B4-8A674AF81BB7}" dt="2023-04-19T19:19:46.204" v="99"/>
          <ac:spMkLst>
            <pc:docMk/>
            <pc:sldMk cId="1870434195" sldId="277"/>
            <ac:spMk id="13" creationId="{6D8B37B0-0682-433E-BC8D-498C04ABD9A7}"/>
          </ac:spMkLst>
        </pc:spChg>
      </pc:sldChg>
      <pc:sldChg chg="addSp delSp modSp ord delDesignElem modNotesTx">
        <pc:chgData name="Laurence Blake" userId="e2d5f261-a8fe-45b5-b846-e1d5206c8160" providerId="ADAL" clId="{C6CAB487-9A49-4261-B6B4-8A674AF81BB7}" dt="2023-04-20T18:49:15.519" v="915"/>
        <pc:sldMkLst>
          <pc:docMk/>
          <pc:sldMk cId="1728213413" sldId="284"/>
        </pc:sldMkLst>
        <pc:spChg chg="mod">
          <ac:chgData name="Laurence Blake" userId="e2d5f261-a8fe-45b5-b846-e1d5206c8160" providerId="ADAL" clId="{C6CAB487-9A49-4261-B6B4-8A674AF81BB7}" dt="2023-04-19T19:11:00.160" v="12"/>
          <ac:spMkLst>
            <pc:docMk/>
            <pc:sldMk cId="1728213413" sldId="284"/>
            <ac:spMk id="3" creationId="{CC94D43D-5616-453E-9422-DB27038707D1}"/>
          </ac:spMkLst>
        </pc:spChg>
        <pc:spChg chg="add del">
          <ac:chgData name="Laurence Blake" userId="e2d5f261-a8fe-45b5-b846-e1d5206c8160" providerId="ADAL" clId="{C6CAB487-9A49-4261-B6B4-8A674AF81BB7}" dt="2023-04-19T19:11:00.160" v="12"/>
          <ac:spMkLst>
            <pc:docMk/>
            <pc:sldMk cId="1728213413" sldId="284"/>
            <ac:spMk id="9" creationId="{04812C46-200A-4DEB-A05E-3ED6C68C2387}"/>
          </ac:spMkLst>
        </pc:spChg>
      </pc:sldChg>
      <pc:sldChg chg="modSp mod ord">
        <pc:chgData name="Laurence Blake" userId="e2d5f261-a8fe-45b5-b846-e1d5206c8160" providerId="ADAL" clId="{C6CAB487-9A49-4261-B6B4-8A674AF81BB7}" dt="2023-04-20T18:33:01.681" v="639"/>
        <pc:sldMkLst>
          <pc:docMk/>
          <pc:sldMk cId="3511392014" sldId="285"/>
        </pc:sldMkLst>
        <pc:spChg chg="mod">
          <ac:chgData name="Laurence Blake" userId="e2d5f261-a8fe-45b5-b846-e1d5206c8160" providerId="ADAL" clId="{C6CAB487-9A49-4261-B6B4-8A674AF81BB7}" dt="2023-04-20T11:42:38.391" v="108" actId="1076"/>
          <ac:spMkLst>
            <pc:docMk/>
            <pc:sldMk cId="3511392014" sldId="285"/>
            <ac:spMk id="2" creationId="{BADC557C-7101-4087-BE05-7EAEE91412F7}"/>
          </ac:spMkLst>
        </pc:spChg>
      </pc:sldChg>
      <pc:sldChg chg="addSp delSp modSp mod ord setBg modNotesTx">
        <pc:chgData name="Laurence Blake" userId="e2d5f261-a8fe-45b5-b846-e1d5206c8160" providerId="ADAL" clId="{C6CAB487-9A49-4261-B6B4-8A674AF81BB7}" dt="2023-04-20T18:43:01.703" v="838" actId="20577"/>
        <pc:sldMkLst>
          <pc:docMk/>
          <pc:sldMk cId="3807498116" sldId="286"/>
        </pc:sldMkLst>
        <pc:spChg chg="mod">
          <ac:chgData name="Laurence Blake" userId="e2d5f261-a8fe-45b5-b846-e1d5206c8160" providerId="ADAL" clId="{C6CAB487-9A49-4261-B6B4-8A674AF81BB7}" dt="2023-04-19T19:11:28.014" v="16" actId="26606"/>
          <ac:spMkLst>
            <pc:docMk/>
            <pc:sldMk cId="3807498116" sldId="286"/>
            <ac:spMk id="2" creationId="{C10E9E5C-1407-49E4-A2CA-41969C68F89E}"/>
          </ac:spMkLst>
        </pc:spChg>
        <pc:spChg chg="del">
          <ac:chgData name="Laurence Blake" userId="e2d5f261-a8fe-45b5-b846-e1d5206c8160" providerId="ADAL" clId="{C6CAB487-9A49-4261-B6B4-8A674AF81BB7}" dt="2023-04-19T19:11:28.014" v="16" actId="26606"/>
          <ac:spMkLst>
            <pc:docMk/>
            <pc:sldMk cId="3807498116" sldId="286"/>
            <ac:spMk id="10" creationId="{16C5FA50-8D52-4617-AF91-5C7B1C8352F1}"/>
          </ac:spMkLst>
        </pc:spChg>
        <pc:spChg chg="del">
          <ac:chgData name="Laurence Blake" userId="e2d5f261-a8fe-45b5-b846-e1d5206c8160" providerId="ADAL" clId="{C6CAB487-9A49-4261-B6B4-8A674AF81BB7}" dt="2023-04-19T19:11:28.014" v="16" actId="26606"/>
          <ac:spMkLst>
            <pc:docMk/>
            <pc:sldMk cId="3807498116" sldId="286"/>
            <ac:spMk id="12" creationId="{E223798C-12AD-4B0C-A50C-D676347D67CF}"/>
          </ac:spMkLst>
        </pc:spChg>
        <pc:spChg chg="add">
          <ac:chgData name="Laurence Blake" userId="e2d5f261-a8fe-45b5-b846-e1d5206c8160" providerId="ADAL" clId="{C6CAB487-9A49-4261-B6B4-8A674AF81BB7}" dt="2023-04-19T19:11:28.014" v="16" actId="26606"/>
          <ac:spMkLst>
            <pc:docMk/>
            <pc:sldMk cId="3807498116" sldId="286"/>
            <ac:spMk id="17" creationId="{D4771268-CB57-404A-9271-370EB28F6090}"/>
          </ac:spMkLst>
        </pc:spChg>
        <pc:picChg chg="mod">
          <ac:chgData name="Laurence Blake" userId="e2d5f261-a8fe-45b5-b846-e1d5206c8160" providerId="ADAL" clId="{C6CAB487-9A49-4261-B6B4-8A674AF81BB7}" dt="2023-04-19T19:11:28.014" v="16" actId="26606"/>
          <ac:picMkLst>
            <pc:docMk/>
            <pc:sldMk cId="3807498116" sldId="286"/>
            <ac:picMk id="5" creationId="{FFC6630A-6486-4DCF-99CC-54341A765E3A}"/>
          </ac:picMkLst>
        </pc:picChg>
      </pc:sldChg>
      <pc:sldChg chg="addSp delSp modSp mod setBg setClrOvrMap delDesignElem modNotesTx">
        <pc:chgData name="Laurence Blake" userId="e2d5f261-a8fe-45b5-b846-e1d5206c8160" providerId="ADAL" clId="{C6CAB487-9A49-4261-B6B4-8A674AF81BB7}" dt="2023-04-20T18:53:58.159" v="959" actId="20577"/>
        <pc:sldMkLst>
          <pc:docMk/>
          <pc:sldMk cId="3135262165" sldId="287"/>
        </pc:sldMkLst>
        <pc:spChg chg="add del">
          <ac:chgData name="Laurence Blake" userId="e2d5f261-a8fe-45b5-b846-e1d5206c8160" providerId="ADAL" clId="{C6CAB487-9A49-4261-B6B4-8A674AF81BB7}" dt="2023-04-19T19:12:28.341" v="22" actId="26606"/>
          <ac:spMkLst>
            <pc:docMk/>
            <pc:sldMk cId="3135262165" sldId="287"/>
            <ac:spMk id="18" creationId="{E1750109-3B91-4506-B997-0CD8E35A1488}"/>
          </ac:spMkLst>
        </pc:spChg>
        <pc:spChg chg="add del">
          <ac:chgData name="Laurence Blake" userId="e2d5f261-a8fe-45b5-b846-e1d5206c8160" providerId="ADAL" clId="{C6CAB487-9A49-4261-B6B4-8A674AF81BB7}" dt="2023-04-19T19:12:28.341" v="22" actId="26606"/>
          <ac:spMkLst>
            <pc:docMk/>
            <pc:sldMk cId="3135262165" sldId="287"/>
            <ac:spMk id="20" creationId="{E72D8D1B-59F6-4FF3-8547-9BBB6129F2FA}"/>
          </ac:spMkLst>
        </pc:spChg>
        <pc:spChg chg="add del">
          <ac:chgData name="Laurence Blake" userId="e2d5f261-a8fe-45b5-b846-e1d5206c8160" providerId="ADAL" clId="{C6CAB487-9A49-4261-B6B4-8A674AF81BB7}" dt="2023-04-19T19:12:28.341" v="22" actId="26606"/>
          <ac:spMkLst>
            <pc:docMk/>
            <pc:sldMk cId="3135262165" sldId="287"/>
            <ac:spMk id="22" creationId="{14044C96-7CFD-44DB-A579-D77B0D37C681}"/>
          </ac:spMkLst>
        </pc:spChg>
        <pc:spChg chg="add del">
          <ac:chgData name="Laurence Blake" userId="e2d5f261-a8fe-45b5-b846-e1d5206c8160" providerId="ADAL" clId="{C6CAB487-9A49-4261-B6B4-8A674AF81BB7}" dt="2023-04-19T19:12:28.341" v="22" actId="26606"/>
          <ac:spMkLst>
            <pc:docMk/>
            <pc:sldMk cId="3135262165" sldId="287"/>
            <ac:spMk id="24" creationId="{8FC8C21F-9484-4A71-ABFA-6C10682FAC3E}"/>
          </ac:spMkLst>
        </pc:spChg>
        <pc:spChg chg="add del">
          <ac:chgData name="Laurence Blake" userId="e2d5f261-a8fe-45b5-b846-e1d5206c8160" providerId="ADAL" clId="{C6CAB487-9A49-4261-B6B4-8A674AF81BB7}" dt="2023-04-19T19:12:28.341" v="22" actId="26606"/>
          <ac:spMkLst>
            <pc:docMk/>
            <pc:sldMk cId="3135262165" sldId="287"/>
            <ac:spMk id="26" creationId="{2C444748-5A8D-4B53-89FE-42B455DFA2D1}"/>
          </ac:spMkLst>
        </pc:spChg>
        <pc:spChg chg="add del">
          <ac:chgData name="Laurence Blake" userId="e2d5f261-a8fe-45b5-b846-e1d5206c8160" providerId="ADAL" clId="{C6CAB487-9A49-4261-B6B4-8A674AF81BB7}" dt="2023-04-19T19:12:28.341" v="22" actId="26606"/>
          <ac:spMkLst>
            <pc:docMk/>
            <pc:sldMk cId="3135262165" sldId="287"/>
            <ac:spMk id="28" creationId="{F4FFA271-A10A-4AC3-8F06-E3313A197A80}"/>
          </ac:spMkLst>
        </pc:spChg>
        <pc:spChg chg="add del">
          <ac:chgData name="Laurence Blake" userId="e2d5f261-a8fe-45b5-b846-e1d5206c8160" providerId="ADAL" clId="{C6CAB487-9A49-4261-B6B4-8A674AF81BB7}" dt="2023-04-19T19:12:16.562" v="18" actId="26606"/>
          <ac:spMkLst>
            <pc:docMk/>
            <pc:sldMk cId="3135262165" sldId="287"/>
            <ac:spMk id="32" creationId="{A9463721-5846-2A2A-61F1-C81E54CED2F0}"/>
          </ac:spMkLst>
        </pc:spChg>
        <pc:spChg chg="add del">
          <ac:chgData name="Laurence Blake" userId="e2d5f261-a8fe-45b5-b846-e1d5206c8160" providerId="ADAL" clId="{C6CAB487-9A49-4261-B6B4-8A674AF81BB7}" dt="2023-04-19T19:12:16.562" v="18" actId="26606"/>
          <ac:spMkLst>
            <pc:docMk/>
            <pc:sldMk cId="3135262165" sldId="287"/>
            <ac:spMk id="35" creationId="{3A45B268-BBDB-4EC6-A664-CED7BF60D20D}"/>
          </ac:spMkLst>
        </pc:spChg>
        <pc:spChg chg="add del">
          <ac:chgData name="Laurence Blake" userId="e2d5f261-a8fe-45b5-b846-e1d5206c8160" providerId="ADAL" clId="{C6CAB487-9A49-4261-B6B4-8A674AF81BB7}" dt="2023-04-19T19:12:16.562" v="18" actId="26606"/>
          <ac:spMkLst>
            <pc:docMk/>
            <pc:sldMk cId="3135262165" sldId="287"/>
            <ac:spMk id="37" creationId="{07977D39-626F-40D7-B00F-16E02602DD5A}"/>
          </ac:spMkLst>
        </pc:spChg>
        <pc:spChg chg="add del">
          <ac:chgData name="Laurence Blake" userId="e2d5f261-a8fe-45b5-b846-e1d5206c8160" providerId="ADAL" clId="{C6CAB487-9A49-4261-B6B4-8A674AF81BB7}" dt="2023-04-19T19:12:16.562" v="18" actId="26606"/>
          <ac:spMkLst>
            <pc:docMk/>
            <pc:sldMk cId="3135262165" sldId="287"/>
            <ac:spMk id="39" creationId="{B78B55DD-3C55-4B94-9031-4F3723BD43EA}"/>
          </ac:spMkLst>
        </pc:spChg>
        <pc:spChg chg="add del">
          <ac:chgData name="Laurence Blake" userId="e2d5f261-a8fe-45b5-b846-e1d5206c8160" providerId="ADAL" clId="{C6CAB487-9A49-4261-B6B4-8A674AF81BB7}" dt="2023-04-19T19:12:16.562" v="18" actId="26606"/>
          <ac:spMkLst>
            <pc:docMk/>
            <pc:sldMk cId="3135262165" sldId="287"/>
            <ac:spMk id="41" creationId="{B905CDE4-B751-4B3E-B625-6E59F8903414}"/>
          </ac:spMkLst>
        </pc:spChg>
        <pc:spChg chg="add del">
          <ac:chgData name="Laurence Blake" userId="e2d5f261-a8fe-45b5-b846-e1d5206c8160" providerId="ADAL" clId="{C6CAB487-9A49-4261-B6B4-8A674AF81BB7}" dt="2023-04-19T19:12:16.562" v="18" actId="26606"/>
          <ac:spMkLst>
            <pc:docMk/>
            <pc:sldMk cId="3135262165" sldId="287"/>
            <ac:spMk id="43" creationId="{42D9BB05-ED63-4148-87AB-82720ACC335C}"/>
          </ac:spMkLst>
        </pc:spChg>
        <pc:spChg chg="add del">
          <ac:chgData name="Laurence Blake" userId="e2d5f261-a8fe-45b5-b846-e1d5206c8160" providerId="ADAL" clId="{C6CAB487-9A49-4261-B6B4-8A674AF81BB7}" dt="2023-04-19T19:12:16.562" v="18" actId="26606"/>
          <ac:spMkLst>
            <pc:docMk/>
            <pc:sldMk cId="3135262165" sldId="287"/>
            <ac:spMk id="45" creationId="{CDC29AC1-2821-4FCC-B597-88DAF39C36FE}"/>
          </ac:spMkLst>
        </pc:spChg>
        <pc:spChg chg="add del">
          <ac:chgData name="Laurence Blake" userId="e2d5f261-a8fe-45b5-b846-e1d5206c8160" providerId="ADAL" clId="{C6CAB487-9A49-4261-B6B4-8A674AF81BB7}" dt="2023-04-19T19:12:16.562" v="18" actId="26606"/>
          <ac:spMkLst>
            <pc:docMk/>
            <pc:sldMk cId="3135262165" sldId="287"/>
            <ac:spMk id="47" creationId="{5B00B48C-8AA7-4128-AD60-76349F0CEC58}"/>
          </ac:spMkLst>
        </pc:spChg>
        <pc:spChg chg="add del">
          <ac:chgData name="Laurence Blake" userId="e2d5f261-a8fe-45b5-b846-e1d5206c8160" providerId="ADAL" clId="{C6CAB487-9A49-4261-B6B4-8A674AF81BB7}" dt="2023-04-19T19:12:16.562" v="18" actId="26606"/>
          <ac:spMkLst>
            <pc:docMk/>
            <pc:sldMk cId="3135262165" sldId="287"/>
            <ac:spMk id="49" creationId="{08108C16-F4C0-44AA-999D-17BD39219B24}"/>
          </ac:spMkLst>
        </pc:spChg>
        <pc:spChg chg="add del">
          <ac:chgData name="Laurence Blake" userId="e2d5f261-a8fe-45b5-b846-e1d5206c8160" providerId="ADAL" clId="{C6CAB487-9A49-4261-B6B4-8A674AF81BB7}" dt="2023-04-19T19:12:16.562" v="18" actId="26606"/>
          <ac:spMkLst>
            <pc:docMk/>
            <pc:sldMk cId="3135262165" sldId="287"/>
            <ac:spMk id="51" creationId="{0760511E-86BF-4340-9949-CECB774FAC36}"/>
          </ac:spMkLst>
        </pc:spChg>
        <pc:spChg chg="add del">
          <ac:chgData name="Laurence Blake" userId="e2d5f261-a8fe-45b5-b846-e1d5206c8160" providerId="ADAL" clId="{C6CAB487-9A49-4261-B6B4-8A674AF81BB7}" dt="2023-04-19T19:12:16.562" v="18" actId="26606"/>
          <ac:spMkLst>
            <pc:docMk/>
            <pc:sldMk cId="3135262165" sldId="287"/>
            <ac:spMk id="53" creationId="{C8F10CB3-3B5E-4C7A-98CF-B87454DDFA39}"/>
          </ac:spMkLst>
        </pc:spChg>
        <pc:spChg chg="add del">
          <ac:chgData name="Laurence Blake" userId="e2d5f261-a8fe-45b5-b846-e1d5206c8160" providerId="ADAL" clId="{C6CAB487-9A49-4261-B6B4-8A674AF81BB7}" dt="2023-04-19T19:12:28.341" v="22" actId="26606"/>
          <ac:spMkLst>
            <pc:docMk/>
            <pc:sldMk cId="3135262165" sldId="287"/>
            <ac:spMk id="55" creationId="{7BC0F8B1-F985-469B-8332-13DBC7665557}"/>
          </ac:spMkLst>
        </pc:spChg>
        <pc:spChg chg="add del">
          <ac:chgData name="Laurence Blake" userId="e2d5f261-a8fe-45b5-b846-e1d5206c8160" providerId="ADAL" clId="{C6CAB487-9A49-4261-B6B4-8A674AF81BB7}" dt="2023-04-19T19:12:28.341" v="22" actId="26606"/>
          <ac:spMkLst>
            <pc:docMk/>
            <pc:sldMk cId="3135262165" sldId="287"/>
            <ac:spMk id="56" creationId="{89D15953-1642-4DD6-AD9E-01AA19247FF6}"/>
          </ac:spMkLst>
        </pc:spChg>
        <pc:spChg chg="add del">
          <ac:chgData name="Laurence Blake" userId="e2d5f261-a8fe-45b5-b846-e1d5206c8160" providerId="ADAL" clId="{C6CAB487-9A49-4261-B6B4-8A674AF81BB7}" dt="2023-04-19T19:12:28.341" v="22" actId="26606"/>
          <ac:spMkLst>
            <pc:docMk/>
            <pc:sldMk cId="3135262165" sldId="287"/>
            <ac:spMk id="57" creationId="{69983545-EF6D-71C9-80D2-EB215887E8DE}"/>
          </ac:spMkLst>
        </pc:spChg>
        <pc:spChg chg="add del">
          <ac:chgData name="Laurence Blake" userId="e2d5f261-a8fe-45b5-b846-e1d5206c8160" providerId="ADAL" clId="{C6CAB487-9A49-4261-B6B4-8A674AF81BB7}" dt="2023-04-19T19:12:28.341" v="22" actId="26606"/>
          <ac:spMkLst>
            <pc:docMk/>
            <pc:sldMk cId="3135262165" sldId="287"/>
            <ac:spMk id="58" creationId="{FBF3780C-749F-4B50-9E1D-F2B1F6DBB7DD}"/>
          </ac:spMkLst>
        </pc:spChg>
        <pc:picChg chg="mod">
          <ac:chgData name="Laurence Blake" userId="e2d5f261-a8fe-45b5-b846-e1d5206c8160" providerId="ADAL" clId="{C6CAB487-9A49-4261-B6B4-8A674AF81BB7}" dt="2023-04-19T19:12:28.341" v="22" actId="26606"/>
          <ac:picMkLst>
            <pc:docMk/>
            <pc:sldMk cId="3135262165" sldId="287"/>
            <ac:picMk id="5" creationId="{E1814C0D-D3B9-43B7-B20C-C420CBABDBCE}"/>
          </ac:picMkLst>
        </pc:picChg>
        <pc:picChg chg="mod ord">
          <ac:chgData name="Laurence Blake" userId="e2d5f261-a8fe-45b5-b846-e1d5206c8160" providerId="ADAL" clId="{C6CAB487-9A49-4261-B6B4-8A674AF81BB7}" dt="2023-04-19T19:12:28.341" v="22" actId="26606"/>
          <ac:picMkLst>
            <pc:docMk/>
            <pc:sldMk cId="3135262165" sldId="287"/>
            <ac:picMk id="7" creationId="{922C9554-6829-4F47-B788-BC9243122476}"/>
          </ac:picMkLst>
        </pc:picChg>
        <pc:picChg chg="mod">
          <ac:chgData name="Laurence Blake" userId="e2d5f261-a8fe-45b5-b846-e1d5206c8160" providerId="ADAL" clId="{C6CAB487-9A49-4261-B6B4-8A674AF81BB7}" dt="2023-04-19T19:12:28.341" v="22" actId="26606"/>
          <ac:picMkLst>
            <pc:docMk/>
            <pc:sldMk cId="3135262165" sldId="287"/>
            <ac:picMk id="9" creationId="{8E42A182-E6E5-42E8-BDC1-593AE7614F98}"/>
          </ac:picMkLst>
        </pc:picChg>
        <pc:picChg chg="mod ord">
          <ac:chgData name="Laurence Blake" userId="e2d5f261-a8fe-45b5-b846-e1d5206c8160" providerId="ADAL" clId="{C6CAB487-9A49-4261-B6B4-8A674AF81BB7}" dt="2023-04-19T19:12:28.341" v="22" actId="26606"/>
          <ac:picMkLst>
            <pc:docMk/>
            <pc:sldMk cId="3135262165" sldId="287"/>
            <ac:picMk id="11" creationId="{B30AEF0D-0005-4B9D-A5BF-C4B7EF1E336B}"/>
          </ac:picMkLst>
        </pc:picChg>
        <pc:picChg chg="mod ord">
          <ac:chgData name="Laurence Blake" userId="e2d5f261-a8fe-45b5-b846-e1d5206c8160" providerId="ADAL" clId="{C6CAB487-9A49-4261-B6B4-8A674AF81BB7}" dt="2023-04-19T19:12:28.341" v="22" actId="26606"/>
          <ac:picMkLst>
            <pc:docMk/>
            <pc:sldMk cId="3135262165" sldId="287"/>
            <ac:picMk id="13" creationId="{84805B3E-E7A0-419E-985B-2757A7C9A11D}"/>
          </ac:picMkLst>
        </pc:picChg>
      </pc:sldChg>
      <pc:sldChg chg="addSp delSp modSp del mod delDesignElem modNotesTx">
        <pc:chgData name="Laurence Blake" userId="e2d5f261-a8fe-45b5-b846-e1d5206c8160" providerId="ADAL" clId="{C6CAB487-9A49-4261-B6B4-8A674AF81BB7}" dt="2023-04-20T18:30:00.930" v="595" actId="2696"/>
        <pc:sldMkLst>
          <pc:docMk/>
          <pc:sldMk cId="809225958" sldId="289"/>
        </pc:sldMkLst>
        <pc:spChg chg="mod">
          <ac:chgData name="Laurence Blake" userId="e2d5f261-a8fe-45b5-b846-e1d5206c8160" providerId="ADAL" clId="{C6CAB487-9A49-4261-B6B4-8A674AF81BB7}" dt="2023-04-19T19:12:56.136" v="25" actId="26606"/>
          <ac:spMkLst>
            <pc:docMk/>
            <pc:sldMk cId="809225958" sldId="289"/>
            <ac:spMk id="2" creationId="{4B593E2C-BCBC-4796-9119-773288801B12}"/>
          </ac:spMkLst>
        </pc:spChg>
        <pc:spChg chg="mod ord">
          <ac:chgData name="Laurence Blake" userId="e2d5f261-a8fe-45b5-b846-e1d5206c8160" providerId="ADAL" clId="{C6CAB487-9A49-4261-B6B4-8A674AF81BB7}" dt="2023-04-19T19:12:56.136" v="25" actId="26606"/>
          <ac:spMkLst>
            <pc:docMk/>
            <pc:sldMk cId="809225958" sldId="289"/>
            <ac:spMk id="4" creationId="{61379351-21E1-4BD9-850F-F5C6ED3769BB}"/>
          </ac:spMkLst>
        </pc:spChg>
        <pc:spChg chg="add del">
          <ac:chgData name="Laurence Blake" userId="e2d5f261-a8fe-45b5-b846-e1d5206c8160" providerId="ADAL" clId="{C6CAB487-9A49-4261-B6B4-8A674AF81BB7}" dt="2023-04-19T19:12:56.136" v="25" actId="26606"/>
          <ac:spMkLst>
            <pc:docMk/>
            <pc:sldMk cId="809225958" sldId="289"/>
            <ac:spMk id="18" creationId="{9B7AD9F6-8CE7-4299-8FC6-328F4DCD3FF9}"/>
          </ac:spMkLst>
        </pc:spChg>
        <pc:spChg chg="add del">
          <ac:chgData name="Laurence Blake" userId="e2d5f261-a8fe-45b5-b846-e1d5206c8160" providerId="ADAL" clId="{C6CAB487-9A49-4261-B6B4-8A674AF81BB7}" dt="2023-04-19T19:12:56.136" v="25" actId="26606"/>
          <ac:spMkLst>
            <pc:docMk/>
            <pc:sldMk cId="809225958" sldId="289"/>
            <ac:spMk id="20" creationId="{F49775AF-8896-43EE-92C6-83497D6DC56F}"/>
          </ac:spMkLst>
        </pc:spChg>
        <pc:spChg chg="add">
          <ac:chgData name="Laurence Blake" userId="e2d5f261-a8fe-45b5-b846-e1d5206c8160" providerId="ADAL" clId="{C6CAB487-9A49-4261-B6B4-8A674AF81BB7}" dt="2023-04-19T19:12:56.136" v="25" actId="26606"/>
          <ac:spMkLst>
            <pc:docMk/>
            <pc:sldMk cId="809225958" sldId="289"/>
            <ac:spMk id="25" creationId="{9B7AD9F6-8CE7-4299-8FC6-328F4DCD3FF9}"/>
          </ac:spMkLst>
        </pc:spChg>
        <pc:spChg chg="add">
          <ac:chgData name="Laurence Blake" userId="e2d5f261-a8fe-45b5-b846-e1d5206c8160" providerId="ADAL" clId="{C6CAB487-9A49-4261-B6B4-8A674AF81BB7}" dt="2023-04-19T19:12:56.136" v="25" actId="26606"/>
          <ac:spMkLst>
            <pc:docMk/>
            <pc:sldMk cId="809225958" sldId="289"/>
            <ac:spMk id="27" creationId="{3F9B0603-37C5-4312-AE4D-A3D015475403}"/>
          </ac:spMkLst>
        </pc:spChg>
        <pc:picChg chg="mod">
          <ac:chgData name="Laurence Blake" userId="e2d5f261-a8fe-45b5-b846-e1d5206c8160" providerId="ADAL" clId="{C6CAB487-9A49-4261-B6B4-8A674AF81BB7}" dt="2023-04-19T19:12:56.136" v="25" actId="26606"/>
          <ac:picMkLst>
            <pc:docMk/>
            <pc:sldMk cId="809225958" sldId="289"/>
            <ac:picMk id="5" creationId="{79C3F0A1-6763-992D-9EFD-BD73AF948643}"/>
          </ac:picMkLst>
        </pc:picChg>
      </pc:sldChg>
      <pc:sldChg chg="delSp modSp add mod setBg delDesignElem">
        <pc:chgData name="Laurence Blake" userId="e2d5f261-a8fe-45b5-b846-e1d5206c8160" providerId="ADAL" clId="{C6CAB487-9A49-4261-B6B4-8A674AF81BB7}" dt="2023-04-20T18:31:16.341" v="618" actId="1076"/>
        <pc:sldMkLst>
          <pc:docMk/>
          <pc:sldMk cId="2363930821" sldId="289"/>
        </pc:sldMkLst>
        <pc:spChg chg="mod">
          <ac:chgData name="Laurence Blake" userId="e2d5f261-a8fe-45b5-b846-e1d5206c8160" providerId="ADAL" clId="{C6CAB487-9A49-4261-B6B4-8A674AF81BB7}" dt="2023-04-20T18:30:56.812" v="609" actId="122"/>
          <ac:spMkLst>
            <pc:docMk/>
            <pc:sldMk cId="2363930821" sldId="289"/>
            <ac:spMk id="2" creationId="{4B593E2C-BCBC-4796-9119-773288801B12}"/>
          </ac:spMkLst>
        </pc:spChg>
        <pc:spChg chg="mod">
          <ac:chgData name="Laurence Blake" userId="e2d5f261-a8fe-45b5-b846-e1d5206c8160" providerId="ADAL" clId="{C6CAB487-9A49-4261-B6B4-8A674AF81BB7}" dt="2023-04-20T18:31:16.341" v="618" actId="1076"/>
          <ac:spMkLst>
            <pc:docMk/>
            <pc:sldMk cId="2363930821" sldId="289"/>
            <ac:spMk id="4" creationId="{61379351-21E1-4BD9-850F-F5C6ED3769BB}"/>
          </ac:spMkLst>
        </pc:spChg>
        <pc:spChg chg="del">
          <ac:chgData name="Laurence Blake" userId="e2d5f261-a8fe-45b5-b846-e1d5206c8160" providerId="ADAL" clId="{C6CAB487-9A49-4261-B6B4-8A674AF81BB7}" dt="2023-04-20T18:30:05.143" v="597"/>
          <ac:spMkLst>
            <pc:docMk/>
            <pc:sldMk cId="2363930821" sldId="289"/>
            <ac:spMk id="25" creationId="{9B7AD9F6-8CE7-4299-8FC6-328F4DCD3FF9}"/>
          </ac:spMkLst>
        </pc:spChg>
        <pc:spChg chg="del">
          <ac:chgData name="Laurence Blake" userId="e2d5f261-a8fe-45b5-b846-e1d5206c8160" providerId="ADAL" clId="{C6CAB487-9A49-4261-B6B4-8A674AF81BB7}" dt="2023-04-20T18:30:05.143" v="597"/>
          <ac:spMkLst>
            <pc:docMk/>
            <pc:sldMk cId="2363930821" sldId="289"/>
            <ac:spMk id="27" creationId="{3F9B0603-37C5-4312-AE4D-A3D015475403}"/>
          </ac:spMkLst>
        </pc:spChg>
        <pc:picChg chg="mod">
          <ac:chgData name="Laurence Blake" userId="e2d5f261-a8fe-45b5-b846-e1d5206c8160" providerId="ADAL" clId="{C6CAB487-9A49-4261-B6B4-8A674AF81BB7}" dt="2023-04-20T18:30:24.126" v="601" actId="14100"/>
          <ac:picMkLst>
            <pc:docMk/>
            <pc:sldMk cId="2363930821" sldId="289"/>
            <ac:picMk id="5" creationId="{79C3F0A1-6763-992D-9EFD-BD73AF948643}"/>
          </ac:picMkLst>
        </pc:picChg>
      </pc:sldChg>
      <pc:sldChg chg="addSp delSp modSp mod delDesignElem modNotesTx">
        <pc:chgData name="Laurence Blake" userId="e2d5f261-a8fe-45b5-b846-e1d5206c8160" providerId="ADAL" clId="{C6CAB487-9A49-4261-B6B4-8A674AF81BB7}" dt="2023-04-20T18:32:44.271" v="637" actId="20577"/>
        <pc:sldMkLst>
          <pc:docMk/>
          <pc:sldMk cId="2547940763" sldId="290"/>
        </pc:sldMkLst>
        <pc:spChg chg="mod">
          <ac:chgData name="Laurence Blake" userId="e2d5f261-a8fe-45b5-b846-e1d5206c8160" providerId="ADAL" clId="{C6CAB487-9A49-4261-B6B4-8A674AF81BB7}" dt="2023-04-19T19:14:57.176" v="62" actId="113"/>
          <ac:spMkLst>
            <pc:docMk/>
            <pc:sldMk cId="2547940763" sldId="290"/>
            <ac:spMk id="2" creationId="{27417DA1-1BC5-46F0-8DFA-617490778052}"/>
          </ac:spMkLst>
        </pc:spChg>
        <pc:spChg chg="mod">
          <ac:chgData name="Laurence Blake" userId="e2d5f261-a8fe-45b5-b846-e1d5206c8160" providerId="ADAL" clId="{C6CAB487-9A49-4261-B6B4-8A674AF81BB7}" dt="2023-04-20T18:32:44.271" v="637" actId="20577"/>
          <ac:spMkLst>
            <pc:docMk/>
            <pc:sldMk cId="2547940763" sldId="290"/>
            <ac:spMk id="3" creationId="{780F772D-FFE0-4ADF-B445-83EF87BE37B4}"/>
          </ac:spMkLst>
        </pc:spChg>
        <pc:spChg chg="add del">
          <ac:chgData name="Laurence Blake" userId="e2d5f261-a8fe-45b5-b846-e1d5206c8160" providerId="ADAL" clId="{C6CAB487-9A49-4261-B6B4-8A674AF81BB7}" dt="2023-04-19T19:13:00.380" v="26" actId="26606"/>
          <ac:spMkLst>
            <pc:docMk/>
            <pc:sldMk cId="2547940763" sldId="290"/>
            <ac:spMk id="8" creationId="{100EDD19-6802-4EC3-95CE-CFFAB042CFD6}"/>
          </ac:spMkLst>
        </pc:spChg>
        <pc:spChg chg="add del">
          <ac:chgData name="Laurence Blake" userId="e2d5f261-a8fe-45b5-b846-e1d5206c8160" providerId="ADAL" clId="{C6CAB487-9A49-4261-B6B4-8A674AF81BB7}" dt="2023-04-19T19:13:00.380" v="26" actId="26606"/>
          <ac:spMkLst>
            <pc:docMk/>
            <pc:sldMk cId="2547940763" sldId="290"/>
            <ac:spMk id="10" creationId="{DB17E863-922E-4C26-BD64-E8FD41D28661}"/>
          </ac:spMkLst>
        </pc:spChg>
        <pc:picChg chg="add mod ord">
          <ac:chgData name="Laurence Blake" userId="e2d5f261-a8fe-45b5-b846-e1d5206c8160" providerId="ADAL" clId="{C6CAB487-9A49-4261-B6B4-8A674AF81BB7}" dt="2023-04-19T19:13:27.868" v="32" actId="26606"/>
          <ac:picMkLst>
            <pc:docMk/>
            <pc:sldMk cId="2547940763" sldId="290"/>
            <ac:picMk id="12" creationId="{C00A3887-8952-E590-BFCE-CD48CDAC5368}"/>
          </ac:picMkLst>
        </pc:picChg>
      </pc:sldChg>
      <pc:sldChg chg="addSp delSp modSp mod delDesignElem">
        <pc:chgData name="Laurence Blake" userId="e2d5f261-a8fe-45b5-b846-e1d5206c8160" providerId="ADAL" clId="{C6CAB487-9A49-4261-B6B4-8A674AF81BB7}" dt="2023-04-19T19:17:52.940" v="95" actId="1440"/>
        <pc:sldMkLst>
          <pc:docMk/>
          <pc:sldMk cId="958297530" sldId="291"/>
        </pc:sldMkLst>
        <pc:spChg chg="mod">
          <ac:chgData name="Laurence Blake" userId="e2d5f261-a8fe-45b5-b846-e1d5206c8160" providerId="ADAL" clId="{C6CAB487-9A49-4261-B6B4-8A674AF81BB7}" dt="2023-04-19T19:17:26.472" v="93" actId="26606"/>
          <ac:spMkLst>
            <pc:docMk/>
            <pc:sldMk cId="958297530" sldId="291"/>
            <ac:spMk id="2" creationId="{4CBF69BB-C3E1-4B84-A2E4-FCF5432ECB9A}"/>
          </ac:spMkLst>
        </pc:spChg>
        <pc:spChg chg="add del">
          <ac:chgData name="Laurence Blake" userId="e2d5f261-a8fe-45b5-b846-e1d5206c8160" providerId="ADAL" clId="{C6CAB487-9A49-4261-B6B4-8A674AF81BB7}" dt="2023-04-19T19:17:26.472" v="93" actId="26606"/>
          <ac:spMkLst>
            <pc:docMk/>
            <pc:sldMk cId="958297530" sldId="291"/>
            <ac:spMk id="10" creationId="{665DBBEF-238B-476B-96AB-8AAC3224ECEA}"/>
          </ac:spMkLst>
        </pc:spChg>
        <pc:spChg chg="add del">
          <ac:chgData name="Laurence Blake" userId="e2d5f261-a8fe-45b5-b846-e1d5206c8160" providerId="ADAL" clId="{C6CAB487-9A49-4261-B6B4-8A674AF81BB7}" dt="2023-04-19T19:17:26.472" v="93" actId="26606"/>
          <ac:spMkLst>
            <pc:docMk/>
            <pc:sldMk cId="958297530" sldId="291"/>
            <ac:spMk id="12" creationId="{3FCFB1DE-0B7E-48CC-BA90-B2AB0889F9D6}"/>
          </ac:spMkLst>
        </pc:spChg>
        <pc:spChg chg="add">
          <ac:chgData name="Laurence Blake" userId="e2d5f261-a8fe-45b5-b846-e1d5206c8160" providerId="ADAL" clId="{C6CAB487-9A49-4261-B6B4-8A674AF81BB7}" dt="2023-04-19T19:17:26.472" v="93" actId="26606"/>
          <ac:spMkLst>
            <pc:docMk/>
            <pc:sldMk cId="958297530" sldId="291"/>
            <ac:spMk id="17" creationId="{D4771268-CB57-404A-9271-370EB28F6090}"/>
          </ac:spMkLst>
        </pc:spChg>
        <pc:picChg chg="mod">
          <ac:chgData name="Laurence Blake" userId="e2d5f261-a8fe-45b5-b846-e1d5206c8160" providerId="ADAL" clId="{C6CAB487-9A49-4261-B6B4-8A674AF81BB7}" dt="2023-04-19T19:17:52.940" v="95" actId="1440"/>
          <ac:picMkLst>
            <pc:docMk/>
            <pc:sldMk cId="958297530" sldId="291"/>
            <ac:picMk id="5" creationId="{EC0D8C25-58A6-4877-BA37-DCFAD789AF75}"/>
          </ac:picMkLst>
        </pc:picChg>
      </pc:sldChg>
      <pc:sldChg chg="del">
        <pc:chgData name="Laurence Blake" userId="e2d5f261-a8fe-45b5-b846-e1d5206c8160" providerId="ADAL" clId="{C6CAB487-9A49-4261-B6B4-8A674AF81BB7}" dt="2023-04-20T12:01:00.197" v="141" actId="47"/>
        <pc:sldMkLst>
          <pc:docMk/>
          <pc:sldMk cId="2909483768" sldId="294"/>
        </pc:sldMkLst>
      </pc:sldChg>
      <pc:sldChg chg="new del modNotesTx">
        <pc:chgData name="Laurence Blake" userId="e2d5f261-a8fe-45b5-b846-e1d5206c8160" providerId="ADAL" clId="{C6CAB487-9A49-4261-B6B4-8A674AF81BB7}" dt="2023-04-20T12:06:53.967" v="259" actId="47"/>
        <pc:sldMkLst>
          <pc:docMk/>
          <pc:sldMk cId="1352394288" sldId="473"/>
        </pc:sldMkLst>
      </pc:sldChg>
      <pc:sldChg chg="modSp new del mod">
        <pc:chgData name="Laurence Blake" userId="e2d5f261-a8fe-45b5-b846-e1d5206c8160" providerId="ADAL" clId="{C6CAB487-9A49-4261-B6B4-8A674AF81BB7}" dt="2023-04-20T12:00:19.183" v="136" actId="47"/>
        <pc:sldMkLst>
          <pc:docMk/>
          <pc:sldMk cId="3028964261" sldId="474"/>
        </pc:sldMkLst>
        <pc:spChg chg="mod">
          <ac:chgData name="Laurence Blake" userId="e2d5f261-a8fe-45b5-b846-e1d5206c8160" providerId="ADAL" clId="{C6CAB487-9A49-4261-B6B4-8A674AF81BB7}" dt="2023-04-20T12:00:04.465" v="131" actId="20577"/>
          <ac:spMkLst>
            <pc:docMk/>
            <pc:sldMk cId="3028964261" sldId="474"/>
            <ac:spMk id="3" creationId="{913D9744-4520-5376-5EB0-E65D40A44015}"/>
          </ac:spMkLst>
        </pc:spChg>
      </pc:sldChg>
      <pc:sldChg chg="new del">
        <pc:chgData name="Laurence Blake" userId="e2d5f261-a8fe-45b5-b846-e1d5206c8160" providerId="ADAL" clId="{C6CAB487-9A49-4261-B6B4-8A674AF81BB7}" dt="2023-04-20T12:00:21.012" v="137" actId="47"/>
        <pc:sldMkLst>
          <pc:docMk/>
          <pc:sldMk cId="2541488987" sldId="475"/>
        </pc:sldMkLst>
      </pc:sldChg>
      <pc:sldChg chg="new del ord">
        <pc:chgData name="Laurence Blake" userId="e2d5f261-a8fe-45b5-b846-e1d5206c8160" providerId="ADAL" clId="{C6CAB487-9A49-4261-B6B4-8A674AF81BB7}" dt="2023-04-20T12:04:06.040" v="206" actId="47"/>
        <pc:sldMkLst>
          <pc:docMk/>
          <pc:sldMk cId="1101848835" sldId="476"/>
        </pc:sldMkLst>
      </pc:sldChg>
      <pc:sldChg chg="addSp delSp modSp add mod ord setBg modAnim modNotesTx">
        <pc:chgData name="Laurence Blake" userId="e2d5f261-a8fe-45b5-b846-e1d5206c8160" providerId="ADAL" clId="{C6CAB487-9A49-4261-B6B4-8A674AF81BB7}" dt="2023-04-20T18:59:24.492" v="1043" actId="20577"/>
        <pc:sldMkLst>
          <pc:docMk/>
          <pc:sldMk cId="3839228059" sldId="477"/>
        </pc:sldMkLst>
        <pc:spChg chg="mod">
          <ac:chgData name="Laurence Blake" userId="e2d5f261-a8fe-45b5-b846-e1d5206c8160" providerId="ADAL" clId="{C6CAB487-9A49-4261-B6B4-8A674AF81BB7}" dt="2023-04-20T18:49:01.904" v="913" actId="1076"/>
          <ac:spMkLst>
            <pc:docMk/>
            <pc:sldMk cId="3839228059" sldId="477"/>
            <ac:spMk id="2" creationId="{D0A1F855-5261-5A98-246A-96BFA3381762}"/>
          </ac:spMkLst>
        </pc:spChg>
        <pc:spChg chg="del mod">
          <ac:chgData name="Laurence Blake" userId="e2d5f261-a8fe-45b5-b846-e1d5206c8160" providerId="ADAL" clId="{C6CAB487-9A49-4261-B6B4-8A674AF81BB7}" dt="2023-04-20T18:43:08.868" v="839" actId="478"/>
          <ac:spMkLst>
            <pc:docMk/>
            <pc:sldMk cId="3839228059" sldId="477"/>
            <ac:spMk id="3" creationId="{264591C6-874B-99E1-559F-A93F6DD594DF}"/>
          </ac:spMkLst>
        </pc:spChg>
        <pc:spChg chg="del">
          <ac:chgData name="Laurence Blake" userId="e2d5f261-a8fe-45b5-b846-e1d5206c8160" providerId="ADAL" clId="{C6CAB487-9A49-4261-B6B4-8A674AF81BB7}" dt="2023-04-20T18:43:10.953" v="840" actId="478"/>
          <ac:spMkLst>
            <pc:docMk/>
            <pc:sldMk cId="3839228059" sldId="477"/>
            <ac:spMk id="4" creationId="{AF780B4F-0A9A-6754-7B02-C8EC4A50D22B}"/>
          </ac:spMkLst>
        </pc:spChg>
        <pc:picChg chg="add mod">
          <ac:chgData name="Laurence Blake" userId="e2d5f261-a8fe-45b5-b846-e1d5206c8160" providerId="ADAL" clId="{C6CAB487-9A49-4261-B6B4-8A674AF81BB7}" dt="2023-04-20T18:46:19.116" v="890" actId="14100"/>
          <ac:picMkLst>
            <pc:docMk/>
            <pc:sldMk cId="3839228059" sldId="477"/>
            <ac:picMk id="6" creationId="{E55E6AE5-327A-3FA3-ED88-674FCF5A9617}"/>
          </ac:picMkLst>
        </pc:picChg>
        <pc:picChg chg="add mod">
          <ac:chgData name="Laurence Blake" userId="e2d5f261-a8fe-45b5-b846-e1d5206c8160" providerId="ADAL" clId="{C6CAB487-9A49-4261-B6B4-8A674AF81BB7}" dt="2023-04-20T18:45:58.655" v="887" actId="1440"/>
          <ac:picMkLst>
            <pc:docMk/>
            <pc:sldMk cId="3839228059" sldId="477"/>
            <ac:picMk id="8" creationId="{8BBD7C2B-C2C6-ED58-12A4-663DC5897B67}"/>
          </ac:picMkLst>
        </pc:picChg>
        <pc:picChg chg="add mod">
          <ac:chgData name="Laurence Blake" userId="e2d5f261-a8fe-45b5-b846-e1d5206c8160" providerId="ADAL" clId="{C6CAB487-9A49-4261-B6B4-8A674AF81BB7}" dt="2023-04-20T18:46:51.514" v="896" actId="1440"/>
          <ac:picMkLst>
            <pc:docMk/>
            <pc:sldMk cId="3839228059" sldId="477"/>
            <ac:picMk id="10" creationId="{EBE36965-9BAB-BD3E-1D1F-A3BC1A4ABF89}"/>
          </ac:picMkLst>
        </pc:picChg>
        <pc:picChg chg="add mod ord">
          <ac:chgData name="Laurence Blake" userId="e2d5f261-a8fe-45b5-b846-e1d5206c8160" providerId="ADAL" clId="{C6CAB487-9A49-4261-B6B4-8A674AF81BB7}" dt="2023-04-20T18:45:12.915" v="881" actId="1440"/>
          <ac:picMkLst>
            <pc:docMk/>
            <pc:sldMk cId="3839228059" sldId="477"/>
            <ac:picMk id="12" creationId="{7D36B1F5-AF12-78CE-C4C7-A8B9CA866981}"/>
          </ac:picMkLst>
        </pc:picChg>
        <pc:picChg chg="add mod ord">
          <ac:chgData name="Laurence Blake" userId="e2d5f261-a8fe-45b5-b846-e1d5206c8160" providerId="ADAL" clId="{C6CAB487-9A49-4261-B6B4-8A674AF81BB7}" dt="2023-04-20T18:45:18.613" v="882" actId="1440"/>
          <ac:picMkLst>
            <pc:docMk/>
            <pc:sldMk cId="3839228059" sldId="477"/>
            <ac:picMk id="14" creationId="{06D22B2C-CCB8-6C00-43E2-2995FFA94F07}"/>
          </ac:picMkLst>
        </pc:picChg>
        <pc:cxnChg chg="add">
          <ac:chgData name="Laurence Blake" userId="e2d5f261-a8fe-45b5-b846-e1d5206c8160" providerId="ADAL" clId="{C6CAB487-9A49-4261-B6B4-8A674AF81BB7}" dt="2023-04-20T18:45:01.987" v="880" actId="26606"/>
          <ac:cxnSpMkLst>
            <pc:docMk/>
            <pc:sldMk cId="3839228059" sldId="477"/>
            <ac:cxnSpMk id="19" creationId="{DC034BB4-8B50-4484-85C4-0CE4699284D7}"/>
          </ac:cxnSpMkLst>
        </pc:cxnChg>
        <pc:cxnChg chg="add">
          <ac:chgData name="Laurence Blake" userId="e2d5f261-a8fe-45b5-b846-e1d5206c8160" providerId="ADAL" clId="{C6CAB487-9A49-4261-B6B4-8A674AF81BB7}" dt="2023-04-20T18:45:01.987" v="880" actId="26606"/>
          <ac:cxnSpMkLst>
            <pc:docMk/>
            <pc:sldMk cId="3839228059" sldId="477"/>
            <ac:cxnSpMk id="21" creationId="{81B200F7-B57A-4824-BB91-B6624450A5AC}"/>
          </ac:cxnSpMkLst>
        </pc:cxnChg>
        <pc:cxnChg chg="add">
          <ac:chgData name="Laurence Blake" userId="e2d5f261-a8fe-45b5-b846-e1d5206c8160" providerId="ADAL" clId="{C6CAB487-9A49-4261-B6B4-8A674AF81BB7}" dt="2023-04-20T18:45:01.987" v="880" actId="26606"/>
          <ac:cxnSpMkLst>
            <pc:docMk/>
            <pc:sldMk cId="3839228059" sldId="477"/>
            <ac:cxnSpMk id="23" creationId="{1902062F-7F47-41E5-8574-2D1492D58ED3}"/>
          </ac:cxnSpMkLst>
        </pc:cxnChg>
        <pc:cxnChg chg="add">
          <ac:chgData name="Laurence Blake" userId="e2d5f261-a8fe-45b5-b846-e1d5206c8160" providerId="ADAL" clId="{C6CAB487-9A49-4261-B6B4-8A674AF81BB7}" dt="2023-04-20T18:45:01.987" v="880" actId="26606"/>
          <ac:cxnSpMkLst>
            <pc:docMk/>
            <pc:sldMk cId="3839228059" sldId="477"/>
            <ac:cxnSpMk id="25" creationId="{FA92245C-961F-47D5-9691-272D28692D45}"/>
          </ac:cxnSpMkLst>
        </pc:cxnChg>
      </pc:sldChg>
      <pc:sldChg chg="addSp delSp modSp new mod ord setBg modNotesTx">
        <pc:chgData name="Laurence Blake" userId="e2d5f261-a8fe-45b5-b846-e1d5206c8160" providerId="ADAL" clId="{C6CAB487-9A49-4261-B6B4-8A674AF81BB7}" dt="2023-04-20T18:33:06.358" v="641"/>
        <pc:sldMkLst>
          <pc:docMk/>
          <pc:sldMk cId="3864703482" sldId="478"/>
        </pc:sldMkLst>
        <pc:picChg chg="add mod">
          <ac:chgData name="Laurence Blake" userId="e2d5f261-a8fe-45b5-b846-e1d5206c8160" providerId="ADAL" clId="{C6CAB487-9A49-4261-B6B4-8A674AF81BB7}" dt="2023-04-20T18:28:51.815" v="594" actId="1076"/>
          <ac:picMkLst>
            <pc:docMk/>
            <pc:sldMk cId="3864703482" sldId="478"/>
            <ac:picMk id="3" creationId="{9F360A68-22C6-A3F9-B155-9DDFB9A2E562}"/>
          </ac:picMkLst>
        </pc:picChg>
        <pc:cxnChg chg="add del">
          <ac:chgData name="Laurence Blake" userId="e2d5f261-a8fe-45b5-b846-e1d5206c8160" providerId="ADAL" clId="{C6CAB487-9A49-4261-B6B4-8A674AF81BB7}" dt="2023-04-20T18:28:41.765" v="592" actId="26606"/>
          <ac:cxnSpMkLst>
            <pc:docMk/>
            <pc:sldMk cId="3864703482" sldId="478"/>
            <ac:cxnSpMk id="8" creationId="{22F6364A-B358-4BEE-B158-0734D2C938D4}"/>
          </ac:cxnSpMkLst>
        </pc:cxnChg>
      </pc:sldChg>
      <pc:sldChg chg="addSp modSp new mod ord modNotesTx">
        <pc:chgData name="Laurence Blake" userId="e2d5f261-a8fe-45b5-b846-e1d5206c8160" providerId="ADAL" clId="{C6CAB487-9A49-4261-B6B4-8A674AF81BB7}" dt="2023-04-20T18:38:38.747" v="733" actId="20577"/>
        <pc:sldMkLst>
          <pc:docMk/>
          <pc:sldMk cId="2005407574" sldId="479"/>
        </pc:sldMkLst>
        <pc:spChg chg="add mod">
          <ac:chgData name="Laurence Blake" userId="e2d5f261-a8fe-45b5-b846-e1d5206c8160" providerId="ADAL" clId="{C6CAB487-9A49-4261-B6B4-8A674AF81BB7}" dt="2023-04-20T18:38:38.747" v="733" actId="20577"/>
          <ac:spMkLst>
            <pc:docMk/>
            <pc:sldMk cId="2005407574" sldId="479"/>
            <ac:spMk id="4" creationId="{9A7CBD2B-C0DE-7F11-30AE-76C1CFA50019}"/>
          </ac:spMkLst>
        </pc:spChg>
        <pc:picChg chg="add mod">
          <ac:chgData name="Laurence Blake" userId="e2d5f261-a8fe-45b5-b846-e1d5206c8160" providerId="ADAL" clId="{C6CAB487-9A49-4261-B6B4-8A674AF81BB7}" dt="2023-04-20T18:37:14.681" v="647" actId="1076"/>
          <ac:picMkLst>
            <pc:docMk/>
            <pc:sldMk cId="2005407574" sldId="479"/>
            <ac:picMk id="3" creationId="{6C60A0FC-24AB-7D95-DE31-B2CE9D5CCC03}"/>
          </ac:picMkLst>
        </pc:picChg>
      </pc:sldChg>
      <pc:sldChg chg="new del">
        <pc:chgData name="Laurence Blake" userId="e2d5f261-a8fe-45b5-b846-e1d5206c8160" providerId="ADAL" clId="{C6CAB487-9A49-4261-B6B4-8A674AF81BB7}" dt="2023-04-20T12:08:46.901" v="263" actId="680"/>
        <pc:sldMkLst>
          <pc:docMk/>
          <pc:sldMk cId="3515757946" sldId="480"/>
        </pc:sldMkLst>
      </pc:sldChg>
      <pc:sldChg chg="new del modNotesTx">
        <pc:chgData name="Laurence Blake" userId="e2d5f261-a8fe-45b5-b846-e1d5206c8160" providerId="ADAL" clId="{C6CAB487-9A49-4261-B6B4-8A674AF81BB7}" dt="2023-04-20T17:24:21.340" v="465" actId="47"/>
        <pc:sldMkLst>
          <pc:docMk/>
          <pc:sldMk cId="3657844638" sldId="480"/>
        </pc:sldMkLst>
      </pc:sldChg>
      <pc:sldChg chg="addSp delSp modSp add mod ord setBg delDesignElem">
        <pc:chgData name="Laurence Blake" userId="e2d5f261-a8fe-45b5-b846-e1d5206c8160" providerId="ADAL" clId="{C6CAB487-9A49-4261-B6B4-8A674AF81BB7}" dt="2023-04-20T18:58:43.643" v="1019" actId="1076"/>
        <pc:sldMkLst>
          <pc:docMk/>
          <pc:sldMk cId="2523804844" sldId="689"/>
        </pc:sldMkLst>
        <pc:spChg chg="mod">
          <ac:chgData name="Laurence Blake" userId="e2d5f261-a8fe-45b5-b846-e1d5206c8160" providerId="ADAL" clId="{C6CAB487-9A49-4261-B6B4-8A674AF81BB7}" dt="2023-04-20T17:25:00.444" v="468" actId="26606"/>
          <ac:spMkLst>
            <pc:docMk/>
            <pc:sldMk cId="2523804844" sldId="689"/>
            <ac:spMk id="2" creationId="{FC75497C-58BD-3670-BEF2-569F9E907D8B}"/>
          </ac:spMkLst>
        </pc:spChg>
        <pc:spChg chg="add mod">
          <ac:chgData name="Laurence Blake" userId="e2d5f261-a8fe-45b5-b846-e1d5206c8160" providerId="ADAL" clId="{C6CAB487-9A49-4261-B6B4-8A674AF81BB7}" dt="2023-04-20T18:58:43.643" v="1019" actId="1076"/>
          <ac:spMkLst>
            <pc:docMk/>
            <pc:sldMk cId="2523804844" sldId="689"/>
            <ac:spMk id="3" creationId="{00C3F2CB-C024-35F6-78F3-EC1812D35896}"/>
          </ac:spMkLst>
        </pc:spChg>
        <pc:spChg chg="add">
          <ac:chgData name="Laurence Blake" userId="e2d5f261-a8fe-45b5-b846-e1d5206c8160" providerId="ADAL" clId="{C6CAB487-9A49-4261-B6B4-8A674AF81BB7}" dt="2023-04-20T17:25:00.444" v="468" actId="26606"/>
          <ac:spMkLst>
            <pc:docMk/>
            <pc:sldMk cId="2523804844" sldId="689"/>
            <ac:spMk id="7" creationId="{A4AC5506-6312-4701-8D3C-40187889A947}"/>
          </ac:spMkLst>
        </pc:spChg>
        <pc:spChg chg="del">
          <ac:chgData name="Laurence Blake" userId="e2d5f261-a8fe-45b5-b846-e1d5206c8160" providerId="ADAL" clId="{C6CAB487-9A49-4261-B6B4-8A674AF81BB7}" dt="2023-04-20T17:24:46.507" v="467"/>
          <ac:spMkLst>
            <pc:docMk/>
            <pc:sldMk cId="2523804844" sldId="689"/>
            <ac:spMk id="10" creationId="{A4AC5506-6312-4701-8D3C-40187889A947}"/>
          </ac:spMkLst>
        </pc:spChg>
        <pc:picChg chg="mod">
          <ac:chgData name="Laurence Blake" userId="e2d5f261-a8fe-45b5-b846-e1d5206c8160" providerId="ADAL" clId="{C6CAB487-9A49-4261-B6B4-8A674AF81BB7}" dt="2023-04-20T18:18:14.154" v="475" actId="1076"/>
          <ac:picMkLst>
            <pc:docMk/>
            <pc:sldMk cId="2523804844" sldId="689"/>
            <ac:picMk id="5" creationId="{8467F4E8-6539-E63B-D27E-31250AB67198}"/>
          </ac:picMkLst>
        </pc:picChg>
      </pc:sldChg>
      <pc:sldChg chg="new del">
        <pc:chgData name="Laurence Blake" userId="e2d5f261-a8fe-45b5-b846-e1d5206c8160" providerId="ADAL" clId="{C6CAB487-9A49-4261-B6B4-8A674AF81BB7}" dt="2023-04-20T18:59:57.951" v="1045" actId="680"/>
        <pc:sldMkLst>
          <pc:docMk/>
          <pc:sldMk cId="1199065419" sldId="690"/>
        </pc:sldMkLst>
      </pc:sldChg>
      <pc:sldChg chg="addSp delSp modSp new mod setBg">
        <pc:chgData name="Laurence Blake" userId="e2d5f261-a8fe-45b5-b846-e1d5206c8160" providerId="ADAL" clId="{C6CAB487-9A49-4261-B6B4-8A674AF81BB7}" dt="2023-04-20T19:01:43.155" v="1067" actId="403"/>
        <pc:sldMkLst>
          <pc:docMk/>
          <pc:sldMk cId="1726927889" sldId="690"/>
        </pc:sldMkLst>
        <pc:spChg chg="mod">
          <ac:chgData name="Laurence Blake" userId="e2d5f261-a8fe-45b5-b846-e1d5206c8160" providerId="ADAL" clId="{C6CAB487-9A49-4261-B6B4-8A674AF81BB7}" dt="2023-04-20T19:01:43.155" v="1067" actId="403"/>
          <ac:spMkLst>
            <pc:docMk/>
            <pc:sldMk cId="1726927889" sldId="690"/>
            <ac:spMk id="2" creationId="{6FDBD0FC-118E-2E6D-1BD7-BEDC47E12FB7}"/>
          </ac:spMkLst>
        </pc:spChg>
        <pc:spChg chg="mod ord">
          <ac:chgData name="Laurence Blake" userId="e2d5f261-a8fe-45b5-b846-e1d5206c8160" providerId="ADAL" clId="{C6CAB487-9A49-4261-B6B4-8A674AF81BB7}" dt="2023-04-20T19:01:39.088" v="1061" actId="1076"/>
          <ac:spMkLst>
            <pc:docMk/>
            <pc:sldMk cId="1726927889" sldId="690"/>
            <ac:spMk id="3" creationId="{742E851B-96D9-281A-7181-15E00DBD02F4}"/>
          </ac:spMkLst>
        </pc:spChg>
        <pc:spChg chg="del">
          <ac:chgData name="Laurence Blake" userId="e2d5f261-a8fe-45b5-b846-e1d5206c8160" providerId="ADAL" clId="{C6CAB487-9A49-4261-B6B4-8A674AF81BB7}" dt="2023-04-20T19:00:27.763" v="1054" actId="478"/>
          <ac:spMkLst>
            <pc:docMk/>
            <pc:sldMk cId="1726927889" sldId="690"/>
            <ac:spMk id="4" creationId="{22451723-E5C6-F813-8317-4F297D081D66}"/>
          </ac:spMkLst>
        </pc:spChg>
        <pc:picChg chg="add mod">
          <ac:chgData name="Laurence Blake" userId="e2d5f261-a8fe-45b5-b846-e1d5206c8160" providerId="ADAL" clId="{C6CAB487-9A49-4261-B6B4-8A674AF81BB7}" dt="2023-04-20T19:01:12.600" v="1056" actId="26606"/>
          <ac:picMkLst>
            <pc:docMk/>
            <pc:sldMk cId="1726927889" sldId="690"/>
            <ac:picMk id="6" creationId="{2EEE7D48-5DE6-0C4E-996D-8C392FFDAAA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21/09/2023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about academic misconduct</a:t>
            </a:r>
          </a:p>
        </p:txBody>
      </p:sp>
      <p:sp>
        <p:nvSpPr>
          <p:cNvPr id="4" name="Slide Number Placeholder 3"/>
          <p:cNvSpPr>
            <a:spLocks noGrp="1"/>
          </p:cNvSpPr>
          <p:nvPr>
            <p:ph type="sldNum" sz="quarter" idx="5"/>
          </p:nvPr>
        </p:nvSpPr>
        <p:spPr/>
        <p:txBody>
          <a:bodyPr/>
          <a:lstStyle/>
          <a:p>
            <a:fld id="{324661F1-DB81-44E4-BB5E-8CFA2BC56AE0}" type="slidenum">
              <a:rPr lang="en-GB" smtClean="0"/>
              <a:t>3</a:t>
            </a:fld>
            <a:endParaRPr lang="en-GB"/>
          </a:p>
        </p:txBody>
      </p:sp>
    </p:spTree>
    <p:extLst>
      <p:ext uri="{BB962C8B-B14F-4D97-AF65-F5344CB8AC3E}">
        <p14:creationId xmlns:p14="http://schemas.microsoft.com/office/powerpoint/2010/main" val="31288250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5</a:t>
            </a:fld>
            <a:endParaRPr lang="en-GB"/>
          </a:p>
        </p:txBody>
      </p:sp>
    </p:spTree>
    <p:extLst>
      <p:ext uri="{BB962C8B-B14F-4D97-AF65-F5344CB8AC3E}">
        <p14:creationId xmlns:p14="http://schemas.microsoft.com/office/powerpoint/2010/main" val="1033210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6</a:t>
            </a:fld>
            <a:endParaRPr lang="en-GB"/>
          </a:p>
        </p:txBody>
      </p:sp>
    </p:spTree>
    <p:extLst>
      <p:ext uri="{BB962C8B-B14F-4D97-AF65-F5344CB8AC3E}">
        <p14:creationId xmlns:p14="http://schemas.microsoft.com/office/powerpoint/2010/main" val="38908313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Download the module handbook from Moodle and review the module handbook</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7</a:t>
            </a:fld>
            <a:endParaRPr lang="en-GB"/>
          </a:p>
        </p:txBody>
      </p:sp>
    </p:spTree>
    <p:extLst>
      <p:ext uri="{BB962C8B-B14F-4D97-AF65-F5344CB8AC3E}">
        <p14:creationId xmlns:p14="http://schemas.microsoft.com/office/powerpoint/2010/main" val="3455559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Arial" panose="020B0604020202020204" pitchFamily="34" charset="0"/>
                <a:cs typeface="Arial" panose="020B0604020202020204" pitchFamily="34" charset="0"/>
              </a:rPr>
              <a:t>Research paper – 2,500 words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ts val="1195"/>
              </a:lnSpc>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r>
              <a:rPr lang="en-GB" sz="1800" dirty="0">
                <a:effectLst/>
                <a:latin typeface="Arial" panose="020B0604020202020204" pitchFamily="34" charset="0"/>
                <a:ea typeface="Arial" panose="020B0604020202020204" pitchFamily="34" charset="0"/>
                <a:cs typeface="Arial" panose="020B0604020202020204" pitchFamily="34" charset="0"/>
              </a:rPr>
              <a:t>Your research paper should contain the following sections: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ts val="1215"/>
              </a:lnSpc>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50800" lvl="0" indent="-342900" algn="just">
              <a:lnSpc>
                <a:spcPct val="113000"/>
              </a:lnSpc>
              <a:spcAft>
                <a:spcPts val="0"/>
              </a:spcAft>
              <a:buFont typeface="+mj-lt"/>
              <a:buAutoNum type="arabicPeriod"/>
              <a:tabLst>
                <a:tab pos="495300" algn="l"/>
              </a:tabLst>
            </a:pPr>
            <a:r>
              <a:rPr lang="en-GB" sz="1800" dirty="0">
                <a:effectLst/>
                <a:latin typeface="Arial" panose="020B0604020202020204" pitchFamily="34" charset="0"/>
                <a:ea typeface="Arial" panose="020B0604020202020204" pitchFamily="34" charset="0"/>
                <a:cs typeface="Arial" panose="020B0604020202020204" pitchFamily="34" charset="0"/>
              </a:rPr>
              <a:t>Introduction: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95300" marR="50800" algn="just">
              <a:lnSpc>
                <a:spcPct val="113000"/>
              </a:lnSpc>
              <a:spcAft>
                <a:spcPts val="0"/>
              </a:spcAft>
              <a:tabLst>
                <a:tab pos="495300" algn="l"/>
              </a:tabLst>
            </a:pPr>
            <a:r>
              <a:rPr lang="en-GB" sz="1800" dirty="0">
                <a:effectLst/>
                <a:latin typeface="Arial" panose="020B0604020202020204" pitchFamily="34" charset="0"/>
                <a:ea typeface="Arial" panose="020B0604020202020204" pitchFamily="34" charset="0"/>
                <a:cs typeface="Arial" panose="020B0604020202020204" pitchFamily="34" charset="0"/>
              </a:rPr>
              <a:t>Outline the contemporary theme you are exploring and why it is of importance and relevance for the hotel and hospitality sector. Provide any background detail about the sector and or company that will be central to this paper. (200 words)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95300" marR="50800" algn="just">
              <a:lnSpc>
                <a:spcPct val="113000"/>
              </a:lnSpc>
              <a:spcAft>
                <a:spcPts val="0"/>
              </a:spcAft>
              <a:tabLst>
                <a:tab pos="495300" algn="l"/>
              </a:tabLst>
            </a:pPr>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ts val="65"/>
              </a:lnSpc>
            </a:pPr>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50800" lvl="0" indent="-342900" algn="just">
              <a:lnSpc>
                <a:spcPct val="112000"/>
              </a:lnSpc>
              <a:spcAft>
                <a:spcPts val="0"/>
              </a:spcAft>
              <a:buFont typeface="+mj-lt"/>
              <a:buAutoNum type="arabicPeriod"/>
              <a:tabLst>
                <a:tab pos="495300" algn="l"/>
              </a:tabLst>
            </a:pPr>
            <a:r>
              <a:rPr lang="en-GB" sz="1800" dirty="0">
                <a:effectLst/>
                <a:latin typeface="Arial" panose="020B0604020202020204" pitchFamily="34" charset="0"/>
                <a:ea typeface="Arial" panose="020B0604020202020204" pitchFamily="34" charset="0"/>
                <a:cs typeface="Arial" panose="020B0604020202020204" pitchFamily="34" charset="0"/>
              </a:rPr>
              <a:t>Overview of literature: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95300" marR="50800" algn="just">
              <a:lnSpc>
                <a:spcPct val="112000"/>
              </a:lnSpc>
              <a:spcAft>
                <a:spcPts val="0"/>
              </a:spcAft>
              <a:tabLst>
                <a:tab pos="495300" algn="l"/>
              </a:tabLst>
            </a:pPr>
            <a:r>
              <a:rPr lang="en-GB" sz="1800" dirty="0">
                <a:effectLst/>
                <a:latin typeface="Arial" panose="020B0604020202020204" pitchFamily="34" charset="0"/>
                <a:ea typeface="Arial" panose="020B0604020202020204" pitchFamily="34" charset="0"/>
                <a:cs typeface="Arial" panose="020B0604020202020204" pitchFamily="34" charset="0"/>
              </a:rPr>
              <a:t>Provide a brief overview of some key theory and key concepts that you will be applying in this paper. Draw on the latest findings from current journal articles to get the best marks for this section. (800 words)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95300" marR="50800" algn="just">
              <a:lnSpc>
                <a:spcPct val="112000"/>
              </a:lnSpc>
              <a:spcAft>
                <a:spcPts val="0"/>
              </a:spcAft>
              <a:tabLst>
                <a:tab pos="495300" algn="l"/>
              </a:tabLst>
            </a:pPr>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ts val="70"/>
              </a:lnSpc>
            </a:pPr>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50800" lvl="0" indent="-342900" algn="just">
              <a:lnSpc>
                <a:spcPct val="113000"/>
              </a:lnSpc>
              <a:spcAft>
                <a:spcPts val="0"/>
              </a:spcAft>
              <a:buFont typeface="+mj-lt"/>
              <a:buAutoNum type="arabicPeriod"/>
              <a:tabLst>
                <a:tab pos="495300" algn="l"/>
              </a:tabLst>
            </a:pPr>
            <a:r>
              <a:rPr lang="en-GB" sz="1800" dirty="0">
                <a:effectLst/>
                <a:latin typeface="Arial" panose="020B0604020202020204" pitchFamily="34" charset="0"/>
                <a:ea typeface="Arial" panose="020B0604020202020204" pitchFamily="34" charset="0"/>
                <a:cs typeface="Arial" panose="020B0604020202020204" pitchFamily="34" charset="0"/>
              </a:rPr>
              <a:t>Application to the hotel and hospitality sector: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95300" marR="50800" algn="just">
              <a:lnSpc>
                <a:spcPct val="113000"/>
              </a:lnSpc>
              <a:spcAft>
                <a:spcPts val="0"/>
              </a:spcAft>
              <a:tabLst>
                <a:tab pos="495300" algn="l"/>
              </a:tabLst>
            </a:pPr>
            <a:r>
              <a:rPr lang="en-GB" sz="1800" dirty="0">
                <a:effectLst/>
                <a:latin typeface="Arial" panose="020B0604020202020204" pitchFamily="34" charset="0"/>
                <a:ea typeface="Arial" panose="020B0604020202020204" pitchFamily="34" charset="0"/>
                <a:cs typeface="Arial" panose="020B0604020202020204" pitchFamily="34" charset="0"/>
              </a:rPr>
              <a:t>Select and introduce a specific area of the hotel industry to focus your study and examine the real impacts of your contemporary theme. Provide examples of the management response to this contemporary issue examining where it has worked and any limitations. (1000 words)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95300" marR="50800" algn="just">
              <a:lnSpc>
                <a:spcPct val="113000"/>
              </a:lnSpc>
              <a:spcAft>
                <a:spcPts val="0"/>
              </a:spcAft>
              <a:tabLst>
                <a:tab pos="495300" algn="l"/>
              </a:tabLst>
            </a:pPr>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ts val="65"/>
              </a:lnSpc>
            </a:pPr>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50800" lvl="0" indent="-342900">
              <a:lnSpc>
                <a:spcPct val="111000"/>
              </a:lnSpc>
              <a:spcAft>
                <a:spcPts val="0"/>
              </a:spcAft>
              <a:buFont typeface="+mj-lt"/>
              <a:buAutoNum type="arabicPeriod"/>
              <a:tabLst>
                <a:tab pos="495300" algn="l"/>
              </a:tabLst>
            </a:pPr>
            <a:r>
              <a:rPr lang="en-GB" sz="1800" b="1" dirty="0">
                <a:effectLst/>
                <a:latin typeface="Arial" panose="020B0604020202020204" pitchFamily="34" charset="0"/>
                <a:ea typeface="Arial" panose="020B0604020202020204" pitchFamily="34" charset="0"/>
                <a:cs typeface="Arial" panose="020B0604020202020204" pitchFamily="34" charset="0"/>
              </a:rPr>
              <a:t>Evaluate future policy and management options for dealing with this issue</a:t>
            </a:r>
            <a:r>
              <a:rPr lang="en-GB" sz="1800" dirty="0">
                <a:effectLst/>
                <a:latin typeface="Arial" panose="020B0604020202020204" pitchFamily="34" charset="0"/>
                <a:ea typeface="Arial" panose="020B0604020202020204" pitchFamily="34" charset="0"/>
                <a:cs typeface="Arial" panose="020B0604020202020204" pitchFamily="34" charset="0"/>
              </a:rPr>
              <a:t>. Make some general recommendations based on your evaluations. (500 words)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95300" marR="50800">
              <a:lnSpc>
                <a:spcPct val="111000"/>
              </a:lnSpc>
              <a:spcAft>
                <a:spcPts val="0"/>
              </a:spcAft>
              <a:tabLst>
                <a:tab pos="495300" algn="l"/>
              </a:tabLst>
            </a:pPr>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ts val="100"/>
              </a:lnSpc>
            </a:pPr>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50800" lvl="0" indent="-342900" algn="just">
              <a:lnSpc>
                <a:spcPct val="113000"/>
              </a:lnSpc>
              <a:spcAft>
                <a:spcPts val="0"/>
              </a:spcAft>
              <a:buFont typeface="+mj-lt"/>
              <a:buAutoNum type="arabicPeriod"/>
              <a:tabLst>
                <a:tab pos="495300" algn="l"/>
              </a:tabLst>
            </a:pPr>
            <a:r>
              <a:rPr lang="en-GB" sz="1800" dirty="0">
                <a:effectLst/>
                <a:latin typeface="Arial" panose="020B0604020202020204" pitchFamily="34" charset="0"/>
                <a:ea typeface="Arial" panose="020B0604020202020204" pitchFamily="34" charset="0"/>
                <a:cs typeface="Arial" panose="020B0604020202020204" pitchFamily="34" charset="0"/>
              </a:rPr>
              <a:t>List of References - You must use credible sources for your research from academic journals, online industry sources and textbooks. This is a 2,500 word paper and so you need to include 25 sources as a minimum. These must also be correctly referenced as in text citations where appropriate. (not included in the word count).</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ts val="1485"/>
              </a:lnSpc>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r>
              <a:rPr lang="en-GB" sz="1800" dirty="0">
                <a:effectLst/>
                <a:latin typeface="Arial" panose="020B0604020202020204" pitchFamily="34" charset="0"/>
                <a:ea typeface="Arial" panose="020B0604020202020204" pitchFamily="34" charset="0"/>
                <a:cs typeface="Arial" panose="020B0604020202020204" pitchFamily="34" charset="0"/>
              </a:rPr>
              <a:t>This report should be compiled into one MS Word document and presented professionally.</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8</a:t>
            </a:fld>
            <a:endParaRPr lang="en-GB"/>
          </a:p>
        </p:txBody>
      </p:sp>
    </p:spTree>
    <p:extLst>
      <p:ext uri="{BB962C8B-B14F-4D97-AF65-F5344CB8AC3E}">
        <p14:creationId xmlns:p14="http://schemas.microsoft.com/office/powerpoint/2010/main" val="26265415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Aft>
                <a:spcPts val="1000"/>
              </a:spcAft>
              <a:buNone/>
            </a:pPr>
            <a:r>
              <a:rPr lang="en-GB" sz="1200" dirty="0">
                <a:latin typeface="Arial" panose="020B0604020202020204" pitchFamily="34" charset="0"/>
                <a:ea typeface="Calibri" panose="020F0502020204030204" pitchFamily="34" charset="0"/>
              </a:rPr>
              <a:t>Your presentation should follow the structure of your research paper but should be carefully modified for delivery to a professional audience in a way that is engaging and informative. Suggested timings are for guidance only.</a:t>
            </a:r>
            <a:endParaRPr lang="en-GB" sz="1200" dirty="0">
              <a:latin typeface="Calibri" panose="020F0502020204030204" pitchFamily="34" charset="0"/>
              <a:ea typeface="Calibri" panose="020F0502020204030204" pitchFamily="34" charset="0"/>
            </a:endParaRPr>
          </a:p>
          <a:p>
            <a:pPr marL="266065">
              <a:spcAft>
                <a:spcPts val="1000"/>
              </a:spcAft>
            </a:pPr>
            <a:r>
              <a:rPr lang="en-GB" sz="1200" dirty="0">
                <a:latin typeface="Arial" panose="020B0604020202020204" pitchFamily="34" charset="0"/>
                <a:ea typeface="Calibri" panose="020F0502020204030204" pitchFamily="34" charset="0"/>
              </a:rPr>
              <a:t>Introduction – outline the contemporary theme you are exploring and why it is of importance and relevance for the hotel and hospitality sector. Provide any background detail about the sector and or company that will be central to this paper. (2 mins)</a:t>
            </a:r>
            <a:endParaRPr lang="en-GB" sz="1200" dirty="0">
              <a:latin typeface="Calibri" panose="020F0502020204030204" pitchFamily="34" charset="0"/>
              <a:ea typeface="Calibri" panose="020F0502020204030204" pitchFamily="34" charset="0"/>
            </a:endParaRPr>
          </a:p>
          <a:p>
            <a:pPr marL="266065">
              <a:spcAft>
                <a:spcPts val="1000"/>
              </a:spcAft>
            </a:pPr>
            <a:r>
              <a:rPr lang="en-GB" sz="1200" dirty="0">
                <a:latin typeface="Arial" panose="020B0604020202020204" pitchFamily="34" charset="0"/>
                <a:ea typeface="Calibri" panose="020F0502020204030204" pitchFamily="34" charset="0"/>
              </a:rPr>
              <a:t>Overview of literature – Provide a brief overview of some key theory and key concepts that you will be applying in this paper. Draw on the latest findings from at least three current journal articles to get the best marks for this section. (3 mins)</a:t>
            </a:r>
            <a:endParaRPr lang="en-GB" sz="1200" dirty="0">
              <a:latin typeface="Calibri" panose="020F0502020204030204" pitchFamily="34" charset="0"/>
              <a:ea typeface="Calibri" panose="020F0502020204030204" pitchFamily="34" charset="0"/>
            </a:endParaRPr>
          </a:p>
          <a:p>
            <a:pPr marL="266065">
              <a:spcAft>
                <a:spcPts val="1000"/>
              </a:spcAft>
            </a:pPr>
            <a:r>
              <a:rPr lang="en-GB" sz="1200" dirty="0">
                <a:latin typeface="Arial" panose="020B0604020202020204" pitchFamily="34" charset="0"/>
                <a:ea typeface="Calibri" panose="020F0502020204030204" pitchFamily="34" charset="0"/>
              </a:rPr>
              <a:t>Application to the hotel and hospitality sector – Select and introduce a specific area of the hotel industry to focus your study and examine the real impacts of your contemporary theme. Provide examples of the management response to this contemporary issue examining where it has worked and any limitations. (8 mins)</a:t>
            </a:r>
            <a:endParaRPr lang="en-GB" sz="1200" dirty="0">
              <a:latin typeface="Calibri" panose="020F0502020204030204" pitchFamily="34" charset="0"/>
              <a:ea typeface="Calibri" panose="020F0502020204030204" pitchFamily="34" charset="0"/>
            </a:endParaRPr>
          </a:p>
          <a:p>
            <a:pPr marL="266065">
              <a:spcAft>
                <a:spcPts val="1000"/>
              </a:spcAft>
            </a:pPr>
            <a:r>
              <a:rPr lang="en-GB" sz="1200" dirty="0">
                <a:latin typeface="Arial" panose="020B0604020202020204" pitchFamily="34" charset="0"/>
                <a:ea typeface="Calibri" panose="020F0502020204030204" pitchFamily="34" charset="0"/>
              </a:rPr>
              <a:t>Evaluate future policy and management options for dealing with this issue. Make some general recommendations based on your evaluations. (2 mins)</a:t>
            </a:r>
            <a:endParaRPr lang="en-GB" sz="1200" dirty="0">
              <a:latin typeface="Calibri" panose="020F0502020204030204" pitchFamily="34" charset="0"/>
              <a:ea typeface="Calibri" panose="020F0502020204030204" pitchFamily="34" charset="0"/>
            </a:endParaRPr>
          </a:p>
          <a:p>
            <a:pPr marL="0" indent="0">
              <a:spcAft>
                <a:spcPts val="1000"/>
              </a:spcAft>
              <a:buNone/>
            </a:pPr>
            <a:r>
              <a:rPr lang="en-GB" sz="1200" dirty="0">
                <a:latin typeface="Arial" panose="020B0604020202020204" pitchFamily="34" charset="0"/>
                <a:ea typeface="Calibri" panose="020F0502020204030204" pitchFamily="34" charset="0"/>
              </a:rPr>
              <a:t>This presentation should be presented professionally using appropriate visual slides incorporating pictures, videos, graphics and visual information. Where text is written on the slide it should be properly referenced using the UWTSD Harvard method on the slide, though this can be quite small and unobtrusive. Presenters should avoid reading text from the slides but speak to the audience, drawing on the visual material when relevant.  </a:t>
            </a:r>
            <a:endParaRPr lang="en-GB" sz="1200" dirty="0">
              <a:latin typeface="Calibri" panose="020F050202020403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9</a:t>
            </a:fld>
            <a:endParaRPr lang="en-GB"/>
          </a:p>
        </p:txBody>
      </p:sp>
    </p:spTree>
    <p:extLst>
      <p:ext uri="{BB962C8B-B14F-4D97-AF65-F5344CB8AC3E}">
        <p14:creationId xmlns:p14="http://schemas.microsoft.com/office/powerpoint/2010/main" val="32732809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if there are any questions following the break </a:t>
            </a:r>
          </a:p>
          <a:p>
            <a:endParaRPr lang="en-GB" dirty="0"/>
          </a:p>
          <a:p>
            <a:r>
              <a:rPr lang="en-GB" dirty="0"/>
              <a:t>Individual discussion about the topic.</a:t>
            </a:r>
          </a:p>
          <a:p>
            <a:endParaRPr lang="en-GB" dirty="0"/>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11</a:t>
            </a:fld>
            <a:endParaRPr lang="en-GB"/>
          </a:p>
        </p:txBody>
      </p:sp>
    </p:spTree>
    <p:extLst>
      <p:ext uri="{BB962C8B-B14F-4D97-AF65-F5344CB8AC3E}">
        <p14:creationId xmlns:p14="http://schemas.microsoft.com/office/powerpoint/2010/main" val="2981578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 minute read followed by discussion </a:t>
            </a:r>
          </a:p>
        </p:txBody>
      </p:sp>
      <p:sp>
        <p:nvSpPr>
          <p:cNvPr id="4" name="Slide Number Placeholder 3"/>
          <p:cNvSpPr>
            <a:spLocks noGrp="1"/>
          </p:cNvSpPr>
          <p:nvPr>
            <p:ph type="sldNum" sz="quarter" idx="5"/>
          </p:nvPr>
        </p:nvSpPr>
        <p:spPr/>
        <p:txBody>
          <a:bodyPr/>
          <a:lstStyle/>
          <a:p>
            <a:fld id="{324661F1-DB81-44E4-BB5E-8CFA2BC56AE0}" type="slidenum">
              <a:rPr lang="en-GB" smtClean="0"/>
              <a:t>12</a:t>
            </a:fld>
            <a:endParaRPr lang="en-GB"/>
          </a:p>
        </p:txBody>
      </p:sp>
    </p:spTree>
    <p:extLst>
      <p:ext uri="{BB962C8B-B14F-4D97-AF65-F5344CB8AC3E}">
        <p14:creationId xmlns:p14="http://schemas.microsoft.com/office/powerpoint/2010/main" val="16945244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Presentation 20 minutes in break out rooms. </a:t>
            </a:r>
          </a:p>
          <a:p>
            <a:endParaRPr lang="en-GB" dirty="0"/>
          </a:p>
          <a:p>
            <a:r>
              <a:rPr lang="en-GB" dirty="0"/>
              <a:t>3 slides minimum</a:t>
            </a:r>
          </a:p>
          <a:p>
            <a:endParaRPr lang="en-GB" dirty="0"/>
          </a:p>
          <a:p>
            <a:r>
              <a:rPr lang="en-GB" dirty="0"/>
              <a:t>Consider themes from your placement </a:t>
            </a:r>
          </a:p>
        </p:txBody>
      </p:sp>
      <p:sp>
        <p:nvSpPr>
          <p:cNvPr id="4" name="Slide Number Placeholder 3"/>
          <p:cNvSpPr>
            <a:spLocks noGrp="1"/>
          </p:cNvSpPr>
          <p:nvPr>
            <p:ph type="sldNum" sz="quarter" idx="5"/>
          </p:nvPr>
        </p:nvSpPr>
        <p:spPr/>
        <p:txBody>
          <a:bodyPr/>
          <a:lstStyle/>
          <a:p>
            <a:fld id="{324661F1-DB81-44E4-BB5E-8CFA2BC56AE0}" type="slidenum">
              <a:rPr lang="en-GB" smtClean="0"/>
              <a:t>13</a:t>
            </a:fld>
            <a:endParaRPr lang="en-GB"/>
          </a:p>
        </p:txBody>
      </p:sp>
    </p:spTree>
    <p:extLst>
      <p:ext uri="{BB962C8B-B14F-4D97-AF65-F5344CB8AC3E}">
        <p14:creationId xmlns:p14="http://schemas.microsoft.com/office/powerpoint/2010/main" val="38205342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14</a:t>
            </a:fld>
            <a:endParaRPr lang="en-GB"/>
          </a:p>
        </p:txBody>
      </p:sp>
    </p:spTree>
    <p:extLst>
      <p:ext uri="{BB962C8B-B14F-4D97-AF65-F5344CB8AC3E}">
        <p14:creationId xmlns:p14="http://schemas.microsoft.com/office/powerpoint/2010/main" val="10915579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sz="1200" dirty="0"/>
              <a:t>Next week you will be starting to explore your research/assignment theme.</a:t>
            </a:r>
          </a:p>
          <a:p>
            <a:pPr marL="0"/>
            <a:endParaRPr lang="en-US" sz="1200" dirty="0"/>
          </a:p>
          <a:p>
            <a:pPr marL="0"/>
            <a:r>
              <a:rPr lang="en-US" sz="1200" dirty="0"/>
              <a:t>We will ask you to discuss this with group and give you meaningful feedback to help you develop your ideas.</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15</a:t>
            </a:fld>
            <a:endParaRPr lang="en-GB"/>
          </a:p>
        </p:txBody>
      </p:sp>
    </p:spTree>
    <p:extLst>
      <p:ext uri="{BB962C8B-B14F-4D97-AF65-F5344CB8AC3E}">
        <p14:creationId xmlns:p14="http://schemas.microsoft.com/office/powerpoint/2010/main" val="144764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9/21/2023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9/21/2023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9/21/2023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9/21/2023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9/21/2023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9/21/2023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9/21/2023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9/21/2023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9/21/2023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9/21/2023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9/21/2023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9/21/2023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21/09/2023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21/09/2023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21/09/2023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21/09/2023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21/09/2023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21/09/2023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21/09/2023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21/09/2023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21/09/2023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21/09/2023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21/09/2023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8921018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323009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027411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9/21/2023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432071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5945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21/09/2023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37973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332023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7626443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837492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113896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568711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940443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28458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8001229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9/21/2023</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500880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9/21/2023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91981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9/21/2023</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3967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9/21/2023</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579060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9/21/2023</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4334933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9/21/2023</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5981692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9/21/2023</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137709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9/21/2023</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947254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9/21/2023</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3979933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9/21/2023</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066242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9/21/2023</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02770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7.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image" Target="../media/image7.jpg"/><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6.jp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image" Target="../media/image6.jpg"/><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8.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21/09/2023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21/09/2023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545429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21/09/2023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18385682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30.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54.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6.xml"/><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40.xml"/></Relationships>
</file>

<file path=ppt/slides/_rels/slide13.xml.rels><?xml version="1.0" encoding="UTF-8" standalone="yes"?>
<Relationships xmlns="http://schemas.openxmlformats.org/package/2006/relationships"><Relationship Id="rId8" Type="http://schemas.openxmlformats.org/officeDocument/2006/relationships/video" Target="../media/media4.mp4"/><Relationship Id="rId13" Type="http://schemas.openxmlformats.org/officeDocument/2006/relationships/image" Target="../media/image20.png"/><Relationship Id="rId3" Type="http://schemas.microsoft.com/office/2007/relationships/media" Target="../media/media2.mp4"/><Relationship Id="rId7" Type="http://schemas.microsoft.com/office/2007/relationships/media" Target="../media/media4.mp4"/><Relationship Id="rId12" Type="http://schemas.openxmlformats.org/officeDocument/2006/relationships/notesSlide" Target="../notesSlides/notesSlide10.xml"/><Relationship Id="rId17" Type="http://schemas.openxmlformats.org/officeDocument/2006/relationships/image" Target="../media/image24.png"/><Relationship Id="rId2" Type="http://schemas.openxmlformats.org/officeDocument/2006/relationships/video" Target="../media/media1.mp4"/><Relationship Id="rId16" Type="http://schemas.openxmlformats.org/officeDocument/2006/relationships/image" Target="../media/image23.png"/><Relationship Id="rId1" Type="http://schemas.microsoft.com/office/2007/relationships/media" Target="../media/media1.mp4"/><Relationship Id="rId6" Type="http://schemas.openxmlformats.org/officeDocument/2006/relationships/video" Target="../media/media3.mp4"/><Relationship Id="rId11" Type="http://schemas.openxmlformats.org/officeDocument/2006/relationships/slideLayout" Target="../slideLayouts/slideLayout56.xml"/><Relationship Id="rId5" Type="http://schemas.microsoft.com/office/2007/relationships/media" Target="../media/media3.mp4"/><Relationship Id="rId15" Type="http://schemas.openxmlformats.org/officeDocument/2006/relationships/image" Target="../media/image22.png"/><Relationship Id="rId10" Type="http://schemas.openxmlformats.org/officeDocument/2006/relationships/video" Target="../media/media5.mp4"/><Relationship Id="rId4" Type="http://schemas.openxmlformats.org/officeDocument/2006/relationships/video" Target="../media/media2.mp4"/><Relationship Id="rId9" Type="http://schemas.microsoft.com/office/2007/relationships/media" Target="../media/media5.mp4"/><Relationship Id="rId1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1.xml"/><Relationship Id="rId1" Type="http://schemas.openxmlformats.org/officeDocument/2006/relationships/slideLayout" Target="../slideLayouts/slideLayout5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609600" y="665403"/>
            <a:ext cx="5486400" cy="3859788"/>
          </a:xfrm>
        </p:spPr>
        <p:txBody>
          <a:bodyPr>
            <a:normAutofit fontScale="90000"/>
          </a:bodyPr>
          <a:lstStyle/>
          <a:p>
            <a:pPr algn="ctr"/>
            <a:br>
              <a:rPr lang="en-GB" i="1" dirty="0">
                <a:solidFill>
                  <a:schemeClr val="bg1"/>
                </a:solidFill>
              </a:rPr>
            </a:br>
            <a:r>
              <a:rPr lang="en-GB" i="1" dirty="0">
                <a:solidFill>
                  <a:schemeClr val="bg1"/>
                </a:solidFill>
              </a:rPr>
              <a:t>BA International Hotel Management </a:t>
            </a:r>
            <a:br>
              <a:rPr lang="en-GB" i="1" dirty="0">
                <a:solidFill>
                  <a:schemeClr val="bg1"/>
                </a:solidFill>
              </a:rPr>
            </a:br>
            <a:br>
              <a:rPr lang="en-GB" i="1" dirty="0">
                <a:solidFill>
                  <a:schemeClr val="bg1"/>
                </a:solidFill>
              </a:rPr>
            </a:br>
            <a:r>
              <a:rPr lang="en-GB" i="1" dirty="0">
                <a:solidFill>
                  <a:schemeClr val="bg1"/>
                </a:solidFill>
              </a:rPr>
              <a:t>Module</a:t>
            </a:r>
            <a:br>
              <a:rPr lang="en-GB" i="1" dirty="0">
                <a:solidFill>
                  <a:schemeClr val="bg1"/>
                </a:solidFill>
              </a:rPr>
            </a:br>
            <a:r>
              <a:rPr lang="en-GB" i="1" dirty="0">
                <a:solidFill>
                  <a:schemeClr val="bg1"/>
                </a:solidFill>
              </a:rPr>
              <a:t>BMIH6001</a:t>
            </a:r>
            <a:br>
              <a:rPr lang="en-GB" i="1" dirty="0">
                <a:solidFill>
                  <a:schemeClr val="bg1"/>
                </a:solidFill>
              </a:rPr>
            </a:br>
            <a:br>
              <a:rPr lang="en-GB" i="1" dirty="0">
                <a:solidFill>
                  <a:schemeClr val="bg1"/>
                </a:solidFill>
              </a:rPr>
            </a:br>
            <a:r>
              <a:rPr lang="en-GB" sz="3600" b="1" dirty="0">
                <a:solidFill>
                  <a:schemeClr val="bg1"/>
                </a:solidFill>
              </a:rPr>
              <a:t>Contemporary Themes</a:t>
            </a:r>
            <a:br>
              <a:rPr lang="en-GB" sz="3600" b="1" dirty="0">
                <a:solidFill>
                  <a:schemeClr val="bg1"/>
                </a:solidFill>
              </a:rPr>
            </a:br>
            <a:br>
              <a:rPr lang="en-GB" sz="3600" b="1" dirty="0">
                <a:solidFill>
                  <a:schemeClr val="bg1"/>
                </a:solidFill>
              </a:rPr>
            </a:br>
            <a:r>
              <a:rPr lang="en-GB" sz="2800" b="1" dirty="0">
                <a:solidFill>
                  <a:schemeClr val="bg1"/>
                </a:solidFill>
              </a:rPr>
              <a:t>Week One</a:t>
            </a:r>
            <a:br>
              <a:rPr lang="en-GB" i="1" dirty="0">
                <a:solidFill>
                  <a:schemeClr val="bg1"/>
                </a:solidFill>
              </a:rPr>
            </a:br>
            <a:r>
              <a:rPr lang="en-GB" i="1" dirty="0">
                <a:solidFill>
                  <a:schemeClr val="bg1"/>
                </a:solidFill>
              </a:rPr>
              <a:t>Lola Villard-Coles BA (Hons)</a:t>
            </a:r>
            <a:br>
              <a:rPr lang="en-GB" i="1" dirty="0">
                <a:solidFill>
                  <a:schemeClr val="bg1"/>
                </a:solidFill>
              </a:rPr>
            </a:br>
            <a:endParaRPr lang="en-GB" dirty="0"/>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436972" y="646825"/>
            <a:ext cx="11590903" cy="4896544"/>
          </a:xfrm>
        </p:spPr>
        <p:txBody>
          <a:bodyPr/>
          <a:lstStyle/>
          <a:p>
            <a:br>
              <a:rPr lang="en-GB" sz="1500" dirty="0"/>
            </a:br>
            <a:br>
              <a:rPr lang="en-GB" sz="1500" dirty="0"/>
            </a:br>
            <a:br>
              <a:rPr lang="en-GB" sz="1500" dirty="0"/>
            </a:br>
            <a:r>
              <a:rPr lang="en-GB" sz="1500" dirty="0"/>
              <a:t>As there are quite a few of us here, please ensure that your microphone is </a:t>
            </a:r>
            <a:r>
              <a:rPr lang="en-GB" sz="1500" u="sng" dirty="0"/>
              <a:t>muted</a:t>
            </a:r>
            <a:r>
              <a:rPr lang="en-GB" sz="1500" dirty="0"/>
              <a:t> during all teaching until you are asked a question or there is a group discussion to prevent background noise.</a:t>
            </a:r>
            <a:br>
              <a:rPr lang="en-GB" sz="1500" dirty="0"/>
            </a:br>
            <a:br>
              <a:rPr lang="en-GB" sz="1500" dirty="0"/>
            </a:br>
            <a:br>
              <a:rPr lang="en-GB" sz="1500" dirty="0"/>
            </a:br>
            <a:r>
              <a:rPr lang="en-GB" sz="1600" dirty="0"/>
              <a:t>You should attend every class and have a private space to work so that you can concentrate fully on the lesson. </a:t>
            </a:r>
            <a:br>
              <a:rPr lang="en-GB" sz="1600" dirty="0"/>
            </a:br>
            <a:br>
              <a:rPr lang="en-GB" sz="1600" dirty="0"/>
            </a:br>
            <a:r>
              <a:rPr lang="en-GB" sz="1600" dirty="0">
                <a:solidFill>
                  <a:srgbClr val="FF0000"/>
                </a:solidFill>
                <a:highlight>
                  <a:srgbClr val="FFFF00"/>
                </a:highlight>
              </a:rPr>
              <a:t>You should not be at work, shopping, driving or caring for children.</a:t>
            </a:r>
            <a:r>
              <a:rPr lang="en-GB" sz="1600" dirty="0">
                <a:solidFill>
                  <a:srgbClr val="FF0000"/>
                </a:solidFill>
              </a:rPr>
              <a:t> </a:t>
            </a:r>
            <a:br>
              <a:rPr lang="en-GB" sz="1500" dirty="0"/>
            </a:br>
            <a:br>
              <a:rPr lang="en-GB" sz="1500" dirty="0"/>
            </a:br>
            <a:r>
              <a:rPr lang="en-GB" sz="1500" dirty="0">
                <a:solidFill>
                  <a:srgbClr val="FF0000"/>
                </a:solidFill>
                <a:highlight>
                  <a:srgbClr val="FFFF00"/>
                </a:highlight>
              </a:rPr>
              <a:t>Your camera must be always on during lectures please. </a:t>
            </a:r>
            <a:r>
              <a:rPr lang="en-GB" sz="1500" dirty="0">
                <a:solidFill>
                  <a:srgbClr val="FF0000"/>
                </a:solidFill>
              </a:rPr>
              <a:t> </a:t>
            </a:r>
            <a:r>
              <a:rPr lang="en-GB" sz="1500" dirty="0"/>
              <a:t>-Use the Teams university background to protect your privacy.</a:t>
            </a:r>
            <a:br>
              <a:rPr lang="en-GB" sz="1500" dirty="0">
                <a:solidFill>
                  <a:srgbClr val="FF0000"/>
                </a:solidFill>
                <a:highlight>
                  <a:srgbClr val="FFFF00"/>
                </a:highlight>
              </a:rPr>
            </a:br>
            <a:br>
              <a:rPr lang="en-GB" sz="1500" dirty="0">
                <a:solidFill>
                  <a:srgbClr val="FF0000"/>
                </a:solidFill>
                <a:highlight>
                  <a:srgbClr val="FFFF00"/>
                </a:highlight>
              </a:rPr>
            </a:br>
            <a:r>
              <a:rPr lang="en-GB" sz="1500" dirty="0">
                <a:solidFill>
                  <a:srgbClr val="FF0000"/>
                </a:solidFill>
                <a:highlight>
                  <a:srgbClr val="FFFF00"/>
                </a:highlight>
              </a:rPr>
              <a:t>YOU must join via a laptop or PC/MAC </a:t>
            </a:r>
            <a:r>
              <a:rPr lang="en-GB" sz="1600" dirty="0"/>
              <a:t>–No attendance permitted on phones or tablets</a:t>
            </a:r>
            <a:br>
              <a:rPr lang="en-GB" sz="1500" dirty="0">
                <a:solidFill>
                  <a:srgbClr val="FF0000"/>
                </a:solidFill>
                <a:highlight>
                  <a:srgbClr val="FFFF00"/>
                </a:highlight>
              </a:rPr>
            </a:br>
            <a:br>
              <a:rPr lang="en-GB" sz="1500" dirty="0">
                <a:solidFill>
                  <a:srgbClr val="FF0000"/>
                </a:solidFill>
                <a:highlight>
                  <a:srgbClr val="FFFF00"/>
                </a:highlight>
              </a:rPr>
            </a:br>
            <a:r>
              <a:rPr lang="en-GB" sz="1500" dirty="0">
                <a:solidFill>
                  <a:srgbClr val="FF0000"/>
                </a:solidFill>
                <a:highlight>
                  <a:srgbClr val="FFFF00"/>
                </a:highlight>
              </a:rPr>
              <a:t>You will be removed from the session and logged as absent if you fail to adhere to these criteria.</a:t>
            </a:r>
            <a:br>
              <a:rPr lang="en-GB" sz="1500" dirty="0">
                <a:solidFill>
                  <a:srgbClr val="FF0000"/>
                </a:solidFill>
                <a:highlight>
                  <a:srgbClr val="FFFF00"/>
                </a:highlight>
              </a:rPr>
            </a:br>
            <a:br>
              <a:rPr lang="en-GB" sz="1500" dirty="0"/>
            </a:br>
            <a:br>
              <a:rPr lang="en-GB" sz="1400" u="sng" dirty="0"/>
            </a:br>
            <a:r>
              <a:rPr lang="en-GB" sz="1500" dirty="0"/>
              <a:t>This and all sessions will be recorded so that you can watch it again</a:t>
            </a:r>
            <a:br>
              <a:rPr lang="en-GB" sz="1500" dirty="0"/>
            </a:br>
            <a:endParaRPr lang="en-GB" sz="1500" dirty="0"/>
          </a:p>
        </p:txBody>
      </p:sp>
      <p:sp>
        <p:nvSpPr>
          <p:cNvPr id="6" name="TextBox 5">
            <a:extLst>
              <a:ext uri="{FF2B5EF4-FFF2-40B4-BE49-F238E27FC236}">
                <a16:creationId xmlns:a16="http://schemas.microsoft.com/office/drawing/2014/main" id="{12276771-168B-ED18-63F8-A8DFBC833043}"/>
              </a:ext>
            </a:extLst>
          </p:cNvPr>
          <p:cNvSpPr txBox="1"/>
          <p:nvPr/>
        </p:nvSpPr>
        <p:spPr>
          <a:xfrm>
            <a:off x="4143152" y="238262"/>
            <a:ext cx="4178545" cy="584775"/>
          </a:xfrm>
          <a:prstGeom prst="rect">
            <a:avLst/>
          </a:prstGeom>
          <a:noFill/>
        </p:spPr>
        <p:txBody>
          <a:bodyPr wrap="square">
            <a:spAutoFit/>
          </a:bodyPr>
          <a:lstStyle/>
          <a:p>
            <a:r>
              <a:rPr kumimoji="0" lang="en-GB" sz="32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Before we start</a:t>
            </a:r>
            <a:endParaRPr lang="en-GB" sz="3200" dirty="0"/>
          </a:p>
        </p:txBody>
      </p:sp>
    </p:spTree>
    <p:extLst>
      <p:ext uri="{BB962C8B-B14F-4D97-AF65-F5344CB8AC3E}">
        <p14:creationId xmlns:p14="http://schemas.microsoft.com/office/powerpoint/2010/main" val="1724581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22C9554-6829-4F47-B788-BC9243122476}"/>
              </a:ext>
            </a:extLst>
          </p:cNvPr>
          <p:cNvPicPr>
            <a:picLocks noChangeAspect="1"/>
          </p:cNvPicPr>
          <p:nvPr/>
        </p:nvPicPr>
        <p:blipFill>
          <a:blip r:embed="rId3"/>
          <a:stretch>
            <a:fillRect/>
          </a:stretch>
        </p:blipFill>
        <p:spPr>
          <a:xfrm>
            <a:off x="689224" y="403116"/>
            <a:ext cx="3122143" cy="1756205"/>
          </a:xfrm>
          <a:prstGeom prst="rect">
            <a:avLst/>
          </a:prstGeom>
        </p:spPr>
      </p:pic>
      <p:pic>
        <p:nvPicPr>
          <p:cNvPr id="5" name="Content Placeholder 4">
            <a:extLst>
              <a:ext uri="{FF2B5EF4-FFF2-40B4-BE49-F238E27FC236}">
                <a16:creationId xmlns:a16="http://schemas.microsoft.com/office/drawing/2014/main" id="{E1814C0D-D3B9-43B7-B20C-C420CBABDBCE}"/>
              </a:ext>
            </a:extLst>
          </p:cNvPr>
          <p:cNvPicPr>
            <a:picLocks noGrp="1" noChangeAspect="1"/>
          </p:cNvPicPr>
          <p:nvPr>
            <p:ph idx="1"/>
          </p:nvPr>
        </p:nvPicPr>
        <p:blipFill>
          <a:blip r:embed="rId4"/>
          <a:stretch>
            <a:fillRect/>
          </a:stretch>
        </p:blipFill>
        <p:spPr>
          <a:xfrm>
            <a:off x="8580218" y="329564"/>
            <a:ext cx="3252903" cy="1829757"/>
          </a:xfrm>
          <a:prstGeom prst="rect">
            <a:avLst/>
          </a:prstGeom>
        </p:spPr>
      </p:pic>
      <p:pic>
        <p:nvPicPr>
          <p:cNvPr id="13" name="Picture 12">
            <a:extLst>
              <a:ext uri="{FF2B5EF4-FFF2-40B4-BE49-F238E27FC236}">
                <a16:creationId xmlns:a16="http://schemas.microsoft.com/office/drawing/2014/main" id="{84805B3E-E7A0-419E-985B-2757A7C9A11D}"/>
              </a:ext>
            </a:extLst>
          </p:cNvPr>
          <p:cNvPicPr>
            <a:picLocks noChangeAspect="1"/>
          </p:cNvPicPr>
          <p:nvPr/>
        </p:nvPicPr>
        <p:blipFill>
          <a:blip r:embed="rId5"/>
          <a:stretch>
            <a:fillRect/>
          </a:stretch>
        </p:blipFill>
        <p:spPr>
          <a:xfrm>
            <a:off x="536824" y="3025473"/>
            <a:ext cx="3104943" cy="2035462"/>
          </a:xfrm>
          <a:prstGeom prst="rect">
            <a:avLst/>
          </a:prstGeom>
        </p:spPr>
      </p:pic>
      <p:pic>
        <p:nvPicPr>
          <p:cNvPr id="11" name="Picture 10">
            <a:extLst>
              <a:ext uri="{FF2B5EF4-FFF2-40B4-BE49-F238E27FC236}">
                <a16:creationId xmlns:a16="http://schemas.microsoft.com/office/drawing/2014/main" id="{B30AEF0D-0005-4B9D-A5BF-C4B7EF1E336B}"/>
              </a:ext>
            </a:extLst>
          </p:cNvPr>
          <p:cNvPicPr>
            <a:picLocks noChangeAspect="1"/>
          </p:cNvPicPr>
          <p:nvPr/>
        </p:nvPicPr>
        <p:blipFill>
          <a:blip r:embed="rId6"/>
          <a:stretch>
            <a:fillRect/>
          </a:stretch>
        </p:blipFill>
        <p:spPr>
          <a:xfrm>
            <a:off x="4394053" y="1884808"/>
            <a:ext cx="3252903" cy="2158396"/>
          </a:xfrm>
          <a:prstGeom prst="rect">
            <a:avLst/>
          </a:prstGeom>
        </p:spPr>
      </p:pic>
      <p:pic>
        <p:nvPicPr>
          <p:cNvPr id="9" name="Picture 8">
            <a:extLst>
              <a:ext uri="{FF2B5EF4-FFF2-40B4-BE49-F238E27FC236}">
                <a16:creationId xmlns:a16="http://schemas.microsoft.com/office/drawing/2014/main" id="{8E42A182-E6E5-42E8-BDC1-593AE7614F98}"/>
              </a:ext>
            </a:extLst>
          </p:cNvPr>
          <p:cNvPicPr>
            <a:picLocks noChangeAspect="1"/>
          </p:cNvPicPr>
          <p:nvPr/>
        </p:nvPicPr>
        <p:blipFill>
          <a:blip r:embed="rId7"/>
          <a:stretch>
            <a:fillRect/>
          </a:stretch>
        </p:blipFill>
        <p:spPr>
          <a:xfrm>
            <a:off x="8550235" y="3434484"/>
            <a:ext cx="3252903" cy="1626451"/>
          </a:xfrm>
          <a:prstGeom prst="rect">
            <a:avLst/>
          </a:prstGeom>
        </p:spPr>
      </p:pic>
    </p:spTree>
    <p:extLst>
      <p:ext uri="{BB962C8B-B14F-4D97-AF65-F5344CB8AC3E}">
        <p14:creationId xmlns:p14="http://schemas.microsoft.com/office/powerpoint/2010/main" val="31352621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3971191" y="395234"/>
            <a:ext cx="5915025" cy="468434"/>
          </a:xfrm>
        </p:spPr>
        <p:txBody>
          <a:bodyPr>
            <a:noAutofit/>
          </a:bodyPr>
          <a:lstStyle/>
          <a:p>
            <a:r>
              <a:rPr lang="en-GB" sz="3200" b="1" dirty="0">
                <a:solidFill>
                  <a:schemeClr val="bg1"/>
                </a:solidFill>
              </a:rPr>
              <a:t>Why is this important?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319454" y="1659826"/>
            <a:ext cx="11743592" cy="3538348"/>
          </a:xfrm>
        </p:spPr>
        <p:txBody>
          <a:bodyPr>
            <a:normAutofit fontScale="92500" lnSpcReduction="20000"/>
          </a:bodyPr>
          <a:lstStyle/>
          <a:p>
            <a:pPr marL="0" indent="0">
              <a:buNone/>
            </a:pPr>
            <a:r>
              <a:rPr lang="en-GB" sz="1800" dirty="0">
                <a:solidFill>
                  <a:schemeClr val="bg1"/>
                </a:solidFill>
              </a:rPr>
              <a:t>-This is a Full Time University course and as such the University definitions of engagement and decorum apply as they would in a physical classroom.</a:t>
            </a:r>
          </a:p>
          <a:p>
            <a:pPr marL="0" indent="0">
              <a:buNone/>
            </a:pPr>
            <a:endParaRPr lang="en-GB" sz="1800" dirty="0">
              <a:solidFill>
                <a:schemeClr val="bg1"/>
              </a:solidFill>
            </a:endParaRPr>
          </a:p>
          <a:p>
            <a:pPr marL="0" indent="0">
              <a:buNone/>
            </a:pPr>
            <a:r>
              <a:rPr lang="en-GB" sz="180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800" dirty="0">
              <a:solidFill>
                <a:schemeClr val="bg1"/>
              </a:solidFill>
            </a:endParaRPr>
          </a:p>
          <a:p>
            <a:pPr marL="0" indent="0">
              <a:buNone/>
            </a:pPr>
            <a:r>
              <a:rPr lang="en-GB" sz="1800" dirty="0">
                <a:solidFill>
                  <a:schemeClr val="bg1"/>
                </a:solidFill>
              </a:rPr>
              <a:t>-You should be using a </a:t>
            </a:r>
            <a:r>
              <a:rPr lang="en-GB" sz="1800" b="1" dirty="0">
                <a:solidFill>
                  <a:schemeClr val="bg1"/>
                </a:solidFill>
              </a:rPr>
              <a:t>desktop or laptop device </a:t>
            </a:r>
            <a:r>
              <a:rPr lang="en-GB" sz="1800" dirty="0">
                <a:solidFill>
                  <a:schemeClr val="bg1"/>
                </a:solidFill>
              </a:rPr>
              <a:t>with a camera, speakers and a microphone so that you will be able to engage in the session on equal footing with your classmates. </a:t>
            </a:r>
          </a:p>
          <a:p>
            <a:pPr marL="0" indent="0">
              <a:buNone/>
            </a:pPr>
            <a:endParaRPr lang="en-GB" sz="1800" dirty="0">
              <a:solidFill>
                <a:schemeClr val="bg1"/>
              </a:solidFill>
            </a:endParaRPr>
          </a:p>
          <a:p>
            <a:pPr marL="0" indent="0">
              <a:buNone/>
            </a:pPr>
            <a:r>
              <a:rPr lang="en-GB" sz="180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800" dirty="0">
                <a:solidFill>
                  <a:schemeClr val="bg1"/>
                </a:solidFill>
              </a:rPr>
            </a:br>
            <a:endParaRPr lang="en-GB" sz="1800" dirty="0">
              <a:solidFill>
                <a:schemeClr val="bg1"/>
              </a:solidFill>
            </a:endParaRPr>
          </a:p>
          <a:p>
            <a:pPr marL="0" indent="0">
              <a:buNone/>
            </a:pPr>
            <a:br>
              <a:rPr lang="en-GB" sz="1800" b="1" dirty="0"/>
            </a:br>
            <a:endParaRPr lang="en-GB" sz="1800" b="1" dirty="0"/>
          </a:p>
        </p:txBody>
      </p:sp>
    </p:spTree>
    <p:extLst>
      <p:ext uri="{BB962C8B-B14F-4D97-AF65-F5344CB8AC3E}">
        <p14:creationId xmlns:p14="http://schemas.microsoft.com/office/powerpoint/2010/main" val="3973563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4ABBF-77E5-4507-9EC4-F64DDAFB6A80}"/>
              </a:ext>
            </a:extLst>
          </p:cNvPr>
          <p:cNvSpPr>
            <a:spLocks noGrp="1"/>
          </p:cNvSpPr>
          <p:nvPr>
            <p:ph type="title"/>
          </p:nvPr>
        </p:nvSpPr>
        <p:spPr>
          <a:xfrm>
            <a:off x="838200" y="146050"/>
            <a:ext cx="10515600" cy="1325563"/>
          </a:xfrm>
        </p:spPr>
        <p:txBody>
          <a:bodyPr vert="horz" lIns="91440" tIns="45720" rIns="91440" bIns="45720" rtlCol="0" anchor="ctr">
            <a:normAutofit/>
          </a:bodyPr>
          <a:lstStyle/>
          <a:p>
            <a:r>
              <a:rPr lang="en-US" b="1" dirty="0">
                <a:solidFill>
                  <a:schemeClr val="bg1"/>
                </a:solidFill>
              </a:rPr>
              <a:t>Aims For Today</a:t>
            </a:r>
          </a:p>
        </p:txBody>
      </p:sp>
      <p:sp>
        <p:nvSpPr>
          <p:cNvPr id="9" name="Content Placeholder 3">
            <a:extLst>
              <a:ext uri="{FF2B5EF4-FFF2-40B4-BE49-F238E27FC236}">
                <a16:creationId xmlns:a16="http://schemas.microsoft.com/office/drawing/2014/main" id="{9882624C-6A20-48B6-AB51-42471DCD5714}"/>
              </a:ext>
            </a:extLst>
          </p:cNvPr>
          <p:cNvSpPr>
            <a:spLocks noGrp="1"/>
          </p:cNvSpPr>
          <p:nvPr>
            <p:ph sz="half" idx="1"/>
          </p:nvPr>
        </p:nvSpPr>
        <p:spPr>
          <a:xfrm>
            <a:off x="838200" y="1549400"/>
            <a:ext cx="5181600" cy="4351338"/>
          </a:xfrm>
        </p:spPr>
        <p:txBody>
          <a:bodyPr vert="horz" lIns="91440" tIns="45720" rIns="91440" bIns="45720" rtlCol="0">
            <a:normAutofit/>
          </a:bodyPr>
          <a:lstStyle/>
          <a:p>
            <a:pPr marL="0" indent="0">
              <a:buNone/>
            </a:pPr>
            <a:r>
              <a:rPr lang="en-US" dirty="0">
                <a:solidFill>
                  <a:schemeClr val="bg1"/>
                </a:solidFill>
              </a:rPr>
              <a:t>Introductions- and getting to know each other</a:t>
            </a:r>
          </a:p>
          <a:p>
            <a:pPr marL="0" indent="0">
              <a:buNone/>
            </a:pPr>
            <a:endParaRPr lang="en-US" dirty="0">
              <a:solidFill>
                <a:schemeClr val="bg1"/>
              </a:solidFill>
            </a:endParaRPr>
          </a:p>
          <a:p>
            <a:pPr marL="0" indent="0">
              <a:buNone/>
            </a:pPr>
            <a:r>
              <a:rPr lang="en-US" dirty="0">
                <a:solidFill>
                  <a:schemeClr val="bg1"/>
                </a:solidFill>
              </a:rPr>
              <a:t>Assignment research paper and Conference presentation review</a:t>
            </a:r>
          </a:p>
          <a:p>
            <a:pPr marL="0" indent="0">
              <a:buNone/>
            </a:pPr>
            <a:endParaRPr lang="en-US" dirty="0">
              <a:solidFill>
                <a:schemeClr val="bg1"/>
              </a:solidFill>
            </a:endParaRPr>
          </a:p>
          <a:p>
            <a:pPr marL="0" indent="0">
              <a:buNone/>
            </a:pPr>
            <a:r>
              <a:rPr lang="en-US" dirty="0">
                <a:solidFill>
                  <a:schemeClr val="bg1"/>
                </a:solidFill>
              </a:rPr>
              <a:t>For us to think about what contemporary means to each of us - in the World now. </a:t>
            </a:r>
          </a:p>
          <a:p>
            <a:pPr marL="0" indent="0">
              <a:buNone/>
            </a:pPr>
            <a:endParaRPr lang="en-US" dirty="0">
              <a:solidFill>
                <a:schemeClr val="bg1"/>
              </a:solidFill>
            </a:endParaRPr>
          </a:p>
        </p:txBody>
      </p:sp>
      <p:pic>
        <p:nvPicPr>
          <p:cNvPr id="4" name="Content Placeholder 3">
            <a:extLst>
              <a:ext uri="{FF2B5EF4-FFF2-40B4-BE49-F238E27FC236}">
                <a16:creationId xmlns:a16="http://schemas.microsoft.com/office/drawing/2014/main" id="{87A8D3C1-79C2-4BB8-89B5-2B5F675F74B2}"/>
              </a:ext>
            </a:extLst>
          </p:cNvPr>
          <p:cNvPicPr>
            <a:picLocks noGrp="1" noChangeAspect="1"/>
          </p:cNvPicPr>
          <p:nvPr>
            <p:ph sz="half" idx="2"/>
          </p:nvPr>
        </p:nvPicPr>
        <p:blipFill rotWithShape="1">
          <a:blip r:embed="rId3"/>
          <a:srcRect r="6523" b="2"/>
          <a:stretch/>
        </p:blipFill>
        <p:spPr>
          <a:xfrm>
            <a:off x="7762874" y="1690688"/>
            <a:ext cx="3438525" cy="2887561"/>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a:noFill/>
        </p:spPr>
      </p:pic>
    </p:spTree>
    <p:extLst>
      <p:ext uri="{BB962C8B-B14F-4D97-AF65-F5344CB8AC3E}">
        <p14:creationId xmlns:p14="http://schemas.microsoft.com/office/powerpoint/2010/main" val="11459959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C557C-7101-4087-BE05-7EAEE91412F7}"/>
              </a:ext>
            </a:extLst>
          </p:cNvPr>
          <p:cNvSpPr>
            <a:spLocks noGrp="1"/>
          </p:cNvSpPr>
          <p:nvPr>
            <p:ph type="title"/>
          </p:nvPr>
        </p:nvSpPr>
        <p:spPr>
          <a:xfrm>
            <a:off x="2038350" y="18255"/>
            <a:ext cx="10515600" cy="1325563"/>
          </a:xfrm>
        </p:spPr>
        <p:txBody>
          <a:bodyPr vert="horz" lIns="91440" tIns="45720" rIns="91440" bIns="45720" rtlCol="0" anchor="ctr">
            <a:normAutofit/>
          </a:bodyPr>
          <a:lstStyle/>
          <a:p>
            <a:r>
              <a:rPr lang="en-US" dirty="0"/>
              <a:t>Getting to Know Each other</a:t>
            </a:r>
          </a:p>
        </p:txBody>
      </p:sp>
      <p:pic>
        <p:nvPicPr>
          <p:cNvPr id="5" name="Content Placeholder 4">
            <a:extLst>
              <a:ext uri="{FF2B5EF4-FFF2-40B4-BE49-F238E27FC236}">
                <a16:creationId xmlns:a16="http://schemas.microsoft.com/office/drawing/2014/main" id="{73947393-9CCC-412F-9079-5392AE762FF3}"/>
              </a:ext>
            </a:extLst>
          </p:cNvPr>
          <p:cNvPicPr>
            <a:picLocks noGrp="1" noChangeAspect="1"/>
          </p:cNvPicPr>
          <p:nvPr>
            <p:ph idx="1"/>
          </p:nvPr>
        </p:nvPicPr>
        <p:blipFill rotWithShape="1">
          <a:blip r:embed="rId3"/>
          <a:srcRect t="22784" b="14755"/>
          <a:stretch/>
        </p:blipFill>
        <p:spPr>
          <a:xfrm>
            <a:off x="1000125" y="1343818"/>
            <a:ext cx="10515600" cy="4351338"/>
          </a:xfrm>
          <a:prstGeom prst="rect">
            <a:avLst/>
          </a:prstGeom>
          <a:noFill/>
          <a:ln w="19050">
            <a:solidFill>
              <a:schemeClr val="tx1"/>
            </a:solidFill>
            <a:miter lim="800000"/>
          </a:ln>
        </p:spPr>
      </p:pic>
    </p:spTree>
    <p:extLst>
      <p:ext uri="{BB962C8B-B14F-4D97-AF65-F5344CB8AC3E}">
        <p14:creationId xmlns:p14="http://schemas.microsoft.com/office/powerpoint/2010/main" val="3511392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F69BB-C3E1-4B84-A2E4-FCF5432ECB9A}"/>
              </a:ext>
            </a:extLst>
          </p:cNvPr>
          <p:cNvSpPr>
            <a:spLocks noGrp="1"/>
          </p:cNvSpPr>
          <p:nvPr>
            <p:ph type="title"/>
          </p:nvPr>
        </p:nvSpPr>
        <p:spPr>
          <a:xfrm>
            <a:off x="1657350" y="1697211"/>
            <a:ext cx="2628900" cy="2547257"/>
          </a:xfrm>
          <a:noFill/>
        </p:spPr>
        <p:txBody>
          <a:bodyPr vert="horz" lIns="91440" tIns="45720" rIns="91440" bIns="45720" rtlCol="0" anchor="ctr">
            <a:normAutofit/>
          </a:bodyPr>
          <a:lstStyle/>
          <a:p>
            <a:pPr algn="ctr"/>
            <a:r>
              <a:rPr lang="en-US" sz="3600" b="1" kern="1200" dirty="0">
                <a:solidFill>
                  <a:srgbClr val="FFFFFF"/>
                </a:solidFill>
                <a:latin typeface="+mj-lt"/>
                <a:ea typeface="+mj-ea"/>
                <a:cs typeface="+mj-cs"/>
              </a:rPr>
              <a:t>Your Assessments</a:t>
            </a:r>
          </a:p>
        </p:txBody>
      </p:sp>
      <p:pic>
        <p:nvPicPr>
          <p:cNvPr id="5" name="Content Placeholder 4">
            <a:extLst>
              <a:ext uri="{FF2B5EF4-FFF2-40B4-BE49-F238E27FC236}">
                <a16:creationId xmlns:a16="http://schemas.microsoft.com/office/drawing/2014/main" id="{EC0D8C25-58A6-4877-BA37-DCFAD789AF75}"/>
              </a:ext>
            </a:extLst>
          </p:cNvPr>
          <p:cNvPicPr>
            <a:picLocks noGrp="1" noChangeAspect="1"/>
          </p:cNvPicPr>
          <p:nvPr>
            <p:ph idx="1"/>
          </p:nvPr>
        </p:nvPicPr>
        <p:blipFill>
          <a:blip r:embed="rId3"/>
          <a:stretch>
            <a:fillRect/>
          </a:stretch>
        </p:blipFill>
        <p:spPr>
          <a:xfrm>
            <a:off x="7229475" y="644630"/>
            <a:ext cx="4477955" cy="465242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9582975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93E2C-BCBC-4796-9119-773288801B12}"/>
              </a:ext>
            </a:extLst>
          </p:cNvPr>
          <p:cNvSpPr>
            <a:spLocks noGrp="1"/>
          </p:cNvSpPr>
          <p:nvPr>
            <p:ph type="title"/>
          </p:nvPr>
        </p:nvSpPr>
        <p:spPr>
          <a:xfrm>
            <a:off x="7083830" y="290276"/>
            <a:ext cx="4196932" cy="3566160"/>
          </a:xfrm>
        </p:spPr>
        <p:txBody>
          <a:bodyPr vert="horz" lIns="91440" tIns="45720" rIns="91440" bIns="45720" rtlCol="0" anchor="b">
            <a:normAutofit/>
          </a:bodyPr>
          <a:lstStyle/>
          <a:p>
            <a:pPr algn="ctr"/>
            <a:r>
              <a:rPr lang="en-US" sz="5400" b="1" dirty="0">
                <a:solidFill>
                  <a:schemeClr val="bg1"/>
                </a:solidFill>
              </a:rPr>
              <a:t>Research Paper:</a:t>
            </a:r>
            <a:br>
              <a:rPr lang="en-US" sz="5400" b="1" dirty="0">
                <a:solidFill>
                  <a:schemeClr val="bg1"/>
                </a:solidFill>
              </a:rPr>
            </a:br>
            <a:r>
              <a:rPr lang="en-US" sz="5400" b="1" dirty="0">
                <a:solidFill>
                  <a:schemeClr val="bg1"/>
                </a:solidFill>
              </a:rPr>
              <a:t>2500 words</a:t>
            </a:r>
            <a:br>
              <a:rPr lang="en-US" sz="5400" b="1" dirty="0">
                <a:solidFill>
                  <a:schemeClr val="bg1"/>
                </a:solidFill>
              </a:rPr>
            </a:br>
            <a:endParaRPr lang="en-US" sz="5400" b="1" dirty="0">
              <a:solidFill>
                <a:schemeClr val="bg1"/>
              </a:solidFill>
            </a:endParaRPr>
          </a:p>
        </p:txBody>
      </p:sp>
      <p:sp>
        <p:nvSpPr>
          <p:cNvPr id="4" name="Rectangle 1">
            <a:extLst>
              <a:ext uri="{FF2B5EF4-FFF2-40B4-BE49-F238E27FC236}">
                <a16:creationId xmlns:a16="http://schemas.microsoft.com/office/drawing/2014/main" id="{61379351-21E1-4BD9-850F-F5C6ED3769BB}"/>
              </a:ext>
            </a:extLst>
          </p:cNvPr>
          <p:cNvSpPr>
            <a:spLocks noGrp="1" noChangeArrowheads="1"/>
          </p:cNvSpPr>
          <p:nvPr>
            <p:ph idx="1"/>
          </p:nvPr>
        </p:nvSpPr>
        <p:spPr bwMode="auto">
          <a:xfrm>
            <a:off x="6624862" y="4145055"/>
            <a:ext cx="5114868" cy="157276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indent="0" fontAlgn="base">
              <a:spcAft>
                <a:spcPct val="0"/>
              </a:spcAft>
              <a:buNone/>
            </a:pPr>
            <a:r>
              <a:rPr lang="en-US" altLang="en-US" sz="3200" dirty="0">
                <a:solidFill>
                  <a:schemeClr val="bg1"/>
                </a:solidFill>
              </a:rPr>
              <a:t>The research paper content writing guide as within this exemplar should be followed. </a:t>
            </a:r>
          </a:p>
        </p:txBody>
      </p:sp>
      <p:pic>
        <p:nvPicPr>
          <p:cNvPr id="5" name="Picture 4" descr="Woman studying in library">
            <a:extLst>
              <a:ext uri="{FF2B5EF4-FFF2-40B4-BE49-F238E27FC236}">
                <a16:creationId xmlns:a16="http://schemas.microsoft.com/office/drawing/2014/main" id="{79C3F0A1-6763-992D-9EFD-BD73AF948643}"/>
              </a:ext>
            </a:extLst>
          </p:cNvPr>
          <p:cNvPicPr>
            <a:picLocks noChangeAspect="1"/>
          </p:cNvPicPr>
          <p:nvPr/>
        </p:nvPicPr>
        <p:blipFill rotWithShape="1">
          <a:blip r:embed="rId3">
            <a:extLst>
              <a:ext uri="{28A0092B-C50C-407E-A947-70E740481C1C}">
                <a14:useLocalDpi xmlns:a14="http://schemas.microsoft.com/office/drawing/2010/main" val="0"/>
              </a:ext>
            </a:extLst>
          </a:blip>
          <a:srcRect l="12763" r="5519" b="3"/>
          <a:stretch/>
        </p:blipFill>
        <p:spPr>
          <a:xfrm>
            <a:off x="160832" y="1210891"/>
            <a:ext cx="5245788" cy="4284820"/>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p:spPr>
      </p:pic>
    </p:spTree>
    <p:extLst>
      <p:ext uri="{BB962C8B-B14F-4D97-AF65-F5344CB8AC3E}">
        <p14:creationId xmlns:p14="http://schemas.microsoft.com/office/powerpoint/2010/main" val="2363930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17DA1-1BC5-46F0-8DFA-617490778052}"/>
              </a:ext>
            </a:extLst>
          </p:cNvPr>
          <p:cNvSpPr>
            <a:spLocks noGrp="1"/>
          </p:cNvSpPr>
          <p:nvPr>
            <p:ph type="title"/>
          </p:nvPr>
        </p:nvSpPr>
        <p:spPr>
          <a:xfrm>
            <a:off x="376172" y="139512"/>
            <a:ext cx="5324477" cy="1256115"/>
          </a:xfrm>
        </p:spPr>
        <p:txBody>
          <a:bodyPr anchor="b">
            <a:normAutofit/>
          </a:bodyPr>
          <a:lstStyle/>
          <a:p>
            <a:r>
              <a:rPr lang="en-GB" sz="3600" b="1" dirty="0">
                <a:solidFill>
                  <a:schemeClr val="bg1"/>
                </a:solidFill>
              </a:rPr>
              <a:t>Conference Presentation (15minutes)</a:t>
            </a:r>
          </a:p>
        </p:txBody>
      </p:sp>
      <p:sp>
        <p:nvSpPr>
          <p:cNvPr id="3" name="Content Placeholder 2">
            <a:extLst>
              <a:ext uri="{FF2B5EF4-FFF2-40B4-BE49-F238E27FC236}">
                <a16:creationId xmlns:a16="http://schemas.microsoft.com/office/drawing/2014/main" id="{780F772D-FFE0-4ADF-B445-83EF87BE37B4}"/>
              </a:ext>
            </a:extLst>
          </p:cNvPr>
          <p:cNvSpPr>
            <a:spLocks noGrp="1"/>
          </p:cNvSpPr>
          <p:nvPr>
            <p:ph idx="1"/>
          </p:nvPr>
        </p:nvSpPr>
        <p:spPr>
          <a:xfrm>
            <a:off x="110465" y="1816526"/>
            <a:ext cx="5934393" cy="4124669"/>
          </a:xfrm>
        </p:spPr>
        <p:txBody>
          <a:bodyPr anchor="t">
            <a:normAutofit fontScale="92500" lnSpcReduction="20000"/>
          </a:bodyPr>
          <a:lstStyle/>
          <a:p>
            <a:pPr marL="37465" indent="0">
              <a:spcAft>
                <a:spcPts val="1000"/>
              </a:spcAft>
              <a:buNone/>
            </a:pPr>
            <a:r>
              <a:rPr lang="en-GB" sz="2200" dirty="0">
                <a:solidFill>
                  <a:schemeClr val="bg1"/>
                </a:solidFill>
                <a:latin typeface="Arial" panose="020B0604020202020204" pitchFamily="34" charset="0"/>
                <a:ea typeface="Calibri" panose="020F0502020204030204" pitchFamily="34" charset="0"/>
              </a:rPr>
              <a:t>Introduction – outline the contemporary theme you are exploring and why it is of importance and relevance for the hotel and hospitality sector. (2 mins)</a:t>
            </a:r>
            <a:endParaRPr lang="en-GB" sz="2200" dirty="0">
              <a:solidFill>
                <a:schemeClr val="bg1"/>
              </a:solidFill>
              <a:latin typeface="Calibri" panose="020F0502020204030204" pitchFamily="34" charset="0"/>
              <a:ea typeface="Calibri" panose="020F0502020204030204" pitchFamily="34" charset="0"/>
            </a:endParaRPr>
          </a:p>
          <a:p>
            <a:pPr marL="37465" indent="0">
              <a:spcAft>
                <a:spcPts val="1000"/>
              </a:spcAft>
              <a:buNone/>
            </a:pPr>
            <a:r>
              <a:rPr lang="en-GB" sz="2200" dirty="0">
                <a:solidFill>
                  <a:schemeClr val="bg1"/>
                </a:solidFill>
                <a:latin typeface="Arial" panose="020B0604020202020204" pitchFamily="34" charset="0"/>
                <a:ea typeface="Calibri" panose="020F0502020204030204" pitchFamily="34" charset="0"/>
              </a:rPr>
              <a:t>Overview – Provide a brief overview of some key theory and key concepts that you will be applying in this paper. (3 mins)</a:t>
            </a:r>
            <a:endParaRPr lang="en-GB" sz="2200" dirty="0">
              <a:solidFill>
                <a:schemeClr val="bg1"/>
              </a:solidFill>
              <a:latin typeface="Calibri" panose="020F0502020204030204" pitchFamily="34" charset="0"/>
              <a:ea typeface="Calibri" panose="020F0502020204030204" pitchFamily="34" charset="0"/>
            </a:endParaRPr>
          </a:p>
          <a:p>
            <a:pPr marL="37465" indent="0">
              <a:spcAft>
                <a:spcPts val="1000"/>
              </a:spcAft>
              <a:buNone/>
            </a:pPr>
            <a:r>
              <a:rPr lang="en-GB" sz="2200" dirty="0">
                <a:solidFill>
                  <a:schemeClr val="bg1"/>
                </a:solidFill>
                <a:latin typeface="Arial" panose="020B0604020202020204" pitchFamily="34" charset="0"/>
                <a:ea typeface="Calibri" panose="020F0502020204030204" pitchFamily="34" charset="0"/>
              </a:rPr>
              <a:t>Application to the hotel and hospitality sector – Select and introduce a specific area of the hotel industry to focus your study and examine the real impacts of your contemporary theme.. (8 mins)</a:t>
            </a:r>
            <a:endParaRPr lang="en-GB" sz="2200" dirty="0">
              <a:solidFill>
                <a:schemeClr val="bg1"/>
              </a:solidFill>
              <a:latin typeface="Calibri" panose="020F0502020204030204" pitchFamily="34" charset="0"/>
              <a:ea typeface="Calibri" panose="020F0502020204030204" pitchFamily="34" charset="0"/>
            </a:endParaRPr>
          </a:p>
          <a:p>
            <a:pPr marL="37465" indent="0">
              <a:spcAft>
                <a:spcPts val="1000"/>
              </a:spcAft>
              <a:buNone/>
            </a:pPr>
            <a:r>
              <a:rPr lang="en-GB" sz="2200" dirty="0">
                <a:solidFill>
                  <a:schemeClr val="bg1"/>
                </a:solidFill>
                <a:latin typeface="Arial" panose="020B0604020202020204" pitchFamily="34" charset="0"/>
                <a:ea typeface="Calibri" panose="020F0502020204030204" pitchFamily="34" charset="0"/>
              </a:rPr>
              <a:t>Evaluate future policy and management options for dealing with this issue. (2 mins)</a:t>
            </a:r>
            <a:endParaRPr lang="en-GB" sz="2200" dirty="0">
              <a:solidFill>
                <a:schemeClr val="bg1"/>
              </a:solidFill>
              <a:latin typeface="Calibri" panose="020F0502020204030204" pitchFamily="34" charset="0"/>
              <a:ea typeface="Calibri" panose="020F0502020204030204" pitchFamily="34" charset="0"/>
            </a:endParaRPr>
          </a:p>
          <a:p>
            <a:pPr marL="0" indent="0">
              <a:spcAft>
                <a:spcPts val="1000"/>
              </a:spcAft>
              <a:buNone/>
            </a:pPr>
            <a:endParaRPr lang="en-GB" sz="900" dirty="0">
              <a:latin typeface="Calibri" panose="020F0502020204030204" pitchFamily="34" charset="0"/>
              <a:ea typeface="Calibri" panose="020F0502020204030204" pitchFamily="34" charset="0"/>
            </a:endParaRPr>
          </a:p>
        </p:txBody>
      </p:sp>
      <p:pic>
        <p:nvPicPr>
          <p:cNvPr id="12" name="Picture 11" descr="Glasses on top of a book">
            <a:extLst>
              <a:ext uri="{FF2B5EF4-FFF2-40B4-BE49-F238E27FC236}">
                <a16:creationId xmlns:a16="http://schemas.microsoft.com/office/drawing/2014/main" id="{C00A3887-8952-E590-BFCE-CD48CDAC5368}"/>
              </a:ext>
            </a:extLst>
          </p:cNvPr>
          <p:cNvPicPr>
            <a:picLocks noChangeAspect="1"/>
          </p:cNvPicPr>
          <p:nvPr/>
        </p:nvPicPr>
        <p:blipFill rotWithShape="1">
          <a:blip r:embed="rId3"/>
          <a:srcRect l="7602" r="32242" b="-1"/>
          <a:stretch/>
        </p:blipFill>
        <p:spPr>
          <a:xfrm>
            <a:off x="6972300" y="1"/>
            <a:ext cx="5219700" cy="5748547"/>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Tree>
    <p:extLst>
      <p:ext uri="{BB962C8B-B14F-4D97-AF65-F5344CB8AC3E}">
        <p14:creationId xmlns:p14="http://schemas.microsoft.com/office/powerpoint/2010/main" val="2547940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4E119-E5F3-D827-B32A-1A8C4E648BD3}"/>
              </a:ext>
            </a:extLst>
          </p:cNvPr>
          <p:cNvSpPr>
            <a:spLocks noGrp="1"/>
          </p:cNvSpPr>
          <p:nvPr>
            <p:ph type="title"/>
          </p:nvPr>
        </p:nvSpPr>
        <p:spPr>
          <a:xfrm>
            <a:off x="742950" y="2232025"/>
            <a:ext cx="10515600" cy="1325563"/>
          </a:xfrm>
        </p:spPr>
        <p:txBody>
          <a:bodyPr>
            <a:normAutofit/>
          </a:bodyPr>
          <a:lstStyle/>
          <a:p>
            <a:r>
              <a:rPr lang="en-GB" sz="6600" b="1" dirty="0">
                <a:solidFill>
                  <a:schemeClr val="bg1"/>
                </a:solidFill>
              </a:rPr>
              <a:t>Time for a break</a:t>
            </a:r>
          </a:p>
        </p:txBody>
      </p:sp>
      <p:sp>
        <p:nvSpPr>
          <p:cNvPr id="3" name="Content Placeholder 2">
            <a:extLst>
              <a:ext uri="{FF2B5EF4-FFF2-40B4-BE49-F238E27FC236}">
                <a16:creationId xmlns:a16="http://schemas.microsoft.com/office/drawing/2014/main" id="{F2BC0964-30A9-F815-EA40-BDE5307DDF81}"/>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1108915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0E9E5C-1407-49E4-A2CA-41969C68F89E}"/>
              </a:ext>
            </a:extLst>
          </p:cNvPr>
          <p:cNvSpPr>
            <a:spLocks noGrp="1"/>
          </p:cNvSpPr>
          <p:nvPr>
            <p:ph type="title" idx="4294967295"/>
          </p:nvPr>
        </p:nvSpPr>
        <p:spPr>
          <a:xfrm>
            <a:off x="1028700" y="1967266"/>
            <a:ext cx="2628900" cy="2547257"/>
          </a:xfrm>
          <a:prstGeom prst="rect">
            <a:avLst/>
          </a:prstGeom>
          <a:noFill/>
        </p:spPr>
        <p:txBody>
          <a:bodyPr vert="horz" lIns="91440" tIns="45720" rIns="91440" bIns="45720" rtlCol="0" anchor="ctr">
            <a:normAutofit/>
          </a:bodyPr>
          <a:lstStyle/>
          <a:p>
            <a:pPr algn="ctr"/>
            <a:r>
              <a:rPr lang="en-US" sz="3300" kern="1200">
                <a:solidFill>
                  <a:srgbClr val="FFFFFF"/>
                </a:solidFill>
                <a:latin typeface="+mj-lt"/>
                <a:ea typeface="+mj-ea"/>
                <a:cs typeface="+mj-cs"/>
              </a:rPr>
              <a:t>What does Contemporary mean to you?</a:t>
            </a:r>
          </a:p>
        </p:txBody>
      </p:sp>
      <p:pic>
        <p:nvPicPr>
          <p:cNvPr id="5" name="Content Placeholder 4">
            <a:extLst>
              <a:ext uri="{FF2B5EF4-FFF2-40B4-BE49-F238E27FC236}">
                <a16:creationId xmlns:a16="http://schemas.microsoft.com/office/drawing/2014/main" id="{FFC6630A-6486-4DCF-99CC-54341A765E3A}"/>
              </a:ext>
            </a:extLst>
          </p:cNvPr>
          <p:cNvPicPr>
            <a:picLocks noGrp="1" noChangeAspect="1"/>
          </p:cNvPicPr>
          <p:nvPr>
            <p:ph idx="4294967295"/>
          </p:nvPr>
        </p:nvPicPr>
        <p:blipFill rotWithShape="1">
          <a:blip r:embed="rId3"/>
          <a:srcRect b="8673"/>
          <a:stretch/>
        </p:blipFill>
        <p:spPr>
          <a:xfrm>
            <a:off x="4777316" y="1152052"/>
            <a:ext cx="6780700" cy="4551566"/>
          </a:xfrm>
          <a:prstGeom prst="rect">
            <a:avLst/>
          </a:prstGeom>
        </p:spPr>
      </p:pic>
    </p:spTree>
    <p:extLst>
      <p:ext uri="{BB962C8B-B14F-4D97-AF65-F5344CB8AC3E}">
        <p14:creationId xmlns:p14="http://schemas.microsoft.com/office/powerpoint/2010/main" val="38074981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5D367-2F8E-49FA-97C6-456FFE27DCDA}"/>
              </a:ext>
            </a:extLst>
          </p:cNvPr>
          <p:cNvSpPr>
            <a:spLocks noGrp="1"/>
          </p:cNvSpPr>
          <p:nvPr>
            <p:ph type="title"/>
          </p:nvPr>
        </p:nvSpPr>
        <p:spPr>
          <a:xfrm>
            <a:off x="6977844" y="358140"/>
            <a:ext cx="4589493" cy="1578308"/>
          </a:xfrm>
        </p:spPr>
        <p:txBody>
          <a:bodyPr vert="horz" lIns="91440" tIns="45720" rIns="91440" bIns="45720" rtlCol="0" anchor="ctr">
            <a:normAutofit/>
          </a:bodyPr>
          <a:lstStyle/>
          <a:p>
            <a:r>
              <a:rPr lang="en-US" b="1" dirty="0">
                <a:solidFill>
                  <a:schemeClr val="tx1"/>
                </a:solidFill>
                <a:latin typeface="+mj-lt"/>
                <a:cs typeface="+mj-cs"/>
              </a:rPr>
              <a:t>Reading together – In the Moodle Introduction section and the file academic articles you will find an article entitled…</a:t>
            </a:r>
          </a:p>
        </p:txBody>
      </p:sp>
      <p:sp>
        <p:nvSpPr>
          <p:cNvPr id="3" name="Content Placeholder 2">
            <a:extLst>
              <a:ext uri="{FF2B5EF4-FFF2-40B4-BE49-F238E27FC236}">
                <a16:creationId xmlns:a16="http://schemas.microsoft.com/office/drawing/2014/main" id="{CC94D43D-5616-453E-9422-DB27038707D1}"/>
              </a:ext>
            </a:extLst>
          </p:cNvPr>
          <p:cNvSpPr>
            <a:spLocks noGrp="1"/>
          </p:cNvSpPr>
          <p:nvPr>
            <p:ph idx="4294967295"/>
          </p:nvPr>
        </p:nvSpPr>
        <p:spPr>
          <a:xfrm>
            <a:off x="6896100" y="2394462"/>
            <a:ext cx="4591050" cy="3332162"/>
          </a:xfrm>
          <a:prstGeom prst="rect">
            <a:avLst/>
          </a:prstGeom>
        </p:spPr>
        <p:txBody>
          <a:bodyPr vert="horz" lIns="91440" tIns="45720" rIns="91440" bIns="45720" rtlCol="0">
            <a:normAutofit/>
          </a:bodyPr>
          <a:lstStyle/>
          <a:p>
            <a:pPr marL="0"/>
            <a:r>
              <a:rPr lang="en-US" sz="1700" b="1" i="1" dirty="0"/>
              <a:t>Danni Zheng, </a:t>
            </a:r>
            <a:r>
              <a:rPr lang="en-US" sz="1700" b="1" i="1" dirty="0" err="1"/>
              <a:t>Qiuju</a:t>
            </a:r>
            <a:r>
              <a:rPr lang="en-US" sz="1700" b="1" i="1" dirty="0"/>
              <a:t> Luo, Brent W. Ritchie (2021) Afraid to travel after COVID-19? Self-protection, coping and resilience against pandemic ‘travel fear’</a:t>
            </a:r>
            <a:endParaRPr lang="en-US" sz="1700" i="1" dirty="0"/>
          </a:p>
          <a:p>
            <a:pPr marL="0"/>
            <a:endParaRPr lang="en-US" sz="1700" dirty="0"/>
          </a:p>
          <a:p>
            <a:pPr marL="0"/>
            <a:r>
              <a:rPr lang="en-US" sz="1700" dirty="0"/>
              <a:t>Please take 15 minutes to </a:t>
            </a:r>
            <a:r>
              <a:rPr lang="en-US" sz="1700" u="sng" dirty="0"/>
              <a:t>read the Introduction</a:t>
            </a:r>
            <a:r>
              <a:rPr lang="en-US" sz="1700" dirty="0"/>
              <a:t>, and whatever else you are able.</a:t>
            </a:r>
          </a:p>
          <a:p>
            <a:pPr marL="0"/>
            <a:r>
              <a:rPr lang="en-US" sz="1700" dirty="0"/>
              <a:t>Make some notes and be ready to discuss what you think that article is telling us, about the World right now?</a:t>
            </a:r>
          </a:p>
        </p:txBody>
      </p:sp>
      <p:pic>
        <p:nvPicPr>
          <p:cNvPr id="5" name="Picture 4">
            <a:extLst>
              <a:ext uri="{FF2B5EF4-FFF2-40B4-BE49-F238E27FC236}">
                <a16:creationId xmlns:a16="http://schemas.microsoft.com/office/drawing/2014/main" id="{668F8C88-39C1-8109-5938-A3A876406F76}"/>
              </a:ext>
            </a:extLst>
          </p:cNvPr>
          <p:cNvPicPr>
            <a:picLocks noChangeAspect="1"/>
          </p:cNvPicPr>
          <p:nvPr/>
        </p:nvPicPr>
        <p:blipFill rotWithShape="1">
          <a:blip r:embed="rId3"/>
          <a:srcRect r="369"/>
          <a:stretch/>
        </p:blipFill>
        <p:spPr>
          <a:xfrm>
            <a:off x="1" y="10"/>
            <a:ext cx="5705474" cy="5726614"/>
          </a:xfrm>
          <a:custGeom>
            <a:avLst/>
            <a:gdLst/>
            <a:ahLst/>
            <a:cxnLst/>
            <a:rect l="l" t="t" r="r" b="b"/>
            <a:pathLst>
              <a:path w="6832674" h="6858000">
                <a:moveTo>
                  <a:pt x="0" y="0"/>
                </a:moveTo>
                <a:lnTo>
                  <a:pt x="6832674" y="0"/>
                </a:lnTo>
                <a:lnTo>
                  <a:pt x="6749707" y="183520"/>
                </a:lnTo>
                <a:cubicBezTo>
                  <a:pt x="6327787" y="1181050"/>
                  <a:pt x="6094475" y="2277779"/>
                  <a:pt x="6094475" y="3429000"/>
                </a:cubicBezTo>
                <a:cubicBezTo>
                  <a:pt x="6094475" y="4580222"/>
                  <a:pt x="6327787" y="5676950"/>
                  <a:pt x="6749707" y="6674481"/>
                </a:cubicBezTo>
                <a:lnTo>
                  <a:pt x="6832674" y="6858000"/>
                </a:lnTo>
                <a:lnTo>
                  <a:pt x="0" y="6858000"/>
                </a:lnTo>
                <a:close/>
              </a:path>
            </a:pathLst>
          </a:custGeom>
        </p:spPr>
      </p:pic>
    </p:spTree>
    <p:extLst>
      <p:ext uri="{BB962C8B-B14F-4D97-AF65-F5344CB8AC3E}">
        <p14:creationId xmlns:p14="http://schemas.microsoft.com/office/powerpoint/2010/main" val="17282134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1F855-5261-5A98-246A-96BFA3381762}"/>
              </a:ext>
            </a:extLst>
          </p:cNvPr>
          <p:cNvSpPr>
            <a:spLocks noGrp="1"/>
          </p:cNvSpPr>
          <p:nvPr>
            <p:ph type="title"/>
          </p:nvPr>
        </p:nvSpPr>
        <p:spPr>
          <a:xfrm>
            <a:off x="272196" y="1309648"/>
            <a:ext cx="4138081" cy="2939577"/>
          </a:xfrm>
        </p:spPr>
        <p:txBody>
          <a:bodyPr vert="horz" lIns="91440" tIns="45720" rIns="91440" bIns="45720" rtlCol="0" anchor="b">
            <a:normAutofit/>
          </a:bodyPr>
          <a:lstStyle/>
          <a:p>
            <a:pPr algn="ctr"/>
            <a:r>
              <a:rPr lang="en-US" b="1" kern="1200" dirty="0">
                <a:solidFill>
                  <a:schemeClr val="tx1"/>
                </a:solidFill>
                <a:latin typeface="Source Sans Pro" panose="020B0503030403020204" pitchFamily="34" charset="0"/>
                <a:ea typeface="Source Sans Pro" panose="020B0503030403020204" pitchFamily="34" charset="0"/>
              </a:rPr>
              <a:t>What key issues are impacting the industry? </a:t>
            </a:r>
          </a:p>
        </p:txBody>
      </p:sp>
      <p:pic>
        <p:nvPicPr>
          <p:cNvPr id="12" name="Video 11" title="Pulsing cartoon puzzle brain">
            <a:hlinkClick r:id="" action="ppaction://media"/>
            <a:extLst>
              <a:ext uri="{FF2B5EF4-FFF2-40B4-BE49-F238E27FC236}">
                <a16:creationId xmlns:a16="http://schemas.microsoft.com/office/drawing/2014/main" id="{7D36B1F5-AF12-78CE-C4C7-A8B9CA866981}"/>
              </a:ext>
            </a:extLst>
          </p:cNvPr>
          <p:cNvPicPr>
            <a:picLocks noChangeAspect="1"/>
          </p:cNvPicPr>
          <p:nvPr>
            <a:videoFile r:link="rId2"/>
            <p:extLst>
              <p:ext uri="{DAA4B4D4-6D71-4841-9C94-3DE7FCFB9230}">
                <p14:media xmlns:p14="http://schemas.microsoft.com/office/powerpoint/2010/main" r:embed="rId1"/>
              </p:ext>
            </p:extLst>
          </p:nvPr>
        </p:nvPicPr>
        <p:blipFill>
          <a:blip r:embed="rId13"/>
          <a:stretch>
            <a:fillRect/>
          </a:stretch>
        </p:blipFill>
        <p:spPr>
          <a:xfrm>
            <a:off x="4935464" y="452253"/>
            <a:ext cx="2272972" cy="1278546"/>
          </a:xfrm>
          <a:prstGeom prst="rect">
            <a:avLst/>
          </a:prstGeom>
          <a:ln>
            <a:noFill/>
          </a:ln>
          <a:effectLst>
            <a:softEdge rad="112500"/>
          </a:effectLst>
        </p:spPr>
      </p:pic>
      <p:pic>
        <p:nvPicPr>
          <p:cNvPr id="14" name="Video 13" title="Four Lit Lightbulbs">
            <a:hlinkClick r:id="" action="ppaction://media"/>
            <a:extLst>
              <a:ext uri="{FF2B5EF4-FFF2-40B4-BE49-F238E27FC236}">
                <a16:creationId xmlns:a16="http://schemas.microsoft.com/office/drawing/2014/main" id="{06D22B2C-CCB8-6C00-43E2-2995FFA94F07}"/>
              </a:ext>
            </a:extLst>
          </p:cNvPr>
          <p:cNvPicPr>
            <a:picLocks noChangeAspect="1"/>
          </p:cNvPicPr>
          <p:nvPr>
            <a:videoFile r:link="rId4"/>
            <p:extLst>
              <p:ext uri="{DAA4B4D4-6D71-4841-9C94-3DE7FCFB9230}">
                <p14:media xmlns:p14="http://schemas.microsoft.com/office/powerpoint/2010/main" r:embed="rId3"/>
              </p:ext>
            </p:extLst>
          </p:nvPr>
        </p:nvPicPr>
        <p:blipFill>
          <a:blip r:embed="rId14"/>
          <a:stretch>
            <a:fillRect/>
          </a:stretch>
        </p:blipFill>
        <p:spPr>
          <a:xfrm>
            <a:off x="4975360" y="2779437"/>
            <a:ext cx="2189462" cy="12315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Video 5" title="Windmills on a mountain">
            <a:hlinkClick r:id="" action="ppaction://media"/>
            <a:extLst>
              <a:ext uri="{FF2B5EF4-FFF2-40B4-BE49-F238E27FC236}">
                <a16:creationId xmlns:a16="http://schemas.microsoft.com/office/drawing/2014/main" id="{E55E6AE5-327A-3FA3-ED88-674FCF5A9617}"/>
              </a:ext>
            </a:extLst>
          </p:cNvPr>
          <p:cNvPicPr>
            <a:picLocks noChangeAspect="1"/>
          </p:cNvPicPr>
          <p:nvPr>
            <a:videoFile r:link="rId6"/>
            <p:extLst>
              <p:ext uri="{DAA4B4D4-6D71-4841-9C94-3DE7FCFB9230}">
                <p14:media xmlns:p14="http://schemas.microsoft.com/office/powerpoint/2010/main" r:embed="rId5"/>
              </p:ext>
            </p:extLst>
          </p:nvPr>
        </p:nvPicPr>
        <p:blipFill>
          <a:blip r:embed="rId15"/>
          <a:stretch>
            <a:fillRect/>
          </a:stretch>
        </p:blipFill>
        <p:spPr>
          <a:xfrm>
            <a:off x="7691775" y="346895"/>
            <a:ext cx="4389145" cy="246889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8" name="Video 7" title="Animated unity logo">
            <a:hlinkClick r:id="" action="ppaction://media"/>
            <a:extLst>
              <a:ext uri="{FF2B5EF4-FFF2-40B4-BE49-F238E27FC236}">
                <a16:creationId xmlns:a16="http://schemas.microsoft.com/office/drawing/2014/main" id="{8BBD7C2B-C2C6-ED58-12A4-663DC5897B67}"/>
              </a:ext>
            </a:extLst>
          </p:cNvPr>
          <p:cNvPicPr>
            <a:picLocks noChangeAspect="1"/>
          </p:cNvPicPr>
          <p:nvPr>
            <a:videoFile r:link="rId8"/>
            <p:extLst>
              <p:ext uri="{DAA4B4D4-6D71-4841-9C94-3DE7FCFB9230}">
                <p14:media xmlns:p14="http://schemas.microsoft.com/office/powerpoint/2010/main" r:embed="rId7"/>
              </p:ext>
            </p:extLst>
          </p:nvPr>
        </p:nvPicPr>
        <p:blipFill>
          <a:blip r:embed="rId16"/>
          <a:stretch>
            <a:fillRect/>
          </a:stretch>
        </p:blipFill>
        <p:spPr>
          <a:xfrm>
            <a:off x="4935464" y="4572223"/>
            <a:ext cx="2434085" cy="1369172"/>
          </a:xfrm>
          <a:prstGeom prst="rect">
            <a:avLst/>
          </a:prstGeom>
          <a:ln>
            <a:noFill/>
          </a:ln>
          <a:effectLst>
            <a:outerShdw blurRad="190500" algn="tl" rotWithShape="0">
              <a:srgbClr val="000000">
                <a:alpha val="70000"/>
              </a:srgbClr>
            </a:outerShdw>
          </a:effectLst>
        </p:spPr>
      </p:pic>
      <p:pic>
        <p:nvPicPr>
          <p:cNvPr id="10" name="Video 9" title="Skyscraper building lights">
            <a:hlinkClick r:id="" action="ppaction://media"/>
            <a:extLst>
              <a:ext uri="{FF2B5EF4-FFF2-40B4-BE49-F238E27FC236}">
                <a16:creationId xmlns:a16="http://schemas.microsoft.com/office/drawing/2014/main" id="{EBE36965-9BAB-BD3E-1D1F-A3BC1A4ABF89}"/>
              </a:ext>
            </a:extLst>
          </p:cNvPr>
          <p:cNvPicPr>
            <a:picLocks noChangeAspect="1"/>
          </p:cNvPicPr>
          <p:nvPr>
            <a:videoFile r:link="rId10"/>
            <p:extLst>
              <p:ext uri="{DAA4B4D4-6D71-4841-9C94-3DE7FCFB9230}">
                <p14:media xmlns:p14="http://schemas.microsoft.com/office/powerpoint/2010/main" r:embed="rId9"/>
              </p:ext>
            </p:extLst>
          </p:nvPr>
        </p:nvPicPr>
        <p:blipFill>
          <a:blip r:embed="rId17"/>
          <a:stretch>
            <a:fillRect/>
          </a:stretch>
        </p:blipFill>
        <p:spPr>
          <a:xfrm>
            <a:off x="7774013" y="3509963"/>
            <a:ext cx="4224667" cy="237637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839228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0" fill="hold"/>
                                        <p:tgtEl>
                                          <p:spTgt spid="14"/>
                                        </p:tgtEl>
                                      </p:cBhvr>
                                    </p:cmd>
                                  </p:childTnLst>
                                </p:cTn>
                              </p:par>
                              <p:par>
                                <p:cTn id="7" presetID="1" presetClass="mediacall" presetSubtype="0" fill="hold" nodeType="withEffect">
                                  <p:stCondLst>
                                    <p:cond delay="0"/>
                                  </p:stCondLst>
                                  <p:childTnLst>
                                    <p:cmd type="call" cmd="playFrom(0.0)">
                                      <p:cBhvr>
                                        <p:cTn id="8" dur="7061" fill="hold"/>
                                        <p:tgtEl>
                                          <p:spTgt spid="12"/>
                                        </p:tgtEl>
                                      </p:cBhvr>
                                    </p:cmd>
                                  </p:childTnLst>
                                </p:cTn>
                              </p:par>
                              <p:par>
                                <p:cTn id="9" presetID="1" presetClass="mediacall" presetSubtype="0" fill="hold" nodeType="withEffect">
                                  <p:stCondLst>
                                    <p:cond delay="0"/>
                                  </p:stCondLst>
                                  <p:childTnLst>
                                    <p:cmd type="call" cmd="playFrom(0.0)">
                                      <p:cBhvr>
                                        <p:cTn id="10" dur="9968" fill="hold"/>
                                        <p:tgtEl>
                                          <p:spTgt spid="10"/>
                                        </p:tgtEl>
                                      </p:cBhvr>
                                    </p:cmd>
                                  </p:childTnLst>
                                </p:cTn>
                              </p:par>
                              <p:par>
                                <p:cTn id="11" presetID="1" presetClass="mediacall" presetSubtype="0" fill="hold" nodeType="withEffect">
                                  <p:stCondLst>
                                    <p:cond delay="0"/>
                                  </p:stCondLst>
                                  <p:childTnLst>
                                    <p:cmd type="call" cmd="playFrom(0.0)">
                                      <p:cBhvr>
                                        <p:cTn id="12" dur="9843" fill="hold"/>
                                        <p:tgtEl>
                                          <p:spTgt spid="8"/>
                                        </p:tgtEl>
                                      </p:cBhvr>
                                    </p:cmd>
                                  </p:childTnLst>
                                </p:cTn>
                              </p:par>
                              <p:par>
                                <p:cTn id="13" presetID="1" presetClass="mediacall" presetSubtype="0" fill="hold" nodeType="withEffect">
                                  <p:stCondLst>
                                    <p:cond delay="0"/>
                                  </p:stCondLst>
                                  <p:childTnLst>
                                    <p:cmd type="call" cmd="playFrom(0.0)">
                                      <p:cBhvr>
                                        <p:cTn id="14" dur="997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5" repeatCount="indefinite" fill="hold" display="0">
                  <p:stCondLst>
                    <p:cond delay="indefinite"/>
                  </p:stCondLst>
                </p:cTn>
                <p:tgtEl>
                  <p:spTgt spid="6"/>
                </p:tgtEl>
              </p:cMediaNode>
            </p:video>
            <p:seq concurrent="1" nextAc="seek">
              <p:cTn id="16" restart="whenNotActive" fill="hold" evtFilter="cancelBubble" nodeType="interactiveSeq">
                <p:stCondLst>
                  <p:cond evt="onClick" delay="0">
                    <p:tgtEl>
                      <p:spTgt spid="6"/>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6"/>
                                        </p:tgtEl>
                                      </p:cBhvr>
                                    </p:cmd>
                                  </p:childTnLst>
                                </p:cTn>
                              </p:par>
                            </p:childTnLst>
                          </p:cTn>
                        </p:par>
                      </p:childTnLst>
                    </p:cTn>
                  </p:par>
                </p:childTnLst>
              </p:cTn>
              <p:nextCondLst>
                <p:cond evt="onClick" delay="0">
                  <p:tgtEl>
                    <p:spTgt spid="6"/>
                  </p:tgtEl>
                </p:cond>
              </p:nextCondLst>
            </p:seq>
            <p:video>
              <p:cMediaNode vol="80000" mute="1">
                <p:cTn id="21" repeatCount="indefinite" fill="hold" display="0">
                  <p:stCondLst>
                    <p:cond delay="indefinite"/>
                  </p:stCondLst>
                </p:cTn>
                <p:tgtEl>
                  <p:spTgt spid="8"/>
                </p:tgtEl>
              </p:cMediaNode>
            </p:video>
            <p:seq concurrent="1" nextAc="seek">
              <p:cTn id="22" restart="whenNotActive" fill="hold" evtFilter="cancelBubble" nodeType="interactiveSeq">
                <p:stCondLst>
                  <p:cond evt="onClick" delay="0">
                    <p:tgtEl>
                      <p:spTgt spid="8"/>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8"/>
                                        </p:tgtEl>
                                      </p:cBhvr>
                                    </p:cmd>
                                  </p:childTnLst>
                                </p:cTn>
                              </p:par>
                            </p:childTnLst>
                          </p:cTn>
                        </p:par>
                      </p:childTnLst>
                    </p:cTn>
                  </p:par>
                </p:childTnLst>
              </p:cTn>
              <p:nextCondLst>
                <p:cond evt="onClick" delay="0">
                  <p:tgtEl>
                    <p:spTgt spid="8"/>
                  </p:tgtEl>
                </p:cond>
              </p:nextCondLst>
            </p:seq>
            <p:video>
              <p:cMediaNode vol="80000" mute="1">
                <p:cTn id="27" repeatCount="indefinite" fill="hold" display="0">
                  <p:stCondLst>
                    <p:cond delay="indefinite"/>
                  </p:stCondLst>
                </p:cTn>
                <p:tgtEl>
                  <p:spTgt spid="10"/>
                </p:tgtEl>
              </p:cMediaNode>
            </p:video>
            <p:seq concurrent="1" nextAc="seek">
              <p:cTn id="28" restart="whenNotActive" fill="hold" evtFilter="cancelBubble" nodeType="interactiveSeq">
                <p:stCondLst>
                  <p:cond evt="onClick" delay="0">
                    <p:tgtEl>
                      <p:spTgt spid="10"/>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10"/>
                                        </p:tgtEl>
                                      </p:cBhvr>
                                    </p:cmd>
                                  </p:childTnLst>
                                </p:cTn>
                              </p:par>
                            </p:childTnLst>
                          </p:cTn>
                        </p:par>
                      </p:childTnLst>
                    </p:cTn>
                  </p:par>
                </p:childTnLst>
              </p:cTn>
              <p:nextCondLst>
                <p:cond evt="onClick" delay="0">
                  <p:tgtEl>
                    <p:spTgt spid="10"/>
                  </p:tgtEl>
                </p:cond>
              </p:nextCondLst>
            </p:seq>
            <p:video>
              <p:cMediaNode vol="80000" mute="1">
                <p:cTn id="33" repeatCount="indefinite" fill="hold" display="0">
                  <p:stCondLst>
                    <p:cond delay="indefinite"/>
                  </p:stCondLst>
                </p:cTn>
                <p:tgtEl>
                  <p:spTgt spid="12"/>
                </p:tgtEl>
              </p:cMediaNode>
            </p:video>
            <p:seq concurrent="1" nextAc="seek">
              <p:cTn id="34" restart="whenNotActive" fill="hold" evtFilter="cancelBubble" nodeType="interactiveSeq">
                <p:stCondLst>
                  <p:cond evt="onClick" delay="0">
                    <p:tgtEl>
                      <p:spTgt spid="12"/>
                    </p:tgtEl>
                  </p:cond>
                </p:stCondLst>
                <p:endSync evt="end" delay="0">
                  <p:rtn val="all"/>
                </p:endSync>
                <p:childTnLst>
                  <p:par>
                    <p:cTn id="35" fill="hold">
                      <p:stCondLst>
                        <p:cond delay="0"/>
                      </p:stCondLst>
                      <p:childTnLst>
                        <p:par>
                          <p:cTn id="36" fill="hold">
                            <p:stCondLst>
                              <p:cond delay="0"/>
                            </p:stCondLst>
                            <p:childTnLst>
                              <p:par>
                                <p:cTn id="37" presetID="2" presetClass="mediacall" presetSubtype="0" fill="hold" nodeType="clickEffect">
                                  <p:stCondLst>
                                    <p:cond delay="0"/>
                                  </p:stCondLst>
                                  <p:childTnLst>
                                    <p:cmd type="call" cmd="togglePause">
                                      <p:cBhvr>
                                        <p:cTn id="38" dur="1" fill="hold"/>
                                        <p:tgtEl>
                                          <p:spTgt spid="12"/>
                                        </p:tgtEl>
                                      </p:cBhvr>
                                    </p:cmd>
                                  </p:childTnLst>
                                </p:cTn>
                              </p:par>
                            </p:childTnLst>
                          </p:cTn>
                        </p:par>
                      </p:childTnLst>
                    </p:cTn>
                  </p:par>
                </p:childTnLst>
              </p:cTn>
              <p:nextCondLst>
                <p:cond evt="onClick" delay="0">
                  <p:tgtEl>
                    <p:spTgt spid="12"/>
                  </p:tgtEl>
                </p:cond>
              </p:nextCondLst>
            </p:seq>
            <p:video>
              <p:cMediaNode vol="80000" mute="1">
                <p:cTn id="39" repeatCount="indefinite" fill="hold" display="0">
                  <p:stCondLst>
                    <p:cond delay="indefinite"/>
                  </p:stCondLst>
                </p:cTn>
                <p:tgtEl>
                  <p:spTgt spid="14"/>
                </p:tgtEl>
              </p:cMediaNode>
            </p:video>
            <p:seq concurrent="1" nextAc="seek">
              <p:cTn id="40" restart="whenNotActive" fill="hold" evtFilter="cancelBubble" nodeType="interactiveSeq">
                <p:stCondLst>
                  <p:cond evt="onClick" delay="0">
                    <p:tgtEl>
                      <p:spTgt spid="14"/>
                    </p:tgtEl>
                  </p:cond>
                </p:stCondLst>
                <p:endSync evt="end" delay="0">
                  <p:rtn val="all"/>
                </p:endSync>
                <p:childTnLst>
                  <p:par>
                    <p:cTn id="41" fill="hold">
                      <p:stCondLst>
                        <p:cond delay="0"/>
                      </p:stCondLst>
                      <p:childTnLst>
                        <p:par>
                          <p:cTn id="42" fill="hold">
                            <p:stCondLst>
                              <p:cond delay="0"/>
                            </p:stCondLst>
                            <p:childTnLst>
                              <p:par>
                                <p:cTn id="43" presetID="2" presetClass="mediacall" presetSubtype="0" fill="hold" nodeType="clickEffect">
                                  <p:stCondLst>
                                    <p:cond delay="0"/>
                                  </p:stCondLst>
                                  <p:childTnLst>
                                    <p:cmd type="call" cmd="togglePause">
                                      <p:cBhvr>
                                        <p:cTn id="44"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BD0FC-118E-2E6D-1BD7-BEDC47E12FB7}"/>
              </a:ext>
            </a:extLst>
          </p:cNvPr>
          <p:cNvSpPr>
            <a:spLocks noGrp="1"/>
          </p:cNvSpPr>
          <p:nvPr>
            <p:ph type="title"/>
          </p:nvPr>
        </p:nvSpPr>
        <p:spPr>
          <a:xfrm>
            <a:off x="2009776" y="0"/>
            <a:ext cx="4010025" cy="1325563"/>
          </a:xfrm>
        </p:spPr>
        <p:txBody>
          <a:bodyPr vert="horz" lIns="91440" tIns="45720" rIns="91440" bIns="45720" rtlCol="0" anchor="ctr">
            <a:normAutofit/>
          </a:bodyPr>
          <a:lstStyle/>
          <a:p>
            <a:r>
              <a:rPr lang="en-US" b="1" dirty="0"/>
              <a:t>Recap</a:t>
            </a:r>
          </a:p>
        </p:txBody>
      </p:sp>
      <p:pic>
        <p:nvPicPr>
          <p:cNvPr id="6" name="Picture 5" descr="Multicolored paint smeared on wall">
            <a:extLst>
              <a:ext uri="{FF2B5EF4-FFF2-40B4-BE49-F238E27FC236}">
                <a16:creationId xmlns:a16="http://schemas.microsoft.com/office/drawing/2014/main" id="{2EEE7D48-5DE6-0C4E-996D-8C392FFDAAA9}"/>
              </a:ext>
            </a:extLst>
          </p:cNvPr>
          <p:cNvPicPr>
            <a:picLocks noChangeAspect="1"/>
          </p:cNvPicPr>
          <p:nvPr/>
        </p:nvPicPr>
        <p:blipFill rotWithShape="1">
          <a:blip r:embed="rId3">
            <a:extLst>
              <a:ext uri="{28A0092B-C50C-407E-A947-70E740481C1C}">
                <a14:useLocalDpi xmlns:a14="http://schemas.microsoft.com/office/drawing/2010/main" val="0"/>
              </a:ext>
            </a:extLst>
          </a:blip>
          <a:srcRect l="8582" r="11931" b="-1"/>
          <a:stretch/>
        </p:blipFill>
        <p:spPr>
          <a:xfrm>
            <a:off x="476250" y="1325563"/>
            <a:ext cx="5181600" cy="4351338"/>
          </a:xfrm>
          <a:prstGeom prst="rect">
            <a:avLst/>
          </a:prstGeom>
          <a:noFill/>
        </p:spPr>
      </p:pic>
      <p:sp>
        <p:nvSpPr>
          <p:cNvPr id="3" name="Content Placeholder 2">
            <a:extLst>
              <a:ext uri="{FF2B5EF4-FFF2-40B4-BE49-F238E27FC236}">
                <a16:creationId xmlns:a16="http://schemas.microsoft.com/office/drawing/2014/main" id="{742E851B-96D9-281A-7181-15E00DBD02F4}"/>
              </a:ext>
            </a:extLst>
          </p:cNvPr>
          <p:cNvSpPr>
            <a:spLocks noGrp="1"/>
          </p:cNvSpPr>
          <p:nvPr>
            <p:ph sz="half" idx="2"/>
          </p:nvPr>
        </p:nvSpPr>
        <p:spPr>
          <a:xfrm>
            <a:off x="6172200" y="1253331"/>
            <a:ext cx="5181600" cy="4351338"/>
          </a:xfrm>
        </p:spPr>
        <p:txBody>
          <a:bodyPr vert="horz" lIns="91440" tIns="45720" rIns="91440" bIns="45720" rtlCol="0">
            <a:normAutofit/>
          </a:bodyPr>
          <a:lstStyle/>
          <a:p>
            <a:pPr marL="0"/>
            <a:r>
              <a:rPr lang="en-US" dirty="0"/>
              <a:t>Introductions- and getting to know each other</a:t>
            </a:r>
          </a:p>
          <a:p>
            <a:pPr marL="0"/>
            <a:endParaRPr lang="en-US" dirty="0"/>
          </a:p>
          <a:p>
            <a:pPr marL="0"/>
            <a:r>
              <a:rPr lang="en-US" dirty="0"/>
              <a:t>Assignment report and presentation review</a:t>
            </a:r>
          </a:p>
          <a:p>
            <a:pPr marL="0"/>
            <a:endParaRPr lang="en-US" dirty="0"/>
          </a:p>
          <a:p>
            <a:pPr marL="0"/>
            <a:r>
              <a:rPr lang="en-US" dirty="0"/>
              <a:t>For us to think about what contemporary means to each of us - in the World now. </a:t>
            </a:r>
          </a:p>
          <a:p>
            <a:endParaRPr lang="en-US" dirty="0"/>
          </a:p>
        </p:txBody>
      </p:sp>
    </p:spTree>
    <p:extLst>
      <p:ext uri="{BB962C8B-B14F-4D97-AF65-F5344CB8AC3E}">
        <p14:creationId xmlns:p14="http://schemas.microsoft.com/office/powerpoint/2010/main" val="17269278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1706398" y="-1153875"/>
            <a:ext cx="7886700" cy="2139553"/>
          </a:xfrm>
        </p:spPr>
        <p:txBody>
          <a:bodyPr/>
          <a:lstStyle/>
          <a:p>
            <a:r>
              <a:rPr lang="en-GB" sz="4800" dirty="0">
                <a:solidFill>
                  <a:schemeClr val="bg1"/>
                </a:solidFill>
              </a:rPr>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612446" y="1384640"/>
            <a:ext cx="5807404" cy="4088719"/>
          </a:xfrm>
        </p:spPr>
        <p:txBody>
          <a:bodyPr>
            <a:normAutofit lnSpcReduction="10000"/>
          </a:bodyPr>
          <a:lstStyle/>
          <a:p>
            <a:r>
              <a:rPr lang="en-GB" sz="3600" b="1" dirty="0">
                <a:solidFill>
                  <a:schemeClr val="bg1"/>
                </a:solidFill>
              </a:rPr>
              <a:t>Using frameworks to link to contemporary themes.</a:t>
            </a:r>
          </a:p>
          <a:p>
            <a:endParaRPr lang="en-GB" sz="3600" b="1" dirty="0">
              <a:solidFill>
                <a:schemeClr val="bg1"/>
              </a:solidFill>
            </a:endParaRPr>
          </a:p>
          <a:p>
            <a:r>
              <a:rPr lang="en-GB" sz="3600" b="1" dirty="0">
                <a:solidFill>
                  <a:schemeClr val="bg1"/>
                </a:solidFill>
              </a:rPr>
              <a:t>Begin to research contemporary themes in the industry: </a:t>
            </a:r>
          </a:p>
          <a:p>
            <a:r>
              <a:rPr lang="en-GB" sz="3600" dirty="0">
                <a:solidFill>
                  <a:schemeClr val="bg1"/>
                </a:solidFill>
              </a:rPr>
              <a:t>Consider news articles and online research </a:t>
            </a:r>
          </a:p>
          <a:p>
            <a:endParaRPr lang="en-GB" sz="3600" dirty="0">
              <a:solidFill>
                <a:schemeClr val="bg1"/>
              </a:solidFill>
            </a:endParaRP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26097934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972848" y="1334481"/>
            <a:ext cx="9590502" cy="3348156"/>
          </a:xfrm>
        </p:spPr>
        <p:txBody>
          <a:bodyPr/>
          <a:lstStyle/>
          <a:p>
            <a:r>
              <a:rPr lang="en-GB" sz="2400" b="1" dirty="0"/>
              <a:t>I look forward to seeing you next week.</a:t>
            </a:r>
            <a:br>
              <a:rPr lang="en-GB" sz="2400" b="1" dirty="0"/>
            </a:br>
            <a:br>
              <a:rPr lang="en-GB" sz="2400" b="1" dirty="0"/>
            </a:br>
            <a:r>
              <a:rPr lang="en-GB" sz="2400" b="1" dirty="0"/>
              <a:t>If you have any questions in the meantime, please send an email from your </a:t>
            </a:r>
            <a:r>
              <a:rPr lang="en-GB" sz="2400" b="1" i="1" u="sng" dirty="0"/>
              <a:t>student account</a:t>
            </a:r>
            <a:br>
              <a:rPr lang="en-GB" sz="2400" b="1" i="1" u="sng" dirty="0"/>
            </a:br>
            <a:br>
              <a:rPr lang="en-GB" sz="2400" b="1" i="1" u="sng" dirty="0"/>
            </a:br>
            <a:r>
              <a:rPr lang="en-GB" sz="2400" b="1" i="1" u="sng" dirty="0"/>
              <a:t>l.villard@uwtsd.ac.uk</a:t>
            </a:r>
            <a:endParaRPr lang="en-GB" sz="2400" u="sng"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3F99639-B193-4022-BE69-23FA00B831EA}" vid="{33ACB9AB-A5D0-46AF-B162-B0129356D5DB}"/>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Props1.xml><?xml version="1.0" encoding="utf-8"?>
<ds:datastoreItem xmlns:ds="http://schemas.openxmlformats.org/officeDocument/2006/customXml" ds:itemID="{43A733C8-F562-4261-B329-2365D6E464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EA96578-F261-47E4-A313-68CB36B4F360}">
  <ds:schemaRefs>
    <ds:schemaRef ds:uri="http://schemas.microsoft.com/sharepoint/v3/contenttype/forms"/>
  </ds:schemaRefs>
</ds:datastoreItem>
</file>

<file path=customXml/itemProps3.xml><?xml version="1.0" encoding="utf-8"?>
<ds:datastoreItem xmlns:ds="http://schemas.openxmlformats.org/officeDocument/2006/customXml" ds:itemID="{0032BBAC-3698-4F05-9D8E-6B64CA681E85}">
  <ds:schemaRefs>
    <ds:schemaRef ds:uri="http://schemas.microsoft.com/office/2006/documentManagement/types"/>
    <ds:schemaRef ds:uri="32cf4773-4f40-40c5-b712-949156571374"/>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74243a2f-f39c-4e43-9810-58f2f548e0d4"/>
    <ds:schemaRef ds:uri="http://www.w3.org/XML/1998/namespace"/>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1390</Words>
  <Application>Microsoft Office PowerPoint</Application>
  <PresentationFormat>Widescreen</PresentationFormat>
  <Paragraphs>103</Paragraphs>
  <Slides>16</Slides>
  <Notes>12</Notes>
  <HiddenSlides>0</HiddenSlides>
  <MMClips>5</MMClips>
  <ScaleCrop>false</ScaleCrop>
  <HeadingPairs>
    <vt:vector size="6" baseType="variant">
      <vt:variant>
        <vt:lpstr>Fonts Used</vt:lpstr>
      </vt:variant>
      <vt:variant>
        <vt:i4>5</vt:i4>
      </vt:variant>
      <vt:variant>
        <vt:lpstr>Theme</vt:lpstr>
      </vt:variant>
      <vt:variant>
        <vt:i4>8</vt:i4>
      </vt:variant>
      <vt:variant>
        <vt:lpstr>Slide Titles</vt:lpstr>
      </vt:variant>
      <vt:variant>
        <vt:i4>16</vt:i4>
      </vt:variant>
    </vt:vector>
  </HeadingPairs>
  <TitlesOfParts>
    <vt:vector size="29" baseType="lpstr">
      <vt:lpstr>Arial</vt:lpstr>
      <vt:lpstr>Calibri</vt:lpstr>
      <vt:lpstr>Calibri Light</vt:lpstr>
      <vt:lpstr>Source Sans Pro</vt:lpstr>
      <vt:lpstr>Times New Roman</vt:lpstr>
      <vt:lpstr>Title Slide 1</vt:lpstr>
      <vt:lpstr>Sub Title 1</vt:lpstr>
      <vt:lpstr>1_Text Break Info Slide 2</vt:lpstr>
      <vt:lpstr>1_Title Slide 1</vt:lpstr>
      <vt:lpstr>Text 1</vt:lpstr>
      <vt:lpstr>Theme1</vt:lpstr>
      <vt:lpstr>Theme4</vt:lpstr>
      <vt:lpstr>Theme3</vt:lpstr>
      <vt:lpstr> BA International Hotel Management   Module BMIH6001  Contemporary Themes  Week One Lola Villard-Coles BA (Hons) </vt:lpstr>
      <vt:lpstr>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Your camera must be always on during lectures please.  -Use the Teams university background to protect your privacy.  YOU must join via a laptop or PC/MAC –No attendance permitted on phones or tablets  You will be removed from the session and logged as absent if you fail to adhere to these criteria.   This and all sessions will be recorded so that you can watch it again </vt:lpstr>
      <vt:lpstr>PowerPoint Presentation</vt:lpstr>
      <vt:lpstr>Why is this important?</vt:lpstr>
      <vt:lpstr>Aims For Today</vt:lpstr>
      <vt:lpstr>Getting to Know Each other</vt:lpstr>
      <vt:lpstr>Your Assessments</vt:lpstr>
      <vt:lpstr>Research Paper: 2500 words </vt:lpstr>
      <vt:lpstr>Conference Presentation (15minutes)</vt:lpstr>
      <vt:lpstr>Time for a break</vt:lpstr>
      <vt:lpstr>What does Contemporary mean to you?</vt:lpstr>
      <vt:lpstr>Reading together – In the Moodle Introduction section and the file academic articles you will find an article entitled…</vt:lpstr>
      <vt:lpstr>What key issues are impacting the industry? </vt:lpstr>
      <vt:lpstr>Recap</vt:lpstr>
      <vt:lpstr>Next Week!</vt:lpstr>
      <vt:lpstr>I look forward to seeing you next week.  If you have any questions in the meantime, please send an email from your student account  l.villard@uwtsd.ac.uk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Lola Villard</cp:lastModifiedBy>
  <cp:revision>9</cp:revision>
  <dcterms:created xsi:type="dcterms:W3CDTF">2023-01-31T21:01:37Z</dcterms:created>
  <dcterms:modified xsi:type="dcterms:W3CDTF">2023-09-21T15:09:00Z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