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51" d="100"/>
          <a:sy n="51" d="100"/>
        </p:scale>
        <p:origin x="1256" y="26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8D0599-FFCC-ED15-56F4-6FE9F3C3D8DA}"/>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E01AA984-083F-6E50-D154-6A7E1362B31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8F28A1F9-180E-60B7-8785-D4F61414EBDE}"/>
              </a:ext>
            </a:extLst>
          </p:cNvPr>
          <p:cNvSpPr>
            <a:spLocks noGrp="1"/>
          </p:cNvSpPr>
          <p:nvPr>
            <p:ph type="dt" sz="half" idx="10"/>
          </p:nvPr>
        </p:nvSpPr>
        <p:spPr/>
        <p:txBody>
          <a:bodyPr/>
          <a:lstStyle/>
          <a:p>
            <a:fld id="{0D410009-BD17-4B24-AA71-9537FB789CAA}" type="datetimeFigureOut">
              <a:rPr lang="en-GB" smtClean="0"/>
              <a:t>24/03/2025</a:t>
            </a:fld>
            <a:endParaRPr lang="en-GB"/>
          </a:p>
        </p:txBody>
      </p:sp>
      <p:sp>
        <p:nvSpPr>
          <p:cNvPr id="5" name="Footer Placeholder 4">
            <a:extLst>
              <a:ext uri="{FF2B5EF4-FFF2-40B4-BE49-F238E27FC236}">
                <a16:creationId xmlns:a16="http://schemas.microsoft.com/office/drawing/2014/main" id="{60201033-50A7-43CB-3A22-A0A5E740C5B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2B3A65C-9B5C-FB83-38E7-04018072CE48}"/>
              </a:ext>
            </a:extLst>
          </p:cNvPr>
          <p:cNvSpPr>
            <a:spLocks noGrp="1"/>
          </p:cNvSpPr>
          <p:nvPr>
            <p:ph type="sldNum" sz="quarter" idx="12"/>
          </p:nvPr>
        </p:nvSpPr>
        <p:spPr/>
        <p:txBody>
          <a:bodyPr/>
          <a:lstStyle/>
          <a:p>
            <a:fld id="{B2A785BB-529E-4F28-A21C-A9116839352A}" type="slidenum">
              <a:rPr lang="en-GB" smtClean="0"/>
              <a:t>‹#›</a:t>
            </a:fld>
            <a:endParaRPr lang="en-GB"/>
          </a:p>
        </p:txBody>
      </p:sp>
    </p:spTree>
    <p:extLst>
      <p:ext uri="{BB962C8B-B14F-4D97-AF65-F5344CB8AC3E}">
        <p14:creationId xmlns:p14="http://schemas.microsoft.com/office/powerpoint/2010/main" val="24677610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BACA39-D353-1E3F-3EB2-8C8C8DF34E56}"/>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C8BDA3E1-BA4B-D0D0-EB27-D73AA6FFFACC}"/>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B2043966-AD9F-0AF1-7DB1-0FA9C0719D46}"/>
              </a:ext>
            </a:extLst>
          </p:cNvPr>
          <p:cNvSpPr>
            <a:spLocks noGrp="1"/>
          </p:cNvSpPr>
          <p:nvPr>
            <p:ph type="dt" sz="half" idx="10"/>
          </p:nvPr>
        </p:nvSpPr>
        <p:spPr/>
        <p:txBody>
          <a:bodyPr/>
          <a:lstStyle/>
          <a:p>
            <a:fld id="{0D410009-BD17-4B24-AA71-9537FB789CAA}" type="datetimeFigureOut">
              <a:rPr lang="en-GB" smtClean="0"/>
              <a:t>24/03/2025</a:t>
            </a:fld>
            <a:endParaRPr lang="en-GB"/>
          </a:p>
        </p:txBody>
      </p:sp>
      <p:sp>
        <p:nvSpPr>
          <p:cNvPr id="5" name="Footer Placeholder 4">
            <a:extLst>
              <a:ext uri="{FF2B5EF4-FFF2-40B4-BE49-F238E27FC236}">
                <a16:creationId xmlns:a16="http://schemas.microsoft.com/office/drawing/2014/main" id="{D19FE28C-EA3B-5755-0719-79A6A83827C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1DEF957-52CB-C7D3-D73C-D7806B82A319}"/>
              </a:ext>
            </a:extLst>
          </p:cNvPr>
          <p:cNvSpPr>
            <a:spLocks noGrp="1"/>
          </p:cNvSpPr>
          <p:nvPr>
            <p:ph type="sldNum" sz="quarter" idx="12"/>
          </p:nvPr>
        </p:nvSpPr>
        <p:spPr/>
        <p:txBody>
          <a:bodyPr/>
          <a:lstStyle/>
          <a:p>
            <a:fld id="{B2A785BB-529E-4F28-A21C-A9116839352A}" type="slidenum">
              <a:rPr lang="en-GB" smtClean="0"/>
              <a:t>‹#›</a:t>
            </a:fld>
            <a:endParaRPr lang="en-GB"/>
          </a:p>
        </p:txBody>
      </p:sp>
    </p:spTree>
    <p:extLst>
      <p:ext uri="{BB962C8B-B14F-4D97-AF65-F5344CB8AC3E}">
        <p14:creationId xmlns:p14="http://schemas.microsoft.com/office/powerpoint/2010/main" val="1017788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586333-9DC4-E701-8C4B-23E5E6DDFB35}"/>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1CF7C8BF-FE27-412E-4748-E3DFC4362B1B}"/>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3DEB75B3-2B98-6BB3-0E56-7F3209DF236F}"/>
              </a:ext>
            </a:extLst>
          </p:cNvPr>
          <p:cNvSpPr>
            <a:spLocks noGrp="1"/>
          </p:cNvSpPr>
          <p:nvPr>
            <p:ph type="dt" sz="half" idx="10"/>
          </p:nvPr>
        </p:nvSpPr>
        <p:spPr/>
        <p:txBody>
          <a:bodyPr/>
          <a:lstStyle/>
          <a:p>
            <a:fld id="{0D410009-BD17-4B24-AA71-9537FB789CAA}" type="datetimeFigureOut">
              <a:rPr lang="en-GB" smtClean="0"/>
              <a:t>24/03/2025</a:t>
            </a:fld>
            <a:endParaRPr lang="en-GB"/>
          </a:p>
        </p:txBody>
      </p:sp>
      <p:sp>
        <p:nvSpPr>
          <p:cNvPr id="5" name="Footer Placeholder 4">
            <a:extLst>
              <a:ext uri="{FF2B5EF4-FFF2-40B4-BE49-F238E27FC236}">
                <a16:creationId xmlns:a16="http://schemas.microsoft.com/office/drawing/2014/main" id="{167D84CB-8488-600F-7936-42509422E6C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7500004-D0E3-58A8-9861-A0E7614813A1}"/>
              </a:ext>
            </a:extLst>
          </p:cNvPr>
          <p:cNvSpPr>
            <a:spLocks noGrp="1"/>
          </p:cNvSpPr>
          <p:nvPr>
            <p:ph type="sldNum" sz="quarter" idx="12"/>
          </p:nvPr>
        </p:nvSpPr>
        <p:spPr/>
        <p:txBody>
          <a:bodyPr/>
          <a:lstStyle/>
          <a:p>
            <a:fld id="{B2A785BB-529E-4F28-A21C-A9116839352A}" type="slidenum">
              <a:rPr lang="en-GB" smtClean="0"/>
              <a:t>‹#›</a:t>
            </a:fld>
            <a:endParaRPr lang="en-GB"/>
          </a:p>
        </p:txBody>
      </p:sp>
    </p:spTree>
    <p:extLst>
      <p:ext uri="{BB962C8B-B14F-4D97-AF65-F5344CB8AC3E}">
        <p14:creationId xmlns:p14="http://schemas.microsoft.com/office/powerpoint/2010/main" val="6613176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9089DB-E38B-F58A-2CE6-7EDE495D1CFC}"/>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2E4159EF-3BF0-B7CF-4723-B7045A6C05D4}"/>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2C855887-5F23-EE72-3F18-538B7FFE8122}"/>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D01ABDEC-CC5A-3D2C-D55A-D294896318B6}"/>
              </a:ext>
            </a:extLst>
          </p:cNvPr>
          <p:cNvSpPr>
            <a:spLocks noGrp="1"/>
          </p:cNvSpPr>
          <p:nvPr>
            <p:ph type="dt" sz="half" idx="10"/>
          </p:nvPr>
        </p:nvSpPr>
        <p:spPr/>
        <p:txBody>
          <a:bodyPr/>
          <a:lstStyle/>
          <a:p>
            <a:fld id="{0D410009-BD17-4B24-AA71-9537FB789CAA}" type="datetimeFigureOut">
              <a:rPr lang="en-GB" smtClean="0"/>
              <a:t>24/03/2025</a:t>
            </a:fld>
            <a:endParaRPr lang="en-GB"/>
          </a:p>
        </p:txBody>
      </p:sp>
      <p:sp>
        <p:nvSpPr>
          <p:cNvPr id="6" name="Footer Placeholder 5">
            <a:extLst>
              <a:ext uri="{FF2B5EF4-FFF2-40B4-BE49-F238E27FC236}">
                <a16:creationId xmlns:a16="http://schemas.microsoft.com/office/drawing/2014/main" id="{D3CB57DC-AFEB-FA97-ED8C-61DBC5F0182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D8771B2-2A6D-8CBC-FB34-0CF35FB4A272}"/>
              </a:ext>
            </a:extLst>
          </p:cNvPr>
          <p:cNvSpPr>
            <a:spLocks noGrp="1"/>
          </p:cNvSpPr>
          <p:nvPr>
            <p:ph type="sldNum" sz="quarter" idx="12"/>
          </p:nvPr>
        </p:nvSpPr>
        <p:spPr/>
        <p:txBody>
          <a:bodyPr/>
          <a:lstStyle/>
          <a:p>
            <a:fld id="{B2A785BB-529E-4F28-A21C-A9116839352A}" type="slidenum">
              <a:rPr lang="en-GB" smtClean="0"/>
              <a:t>‹#›</a:t>
            </a:fld>
            <a:endParaRPr lang="en-GB"/>
          </a:p>
        </p:txBody>
      </p:sp>
    </p:spTree>
    <p:extLst>
      <p:ext uri="{BB962C8B-B14F-4D97-AF65-F5344CB8AC3E}">
        <p14:creationId xmlns:p14="http://schemas.microsoft.com/office/powerpoint/2010/main" val="20277398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463C7D-137C-1B3A-CE64-488EC9E070E0}"/>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A3AFB3BB-3B03-EFAE-CFEE-787563AE4B8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7BBE43D8-AAB3-216A-BE0D-8DAF6293F977}"/>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8B398AFC-A2D7-F377-727C-C8A8486ADE8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C3804330-2F83-8708-0730-3D3421CF7B69}"/>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C0C3BA5C-D600-0954-90C4-CFB4B553FDDF}"/>
              </a:ext>
            </a:extLst>
          </p:cNvPr>
          <p:cNvSpPr>
            <a:spLocks noGrp="1"/>
          </p:cNvSpPr>
          <p:nvPr>
            <p:ph type="dt" sz="half" idx="10"/>
          </p:nvPr>
        </p:nvSpPr>
        <p:spPr/>
        <p:txBody>
          <a:bodyPr/>
          <a:lstStyle/>
          <a:p>
            <a:fld id="{0D410009-BD17-4B24-AA71-9537FB789CAA}" type="datetimeFigureOut">
              <a:rPr lang="en-GB" smtClean="0"/>
              <a:t>24/03/2025</a:t>
            </a:fld>
            <a:endParaRPr lang="en-GB"/>
          </a:p>
        </p:txBody>
      </p:sp>
      <p:sp>
        <p:nvSpPr>
          <p:cNvPr id="8" name="Footer Placeholder 7">
            <a:extLst>
              <a:ext uri="{FF2B5EF4-FFF2-40B4-BE49-F238E27FC236}">
                <a16:creationId xmlns:a16="http://schemas.microsoft.com/office/drawing/2014/main" id="{1A72C965-0499-5B5D-F9EE-458C73F584C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F3A82F9-CE53-26B6-E8CD-E951D65722EE}"/>
              </a:ext>
            </a:extLst>
          </p:cNvPr>
          <p:cNvSpPr>
            <a:spLocks noGrp="1"/>
          </p:cNvSpPr>
          <p:nvPr>
            <p:ph type="sldNum" sz="quarter" idx="12"/>
          </p:nvPr>
        </p:nvSpPr>
        <p:spPr/>
        <p:txBody>
          <a:bodyPr/>
          <a:lstStyle/>
          <a:p>
            <a:fld id="{B2A785BB-529E-4F28-A21C-A9116839352A}" type="slidenum">
              <a:rPr lang="en-GB" smtClean="0"/>
              <a:t>‹#›</a:t>
            </a:fld>
            <a:endParaRPr lang="en-GB"/>
          </a:p>
        </p:txBody>
      </p:sp>
    </p:spTree>
    <p:extLst>
      <p:ext uri="{BB962C8B-B14F-4D97-AF65-F5344CB8AC3E}">
        <p14:creationId xmlns:p14="http://schemas.microsoft.com/office/powerpoint/2010/main" val="10134521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FF99CA-E9D2-9A50-CFAF-9008DFBC84C6}"/>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3AFF2388-C186-8D55-0D94-A52DC4D0FDDF}"/>
              </a:ext>
            </a:extLst>
          </p:cNvPr>
          <p:cNvSpPr>
            <a:spLocks noGrp="1"/>
          </p:cNvSpPr>
          <p:nvPr>
            <p:ph type="dt" sz="half" idx="10"/>
          </p:nvPr>
        </p:nvSpPr>
        <p:spPr/>
        <p:txBody>
          <a:bodyPr/>
          <a:lstStyle/>
          <a:p>
            <a:fld id="{0D410009-BD17-4B24-AA71-9537FB789CAA}" type="datetimeFigureOut">
              <a:rPr lang="en-GB" smtClean="0"/>
              <a:t>24/03/2025</a:t>
            </a:fld>
            <a:endParaRPr lang="en-GB"/>
          </a:p>
        </p:txBody>
      </p:sp>
      <p:sp>
        <p:nvSpPr>
          <p:cNvPr id="4" name="Footer Placeholder 3">
            <a:extLst>
              <a:ext uri="{FF2B5EF4-FFF2-40B4-BE49-F238E27FC236}">
                <a16:creationId xmlns:a16="http://schemas.microsoft.com/office/drawing/2014/main" id="{22FB640B-4C4D-8931-049C-EC63FBEBD75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ED1575E-E549-83F0-941D-F462BC64FC12}"/>
              </a:ext>
            </a:extLst>
          </p:cNvPr>
          <p:cNvSpPr>
            <a:spLocks noGrp="1"/>
          </p:cNvSpPr>
          <p:nvPr>
            <p:ph type="sldNum" sz="quarter" idx="12"/>
          </p:nvPr>
        </p:nvSpPr>
        <p:spPr/>
        <p:txBody>
          <a:bodyPr/>
          <a:lstStyle/>
          <a:p>
            <a:fld id="{B2A785BB-529E-4F28-A21C-A9116839352A}" type="slidenum">
              <a:rPr lang="en-GB" smtClean="0"/>
              <a:t>‹#›</a:t>
            </a:fld>
            <a:endParaRPr lang="en-GB"/>
          </a:p>
        </p:txBody>
      </p:sp>
    </p:spTree>
    <p:extLst>
      <p:ext uri="{BB962C8B-B14F-4D97-AF65-F5344CB8AC3E}">
        <p14:creationId xmlns:p14="http://schemas.microsoft.com/office/powerpoint/2010/main" val="31420832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B940611-A697-6796-2ACD-BA834539FCC3}"/>
              </a:ext>
            </a:extLst>
          </p:cNvPr>
          <p:cNvSpPr>
            <a:spLocks noGrp="1"/>
          </p:cNvSpPr>
          <p:nvPr>
            <p:ph type="dt" sz="half" idx="10"/>
          </p:nvPr>
        </p:nvSpPr>
        <p:spPr/>
        <p:txBody>
          <a:bodyPr/>
          <a:lstStyle/>
          <a:p>
            <a:fld id="{0D410009-BD17-4B24-AA71-9537FB789CAA}" type="datetimeFigureOut">
              <a:rPr lang="en-GB" smtClean="0"/>
              <a:t>24/03/2025</a:t>
            </a:fld>
            <a:endParaRPr lang="en-GB"/>
          </a:p>
        </p:txBody>
      </p:sp>
      <p:sp>
        <p:nvSpPr>
          <p:cNvPr id="3" name="Footer Placeholder 2">
            <a:extLst>
              <a:ext uri="{FF2B5EF4-FFF2-40B4-BE49-F238E27FC236}">
                <a16:creationId xmlns:a16="http://schemas.microsoft.com/office/drawing/2014/main" id="{045C97E9-7F7F-C0E5-63BC-98E15216408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D69600C6-5701-301E-7B5F-9C39DB71B1C0}"/>
              </a:ext>
            </a:extLst>
          </p:cNvPr>
          <p:cNvSpPr>
            <a:spLocks noGrp="1"/>
          </p:cNvSpPr>
          <p:nvPr>
            <p:ph type="sldNum" sz="quarter" idx="12"/>
          </p:nvPr>
        </p:nvSpPr>
        <p:spPr/>
        <p:txBody>
          <a:bodyPr/>
          <a:lstStyle/>
          <a:p>
            <a:fld id="{B2A785BB-529E-4F28-A21C-A9116839352A}" type="slidenum">
              <a:rPr lang="en-GB" smtClean="0"/>
              <a:t>‹#›</a:t>
            </a:fld>
            <a:endParaRPr lang="en-GB"/>
          </a:p>
        </p:txBody>
      </p:sp>
    </p:spTree>
    <p:extLst>
      <p:ext uri="{BB962C8B-B14F-4D97-AF65-F5344CB8AC3E}">
        <p14:creationId xmlns:p14="http://schemas.microsoft.com/office/powerpoint/2010/main" val="36636697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2D197D-50E3-A5CB-8BA3-D344A1A1D2EC}"/>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AB3EB0D1-62A6-BBF0-0926-6053FCEF48B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F5FCEE0B-73DE-B756-FAB2-BCC17863F52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18B198EC-BD48-5F0B-9B79-1231620A62D7}"/>
              </a:ext>
            </a:extLst>
          </p:cNvPr>
          <p:cNvSpPr>
            <a:spLocks noGrp="1"/>
          </p:cNvSpPr>
          <p:nvPr>
            <p:ph type="dt" sz="half" idx="10"/>
          </p:nvPr>
        </p:nvSpPr>
        <p:spPr/>
        <p:txBody>
          <a:bodyPr/>
          <a:lstStyle/>
          <a:p>
            <a:fld id="{0D410009-BD17-4B24-AA71-9537FB789CAA}" type="datetimeFigureOut">
              <a:rPr lang="en-GB" smtClean="0"/>
              <a:t>24/03/2025</a:t>
            </a:fld>
            <a:endParaRPr lang="en-GB"/>
          </a:p>
        </p:txBody>
      </p:sp>
      <p:sp>
        <p:nvSpPr>
          <p:cNvPr id="6" name="Footer Placeholder 5">
            <a:extLst>
              <a:ext uri="{FF2B5EF4-FFF2-40B4-BE49-F238E27FC236}">
                <a16:creationId xmlns:a16="http://schemas.microsoft.com/office/drawing/2014/main" id="{3856B517-F0A2-E4E6-BAB0-2C9A7A35E36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5C990F0-9725-14A3-6847-83FB54ED14B4}"/>
              </a:ext>
            </a:extLst>
          </p:cNvPr>
          <p:cNvSpPr>
            <a:spLocks noGrp="1"/>
          </p:cNvSpPr>
          <p:nvPr>
            <p:ph type="sldNum" sz="quarter" idx="12"/>
          </p:nvPr>
        </p:nvSpPr>
        <p:spPr/>
        <p:txBody>
          <a:bodyPr/>
          <a:lstStyle/>
          <a:p>
            <a:fld id="{B2A785BB-529E-4F28-A21C-A9116839352A}" type="slidenum">
              <a:rPr lang="en-GB" smtClean="0"/>
              <a:t>‹#›</a:t>
            </a:fld>
            <a:endParaRPr lang="en-GB"/>
          </a:p>
        </p:txBody>
      </p:sp>
    </p:spTree>
    <p:extLst>
      <p:ext uri="{BB962C8B-B14F-4D97-AF65-F5344CB8AC3E}">
        <p14:creationId xmlns:p14="http://schemas.microsoft.com/office/powerpoint/2010/main" val="24009202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A947BC-BB20-DE73-0699-8F5C9C9FC490}"/>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D1E3B3DA-BC5D-1B8B-79F7-76974B3C1AF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F73D762-50CE-0E84-92BB-577197A2CF8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AD8D0DB0-D25E-019B-8641-7A818FCF2999}"/>
              </a:ext>
            </a:extLst>
          </p:cNvPr>
          <p:cNvSpPr>
            <a:spLocks noGrp="1"/>
          </p:cNvSpPr>
          <p:nvPr>
            <p:ph type="dt" sz="half" idx="10"/>
          </p:nvPr>
        </p:nvSpPr>
        <p:spPr/>
        <p:txBody>
          <a:bodyPr/>
          <a:lstStyle/>
          <a:p>
            <a:fld id="{0D410009-BD17-4B24-AA71-9537FB789CAA}" type="datetimeFigureOut">
              <a:rPr lang="en-GB" smtClean="0"/>
              <a:t>24/03/2025</a:t>
            </a:fld>
            <a:endParaRPr lang="en-GB"/>
          </a:p>
        </p:txBody>
      </p:sp>
      <p:sp>
        <p:nvSpPr>
          <p:cNvPr id="6" name="Footer Placeholder 5">
            <a:extLst>
              <a:ext uri="{FF2B5EF4-FFF2-40B4-BE49-F238E27FC236}">
                <a16:creationId xmlns:a16="http://schemas.microsoft.com/office/drawing/2014/main" id="{0603137B-90DC-17E2-E82B-C2F3055056D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25723DB-D59C-44B3-862E-7B82F58BE75D}"/>
              </a:ext>
            </a:extLst>
          </p:cNvPr>
          <p:cNvSpPr>
            <a:spLocks noGrp="1"/>
          </p:cNvSpPr>
          <p:nvPr>
            <p:ph type="sldNum" sz="quarter" idx="12"/>
          </p:nvPr>
        </p:nvSpPr>
        <p:spPr/>
        <p:txBody>
          <a:bodyPr/>
          <a:lstStyle/>
          <a:p>
            <a:fld id="{B2A785BB-529E-4F28-A21C-A9116839352A}" type="slidenum">
              <a:rPr lang="en-GB" smtClean="0"/>
              <a:t>‹#›</a:t>
            </a:fld>
            <a:endParaRPr lang="en-GB"/>
          </a:p>
        </p:txBody>
      </p:sp>
    </p:spTree>
    <p:extLst>
      <p:ext uri="{BB962C8B-B14F-4D97-AF65-F5344CB8AC3E}">
        <p14:creationId xmlns:p14="http://schemas.microsoft.com/office/powerpoint/2010/main" val="31077593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4F15CE-468B-0AC1-33E5-E6ADD8A5AD09}"/>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7142C795-35F5-E596-B14D-90E855E6BA3B}"/>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1EE0D6C0-DFF9-7B5B-3D24-F261AC9CD49D}"/>
              </a:ext>
            </a:extLst>
          </p:cNvPr>
          <p:cNvSpPr>
            <a:spLocks noGrp="1"/>
          </p:cNvSpPr>
          <p:nvPr>
            <p:ph type="dt" sz="half" idx="10"/>
          </p:nvPr>
        </p:nvSpPr>
        <p:spPr/>
        <p:txBody>
          <a:bodyPr/>
          <a:lstStyle/>
          <a:p>
            <a:fld id="{0D410009-BD17-4B24-AA71-9537FB789CAA}" type="datetimeFigureOut">
              <a:rPr lang="en-GB" smtClean="0"/>
              <a:t>24/03/2025</a:t>
            </a:fld>
            <a:endParaRPr lang="en-GB"/>
          </a:p>
        </p:txBody>
      </p:sp>
      <p:sp>
        <p:nvSpPr>
          <p:cNvPr id="5" name="Footer Placeholder 4">
            <a:extLst>
              <a:ext uri="{FF2B5EF4-FFF2-40B4-BE49-F238E27FC236}">
                <a16:creationId xmlns:a16="http://schemas.microsoft.com/office/drawing/2014/main" id="{EB8D491E-E830-9954-26F1-14A35444646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DB45EFD-D026-013B-FBEF-C785AD8B74FC}"/>
              </a:ext>
            </a:extLst>
          </p:cNvPr>
          <p:cNvSpPr>
            <a:spLocks noGrp="1"/>
          </p:cNvSpPr>
          <p:nvPr>
            <p:ph type="sldNum" sz="quarter" idx="12"/>
          </p:nvPr>
        </p:nvSpPr>
        <p:spPr/>
        <p:txBody>
          <a:bodyPr/>
          <a:lstStyle/>
          <a:p>
            <a:fld id="{B2A785BB-529E-4F28-A21C-A9116839352A}" type="slidenum">
              <a:rPr lang="en-GB" smtClean="0"/>
              <a:t>‹#›</a:t>
            </a:fld>
            <a:endParaRPr lang="en-GB"/>
          </a:p>
        </p:txBody>
      </p:sp>
    </p:spTree>
    <p:extLst>
      <p:ext uri="{BB962C8B-B14F-4D97-AF65-F5344CB8AC3E}">
        <p14:creationId xmlns:p14="http://schemas.microsoft.com/office/powerpoint/2010/main" val="33000147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9A73144-8EDB-F92B-299B-2B32E69D166B}"/>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C4D1B609-2FAC-3D90-78DF-BFBD7C8EC04B}"/>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E8979756-F2D8-9BE3-CB34-7D3BE4030B66}"/>
              </a:ext>
            </a:extLst>
          </p:cNvPr>
          <p:cNvSpPr>
            <a:spLocks noGrp="1"/>
          </p:cNvSpPr>
          <p:nvPr>
            <p:ph type="dt" sz="half" idx="10"/>
          </p:nvPr>
        </p:nvSpPr>
        <p:spPr/>
        <p:txBody>
          <a:bodyPr/>
          <a:lstStyle/>
          <a:p>
            <a:fld id="{0D410009-BD17-4B24-AA71-9537FB789CAA}" type="datetimeFigureOut">
              <a:rPr lang="en-GB" smtClean="0"/>
              <a:t>24/03/2025</a:t>
            </a:fld>
            <a:endParaRPr lang="en-GB"/>
          </a:p>
        </p:txBody>
      </p:sp>
      <p:sp>
        <p:nvSpPr>
          <p:cNvPr id="5" name="Footer Placeholder 4">
            <a:extLst>
              <a:ext uri="{FF2B5EF4-FFF2-40B4-BE49-F238E27FC236}">
                <a16:creationId xmlns:a16="http://schemas.microsoft.com/office/drawing/2014/main" id="{0708B8D8-4705-FFE0-37D4-E99102A67A7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1421238-030F-C7F6-3686-AEAF69AF9C85}"/>
              </a:ext>
            </a:extLst>
          </p:cNvPr>
          <p:cNvSpPr>
            <a:spLocks noGrp="1"/>
          </p:cNvSpPr>
          <p:nvPr>
            <p:ph type="sldNum" sz="quarter" idx="12"/>
          </p:nvPr>
        </p:nvSpPr>
        <p:spPr/>
        <p:txBody>
          <a:bodyPr/>
          <a:lstStyle/>
          <a:p>
            <a:fld id="{B2A785BB-529E-4F28-A21C-A9116839352A}" type="slidenum">
              <a:rPr lang="en-GB" smtClean="0"/>
              <a:t>‹#›</a:t>
            </a:fld>
            <a:endParaRPr lang="en-GB"/>
          </a:p>
        </p:txBody>
      </p:sp>
    </p:spTree>
    <p:extLst>
      <p:ext uri="{BB962C8B-B14F-4D97-AF65-F5344CB8AC3E}">
        <p14:creationId xmlns:p14="http://schemas.microsoft.com/office/powerpoint/2010/main" val="8786001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A9BCFE-9BC2-46D4-1A93-F0A00316373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1908CC8F-04FC-F5BD-1C43-F0CAEA09BAB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68AA012-4F25-AF2B-872D-D486DE2C127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0D410009-BD17-4B24-AA71-9537FB789CAA}" type="datetimeFigureOut">
              <a:rPr lang="en-GB" smtClean="0"/>
              <a:t>24/03/2025</a:t>
            </a:fld>
            <a:endParaRPr lang="en-GB"/>
          </a:p>
        </p:txBody>
      </p:sp>
      <p:sp>
        <p:nvSpPr>
          <p:cNvPr id="5" name="Footer Placeholder 4">
            <a:extLst>
              <a:ext uri="{FF2B5EF4-FFF2-40B4-BE49-F238E27FC236}">
                <a16:creationId xmlns:a16="http://schemas.microsoft.com/office/drawing/2014/main" id="{8A3DD153-6F88-2C43-6D67-4B83542980A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4B5C04B8-70D2-1DAE-E5B2-32D4CAB9512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B2A785BB-529E-4F28-A21C-A9116839352A}" type="slidenum">
              <a:rPr lang="en-GB" smtClean="0"/>
              <a:t>‹#›</a:t>
            </a:fld>
            <a:endParaRPr lang="en-GB"/>
          </a:p>
        </p:txBody>
      </p:sp>
    </p:spTree>
    <p:extLst>
      <p:ext uri="{BB962C8B-B14F-4D97-AF65-F5344CB8AC3E}">
        <p14:creationId xmlns:p14="http://schemas.microsoft.com/office/powerpoint/2010/main" val="205116077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454FF4-9B62-A4A5-6D8B-F6442C8411ED}"/>
              </a:ext>
            </a:extLst>
          </p:cNvPr>
          <p:cNvSpPr>
            <a:spLocks noGrp="1"/>
          </p:cNvSpPr>
          <p:nvPr>
            <p:ph type="title"/>
          </p:nvPr>
        </p:nvSpPr>
        <p:spPr/>
        <p:txBody>
          <a:bodyPr/>
          <a:lstStyle/>
          <a:p>
            <a:pPr algn="ctr"/>
            <a:r>
              <a:rPr lang="en-GB" dirty="0"/>
              <a:t>Take-home essay </a:t>
            </a:r>
            <a:r>
              <a:rPr lang="en-GB"/>
              <a:t>questions </a:t>
            </a:r>
            <a:br>
              <a:rPr lang="en-GB"/>
            </a:br>
            <a:r>
              <a:rPr lang="en-GB"/>
              <a:t>(</a:t>
            </a:r>
            <a:r>
              <a:rPr lang="en-GB" dirty="0"/>
              <a:t>Choose 3 of 4)</a:t>
            </a:r>
          </a:p>
        </p:txBody>
      </p:sp>
      <p:sp>
        <p:nvSpPr>
          <p:cNvPr id="3" name="Content Placeholder 2">
            <a:extLst>
              <a:ext uri="{FF2B5EF4-FFF2-40B4-BE49-F238E27FC236}">
                <a16:creationId xmlns:a16="http://schemas.microsoft.com/office/drawing/2014/main" id="{A1B59D61-3D11-DC74-42D6-41BB7F286AB2}"/>
              </a:ext>
            </a:extLst>
          </p:cNvPr>
          <p:cNvSpPr>
            <a:spLocks noGrp="1"/>
          </p:cNvSpPr>
          <p:nvPr>
            <p:ph idx="1"/>
          </p:nvPr>
        </p:nvSpPr>
        <p:spPr/>
        <p:txBody>
          <a:bodyPr>
            <a:normAutofit fontScale="92500" lnSpcReduction="10000"/>
          </a:bodyPr>
          <a:lstStyle/>
          <a:p>
            <a:pPr marL="514350" indent="-514350">
              <a:buAutoNum type="arabicParenR"/>
            </a:pPr>
            <a:r>
              <a:rPr lang="en-GB" dirty="0"/>
              <a:t>Define negative and positive peace. Pick a country and evaluate it for its levels of negative and positive peace. </a:t>
            </a:r>
          </a:p>
          <a:p>
            <a:pPr marL="514350" indent="-514350">
              <a:buAutoNum type="arabicParenR"/>
            </a:pPr>
            <a:r>
              <a:rPr lang="en-GB" dirty="0"/>
              <a:t>Discuss the three requirements for perpetual peace according to Kant and how his ideas have been manifest in the current international system</a:t>
            </a:r>
          </a:p>
          <a:p>
            <a:pPr marL="514350" indent="-514350">
              <a:buAutoNum type="arabicParenR"/>
            </a:pPr>
            <a:r>
              <a:rPr lang="en-GB" dirty="0"/>
              <a:t>Discuss the three stages of conflict and strategies for de-escalation and mitigating future conflict at each stage. For the escalation stage please focus on the strategies that help de-escalate conflict.</a:t>
            </a:r>
          </a:p>
          <a:p>
            <a:pPr marL="514350" indent="-514350">
              <a:buAutoNum type="arabicParenR"/>
            </a:pPr>
            <a:r>
              <a:rPr lang="en-GB" dirty="0"/>
              <a:t>According to the Dalai Lama, “Peace is the ultimate goal of human existence.” Do you agree or disagree? Discuss within the context of the primary teachings of at least three of the major religions. </a:t>
            </a:r>
          </a:p>
        </p:txBody>
      </p:sp>
    </p:spTree>
    <p:extLst>
      <p:ext uri="{BB962C8B-B14F-4D97-AF65-F5344CB8AC3E}">
        <p14:creationId xmlns:p14="http://schemas.microsoft.com/office/powerpoint/2010/main" val="418652942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77</TotalTime>
  <Words>124</Words>
  <Application>Microsoft Office PowerPoint</Application>
  <PresentationFormat>Widescreen</PresentationFormat>
  <Paragraphs>5</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Aptos</vt:lpstr>
      <vt:lpstr>Aptos Display</vt:lpstr>
      <vt:lpstr>Arial</vt:lpstr>
      <vt:lpstr>Office Theme</vt:lpstr>
      <vt:lpstr>Take-home essay questions  (Choose 3 of 4)</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janieyh 10</dc:creator>
  <cp:lastModifiedBy>janieyh 10</cp:lastModifiedBy>
  <cp:revision>10</cp:revision>
  <dcterms:created xsi:type="dcterms:W3CDTF">2025-03-21T01:19:07Z</dcterms:created>
  <dcterms:modified xsi:type="dcterms:W3CDTF">2025-03-24T15:03:29Z</dcterms:modified>
</cp:coreProperties>
</file>