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93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482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190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668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543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269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673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04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593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725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53EBC-FDB4-4127-BE4C-DF027F54BCA7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234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653EBC-FDB4-4127-BE4C-DF027F54BCA7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03F8EA-3161-4E38-A499-B53D4B841D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621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169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293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014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664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500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949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43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014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840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2921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679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466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5597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447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314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9168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8197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9080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415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Dell</cp:lastModifiedBy>
  <cp:revision>2</cp:revision>
  <dcterms:created xsi:type="dcterms:W3CDTF">2022-11-21T12:22:49Z</dcterms:created>
  <dcterms:modified xsi:type="dcterms:W3CDTF">2022-11-21T12:31:10Z</dcterms:modified>
</cp:coreProperties>
</file>