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7" r:id="rId5"/>
  </p:sldIdLst>
  <p:sldSz cx="12801600" cy="9601200" type="A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E239AD-B88D-7541-E845-724F76D3F7C3}" v="110" dt="2022-11-24T20:49:12.720"/>
    <p1510:client id="{87C124B0-1518-798C-8E9F-E96C2FFFEC7D}" v="285" dt="2022-11-24T20:17:44.623"/>
    <p1510:client id="{8B78DC5B-CAB4-E30B-77DE-9501058DFA20}" v="15" dt="2022-11-24T18:47:31.725"/>
    <p1510:client id="{98644355-D243-AAF1-636C-99F16A60CC1D}" v="299" dt="2022-11-24T19:36:43.390"/>
    <p1510:client id="{CC5829FB-5B04-444F-A384-6C611123463C}" v="170" dt="2022-11-24T18:51:18.9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mi Hewitt (2203553)" userId="S::2203553@student.uwtsd.ac.uk::c60fb5b5-45a7-4d63-80d6-bab7996d086d" providerId="AD" clId="Web-{87C124B0-1518-798C-8E9F-E96C2FFFEC7D}"/>
    <pc:docChg chg="modSld">
      <pc:chgData name="Tommi Hewitt (2203553)" userId="S::2203553@student.uwtsd.ac.uk::c60fb5b5-45a7-4d63-80d6-bab7996d086d" providerId="AD" clId="Web-{87C124B0-1518-798C-8E9F-E96C2FFFEC7D}" dt="2022-11-24T20:17:44.623" v="281" actId="20577"/>
      <pc:docMkLst>
        <pc:docMk/>
      </pc:docMkLst>
      <pc:sldChg chg="modSp">
        <pc:chgData name="Tommi Hewitt (2203553)" userId="S::2203553@student.uwtsd.ac.uk::c60fb5b5-45a7-4d63-80d6-bab7996d086d" providerId="AD" clId="Web-{87C124B0-1518-798C-8E9F-E96C2FFFEC7D}" dt="2022-11-24T20:17:44.623" v="281" actId="20577"/>
        <pc:sldMkLst>
          <pc:docMk/>
          <pc:sldMk cId="921198833" sldId="257"/>
        </pc:sldMkLst>
        <pc:spChg chg="mod">
          <ac:chgData name="Tommi Hewitt (2203553)" userId="S::2203553@student.uwtsd.ac.uk::c60fb5b5-45a7-4d63-80d6-bab7996d086d" providerId="AD" clId="Web-{87C124B0-1518-798C-8E9F-E96C2FFFEC7D}" dt="2022-11-24T20:17:44.623" v="281" actId="20577"/>
          <ac:spMkLst>
            <pc:docMk/>
            <pc:sldMk cId="921198833" sldId="257"/>
            <ac:spMk id="12" creationId="{BDE7254D-4C91-B638-DEFF-2CE17ED3776E}"/>
          </ac:spMkLst>
        </pc:spChg>
        <pc:spChg chg="mod">
          <ac:chgData name="Tommi Hewitt (2203553)" userId="S::2203553@student.uwtsd.ac.uk::c60fb5b5-45a7-4d63-80d6-bab7996d086d" providerId="AD" clId="Web-{87C124B0-1518-798C-8E9F-E96C2FFFEC7D}" dt="2022-11-24T20:14:55.055" v="276" actId="1076"/>
          <ac:spMkLst>
            <pc:docMk/>
            <pc:sldMk cId="921198833" sldId="257"/>
            <ac:spMk id="14" creationId="{4B817E7E-B54A-AA31-3A86-98BCBA63D7DD}"/>
          </ac:spMkLst>
        </pc:spChg>
      </pc:sldChg>
    </pc:docChg>
  </pc:docChgLst>
  <pc:docChgLst>
    <pc:chgData name="Alex Haycock (2213359)" userId="S::2213359@student.uwtsd.ac.uk::408036b6-203b-4a44-a5b6-102e2f2bac1e" providerId="AD" clId="Web-{D631651B-B8ED-CF1B-B7FC-459083801C4A}"/>
    <pc:docChg chg="modSld">
      <pc:chgData name="Alex Haycock (2213359)" userId="S::2213359@student.uwtsd.ac.uk::408036b6-203b-4a44-a5b6-102e2f2bac1e" providerId="AD" clId="Web-{D631651B-B8ED-CF1B-B7FC-459083801C4A}" dt="2022-11-22T12:26:24.698" v="405" actId="20577"/>
      <pc:docMkLst>
        <pc:docMk/>
      </pc:docMkLst>
      <pc:sldChg chg="addSp modSp">
        <pc:chgData name="Alex Haycock (2213359)" userId="S::2213359@student.uwtsd.ac.uk::408036b6-203b-4a44-a5b6-102e2f2bac1e" providerId="AD" clId="Web-{D631651B-B8ED-CF1B-B7FC-459083801C4A}" dt="2022-11-22T12:26:24.698" v="405" actId="20577"/>
        <pc:sldMkLst>
          <pc:docMk/>
          <pc:sldMk cId="109857222" sldId="256"/>
        </pc:sldMkLst>
        <pc:spChg chg="add mod">
          <ac:chgData name="Alex Haycock (2213359)" userId="S::2213359@student.uwtsd.ac.uk::408036b6-203b-4a44-a5b6-102e2f2bac1e" providerId="AD" clId="Web-{D631651B-B8ED-CF1B-B7FC-459083801C4A}" dt="2022-11-22T12:26:24.698" v="405" actId="20577"/>
          <ac:spMkLst>
            <pc:docMk/>
            <pc:sldMk cId="109857222" sldId="256"/>
            <ac:spMk id="4" creationId="{D768FA72-DEA7-73F1-58F3-8AF045097765}"/>
          </ac:spMkLst>
        </pc:spChg>
        <pc:spChg chg="mod">
          <ac:chgData name="Alex Haycock (2213359)" userId="S::2213359@student.uwtsd.ac.uk::408036b6-203b-4a44-a5b6-102e2f2bac1e" providerId="AD" clId="Web-{D631651B-B8ED-CF1B-B7FC-459083801C4A}" dt="2022-11-22T12:14:52.274" v="57" actId="1076"/>
          <ac:spMkLst>
            <pc:docMk/>
            <pc:sldMk cId="109857222" sldId="256"/>
            <ac:spMk id="7" creationId="{DE489F25-A063-90A9-DB9C-11BAB761F7F8}"/>
          </ac:spMkLst>
        </pc:spChg>
      </pc:sldChg>
    </pc:docChg>
  </pc:docChgLst>
  <pc:docChgLst>
    <pc:chgData name="Tommi Hewitt (2203553)" userId="S::2203553@student.uwtsd.ac.uk::c60fb5b5-45a7-4d63-80d6-bab7996d086d" providerId="AD" clId="Web-{77E239AD-B88D-7541-E845-724F76D3F7C3}"/>
    <pc:docChg chg="modSld">
      <pc:chgData name="Tommi Hewitt (2203553)" userId="S::2203553@student.uwtsd.ac.uk::c60fb5b5-45a7-4d63-80d6-bab7996d086d" providerId="AD" clId="Web-{77E239AD-B88D-7541-E845-724F76D3F7C3}" dt="2022-11-24T20:49:10.642" v="107" actId="20577"/>
      <pc:docMkLst>
        <pc:docMk/>
      </pc:docMkLst>
      <pc:sldChg chg="modSp">
        <pc:chgData name="Tommi Hewitt (2203553)" userId="S::2203553@student.uwtsd.ac.uk::c60fb5b5-45a7-4d63-80d6-bab7996d086d" providerId="AD" clId="Web-{77E239AD-B88D-7541-E845-724F76D3F7C3}" dt="2022-11-24T20:49:10.642" v="107" actId="20577"/>
        <pc:sldMkLst>
          <pc:docMk/>
          <pc:sldMk cId="921198833" sldId="257"/>
        </pc:sldMkLst>
        <pc:spChg chg="mod">
          <ac:chgData name="Tommi Hewitt (2203553)" userId="S::2203553@student.uwtsd.ac.uk::c60fb5b5-45a7-4d63-80d6-bab7996d086d" providerId="AD" clId="Web-{77E239AD-B88D-7541-E845-724F76D3F7C3}" dt="2022-11-24T20:42:21.148" v="86" actId="1076"/>
          <ac:spMkLst>
            <pc:docMk/>
            <pc:sldMk cId="921198833" sldId="257"/>
            <ac:spMk id="12" creationId="{BDE7254D-4C91-B638-DEFF-2CE17ED3776E}"/>
          </ac:spMkLst>
        </pc:spChg>
        <pc:spChg chg="mod">
          <ac:chgData name="Tommi Hewitt (2203553)" userId="S::2203553@student.uwtsd.ac.uk::c60fb5b5-45a7-4d63-80d6-bab7996d086d" providerId="AD" clId="Web-{77E239AD-B88D-7541-E845-724F76D3F7C3}" dt="2022-11-24T20:30:58.569" v="3" actId="20577"/>
          <ac:spMkLst>
            <pc:docMk/>
            <pc:sldMk cId="921198833" sldId="257"/>
            <ac:spMk id="13" creationId="{699EBC50-23AC-F563-AD1C-DB82650592EA}"/>
          </ac:spMkLst>
        </pc:spChg>
        <pc:spChg chg="mod">
          <ac:chgData name="Tommi Hewitt (2203553)" userId="S::2203553@student.uwtsd.ac.uk::c60fb5b5-45a7-4d63-80d6-bab7996d086d" providerId="AD" clId="Web-{77E239AD-B88D-7541-E845-724F76D3F7C3}" dt="2022-11-24T20:49:10.642" v="107" actId="20577"/>
          <ac:spMkLst>
            <pc:docMk/>
            <pc:sldMk cId="921198833" sldId="257"/>
            <ac:spMk id="14" creationId="{4B817E7E-B54A-AA31-3A86-98BCBA63D7DD}"/>
          </ac:spMkLst>
        </pc:spChg>
      </pc:sldChg>
    </pc:docChg>
  </pc:docChgLst>
  <pc:docChgLst>
    <pc:chgData name="Tommi Hewitt (2203553)" userId="S::2203553@student.uwtsd.ac.uk::c60fb5b5-45a7-4d63-80d6-bab7996d086d" providerId="AD" clId="Web-{98644355-D243-AAF1-636C-99F16A60CC1D}"/>
    <pc:docChg chg="modSld">
      <pc:chgData name="Tommi Hewitt (2203553)" userId="S::2203553@student.uwtsd.ac.uk::c60fb5b5-45a7-4d63-80d6-bab7996d086d" providerId="AD" clId="Web-{98644355-D243-AAF1-636C-99F16A60CC1D}" dt="2022-11-24T19:36:40.577" v="295" actId="20577"/>
      <pc:docMkLst>
        <pc:docMk/>
      </pc:docMkLst>
      <pc:sldChg chg="modSp">
        <pc:chgData name="Tommi Hewitt (2203553)" userId="S::2203553@student.uwtsd.ac.uk::c60fb5b5-45a7-4d63-80d6-bab7996d086d" providerId="AD" clId="Web-{98644355-D243-AAF1-636C-99F16A60CC1D}" dt="2022-11-24T19:36:40.577" v="295" actId="20577"/>
        <pc:sldMkLst>
          <pc:docMk/>
          <pc:sldMk cId="921198833" sldId="257"/>
        </pc:sldMkLst>
        <pc:spChg chg="mod">
          <ac:chgData name="Tommi Hewitt (2203553)" userId="S::2203553@student.uwtsd.ac.uk::c60fb5b5-45a7-4d63-80d6-bab7996d086d" providerId="AD" clId="Web-{98644355-D243-AAF1-636C-99F16A60CC1D}" dt="2022-11-24T19:36:40.577" v="295" actId="20577"/>
          <ac:spMkLst>
            <pc:docMk/>
            <pc:sldMk cId="921198833" sldId="257"/>
            <ac:spMk id="12" creationId="{BDE7254D-4C91-B638-DEFF-2CE17ED3776E}"/>
          </ac:spMkLst>
        </pc:spChg>
        <pc:spChg chg="mod">
          <ac:chgData name="Tommi Hewitt (2203553)" userId="S::2203553@student.uwtsd.ac.uk::c60fb5b5-45a7-4d63-80d6-bab7996d086d" providerId="AD" clId="Web-{98644355-D243-AAF1-636C-99F16A60CC1D}" dt="2022-11-24T19:15:45.461" v="73" actId="14100"/>
          <ac:spMkLst>
            <pc:docMk/>
            <pc:sldMk cId="921198833" sldId="257"/>
            <ac:spMk id="14" creationId="{4B817E7E-B54A-AA31-3A86-98BCBA63D7DD}"/>
          </ac:spMkLst>
        </pc:spChg>
      </pc:sldChg>
    </pc:docChg>
  </pc:docChgLst>
  <pc:docChgLst>
    <pc:chgData name="Harriet" userId="6a69f0a4-91ea-428f-9e09-bc6e350ff4f7" providerId="ADAL" clId="{CC5829FB-5B04-444F-A384-6C611123463C}"/>
    <pc:docChg chg="undo custSel addSld delSld modSld">
      <pc:chgData name="Harriet" userId="6a69f0a4-91ea-428f-9e09-bc6e350ff4f7" providerId="ADAL" clId="{CC5829FB-5B04-444F-A384-6C611123463C}" dt="2022-11-24T18:51:18.942" v="630" actId="14100"/>
      <pc:docMkLst>
        <pc:docMk/>
      </pc:docMkLst>
      <pc:sldChg chg="addSp delSp modSp add del mod">
        <pc:chgData name="Harriet" userId="6a69f0a4-91ea-428f-9e09-bc6e350ff4f7" providerId="ADAL" clId="{CC5829FB-5B04-444F-A384-6C611123463C}" dt="2022-11-22T12:30:58.107" v="460" actId="47"/>
        <pc:sldMkLst>
          <pc:docMk/>
          <pc:sldMk cId="109857222" sldId="256"/>
        </pc:sldMkLst>
        <pc:spChg chg="add mod">
          <ac:chgData name="Harriet" userId="6a69f0a4-91ea-428f-9e09-bc6e350ff4f7" providerId="ADAL" clId="{CC5829FB-5B04-444F-A384-6C611123463C}" dt="2022-11-22T12:09:25.631" v="375" actId="2711"/>
          <ac:spMkLst>
            <pc:docMk/>
            <pc:sldMk cId="109857222" sldId="256"/>
            <ac:spMk id="2" creationId="{2CA44D71-BDA2-C1AF-048E-0711A1351261}"/>
          </ac:spMkLst>
        </pc:spChg>
        <pc:spChg chg="add mod">
          <ac:chgData name="Harriet" userId="6a69f0a4-91ea-428f-9e09-bc6e350ff4f7" providerId="ADAL" clId="{CC5829FB-5B04-444F-A384-6C611123463C}" dt="2022-11-22T12:09:25.631" v="375" actId="2711"/>
          <ac:spMkLst>
            <pc:docMk/>
            <pc:sldMk cId="109857222" sldId="256"/>
            <ac:spMk id="3" creationId="{06D51C86-A392-A653-55C1-4D03B1D311CF}"/>
          </ac:spMkLst>
        </pc:spChg>
        <pc:spChg chg="add del mod">
          <ac:chgData name="Harriet" userId="6a69f0a4-91ea-428f-9e09-bc6e350ff4f7" providerId="ADAL" clId="{CC5829FB-5B04-444F-A384-6C611123463C}" dt="2022-11-22T11:16:23.424" v="20" actId="478"/>
          <ac:spMkLst>
            <pc:docMk/>
            <pc:sldMk cId="109857222" sldId="256"/>
            <ac:spMk id="4" creationId="{77DE2995-10AF-C92D-C2D6-73B77A2F8630}"/>
          </ac:spMkLst>
        </pc:spChg>
        <pc:spChg chg="add mod">
          <ac:chgData name="Harriet" userId="6a69f0a4-91ea-428f-9e09-bc6e350ff4f7" providerId="ADAL" clId="{CC5829FB-5B04-444F-A384-6C611123463C}" dt="2022-11-22T12:13:44.519" v="401" actId="20577"/>
          <ac:spMkLst>
            <pc:docMk/>
            <pc:sldMk cId="109857222" sldId="256"/>
            <ac:spMk id="5" creationId="{3790F2BF-91B8-1A43-AE9D-9ED06BB5B951}"/>
          </ac:spMkLst>
        </pc:spChg>
        <pc:spChg chg="add del mod">
          <ac:chgData name="Harriet" userId="6a69f0a4-91ea-428f-9e09-bc6e350ff4f7" providerId="ADAL" clId="{CC5829FB-5B04-444F-A384-6C611123463C}" dt="2022-11-22T11:20:20.959" v="85" actId="478"/>
          <ac:spMkLst>
            <pc:docMk/>
            <pc:sldMk cId="109857222" sldId="256"/>
            <ac:spMk id="6" creationId="{C6724B24-FB4D-D3B1-08BA-27E3C773D8A7}"/>
          </ac:spMkLst>
        </pc:spChg>
        <pc:spChg chg="add mod">
          <ac:chgData name="Harriet" userId="6a69f0a4-91ea-428f-9e09-bc6e350ff4f7" providerId="ADAL" clId="{CC5829FB-5B04-444F-A384-6C611123463C}" dt="2022-11-22T12:09:25.631" v="375" actId="2711"/>
          <ac:spMkLst>
            <pc:docMk/>
            <pc:sldMk cId="109857222" sldId="256"/>
            <ac:spMk id="7" creationId="{DE489F25-A063-90A9-DB9C-11BAB761F7F8}"/>
          </ac:spMkLst>
        </pc:spChg>
        <pc:spChg chg="add del mod">
          <ac:chgData name="Harriet" userId="6a69f0a4-91ea-428f-9e09-bc6e350ff4f7" providerId="ADAL" clId="{CC5829FB-5B04-444F-A384-6C611123463C}" dt="2022-11-22T11:46:13.680" v="238" actId="478"/>
          <ac:spMkLst>
            <pc:docMk/>
            <pc:sldMk cId="109857222" sldId="256"/>
            <ac:spMk id="8" creationId="{A33AB858-5C2A-20DB-D5F5-2C261AA4C186}"/>
          </ac:spMkLst>
        </pc:spChg>
        <pc:spChg chg="add mod">
          <ac:chgData name="Harriet" userId="6a69f0a4-91ea-428f-9e09-bc6e350ff4f7" providerId="ADAL" clId="{CC5829FB-5B04-444F-A384-6C611123463C}" dt="2022-11-22T12:13:23.502" v="392" actId="115"/>
          <ac:spMkLst>
            <pc:docMk/>
            <pc:sldMk cId="109857222" sldId="256"/>
            <ac:spMk id="9" creationId="{5337E4AB-4627-7E44-38B5-FC0568903533}"/>
          </ac:spMkLst>
        </pc:spChg>
        <pc:spChg chg="add mod">
          <ac:chgData name="Harriet" userId="6a69f0a4-91ea-428f-9e09-bc6e350ff4f7" providerId="ADAL" clId="{CC5829FB-5B04-444F-A384-6C611123463C}" dt="2022-11-22T12:09:25.631" v="375" actId="2711"/>
          <ac:spMkLst>
            <pc:docMk/>
            <pc:sldMk cId="109857222" sldId="256"/>
            <ac:spMk id="10" creationId="{929ABDC9-16EB-509F-1A15-45E567234687}"/>
          </ac:spMkLst>
        </pc:spChg>
        <pc:spChg chg="add del mod">
          <ac:chgData name="Harriet" userId="6a69f0a4-91ea-428f-9e09-bc6e350ff4f7" providerId="ADAL" clId="{CC5829FB-5B04-444F-A384-6C611123463C}" dt="2022-11-22T11:20:20.028" v="84" actId="478"/>
          <ac:spMkLst>
            <pc:docMk/>
            <pc:sldMk cId="109857222" sldId="256"/>
            <ac:spMk id="11" creationId="{E97682FA-649F-22F2-A5F8-2BE994B20282}"/>
          </ac:spMkLst>
        </pc:spChg>
        <pc:spChg chg="add mod">
          <ac:chgData name="Harriet" userId="6a69f0a4-91ea-428f-9e09-bc6e350ff4f7" providerId="ADAL" clId="{CC5829FB-5B04-444F-A384-6C611123463C}" dt="2022-11-22T12:12:31.174" v="390" actId="20577"/>
          <ac:spMkLst>
            <pc:docMk/>
            <pc:sldMk cId="109857222" sldId="256"/>
            <ac:spMk id="12" creationId="{BDE7254D-4C91-B638-DEFF-2CE17ED3776E}"/>
          </ac:spMkLst>
        </pc:spChg>
        <pc:spChg chg="add del mod">
          <ac:chgData name="Harriet" userId="6a69f0a4-91ea-428f-9e09-bc6e350ff4f7" providerId="ADAL" clId="{CC5829FB-5B04-444F-A384-6C611123463C}" dt="2022-11-22T11:27:38.025" v="90" actId="478"/>
          <ac:spMkLst>
            <pc:docMk/>
            <pc:sldMk cId="109857222" sldId="256"/>
            <ac:spMk id="13" creationId="{6A70AE5F-6992-39DD-2F92-E750FD675567}"/>
          </ac:spMkLst>
        </pc:spChg>
        <pc:spChg chg="add mod">
          <ac:chgData name="Harriet" userId="6a69f0a4-91ea-428f-9e09-bc6e350ff4f7" providerId="ADAL" clId="{CC5829FB-5B04-444F-A384-6C611123463C}" dt="2022-11-22T12:12:05.194" v="382" actId="14100"/>
          <ac:spMkLst>
            <pc:docMk/>
            <pc:sldMk cId="109857222" sldId="256"/>
            <ac:spMk id="14" creationId="{4B817E7E-B54A-AA31-3A86-98BCBA63D7DD}"/>
          </ac:spMkLst>
        </pc:spChg>
        <pc:spChg chg="add del mod">
          <ac:chgData name="Harriet" userId="6a69f0a4-91ea-428f-9e09-bc6e350ff4f7" providerId="ADAL" clId="{CC5829FB-5B04-444F-A384-6C611123463C}" dt="2022-11-22T11:46:53.532" v="244" actId="478"/>
          <ac:spMkLst>
            <pc:docMk/>
            <pc:sldMk cId="109857222" sldId="256"/>
            <ac:spMk id="15" creationId="{AC369C25-714C-6C25-0D44-7FAA1D7241A7}"/>
          </ac:spMkLst>
        </pc:spChg>
        <pc:spChg chg="add mod">
          <ac:chgData name="Harriet" userId="6a69f0a4-91ea-428f-9e09-bc6e350ff4f7" providerId="ADAL" clId="{CC5829FB-5B04-444F-A384-6C611123463C}" dt="2022-11-22T12:09:25.631" v="375" actId="2711"/>
          <ac:spMkLst>
            <pc:docMk/>
            <pc:sldMk cId="109857222" sldId="256"/>
            <ac:spMk id="20" creationId="{2B48C1A9-2225-02C5-72EE-3AA62E3638B1}"/>
          </ac:spMkLst>
        </pc:spChg>
        <pc:spChg chg="add mod">
          <ac:chgData name="Harriet" userId="6a69f0a4-91ea-428f-9e09-bc6e350ff4f7" providerId="ADAL" clId="{CC5829FB-5B04-444F-A384-6C611123463C}" dt="2022-11-22T12:11:55.671" v="380" actId="1076"/>
          <ac:spMkLst>
            <pc:docMk/>
            <pc:sldMk cId="109857222" sldId="256"/>
            <ac:spMk id="21" creationId="{267B85EC-A9F0-5839-0324-EC3CC8388AB7}"/>
          </ac:spMkLst>
        </pc:spChg>
        <pc:picChg chg="add mod modCrop">
          <ac:chgData name="Harriet" userId="6a69f0a4-91ea-428f-9e09-bc6e350ff4f7" providerId="ADAL" clId="{CC5829FB-5B04-444F-A384-6C611123463C}" dt="2022-11-22T12:02:32.046" v="324" actId="1038"/>
          <ac:picMkLst>
            <pc:docMk/>
            <pc:sldMk cId="109857222" sldId="256"/>
            <ac:picMk id="17" creationId="{D751E742-D298-E316-8259-262EADECE7B3}"/>
          </ac:picMkLst>
        </pc:picChg>
        <pc:picChg chg="add mod">
          <ac:chgData name="Harriet" userId="6a69f0a4-91ea-428f-9e09-bc6e350ff4f7" providerId="ADAL" clId="{CC5829FB-5B04-444F-A384-6C611123463C}" dt="2022-11-22T12:03:08.971" v="328" actId="14100"/>
          <ac:picMkLst>
            <pc:docMk/>
            <pc:sldMk cId="109857222" sldId="256"/>
            <ac:picMk id="19" creationId="{D847A1CA-A72D-817D-AB7E-9A08B91C3915}"/>
          </ac:picMkLst>
        </pc:picChg>
        <pc:picChg chg="add del mod">
          <ac:chgData name="Harriet" userId="6a69f0a4-91ea-428f-9e09-bc6e350ff4f7" providerId="ADAL" clId="{CC5829FB-5B04-444F-A384-6C611123463C}" dt="2022-11-22T11:48:42.128" v="252" actId="478"/>
          <ac:picMkLst>
            <pc:docMk/>
            <pc:sldMk cId="109857222" sldId="256"/>
            <ac:picMk id="1026" creationId="{91256096-A0B4-4CC9-D41A-FF9DB2F8E62C}"/>
          </ac:picMkLst>
        </pc:picChg>
        <pc:inkChg chg="add">
          <ac:chgData name="Harriet" userId="6a69f0a4-91ea-428f-9e09-bc6e350ff4f7" providerId="ADAL" clId="{CC5829FB-5B04-444F-A384-6C611123463C}" dt="2022-11-22T12:26:38.712" v="402" actId="9405"/>
          <ac:inkMkLst>
            <pc:docMk/>
            <pc:sldMk cId="109857222" sldId="256"/>
            <ac:inkMk id="22" creationId="{E12778E4-A5D0-CDE4-F7F8-564B83A60DB7}"/>
          </ac:inkMkLst>
        </pc:inkChg>
      </pc:sldChg>
      <pc:sldChg chg="addSp delSp modSp new del mod">
        <pc:chgData name="Harriet" userId="6a69f0a4-91ea-428f-9e09-bc6e350ff4f7" providerId="ADAL" clId="{CC5829FB-5B04-444F-A384-6C611123463C}" dt="2022-11-22T12:30:56.524" v="458" actId="47"/>
        <pc:sldMkLst>
          <pc:docMk/>
          <pc:sldMk cId="800594008" sldId="257"/>
        </pc:sldMkLst>
        <pc:spChg chg="del">
          <ac:chgData name="Harriet" userId="6a69f0a4-91ea-428f-9e09-bc6e350ff4f7" providerId="ADAL" clId="{CC5829FB-5B04-444F-A384-6C611123463C}" dt="2022-11-22T12:29:08.339" v="404" actId="478"/>
          <ac:spMkLst>
            <pc:docMk/>
            <pc:sldMk cId="800594008" sldId="257"/>
            <ac:spMk id="2" creationId="{CEA910EE-6F02-25EA-64A6-9A756D3746A3}"/>
          </ac:spMkLst>
        </pc:spChg>
        <pc:spChg chg="del">
          <ac:chgData name="Harriet" userId="6a69f0a4-91ea-428f-9e09-bc6e350ff4f7" providerId="ADAL" clId="{CC5829FB-5B04-444F-A384-6C611123463C}" dt="2022-11-22T12:29:08.339" v="404" actId="478"/>
          <ac:spMkLst>
            <pc:docMk/>
            <pc:sldMk cId="800594008" sldId="257"/>
            <ac:spMk id="3" creationId="{01929968-FF89-4724-722E-2035B96989E7}"/>
          </ac:spMkLst>
        </pc:spChg>
        <pc:spChg chg="add mod">
          <ac:chgData name="Harriet" userId="6a69f0a4-91ea-428f-9e09-bc6e350ff4f7" providerId="ADAL" clId="{CC5829FB-5B04-444F-A384-6C611123463C}" dt="2022-11-22T12:30:35.887" v="457" actId="20577"/>
          <ac:spMkLst>
            <pc:docMk/>
            <pc:sldMk cId="800594008" sldId="257"/>
            <ac:spMk id="7" creationId="{0EFD1805-87D1-B762-DD83-BFC6C9ABB73C}"/>
          </ac:spMkLst>
        </pc:spChg>
        <pc:graphicFrameChg chg="add mod">
          <ac:chgData name="Harriet" userId="6a69f0a4-91ea-428f-9e09-bc6e350ff4f7" providerId="ADAL" clId="{CC5829FB-5B04-444F-A384-6C611123463C}" dt="2022-11-22T12:29:44.712" v="406" actId="1076"/>
          <ac:graphicFrameMkLst>
            <pc:docMk/>
            <pc:sldMk cId="800594008" sldId="257"/>
            <ac:graphicFrameMk id="4" creationId="{71F551DE-FB4E-E111-A5E2-3630C0B903D6}"/>
          </ac:graphicFrameMkLst>
        </pc:graphicFrameChg>
        <pc:cxnChg chg="add">
          <ac:chgData name="Harriet" userId="6a69f0a4-91ea-428f-9e09-bc6e350ff4f7" providerId="ADAL" clId="{CC5829FB-5B04-444F-A384-6C611123463C}" dt="2022-11-22T12:30:00.860" v="407" actId="11529"/>
          <ac:cxnSpMkLst>
            <pc:docMk/>
            <pc:sldMk cId="800594008" sldId="257"/>
            <ac:cxnSpMk id="6" creationId="{9FDE8440-AF97-48A1-0705-5ECF9A045AD0}"/>
          </ac:cxnSpMkLst>
        </pc:cxnChg>
      </pc:sldChg>
      <pc:sldChg chg="modSp mod">
        <pc:chgData name="Harriet" userId="6a69f0a4-91ea-428f-9e09-bc6e350ff4f7" providerId="ADAL" clId="{CC5829FB-5B04-444F-A384-6C611123463C}" dt="2022-11-24T18:51:18.942" v="630" actId="14100"/>
        <pc:sldMkLst>
          <pc:docMk/>
          <pc:sldMk cId="921198833" sldId="257"/>
        </pc:sldMkLst>
        <pc:spChg chg="mod">
          <ac:chgData name="Harriet" userId="6a69f0a4-91ea-428f-9e09-bc6e350ff4f7" providerId="ADAL" clId="{CC5829FB-5B04-444F-A384-6C611123463C}" dt="2022-11-24T18:51:11.101" v="629" actId="14100"/>
          <ac:spMkLst>
            <pc:docMk/>
            <pc:sldMk cId="921198833" sldId="257"/>
            <ac:spMk id="12" creationId="{BDE7254D-4C91-B638-DEFF-2CE17ED3776E}"/>
          </ac:spMkLst>
        </pc:spChg>
        <pc:spChg chg="mod">
          <ac:chgData name="Harriet" userId="6a69f0a4-91ea-428f-9e09-bc6e350ff4f7" providerId="ADAL" clId="{CC5829FB-5B04-444F-A384-6C611123463C}" dt="2022-11-24T18:51:18.942" v="630" actId="14100"/>
          <ac:spMkLst>
            <pc:docMk/>
            <pc:sldMk cId="921198833" sldId="257"/>
            <ac:spMk id="14" creationId="{4B817E7E-B54A-AA31-3A86-98BCBA63D7DD}"/>
          </ac:spMkLst>
        </pc:spChg>
      </pc:sldChg>
    </pc:docChg>
  </pc:docChgLst>
  <pc:docChgLst>
    <pc:chgData name="Obaid Rafaqat Akhtar (2204699)" userId="307b94e9-76d3-40e8-ae53-47cceb061f95" providerId="ADAL" clId="{9F546396-586F-834B-8DC7-D3890EAC0D08}"/>
    <pc:docChg chg="undo custSel modSld">
      <pc:chgData name="Obaid Rafaqat Akhtar (2204699)" userId="307b94e9-76d3-40e8-ae53-47cceb061f95" providerId="ADAL" clId="{9F546396-586F-834B-8DC7-D3890EAC0D08}" dt="2022-11-24T18:09:48.882" v="2320" actId="25668"/>
      <pc:docMkLst>
        <pc:docMk/>
      </pc:docMkLst>
      <pc:sldChg chg="addSp delSp modSp">
        <pc:chgData name="Obaid Rafaqat Akhtar (2204699)" userId="307b94e9-76d3-40e8-ae53-47cceb061f95" providerId="ADAL" clId="{9F546396-586F-834B-8DC7-D3890EAC0D08}" dt="2022-11-22T12:39:16.771" v="1213" actId="20577"/>
        <pc:sldMkLst>
          <pc:docMk/>
          <pc:sldMk cId="109857222" sldId="256"/>
        </pc:sldMkLst>
        <pc:spChg chg="mod">
          <ac:chgData name="Obaid Rafaqat Akhtar (2204699)" userId="307b94e9-76d3-40e8-ae53-47cceb061f95" providerId="ADAL" clId="{9F546396-586F-834B-8DC7-D3890EAC0D08}" dt="2022-11-22T12:08:38.923" v="27" actId="115"/>
          <ac:spMkLst>
            <pc:docMk/>
            <pc:sldMk cId="109857222" sldId="256"/>
            <ac:spMk id="5" creationId="{3790F2BF-91B8-1A43-AE9D-9ED06BB5B951}"/>
          </ac:spMkLst>
        </pc:spChg>
        <pc:spChg chg="add del mod">
          <ac:chgData name="Obaid Rafaqat Akhtar (2204699)" userId="307b94e9-76d3-40e8-ae53-47cceb061f95" providerId="ADAL" clId="{9F546396-586F-834B-8DC7-D3890EAC0D08}" dt="2022-11-22T12:39:16.771" v="1213" actId="20577"/>
          <ac:spMkLst>
            <pc:docMk/>
            <pc:sldMk cId="109857222" sldId="256"/>
            <ac:spMk id="9" creationId="{5337E4AB-4627-7E44-38B5-FC0568903533}"/>
          </ac:spMkLst>
        </pc:spChg>
        <pc:spChg chg="mod">
          <ac:chgData name="Obaid Rafaqat Akhtar (2204699)" userId="307b94e9-76d3-40e8-ae53-47cceb061f95" providerId="ADAL" clId="{9F546396-586F-834B-8DC7-D3890EAC0D08}" dt="2022-11-22T12:34:29.642" v="1182" actId="1076"/>
          <ac:spMkLst>
            <pc:docMk/>
            <pc:sldMk cId="109857222" sldId="256"/>
            <ac:spMk id="14" creationId="{4B817E7E-B54A-AA31-3A86-98BCBA63D7DD}"/>
          </ac:spMkLst>
        </pc:spChg>
        <pc:spChg chg="mod">
          <ac:chgData name="Obaid Rafaqat Akhtar (2204699)" userId="307b94e9-76d3-40e8-ae53-47cceb061f95" providerId="ADAL" clId="{9F546396-586F-834B-8DC7-D3890EAC0D08}" dt="2022-11-22T12:38:53.689" v="1207" actId="20577"/>
          <ac:spMkLst>
            <pc:docMk/>
            <pc:sldMk cId="109857222" sldId="256"/>
            <ac:spMk id="20" creationId="{2B48C1A9-2225-02C5-72EE-3AA62E3638B1}"/>
          </ac:spMkLst>
        </pc:spChg>
      </pc:sldChg>
      <pc:sldChg chg="modSp">
        <pc:chgData name="Obaid Rafaqat Akhtar (2204699)" userId="307b94e9-76d3-40e8-ae53-47cceb061f95" providerId="ADAL" clId="{9F546396-586F-834B-8DC7-D3890EAC0D08}" dt="2022-11-24T18:09:48.882" v="2320" actId="25668"/>
        <pc:sldMkLst>
          <pc:docMk/>
          <pc:sldMk cId="921198833" sldId="257"/>
        </pc:sldMkLst>
        <pc:spChg chg="mod">
          <ac:chgData name="Obaid Rafaqat Akhtar (2204699)" userId="307b94e9-76d3-40e8-ae53-47cceb061f95" providerId="ADAL" clId="{9F546396-586F-834B-8DC7-D3890EAC0D08}" dt="2022-11-24T18:04:44.188" v="1865" actId="20577"/>
          <ac:spMkLst>
            <pc:docMk/>
            <pc:sldMk cId="921198833" sldId="257"/>
            <ac:spMk id="12" creationId="{BDE7254D-4C91-B638-DEFF-2CE17ED3776E}"/>
          </ac:spMkLst>
        </pc:spChg>
        <pc:spChg chg="mod">
          <ac:chgData name="Obaid Rafaqat Akhtar (2204699)" userId="307b94e9-76d3-40e8-ae53-47cceb061f95" providerId="ADAL" clId="{9F546396-586F-834B-8DC7-D3890EAC0D08}" dt="2022-11-24T18:09:48.882" v="2320" actId="25668"/>
          <ac:spMkLst>
            <pc:docMk/>
            <pc:sldMk cId="921198833" sldId="257"/>
            <ac:spMk id="14" creationId="{4B817E7E-B54A-AA31-3A86-98BCBA63D7DD}"/>
          </ac:spMkLst>
        </pc:spChg>
      </pc:sldChg>
    </pc:docChg>
  </pc:docChgLst>
  <pc:docChgLst>
    <pc:chgData name="Harriet Priest (2201720)" userId="S::2201720@student.uwtsd.ac.uk::6a69f0a4-91ea-428f-9e09-bc6e350ff4f7" providerId="AD" clId="Web-{F1E3011E-63E7-42C5-8214-635D23902EE9}"/>
    <pc:docChg chg="mod modSld addMainMaster delMainMaster modMainMaster setSldSz">
      <pc:chgData name="Harriet Priest (2201720)" userId="S::2201720@student.uwtsd.ac.uk::6a69f0a4-91ea-428f-9e09-bc6e350ff4f7" providerId="AD" clId="Web-{F1E3011E-63E7-42C5-8214-635D23902EE9}" dt="2022-11-22T11:14:00.430" v="3"/>
      <pc:docMkLst>
        <pc:docMk/>
      </pc:docMkLst>
      <pc:sldChg chg="delSp modSp mod modClrScheme chgLayout">
        <pc:chgData name="Harriet Priest (2201720)" userId="S::2201720@student.uwtsd.ac.uk::6a69f0a4-91ea-428f-9e09-bc6e350ff4f7" providerId="AD" clId="Web-{F1E3011E-63E7-42C5-8214-635D23902EE9}" dt="2022-11-22T11:14:00.430" v="3"/>
        <pc:sldMkLst>
          <pc:docMk/>
          <pc:sldMk cId="109857222" sldId="256"/>
        </pc:sldMkLst>
        <pc:spChg chg="del mod ord">
          <ac:chgData name="Harriet Priest (2201720)" userId="S::2201720@student.uwtsd.ac.uk::6a69f0a4-91ea-428f-9e09-bc6e350ff4f7" providerId="AD" clId="Web-{F1E3011E-63E7-42C5-8214-635D23902EE9}" dt="2022-11-22T11:14:00.430" v="3"/>
          <ac:spMkLst>
            <pc:docMk/>
            <pc:sldMk cId="109857222" sldId="256"/>
            <ac:spMk id="2" creationId="{00000000-0000-0000-0000-000000000000}"/>
          </ac:spMkLst>
        </pc:spChg>
        <pc:spChg chg="del mod ord">
          <ac:chgData name="Harriet Priest (2201720)" userId="S::2201720@student.uwtsd.ac.uk::6a69f0a4-91ea-428f-9e09-bc6e350ff4f7" providerId="AD" clId="Web-{F1E3011E-63E7-42C5-8214-635D23902EE9}" dt="2022-11-22T11:14:00.430" v="2"/>
          <ac:spMkLst>
            <pc:docMk/>
            <pc:sldMk cId="109857222" sldId="256"/>
            <ac:spMk id="3" creationId="{00000000-0000-0000-0000-000000000000}"/>
          </ac:spMkLst>
        </pc:spChg>
      </pc:sldChg>
      <pc:sldMasterChg chg="modSp del delSldLayout modSldLayout">
        <pc:chgData name="Harriet Priest (2201720)" userId="S::2201720@student.uwtsd.ac.uk::6a69f0a4-91ea-428f-9e09-bc6e350ff4f7" providerId="AD" clId="Web-{F1E3011E-63E7-42C5-8214-635D23902EE9}" dt="2022-11-22T11:12:17.006" v="1"/>
        <pc:sldMasterMkLst>
          <pc:docMk/>
          <pc:sldMasterMk cId="2460954070" sldId="2147483660"/>
        </pc:sldMasterMkLst>
        <pc:spChg chg="mod">
          <ac:chgData name="Harriet Priest (2201720)" userId="S::2201720@student.uwtsd.ac.uk::6a69f0a4-91ea-428f-9e09-bc6e350ff4f7" providerId="AD" clId="Web-{F1E3011E-63E7-42C5-8214-635D23902EE9}" dt="2022-11-22T11:12:16.927" v="0"/>
          <ac:spMkLst>
            <pc:docMk/>
            <pc:sldMasterMk cId="2460954070" sldId="2147483660"/>
            <ac:spMk id="2"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ac:spMk id="3"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ac:spMk id="4"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ac:spMk id="5"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ac:spMk id="6" creationId="{00000000-0000-0000-0000-000000000000}"/>
          </ac:spMkLst>
        </pc:spChg>
        <pc:sldLayoutChg chg="modSp del">
          <pc:chgData name="Harriet Priest (2201720)" userId="S::2201720@student.uwtsd.ac.uk::6a69f0a4-91ea-428f-9e09-bc6e350ff4f7" providerId="AD" clId="Web-{F1E3011E-63E7-42C5-8214-635D23902EE9}" dt="2022-11-22T11:12:17.006" v="1"/>
          <pc:sldLayoutMkLst>
            <pc:docMk/>
            <pc:sldMasterMk cId="2460954070" sldId="2147483660"/>
            <pc:sldLayoutMk cId="2385387890" sldId="2147483661"/>
          </pc:sldLayoutMkLst>
          <pc:spChg chg="mod">
            <ac:chgData name="Harriet Priest (2201720)" userId="S::2201720@student.uwtsd.ac.uk::6a69f0a4-91ea-428f-9e09-bc6e350ff4f7" providerId="AD" clId="Web-{F1E3011E-63E7-42C5-8214-635D23902EE9}" dt="2022-11-22T11:12:16.927" v="0"/>
            <ac:spMkLst>
              <pc:docMk/>
              <pc:sldMasterMk cId="2460954070" sldId="2147483660"/>
              <pc:sldLayoutMk cId="2385387890" sldId="2147483661"/>
              <ac:spMk id="2"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pc:sldLayoutMk cId="2385387890" sldId="2147483661"/>
              <ac:spMk id="3" creationId="{00000000-0000-0000-0000-000000000000}"/>
            </ac:spMkLst>
          </pc:spChg>
        </pc:sldLayoutChg>
        <pc:sldLayoutChg chg="del">
          <pc:chgData name="Harriet Priest (2201720)" userId="S::2201720@student.uwtsd.ac.uk::6a69f0a4-91ea-428f-9e09-bc6e350ff4f7" providerId="AD" clId="Web-{F1E3011E-63E7-42C5-8214-635D23902EE9}" dt="2022-11-22T11:12:17.006" v="1"/>
          <pc:sldLayoutMkLst>
            <pc:docMk/>
            <pc:sldMasterMk cId="2460954070" sldId="2147483660"/>
            <pc:sldLayoutMk cId="949138452" sldId="2147483662"/>
          </pc:sldLayoutMkLst>
        </pc:sldLayoutChg>
        <pc:sldLayoutChg chg="modSp del">
          <pc:chgData name="Harriet Priest (2201720)" userId="S::2201720@student.uwtsd.ac.uk::6a69f0a4-91ea-428f-9e09-bc6e350ff4f7" providerId="AD" clId="Web-{F1E3011E-63E7-42C5-8214-635D23902EE9}" dt="2022-11-22T11:12:17.006" v="1"/>
          <pc:sldLayoutMkLst>
            <pc:docMk/>
            <pc:sldMasterMk cId="2460954070" sldId="2147483660"/>
            <pc:sldLayoutMk cId="2591524520" sldId="2147483663"/>
          </pc:sldLayoutMkLst>
          <pc:spChg chg="mod">
            <ac:chgData name="Harriet Priest (2201720)" userId="S::2201720@student.uwtsd.ac.uk::6a69f0a4-91ea-428f-9e09-bc6e350ff4f7" providerId="AD" clId="Web-{F1E3011E-63E7-42C5-8214-635D23902EE9}" dt="2022-11-22T11:12:16.927" v="0"/>
            <ac:spMkLst>
              <pc:docMk/>
              <pc:sldMasterMk cId="2460954070" sldId="2147483660"/>
              <pc:sldLayoutMk cId="2591524520" sldId="2147483663"/>
              <ac:spMk id="2"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pc:sldLayoutMk cId="2591524520" sldId="2147483663"/>
              <ac:spMk id="3" creationId="{00000000-0000-0000-0000-000000000000}"/>
            </ac:spMkLst>
          </pc:spChg>
        </pc:sldLayoutChg>
        <pc:sldLayoutChg chg="modSp del">
          <pc:chgData name="Harriet Priest (2201720)" userId="S::2201720@student.uwtsd.ac.uk::6a69f0a4-91ea-428f-9e09-bc6e350ff4f7" providerId="AD" clId="Web-{F1E3011E-63E7-42C5-8214-635D23902EE9}" dt="2022-11-22T11:12:17.006" v="1"/>
          <pc:sldLayoutMkLst>
            <pc:docMk/>
            <pc:sldMasterMk cId="2460954070" sldId="2147483660"/>
            <pc:sldLayoutMk cId="1203092039" sldId="2147483664"/>
          </pc:sldLayoutMkLst>
          <pc:spChg chg="mod">
            <ac:chgData name="Harriet Priest (2201720)" userId="S::2201720@student.uwtsd.ac.uk::6a69f0a4-91ea-428f-9e09-bc6e350ff4f7" providerId="AD" clId="Web-{F1E3011E-63E7-42C5-8214-635D23902EE9}" dt="2022-11-22T11:12:16.927" v="0"/>
            <ac:spMkLst>
              <pc:docMk/>
              <pc:sldMasterMk cId="2460954070" sldId="2147483660"/>
              <pc:sldLayoutMk cId="1203092039" sldId="2147483664"/>
              <ac:spMk id="3"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pc:sldLayoutMk cId="1203092039" sldId="2147483664"/>
              <ac:spMk id="4" creationId="{00000000-0000-0000-0000-000000000000}"/>
            </ac:spMkLst>
          </pc:spChg>
        </pc:sldLayoutChg>
        <pc:sldLayoutChg chg="modSp del">
          <pc:chgData name="Harriet Priest (2201720)" userId="S::2201720@student.uwtsd.ac.uk::6a69f0a4-91ea-428f-9e09-bc6e350ff4f7" providerId="AD" clId="Web-{F1E3011E-63E7-42C5-8214-635D23902EE9}" dt="2022-11-22T11:12:17.006" v="1"/>
          <pc:sldLayoutMkLst>
            <pc:docMk/>
            <pc:sldMasterMk cId="2460954070" sldId="2147483660"/>
            <pc:sldLayoutMk cId="3733172339" sldId="2147483665"/>
          </pc:sldLayoutMkLst>
          <pc:spChg chg="mod">
            <ac:chgData name="Harriet Priest (2201720)" userId="S::2201720@student.uwtsd.ac.uk::6a69f0a4-91ea-428f-9e09-bc6e350ff4f7" providerId="AD" clId="Web-{F1E3011E-63E7-42C5-8214-635D23902EE9}" dt="2022-11-22T11:12:16.927" v="0"/>
            <ac:spMkLst>
              <pc:docMk/>
              <pc:sldMasterMk cId="2460954070" sldId="2147483660"/>
              <pc:sldLayoutMk cId="3733172339" sldId="2147483665"/>
              <ac:spMk id="2"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pc:sldLayoutMk cId="3733172339" sldId="2147483665"/>
              <ac:spMk id="3"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pc:sldLayoutMk cId="3733172339" sldId="2147483665"/>
              <ac:spMk id="4"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pc:sldLayoutMk cId="3733172339" sldId="2147483665"/>
              <ac:spMk id="5"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pc:sldLayoutMk cId="3733172339" sldId="2147483665"/>
              <ac:spMk id="6" creationId="{00000000-0000-0000-0000-000000000000}"/>
            </ac:spMkLst>
          </pc:spChg>
        </pc:sldLayoutChg>
        <pc:sldLayoutChg chg="del">
          <pc:chgData name="Harriet Priest (2201720)" userId="S::2201720@student.uwtsd.ac.uk::6a69f0a4-91ea-428f-9e09-bc6e350ff4f7" providerId="AD" clId="Web-{F1E3011E-63E7-42C5-8214-635D23902EE9}" dt="2022-11-22T11:12:17.006" v="1"/>
          <pc:sldLayoutMkLst>
            <pc:docMk/>
            <pc:sldMasterMk cId="2460954070" sldId="2147483660"/>
            <pc:sldLayoutMk cId="3210312558" sldId="2147483666"/>
          </pc:sldLayoutMkLst>
        </pc:sldLayoutChg>
        <pc:sldLayoutChg chg="del">
          <pc:chgData name="Harriet Priest (2201720)" userId="S::2201720@student.uwtsd.ac.uk::6a69f0a4-91ea-428f-9e09-bc6e350ff4f7" providerId="AD" clId="Web-{F1E3011E-63E7-42C5-8214-635D23902EE9}" dt="2022-11-22T11:12:17.006" v="1"/>
          <pc:sldLayoutMkLst>
            <pc:docMk/>
            <pc:sldMasterMk cId="2460954070" sldId="2147483660"/>
            <pc:sldLayoutMk cId="3146388984" sldId="2147483667"/>
          </pc:sldLayoutMkLst>
        </pc:sldLayoutChg>
        <pc:sldLayoutChg chg="modSp del">
          <pc:chgData name="Harriet Priest (2201720)" userId="S::2201720@student.uwtsd.ac.uk::6a69f0a4-91ea-428f-9e09-bc6e350ff4f7" providerId="AD" clId="Web-{F1E3011E-63E7-42C5-8214-635D23902EE9}" dt="2022-11-22T11:12:17.006" v="1"/>
          <pc:sldLayoutMkLst>
            <pc:docMk/>
            <pc:sldMasterMk cId="2460954070" sldId="2147483660"/>
            <pc:sldLayoutMk cId="3171841454" sldId="2147483668"/>
          </pc:sldLayoutMkLst>
          <pc:spChg chg="mod">
            <ac:chgData name="Harriet Priest (2201720)" userId="S::2201720@student.uwtsd.ac.uk::6a69f0a4-91ea-428f-9e09-bc6e350ff4f7" providerId="AD" clId="Web-{F1E3011E-63E7-42C5-8214-635D23902EE9}" dt="2022-11-22T11:12:16.927" v="0"/>
            <ac:spMkLst>
              <pc:docMk/>
              <pc:sldMasterMk cId="2460954070" sldId="2147483660"/>
              <pc:sldLayoutMk cId="3171841454" sldId="2147483668"/>
              <ac:spMk id="2"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pc:sldLayoutMk cId="3171841454" sldId="2147483668"/>
              <ac:spMk id="3"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pc:sldLayoutMk cId="3171841454" sldId="2147483668"/>
              <ac:spMk id="4" creationId="{00000000-0000-0000-0000-000000000000}"/>
            </ac:spMkLst>
          </pc:spChg>
        </pc:sldLayoutChg>
        <pc:sldLayoutChg chg="modSp del">
          <pc:chgData name="Harriet Priest (2201720)" userId="S::2201720@student.uwtsd.ac.uk::6a69f0a4-91ea-428f-9e09-bc6e350ff4f7" providerId="AD" clId="Web-{F1E3011E-63E7-42C5-8214-635D23902EE9}" dt="2022-11-22T11:12:17.006" v="1"/>
          <pc:sldLayoutMkLst>
            <pc:docMk/>
            <pc:sldMasterMk cId="2460954070" sldId="2147483660"/>
            <pc:sldLayoutMk cId="1718958274" sldId="2147483669"/>
          </pc:sldLayoutMkLst>
          <pc:spChg chg="mod">
            <ac:chgData name="Harriet Priest (2201720)" userId="S::2201720@student.uwtsd.ac.uk::6a69f0a4-91ea-428f-9e09-bc6e350ff4f7" providerId="AD" clId="Web-{F1E3011E-63E7-42C5-8214-635D23902EE9}" dt="2022-11-22T11:12:16.927" v="0"/>
            <ac:spMkLst>
              <pc:docMk/>
              <pc:sldMasterMk cId="2460954070" sldId="2147483660"/>
              <pc:sldLayoutMk cId="1718958274" sldId="2147483669"/>
              <ac:spMk id="2"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pc:sldLayoutMk cId="1718958274" sldId="2147483669"/>
              <ac:spMk id="3"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pc:sldLayoutMk cId="1718958274" sldId="2147483669"/>
              <ac:spMk id="4" creationId="{00000000-0000-0000-0000-000000000000}"/>
            </ac:spMkLst>
          </pc:spChg>
        </pc:sldLayoutChg>
        <pc:sldLayoutChg chg="del">
          <pc:chgData name="Harriet Priest (2201720)" userId="S::2201720@student.uwtsd.ac.uk::6a69f0a4-91ea-428f-9e09-bc6e350ff4f7" providerId="AD" clId="Web-{F1E3011E-63E7-42C5-8214-635D23902EE9}" dt="2022-11-22T11:12:17.006" v="1"/>
          <pc:sldLayoutMkLst>
            <pc:docMk/>
            <pc:sldMasterMk cId="2460954070" sldId="2147483660"/>
            <pc:sldLayoutMk cId="2202905451" sldId="2147483670"/>
          </pc:sldLayoutMkLst>
        </pc:sldLayoutChg>
        <pc:sldLayoutChg chg="modSp del">
          <pc:chgData name="Harriet Priest (2201720)" userId="S::2201720@student.uwtsd.ac.uk::6a69f0a4-91ea-428f-9e09-bc6e350ff4f7" providerId="AD" clId="Web-{F1E3011E-63E7-42C5-8214-635D23902EE9}" dt="2022-11-22T11:12:17.006" v="1"/>
          <pc:sldLayoutMkLst>
            <pc:docMk/>
            <pc:sldMasterMk cId="2460954070" sldId="2147483660"/>
            <pc:sldLayoutMk cId="3479445657" sldId="2147483671"/>
          </pc:sldLayoutMkLst>
          <pc:spChg chg="mod">
            <ac:chgData name="Harriet Priest (2201720)" userId="S::2201720@student.uwtsd.ac.uk::6a69f0a4-91ea-428f-9e09-bc6e350ff4f7" providerId="AD" clId="Web-{F1E3011E-63E7-42C5-8214-635D23902EE9}" dt="2022-11-22T11:12:16.927" v="0"/>
            <ac:spMkLst>
              <pc:docMk/>
              <pc:sldMasterMk cId="2460954070" sldId="2147483660"/>
              <pc:sldLayoutMk cId="3479445657" sldId="2147483671"/>
              <ac:spMk id="2" creationId="{00000000-0000-0000-0000-000000000000}"/>
            </ac:spMkLst>
          </pc:spChg>
          <pc:spChg chg="mod">
            <ac:chgData name="Harriet Priest (2201720)" userId="S::2201720@student.uwtsd.ac.uk::6a69f0a4-91ea-428f-9e09-bc6e350ff4f7" providerId="AD" clId="Web-{F1E3011E-63E7-42C5-8214-635D23902EE9}" dt="2022-11-22T11:12:16.927" v="0"/>
            <ac:spMkLst>
              <pc:docMk/>
              <pc:sldMasterMk cId="2460954070" sldId="2147483660"/>
              <pc:sldLayoutMk cId="3479445657" sldId="2147483671"/>
              <ac:spMk id="3" creationId="{00000000-0000-0000-0000-000000000000}"/>
            </ac:spMkLst>
          </pc:spChg>
        </pc:sldLayoutChg>
      </pc:sldMasterChg>
      <pc:sldMasterChg chg="add addSldLayout modSldLayout">
        <pc:chgData name="Harriet Priest (2201720)" userId="S::2201720@student.uwtsd.ac.uk::6a69f0a4-91ea-428f-9e09-bc6e350ff4f7" providerId="AD" clId="Web-{F1E3011E-63E7-42C5-8214-635D23902EE9}" dt="2022-11-22T11:12:17.006" v="1"/>
        <pc:sldMasterMkLst>
          <pc:docMk/>
          <pc:sldMasterMk cId="701992605" sldId="2147483672"/>
        </pc:sldMasterMkLst>
        <pc:sldLayoutChg chg="add mod replId">
          <pc:chgData name="Harriet Priest (2201720)" userId="S::2201720@student.uwtsd.ac.uk::6a69f0a4-91ea-428f-9e09-bc6e350ff4f7" providerId="AD" clId="Web-{F1E3011E-63E7-42C5-8214-635D23902EE9}" dt="2022-11-22T11:12:17.006" v="1"/>
          <pc:sldLayoutMkLst>
            <pc:docMk/>
            <pc:sldMasterMk cId="701992605" sldId="2147483672"/>
            <pc:sldLayoutMk cId="4059263967" sldId="2147483673"/>
          </pc:sldLayoutMkLst>
        </pc:sldLayoutChg>
        <pc:sldLayoutChg chg="add mod replId">
          <pc:chgData name="Harriet Priest (2201720)" userId="S::2201720@student.uwtsd.ac.uk::6a69f0a4-91ea-428f-9e09-bc6e350ff4f7" providerId="AD" clId="Web-{F1E3011E-63E7-42C5-8214-635D23902EE9}" dt="2022-11-22T11:12:17.006" v="1"/>
          <pc:sldLayoutMkLst>
            <pc:docMk/>
            <pc:sldMasterMk cId="701992605" sldId="2147483672"/>
            <pc:sldLayoutMk cId="1439652706" sldId="2147483674"/>
          </pc:sldLayoutMkLst>
        </pc:sldLayoutChg>
        <pc:sldLayoutChg chg="add mod replId">
          <pc:chgData name="Harriet Priest (2201720)" userId="S::2201720@student.uwtsd.ac.uk::6a69f0a4-91ea-428f-9e09-bc6e350ff4f7" providerId="AD" clId="Web-{F1E3011E-63E7-42C5-8214-635D23902EE9}" dt="2022-11-22T11:12:17.006" v="1"/>
          <pc:sldLayoutMkLst>
            <pc:docMk/>
            <pc:sldMasterMk cId="701992605" sldId="2147483672"/>
            <pc:sldLayoutMk cId="1814624327" sldId="2147483675"/>
          </pc:sldLayoutMkLst>
        </pc:sldLayoutChg>
        <pc:sldLayoutChg chg="add mod replId">
          <pc:chgData name="Harriet Priest (2201720)" userId="S::2201720@student.uwtsd.ac.uk::6a69f0a4-91ea-428f-9e09-bc6e350ff4f7" providerId="AD" clId="Web-{F1E3011E-63E7-42C5-8214-635D23902EE9}" dt="2022-11-22T11:12:17.006" v="1"/>
          <pc:sldLayoutMkLst>
            <pc:docMk/>
            <pc:sldMasterMk cId="701992605" sldId="2147483672"/>
            <pc:sldLayoutMk cId="3396647771" sldId="2147483676"/>
          </pc:sldLayoutMkLst>
        </pc:sldLayoutChg>
        <pc:sldLayoutChg chg="add mod replId">
          <pc:chgData name="Harriet Priest (2201720)" userId="S::2201720@student.uwtsd.ac.uk::6a69f0a4-91ea-428f-9e09-bc6e350ff4f7" providerId="AD" clId="Web-{F1E3011E-63E7-42C5-8214-635D23902EE9}" dt="2022-11-22T11:12:17.006" v="1"/>
          <pc:sldLayoutMkLst>
            <pc:docMk/>
            <pc:sldMasterMk cId="701992605" sldId="2147483672"/>
            <pc:sldLayoutMk cId="64285346" sldId="2147483677"/>
          </pc:sldLayoutMkLst>
        </pc:sldLayoutChg>
        <pc:sldLayoutChg chg="add mod replId">
          <pc:chgData name="Harriet Priest (2201720)" userId="S::2201720@student.uwtsd.ac.uk::6a69f0a4-91ea-428f-9e09-bc6e350ff4f7" providerId="AD" clId="Web-{F1E3011E-63E7-42C5-8214-635D23902EE9}" dt="2022-11-22T11:12:17.006" v="1"/>
          <pc:sldLayoutMkLst>
            <pc:docMk/>
            <pc:sldMasterMk cId="701992605" sldId="2147483672"/>
            <pc:sldLayoutMk cId="3445555823" sldId="2147483678"/>
          </pc:sldLayoutMkLst>
        </pc:sldLayoutChg>
        <pc:sldLayoutChg chg="add mod replId">
          <pc:chgData name="Harriet Priest (2201720)" userId="S::2201720@student.uwtsd.ac.uk::6a69f0a4-91ea-428f-9e09-bc6e350ff4f7" providerId="AD" clId="Web-{F1E3011E-63E7-42C5-8214-635D23902EE9}" dt="2022-11-22T11:12:17.006" v="1"/>
          <pc:sldLayoutMkLst>
            <pc:docMk/>
            <pc:sldMasterMk cId="701992605" sldId="2147483672"/>
            <pc:sldLayoutMk cId="2274084792" sldId="2147483679"/>
          </pc:sldLayoutMkLst>
        </pc:sldLayoutChg>
        <pc:sldLayoutChg chg="add mod replId">
          <pc:chgData name="Harriet Priest (2201720)" userId="S::2201720@student.uwtsd.ac.uk::6a69f0a4-91ea-428f-9e09-bc6e350ff4f7" providerId="AD" clId="Web-{F1E3011E-63E7-42C5-8214-635D23902EE9}" dt="2022-11-22T11:12:17.006" v="1"/>
          <pc:sldLayoutMkLst>
            <pc:docMk/>
            <pc:sldMasterMk cId="701992605" sldId="2147483672"/>
            <pc:sldLayoutMk cId="950665988" sldId="2147483680"/>
          </pc:sldLayoutMkLst>
        </pc:sldLayoutChg>
        <pc:sldLayoutChg chg="add mod replId">
          <pc:chgData name="Harriet Priest (2201720)" userId="S::2201720@student.uwtsd.ac.uk::6a69f0a4-91ea-428f-9e09-bc6e350ff4f7" providerId="AD" clId="Web-{F1E3011E-63E7-42C5-8214-635D23902EE9}" dt="2022-11-22T11:12:17.006" v="1"/>
          <pc:sldLayoutMkLst>
            <pc:docMk/>
            <pc:sldMasterMk cId="701992605" sldId="2147483672"/>
            <pc:sldLayoutMk cId="3545252121" sldId="2147483681"/>
          </pc:sldLayoutMkLst>
        </pc:sldLayoutChg>
        <pc:sldLayoutChg chg="add mod replId">
          <pc:chgData name="Harriet Priest (2201720)" userId="S::2201720@student.uwtsd.ac.uk::6a69f0a4-91ea-428f-9e09-bc6e350ff4f7" providerId="AD" clId="Web-{F1E3011E-63E7-42C5-8214-635D23902EE9}" dt="2022-11-22T11:12:17.006" v="1"/>
          <pc:sldLayoutMkLst>
            <pc:docMk/>
            <pc:sldMasterMk cId="701992605" sldId="2147483672"/>
            <pc:sldLayoutMk cId="401077363" sldId="2147483682"/>
          </pc:sldLayoutMkLst>
        </pc:sldLayoutChg>
        <pc:sldLayoutChg chg="add mod replId">
          <pc:chgData name="Harriet Priest (2201720)" userId="S::2201720@student.uwtsd.ac.uk::6a69f0a4-91ea-428f-9e09-bc6e350ff4f7" providerId="AD" clId="Web-{F1E3011E-63E7-42C5-8214-635D23902EE9}" dt="2022-11-22T11:12:17.006" v="1"/>
          <pc:sldLayoutMkLst>
            <pc:docMk/>
            <pc:sldMasterMk cId="701992605" sldId="2147483672"/>
            <pc:sldLayoutMk cId="734547795" sldId="2147483683"/>
          </pc:sldLayoutMkLst>
        </pc:sldLayoutChg>
      </pc:sldMasterChg>
    </pc:docChg>
  </pc:docChgLst>
  <pc:docChgLst>
    <pc:chgData name="Harriet Priest (2201720)" userId="S::2201720@student.uwtsd.ac.uk::6a69f0a4-91ea-428f-9e09-bc6e350ff4f7" providerId="AD" clId="Web-{8B78DC5B-CAB4-E30B-77DE-9501058DFA20}"/>
    <pc:docChg chg="modSld">
      <pc:chgData name="Harriet Priest (2201720)" userId="S::2201720@student.uwtsd.ac.uk::6a69f0a4-91ea-428f-9e09-bc6e350ff4f7" providerId="AD" clId="Web-{8B78DC5B-CAB4-E30B-77DE-9501058DFA20}" dt="2022-11-24T18:47:31.725" v="14" actId="20577"/>
      <pc:docMkLst>
        <pc:docMk/>
      </pc:docMkLst>
      <pc:sldChg chg="modSp">
        <pc:chgData name="Harriet Priest (2201720)" userId="S::2201720@student.uwtsd.ac.uk::6a69f0a4-91ea-428f-9e09-bc6e350ff4f7" providerId="AD" clId="Web-{8B78DC5B-CAB4-E30B-77DE-9501058DFA20}" dt="2022-11-24T18:47:31.725" v="14" actId="20577"/>
        <pc:sldMkLst>
          <pc:docMk/>
          <pc:sldMk cId="921198833" sldId="257"/>
        </pc:sldMkLst>
        <pc:spChg chg="mod">
          <ac:chgData name="Harriet Priest (2201720)" userId="S::2201720@student.uwtsd.ac.uk::6a69f0a4-91ea-428f-9e09-bc6e350ff4f7" providerId="AD" clId="Web-{8B78DC5B-CAB4-E30B-77DE-9501058DFA20}" dt="2022-11-24T18:47:31.725" v="14" actId="20577"/>
          <ac:spMkLst>
            <pc:docMk/>
            <pc:sldMk cId="921198833" sldId="257"/>
            <ac:spMk id="12" creationId="{BDE7254D-4C91-B638-DEFF-2CE17ED3776E}"/>
          </ac:spMkLst>
        </pc:spChg>
      </pc:sldChg>
    </pc:docChg>
  </pc:docChgLst>
  <pc:docChgLst>
    <pc:chgData name="Sam Measor (2202458)" userId="S::2202458@student.uwtsd.ac.uk::815c3d5d-b9c0-4aeb-b386-395925c25a0c" providerId="AD" clId="Web-{9C0C9DC6-2F18-7FA8-2316-2F7780EE327A}"/>
    <pc:docChg chg="modSld">
      <pc:chgData name="Sam Measor (2202458)" userId="S::2202458@student.uwtsd.ac.uk::815c3d5d-b9c0-4aeb-b386-395925c25a0c" providerId="AD" clId="Web-{9C0C9DC6-2F18-7FA8-2316-2F7780EE327A}" dt="2022-11-22T12:26:58.454" v="17" actId="20577"/>
      <pc:docMkLst>
        <pc:docMk/>
      </pc:docMkLst>
      <pc:sldChg chg="modSp">
        <pc:chgData name="Sam Measor (2202458)" userId="S::2202458@student.uwtsd.ac.uk::815c3d5d-b9c0-4aeb-b386-395925c25a0c" providerId="AD" clId="Web-{9C0C9DC6-2F18-7FA8-2316-2F7780EE327A}" dt="2022-11-22T12:26:58.454" v="17" actId="20577"/>
        <pc:sldMkLst>
          <pc:docMk/>
          <pc:sldMk cId="109857222" sldId="256"/>
        </pc:sldMkLst>
        <pc:spChg chg="mod">
          <ac:chgData name="Sam Measor (2202458)" userId="S::2202458@student.uwtsd.ac.uk::815c3d5d-b9c0-4aeb-b386-395925c25a0c" providerId="AD" clId="Web-{9C0C9DC6-2F18-7FA8-2316-2F7780EE327A}" dt="2022-11-22T12:26:58.454" v="17" actId="20577"/>
          <ac:spMkLst>
            <pc:docMk/>
            <pc:sldMk cId="109857222" sldId="256"/>
            <ac:spMk id="3" creationId="{06D51C86-A392-A653-55C1-4D03B1D311CF}"/>
          </ac:spMkLst>
        </pc:spChg>
      </pc:sldChg>
    </pc:docChg>
  </pc:docChgLst>
  <pc:docChgLst>
    <pc:chgData name="Harriet Priest (2201720)" userId="S::2201720@student.uwtsd.ac.uk::6a69f0a4-91ea-428f-9e09-bc6e350ff4f7" providerId="AD" clId="Web-{BAD49C6B-017A-DF4E-E287-1175A75DCBC5}"/>
    <pc:docChg chg="addSld delSld modSld">
      <pc:chgData name="Harriet Priest (2201720)" userId="S::2201720@student.uwtsd.ac.uk::6a69f0a4-91ea-428f-9e09-bc6e350ff4f7" providerId="AD" clId="Web-{BAD49C6B-017A-DF4E-E287-1175A75DCBC5}" dt="2022-11-23T16:11:07.032" v="42" actId="14100"/>
      <pc:docMkLst>
        <pc:docMk/>
      </pc:docMkLst>
      <pc:sldChg chg="del">
        <pc:chgData name="Harriet Priest (2201720)" userId="S::2201720@student.uwtsd.ac.uk::6a69f0a4-91ea-428f-9e09-bc6e350ff4f7" providerId="AD" clId="Web-{BAD49C6B-017A-DF4E-E287-1175A75DCBC5}" dt="2022-11-23T16:10:56.328" v="40"/>
        <pc:sldMkLst>
          <pc:docMk/>
          <pc:sldMk cId="109857222" sldId="256"/>
        </pc:sldMkLst>
      </pc:sldChg>
      <pc:sldChg chg="delSp modSp add">
        <pc:chgData name="Harriet Priest (2201720)" userId="S::2201720@student.uwtsd.ac.uk::6a69f0a4-91ea-428f-9e09-bc6e350ff4f7" providerId="AD" clId="Web-{BAD49C6B-017A-DF4E-E287-1175A75DCBC5}" dt="2022-11-23T16:11:07.032" v="42" actId="14100"/>
        <pc:sldMkLst>
          <pc:docMk/>
          <pc:sldMk cId="921198833" sldId="257"/>
        </pc:sldMkLst>
        <pc:spChg chg="mod">
          <ac:chgData name="Harriet Priest (2201720)" userId="S::2201720@student.uwtsd.ac.uk::6a69f0a4-91ea-428f-9e09-bc6e350ff4f7" providerId="AD" clId="Web-{BAD49C6B-017A-DF4E-E287-1175A75DCBC5}" dt="2022-11-23T16:11:07.032" v="42" actId="14100"/>
          <ac:spMkLst>
            <pc:docMk/>
            <pc:sldMk cId="921198833" sldId="257"/>
            <ac:spMk id="7" creationId="{DE489F25-A063-90A9-DB9C-11BAB761F7F8}"/>
          </ac:spMkLst>
        </pc:spChg>
        <pc:spChg chg="mod">
          <ac:chgData name="Harriet Priest (2201720)" userId="S::2201720@student.uwtsd.ac.uk::6a69f0a4-91ea-428f-9e09-bc6e350ff4f7" providerId="AD" clId="Web-{BAD49C6B-017A-DF4E-E287-1175A75DCBC5}" dt="2022-11-23T16:11:02.485" v="41" actId="14100"/>
          <ac:spMkLst>
            <pc:docMk/>
            <pc:sldMk cId="921198833" sldId="257"/>
            <ac:spMk id="10" creationId="{929ABDC9-16EB-509F-1A15-45E567234687}"/>
          </ac:spMkLst>
        </pc:spChg>
        <pc:picChg chg="del">
          <ac:chgData name="Harriet Priest (2201720)" userId="S::2201720@student.uwtsd.ac.uk::6a69f0a4-91ea-428f-9e09-bc6e350ff4f7" providerId="AD" clId="Web-{BAD49C6B-017A-DF4E-E287-1175A75DCBC5}" dt="2022-11-23T16:09:23.150" v="1"/>
          <ac:picMkLst>
            <pc:docMk/>
            <pc:sldMk cId="921198833" sldId="257"/>
            <ac:picMk id="6" creationId="{BC2D516C-5124-7488-6A3F-D1C24975DE38}"/>
          </ac:picMkLst>
        </pc:picChg>
        <pc:picChg chg="mod">
          <ac:chgData name="Harriet Priest (2201720)" userId="S::2201720@student.uwtsd.ac.uk::6a69f0a4-91ea-428f-9e09-bc6e350ff4f7" providerId="AD" clId="Web-{BAD49C6B-017A-DF4E-E287-1175A75DCBC5}" dt="2022-11-23T16:10:27.404" v="39" actId="1076"/>
          <ac:picMkLst>
            <pc:docMk/>
            <pc:sldMk cId="921198833" sldId="257"/>
            <ac:picMk id="17" creationId="{D751E742-D298-E316-8259-262EADECE7B3}"/>
          </ac:picMkLst>
        </pc:picChg>
      </pc:sldChg>
    </pc:docChg>
  </pc:docChgLst>
  <pc:docChgLst>
    <pc:chgData name="Rosie Trueman (2204064)" userId="43ee9228-a7b8-4943-b63a-3418277d24c3" providerId="ADAL" clId="{B38FCB2E-E571-D44F-BFAE-1C622798CEBF}"/>
    <pc:docChg chg="undo custSel modSld">
      <pc:chgData name="Rosie Trueman (2204064)" userId="43ee9228-a7b8-4943-b63a-3418277d24c3" providerId="ADAL" clId="{B38FCB2E-E571-D44F-BFAE-1C622798CEBF}" dt="2022-11-22T12:39:47.932" v="724" actId="255"/>
      <pc:docMkLst>
        <pc:docMk/>
      </pc:docMkLst>
      <pc:sldChg chg="addSp delSp modSp">
        <pc:chgData name="Rosie Trueman (2204064)" userId="43ee9228-a7b8-4943-b63a-3418277d24c3" providerId="ADAL" clId="{B38FCB2E-E571-D44F-BFAE-1C622798CEBF}" dt="2022-11-22T12:39:47.932" v="724" actId="255"/>
        <pc:sldMkLst>
          <pc:docMk/>
          <pc:sldMk cId="109857222" sldId="256"/>
        </pc:sldMkLst>
        <pc:spChg chg="mod">
          <ac:chgData name="Rosie Trueman (2204064)" userId="43ee9228-a7b8-4943-b63a-3418277d24c3" providerId="ADAL" clId="{B38FCB2E-E571-D44F-BFAE-1C622798CEBF}" dt="2022-11-22T12:35:38.656" v="404" actId="20577"/>
          <ac:spMkLst>
            <pc:docMk/>
            <pc:sldMk cId="109857222" sldId="256"/>
            <ac:spMk id="3" creationId="{06D51C86-A392-A653-55C1-4D03B1D311CF}"/>
          </ac:spMkLst>
        </pc:spChg>
        <pc:spChg chg="mod">
          <ac:chgData name="Rosie Trueman (2204064)" userId="43ee9228-a7b8-4943-b63a-3418277d24c3" providerId="ADAL" clId="{B38FCB2E-E571-D44F-BFAE-1C622798CEBF}" dt="2022-11-22T12:09:50.473" v="95" actId="20577"/>
          <ac:spMkLst>
            <pc:docMk/>
            <pc:sldMk cId="109857222" sldId="256"/>
            <ac:spMk id="5" creationId="{3790F2BF-91B8-1A43-AE9D-9ED06BB5B951}"/>
          </ac:spMkLst>
        </pc:spChg>
        <pc:spChg chg="mod">
          <ac:chgData name="Rosie Trueman (2204064)" userId="43ee9228-a7b8-4943-b63a-3418277d24c3" providerId="ADAL" clId="{B38FCB2E-E571-D44F-BFAE-1C622798CEBF}" dt="2022-11-22T12:39:47.932" v="724" actId="255"/>
          <ac:spMkLst>
            <pc:docMk/>
            <pc:sldMk cId="109857222" sldId="256"/>
            <ac:spMk id="10" creationId="{929ABDC9-16EB-509F-1A15-45E567234687}"/>
          </ac:spMkLst>
        </pc:spChg>
        <pc:spChg chg="mod">
          <ac:chgData name="Rosie Trueman (2204064)" userId="43ee9228-a7b8-4943-b63a-3418277d24c3" providerId="ADAL" clId="{B38FCB2E-E571-D44F-BFAE-1C622798CEBF}" dt="2022-11-22T12:21:08.678" v="380" actId="1076"/>
          <ac:spMkLst>
            <pc:docMk/>
            <pc:sldMk cId="109857222" sldId="256"/>
            <ac:spMk id="14" creationId="{4B817E7E-B54A-AA31-3A86-98BCBA63D7DD}"/>
          </ac:spMkLst>
        </pc:spChg>
        <pc:picChg chg="add del mod">
          <ac:chgData name="Rosie Trueman (2204064)" userId="43ee9228-a7b8-4943-b63a-3418277d24c3" providerId="ADAL" clId="{B38FCB2E-E571-D44F-BFAE-1C622798CEBF}" dt="2022-11-22T12:37:05.442" v="410" actId="21"/>
          <ac:picMkLst>
            <pc:docMk/>
            <pc:sldMk cId="109857222" sldId="256"/>
            <ac:picMk id="6" creationId="{BC2D516C-5124-7488-6A3F-D1C24975DE38}"/>
          </ac:picMkLst>
        </pc:picChg>
        <pc:picChg chg="mod ord">
          <ac:chgData name="Rosie Trueman (2204064)" userId="43ee9228-a7b8-4943-b63a-3418277d24c3" providerId="ADAL" clId="{B38FCB2E-E571-D44F-BFAE-1C622798CEBF}" dt="2022-11-22T12:37:02.264" v="409" actId="1076"/>
          <ac:picMkLst>
            <pc:docMk/>
            <pc:sldMk cId="109857222" sldId="256"/>
            <ac:picMk id="17" creationId="{D751E742-D298-E316-8259-262EADECE7B3}"/>
          </ac:picMkLst>
        </pc:picChg>
      </pc:sldChg>
    </pc:docChg>
  </pc:docChgLst>
  <pc:docChgLst>
    <pc:chgData name="Alex Haycock (2213359)" userId="S::2213359@student.uwtsd.ac.uk::408036b6-203b-4a44-a5b6-102e2f2bac1e" providerId="AD" clId="Web-{ED9D061F-FD5A-FA4B-8D0C-7A0468CC8E70}"/>
    <pc:docChg chg="modSld">
      <pc:chgData name="Alex Haycock (2213359)" userId="S::2213359@student.uwtsd.ac.uk::408036b6-203b-4a44-a5b6-102e2f2bac1e" providerId="AD" clId="Web-{ED9D061F-FD5A-FA4B-8D0C-7A0468CC8E70}" dt="2022-11-22T12:33:24.088" v="79" actId="1076"/>
      <pc:docMkLst>
        <pc:docMk/>
      </pc:docMkLst>
      <pc:sldChg chg="modSp">
        <pc:chgData name="Alex Haycock (2213359)" userId="S::2213359@student.uwtsd.ac.uk::408036b6-203b-4a44-a5b6-102e2f2bac1e" providerId="AD" clId="Web-{ED9D061F-FD5A-FA4B-8D0C-7A0468CC8E70}" dt="2022-11-22T12:33:24.088" v="79" actId="1076"/>
        <pc:sldMkLst>
          <pc:docMk/>
          <pc:sldMk cId="109857222" sldId="256"/>
        </pc:sldMkLst>
        <pc:spChg chg="mod">
          <ac:chgData name="Alex Haycock (2213359)" userId="S::2213359@student.uwtsd.ac.uk::408036b6-203b-4a44-a5b6-102e2f2bac1e" providerId="AD" clId="Web-{ED9D061F-FD5A-FA4B-8D0C-7A0468CC8E70}" dt="2022-11-22T12:33:24.088" v="79" actId="1076"/>
          <ac:spMkLst>
            <pc:docMk/>
            <pc:sldMk cId="109857222" sldId="256"/>
            <ac:spMk id="4" creationId="{D768FA72-DEA7-73F1-58F3-8AF045097765}"/>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2:26:38.709"/>
    </inkml:context>
    <inkml:brush xml:id="br0">
      <inkml:brushProperty name="width" value="0.025" units="cm"/>
      <inkml:brushProperty name="height" value="0.025" units="cm"/>
    </inkml:brush>
  </inkml:definitions>
  <inkml:trace contextRef="#ctx0" brushRef="#br0">1 1 15880 0 0,'0'0'0'0'0,"15"52"-360"0"0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000"/>
            </a:lvl1pPr>
          </a:lstStyle>
          <a:p>
            <a:r>
              <a:rPr lang="en-US"/>
              <a:t>Click to edit Master title style</a:t>
            </a:r>
          </a:p>
        </p:txBody>
      </p:sp>
      <p:sp>
        <p:nvSpPr>
          <p:cNvPr id="3" name="Subtitle 2"/>
          <p:cNvSpPr>
            <a:spLocks noGrp="1"/>
          </p:cNvSpPr>
          <p:nvPr>
            <p:ph type="subTitle" idx="1"/>
          </p:nvPr>
        </p:nvSpPr>
        <p:spPr>
          <a:xfrm>
            <a:off x="1600200" y="5042853"/>
            <a:ext cx="9601200" cy="2318067"/>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9263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39652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000"/>
            </a:lvl1pPr>
          </a:lstStyle>
          <a:p>
            <a:r>
              <a:rPr lang="en-US"/>
              <a:t>Click to edit Master title style</a:t>
            </a:r>
          </a:p>
        </p:txBody>
      </p:sp>
      <p:sp>
        <p:nvSpPr>
          <p:cNvPr id="3" name="Text Placeholder 2"/>
          <p:cNvSpPr>
            <a:spLocks noGrp="1"/>
          </p:cNvSpPr>
          <p:nvPr>
            <p:ph type="body" idx="1"/>
          </p:nvPr>
        </p:nvSpPr>
        <p:spPr>
          <a:xfrm>
            <a:off x="873443" y="6425250"/>
            <a:ext cx="11041380" cy="2100262"/>
          </a:xfrm>
        </p:spPr>
        <p:txBody>
          <a:bodyPr/>
          <a:lstStyle>
            <a:lvl1pPr marL="0" indent="0">
              <a:buNone/>
              <a:defRPr sz="3200">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14624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96647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285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45555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4084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267"/>
            </a:lvl1pPr>
          </a:lstStyle>
          <a:p>
            <a:r>
              <a:rPr lang="en-US"/>
              <a:t>Click to edit Master title style</a:t>
            </a:r>
          </a:p>
        </p:txBody>
      </p:sp>
      <p:sp>
        <p:nvSpPr>
          <p:cNvPr id="3" name="Content Placeholder 2"/>
          <p:cNvSpPr>
            <a:spLocks noGrp="1"/>
          </p:cNvSpPr>
          <p:nvPr>
            <p:ph idx="1"/>
          </p:nvPr>
        </p:nvSpPr>
        <p:spPr>
          <a:xfrm>
            <a:off x="5442347" y="1382397"/>
            <a:ext cx="6480810" cy="6823075"/>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066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267"/>
            </a:lvl1pPr>
          </a:lstStyle>
          <a:p>
            <a:r>
              <a:rPr lang="en-US"/>
              <a:t>Click to edit Master title style</a:t>
            </a:r>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5252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1077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4547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00">
                <a:solidFill>
                  <a:schemeClr val="tx1">
                    <a:tint val="75000"/>
                  </a:schemeClr>
                </a:solidFill>
              </a:defRPr>
            </a:lvl1pPr>
          </a:lstStyle>
          <a:p>
            <a:fld id="{C764DE79-268F-4C1A-8933-263129D2AF90}" type="datetimeFigureOut">
              <a:rPr lang="en-US" dirty="0"/>
              <a:t>11/24/2022</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7019926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customXml" Target="../ink/ink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CA44D71-BDA2-C1AF-048E-0711A1351261}"/>
              </a:ext>
            </a:extLst>
          </p:cNvPr>
          <p:cNvSpPr/>
          <p:nvPr/>
        </p:nvSpPr>
        <p:spPr>
          <a:xfrm>
            <a:off x="104172" y="104172"/>
            <a:ext cx="12570106" cy="78707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4800" b="1" u="sng">
                <a:latin typeface="Franklin Gothic Medium" panose="020B0603020102020204" pitchFamily="34" charset="0"/>
              </a:rPr>
              <a:t>Unit 3 – Task 3</a:t>
            </a:r>
          </a:p>
        </p:txBody>
      </p:sp>
      <p:sp>
        <p:nvSpPr>
          <p:cNvPr id="3" name="Rectangle 2">
            <a:extLst>
              <a:ext uri="{FF2B5EF4-FFF2-40B4-BE49-F238E27FC236}">
                <a16:creationId xmlns:a16="http://schemas.microsoft.com/office/drawing/2014/main" id="{06D51C86-A392-A653-55C1-4D03B1D311CF}"/>
              </a:ext>
            </a:extLst>
          </p:cNvPr>
          <p:cNvSpPr/>
          <p:nvPr/>
        </p:nvSpPr>
        <p:spPr>
          <a:xfrm>
            <a:off x="104170" y="3811980"/>
            <a:ext cx="4051139" cy="247505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GB" b="1" u="sng">
                <a:latin typeface="Franklin Gothic Medium" panose="020B0603020102020204" pitchFamily="34" charset="0"/>
              </a:rPr>
              <a:t>Swot strengths</a:t>
            </a:r>
          </a:p>
          <a:p>
            <a:pPr algn="ctr"/>
            <a:r>
              <a:rPr lang="en-GB">
                <a:latin typeface="Franklin Gothic Medium" panose="020B0603020102020204" pitchFamily="34" charset="0"/>
                <a:ea typeface="+mn-lt"/>
                <a:cs typeface="+mn-lt"/>
              </a:rPr>
              <a:t>As we began assigning roles to our team, we discussed everyone’s individual strengths. This brought a level of trust to the group which allowed us to get to know each other better. This is an example of our group applying the ‘forming’ step of Tuckman’s Theory. </a:t>
            </a:r>
            <a:endParaRPr lang="en-GB">
              <a:latin typeface="Franklin Gothic Medium" panose="020B0603020102020204" pitchFamily="34" charset="0"/>
            </a:endParaRPr>
          </a:p>
        </p:txBody>
      </p:sp>
      <p:sp>
        <p:nvSpPr>
          <p:cNvPr id="5" name="Rectangle 4">
            <a:extLst>
              <a:ext uri="{FF2B5EF4-FFF2-40B4-BE49-F238E27FC236}">
                <a16:creationId xmlns:a16="http://schemas.microsoft.com/office/drawing/2014/main" id="{3790F2BF-91B8-1A43-AE9D-9ED06BB5B951}"/>
              </a:ext>
            </a:extLst>
          </p:cNvPr>
          <p:cNvSpPr/>
          <p:nvPr/>
        </p:nvSpPr>
        <p:spPr>
          <a:xfrm>
            <a:off x="104171" y="1005949"/>
            <a:ext cx="4051138" cy="41773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u="sng">
                <a:latin typeface="Franklin Gothic Medium" panose="020B0603020102020204" pitchFamily="34" charset="0"/>
              </a:rPr>
              <a:t>ATHROS Theatre Company</a:t>
            </a:r>
            <a:endParaRPr lang="en-GB" b="1">
              <a:latin typeface="Franklin Gothic Medium" panose="020B0603020102020204" pitchFamily="34" charset="0"/>
            </a:endParaRPr>
          </a:p>
        </p:txBody>
      </p:sp>
      <p:sp>
        <p:nvSpPr>
          <p:cNvPr id="7" name="Rectangle 6">
            <a:extLst>
              <a:ext uri="{FF2B5EF4-FFF2-40B4-BE49-F238E27FC236}">
                <a16:creationId xmlns:a16="http://schemas.microsoft.com/office/drawing/2014/main" id="{DE489F25-A063-90A9-DB9C-11BAB761F7F8}"/>
              </a:ext>
            </a:extLst>
          </p:cNvPr>
          <p:cNvSpPr/>
          <p:nvPr/>
        </p:nvSpPr>
        <p:spPr>
          <a:xfrm>
            <a:off x="104171" y="6447099"/>
            <a:ext cx="4051139" cy="305083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US" b="1" u="sng">
                <a:solidFill>
                  <a:schemeClr val="bg1"/>
                </a:solidFill>
                <a:latin typeface="Franklin Gothic Medium" panose="020B0603020102020204" pitchFamily="34" charset="0"/>
                <a:cs typeface="Calibri"/>
              </a:rPr>
              <a:t>SWOT weaknesses</a:t>
            </a:r>
            <a:endParaRPr lang="en-US">
              <a:latin typeface="Franklin Gothic Medium" panose="020B0603020102020204" pitchFamily="34" charset="0"/>
            </a:endParaRPr>
          </a:p>
          <a:p>
            <a:pPr algn="ctr"/>
            <a:r>
              <a:rPr lang="en-US">
                <a:solidFill>
                  <a:schemeClr val="bg1"/>
                </a:solidFill>
                <a:latin typeface="Franklin Gothic Medium" panose="020B0603020102020204" pitchFamily="34" charset="0"/>
                <a:cs typeface="Calibri"/>
              </a:rPr>
              <a:t>We discussed openly our weaknesses as a group, creating a judgement-free zone for each other. Together we looked at the 5 dysfunctions of a team by Patrick Lencioni, to overcome these before they became an issue within our group. Enabling us to effectively assign roles for everyone that they were best suited for and most comfortable performing.</a:t>
            </a:r>
            <a:endParaRPr lang="en-GB">
              <a:latin typeface="Franklin Gothic Medium" panose="020B0603020102020204" pitchFamily="34" charset="0"/>
            </a:endParaRPr>
          </a:p>
        </p:txBody>
      </p:sp>
      <p:sp>
        <p:nvSpPr>
          <p:cNvPr id="9" name="Rectangle 8">
            <a:extLst>
              <a:ext uri="{FF2B5EF4-FFF2-40B4-BE49-F238E27FC236}">
                <a16:creationId xmlns:a16="http://schemas.microsoft.com/office/drawing/2014/main" id="{5337E4AB-4627-7E44-38B5-FC0568903533}"/>
              </a:ext>
            </a:extLst>
          </p:cNvPr>
          <p:cNvSpPr/>
          <p:nvPr/>
        </p:nvSpPr>
        <p:spPr>
          <a:xfrm>
            <a:off x="4352070" y="1005949"/>
            <a:ext cx="4051139" cy="3705938"/>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t"/>
          <a:lstStyle/>
          <a:p>
            <a:pPr algn="ctr"/>
            <a:r>
              <a:rPr lang="en-GB" b="1" u="sng">
                <a:latin typeface="Franklin Gothic Medium" panose="020B0603020102020204" pitchFamily="34" charset="0"/>
              </a:rPr>
              <a:t>Storming: </a:t>
            </a:r>
          </a:p>
          <a:p>
            <a:pPr algn="ctr"/>
            <a:r>
              <a:rPr lang="en-GB">
                <a:latin typeface="Franklin Gothic Medium" panose="020B0603020102020204" pitchFamily="34" charset="0"/>
              </a:rPr>
              <a:t>The way we dealt with conflict was, honestly effectively . We discoursed and debated, the pros and cons, in order to efficiently, EXTERMINATE any unwanted mishaps. We voted, for we are a democratic group. And there are no leaders, who infiltrate our equality as we identified this was essential for forming trust. An example of conflict resolving, we as a group dealt was The Grinch, the second choice to our production.</a:t>
            </a:r>
          </a:p>
        </p:txBody>
      </p:sp>
      <p:sp>
        <p:nvSpPr>
          <p:cNvPr id="10" name="Rectangle 9">
            <a:extLst>
              <a:ext uri="{FF2B5EF4-FFF2-40B4-BE49-F238E27FC236}">
                <a16:creationId xmlns:a16="http://schemas.microsoft.com/office/drawing/2014/main" id="{929ABDC9-16EB-509F-1A15-45E567234687}"/>
              </a:ext>
            </a:extLst>
          </p:cNvPr>
          <p:cNvSpPr/>
          <p:nvPr/>
        </p:nvSpPr>
        <p:spPr>
          <a:xfrm>
            <a:off x="4343530" y="6716160"/>
            <a:ext cx="4051139" cy="278258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t"/>
          <a:lstStyle/>
          <a:p>
            <a:pPr algn="ctr"/>
            <a:r>
              <a:rPr lang="en-GB" b="1" u="sng">
                <a:latin typeface="Franklin Gothic Medium" panose="020B0603020102020204" pitchFamily="34" charset="0"/>
              </a:rPr>
              <a:t>Arts Emergency </a:t>
            </a:r>
          </a:p>
          <a:p>
            <a:pPr algn="ctr"/>
            <a:r>
              <a:rPr lang="en-GB">
                <a:latin typeface="Franklin Gothic Medium"/>
              </a:rPr>
              <a:t>We unanimously chose this charity as we felt it aligned with our beliefs and values due to their efforts helping young people enter higher education and creative industries. They offer gateways into industries like TV,</a:t>
            </a:r>
          </a:p>
          <a:p>
            <a:pPr algn="ctr"/>
            <a:r>
              <a:rPr lang="en-GB">
                <a:latin typeface="Franklin Gothic Medium"/>
              </a:rPr>
              <a:t> Performing arts, and publishing and we plan to donate a large portion of our profit to their cause.</a:t>
            </a:r>
            <a:endParaRPr lang="en-GB" sz="2000" u="sng">
              <a:latin typeface="Franklin Gothic Medium" panose="020B0603020102020204" pitchFamily="34" charset="0"/>
            </a:endParaRPr>
          </a:p>
          <a:p>
            <a:pPr algn="ctr"/>
            <a:endParaRPr lang="en-GB" u="sng">
              <a:latin typeface="Franklin Gothic Medium" panose="020B0603020102020204" pitchFamily="34" charset="0"/>
            </a:endParaRPr>
          </a:p>
        </p:txBody>
      </p:sp>
      <p:sp>
        <p:nvSpPr>
          <p:cNvPr id="12" name="Rectangle 11">
            <a:extLst>
              <a:ext uri="{FF2B5EF4-FFF2-40B4-BE49-F238E27FC236}">
                <a16:creationId xmlns:a16="http://schemas.microsoft.com/office/drawing/2014/main" id="{BDE7254D-4C91-B638-DEFF-2CE17ED3776E}"/>
              </a:ext>
            </a:extLst>
          </p:cNvPr>
          <p:cNvSpPr/>
          <p:nvPr/>
        </p:nvSpPr>
        <p:spPr>
          <a:xfrm>
            <a:off x="8565777" y="1006753"/>
            <a:ext cx="4048104" cy="428248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t"/>
          <a:lstStyle/>
          <a:p>
            <a:pPr algn="ctr"/>
            <a:r>
              <a:rPr lang="en-GB" b="1" u="sng" dirty="0">
                <a:latin typeface="Franklin Gothic Medium"/>
              </a:rPr>
              <a:t>Performing:</a:t>
            </a:r>
          </a:p>
          <a:p>
            <a:pPr algn="ctr"/>
            <a:r>
              <a:rPr lang="en-GB" sz="1600" dirty="0">
                <a:latin typeface="Franklin Gothic Medium"/>
              </a:rPr>
              <a:t>We planned our Company’s, performance, following a strict schedule, based on necessity and time efficiency. Once we had obtained the script, We started with the audition process which was led by our Director, Rosie and Tommi the Choreographer, Our Treasurer Alex discussed with Obaid, the Constuction Manager and Harry our Stage Manager what sort of set we wanted for our production. Sam, who is Head of Costume was responsible for fitting our chosen actors, once all of that was completed, we began our rehearsal process ASAP so that we are prepared for our opening night.     </a:t>
            </a:r>
          </a:p>
        </p:txBody>
      </p:sp>
      <p:pic>
        <p:nvPicPr>
          <p:cNvPr id="17" name="Picture 16">
            <a:extLst>
              <a:ext uri="{FF2B5EF4-FFF2-40B4-BE49-F238E27FC236}">
                <a16:creationId xmlns:a16="http://schemas.microsoft.com/office/drawing/2014/main" id="{D751E742-D298-E316-8259-262EADECE7B3}"/>
              </a:ext>
            </a:extLst>
          </p:cNvPr>
          <p:cNvPicPr>
            <a:picLocks noChangeAspect="1"/>
          </p:cNvPicPr>
          <p:nvPr/>
        </p:nvPicPr>
        <p:blipFill rotWithShape="1">
          <a:blip r:embed="rId2"/>
          <a:srcRect t="3884" r="7435"/>
          <a:stretch/>
        </p:blipFill>
        <p:spPr>
          <a:xfrm>
            <a:off x="184768" y="162904"/>
            <a:ext cx="767360" cy="700760"/>
          </a:xfrm>
          <a:prstGeom prst="rect">
            <a:avLst/>
          </a:prstGeom>
        </p:spPr>
      </p:pic>
      <p:sp>
        <p:nvSpPr>
          <p:cNvPr id="14" name="Rectangle 13">
            <a:extLst>
              <a:ext uri="{FF2B5EF4-FFF2-40B4-BE49-F238E27FC236}">
                <a16:creationId xmlns:a16="http://schemas.microsoft.com/office/drawing/2014/main" id="{4B817E7E-B54A-AA31-3A86-98BCBA63D7DD}"/>
              </a:ext>
            </a:extLst>
          </p:cNvPr>
          <p:cNvSpPr/>
          <p:nvPr/>
        </p:nvSpPr>
        <p:spPr>
          <a:xfrm>
            <a:off x="8505390" y="5505377"/>
            <a:ext cx="4192038" cy="389100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t"/>
          <a:lstStyle/>
          <a:p>
            <a:r>
              <a:rPr lang="en-GB" b="1" u="sng" dirty="0">
                <a:latin typeface="Franklin Gothic Medium"/>
              </a:rPr>
              <a:t>Tommi's Reflection</a:t>
            </a:r>
            <a:endParaRPr lang="en-GB" b="1" u="sng" dirty="0">
              <a:latin typeface="Franklin Gothic Medium" panose="020B0603020102020204" pitchFamily="34" charset="0"/>
            </a:endParaRPr>
          </a:p>
          <a:p>
            <a:r>
              <a:rPr lang="en-GB" sz="1600" dirty="0">
                <a:latin typeface="Franklin Gothic Medium"/>
              </a:rPr>
              <a:t>I think we worked well together as a group even though we hadn't worked together on a project before, we brainstormed a lot of ideas between each other and when there was conflict in the group, we were able to communicate effectively and resolve any issues before they got out of hand. An improvement for myself for next time would be contribute more creative ideas because I felt I was lacking whenever we would produce idea after idea. I would also make sure to keep up to speed with the rest of my group as they were already finished with their part before I had started on my section. </a:t>
            </a:r>
            <a:endParaRPr lang="en-GB" sz="1600" dirty="0">
              <a:latin typeface="Franklin Gothic Medium" panose="020B0603020102020204" pitchFamily="34" charset="0"/>
            </a:endParaRPr>
          </a:p>
          <a:p>
            <a:endParaRPr lang="en-GB" dirty="0">
              <a:latin typeface="Franklin Gothic Medium" panose="020B0603020102020204" pitchFamily="34" charset="0"/>
            </a:endParaRPr>
          </a:p>
        </p:txBody>
      </p:sp>
      <p:pic>
        <p:nvPicPr>
          <p:cNvPr id="19" name="Picture 18">
            <a:extLst>
              <a:ext uri="{FF2B5EF4-FFF2-40B4-BE49-F238E27FC236}">
                <a16:creationId xmlns:a16="http://schemas.microsoft.com/office/drawing/2014/main" id="{D847A1CA-A72D-817D-AB7E-9A08B91C3915}"/>
              </a:ext>
            </a:extLst>
          </p:cNvPr>
          <p:cNvPicPr>
            <a:picLocks noChangeAspect="1"/>
          </p:cNvPicPr>
          <p:nvPr/>
        </p:nvPicPr>
        <p:blipFill>
          <a:blip r:embed="rId3"/>
          <a:stretch>
            <a:fillRect/>
          </a:stretch>
        </p:blipFill>
        <p:spPr>
          <a:xfrm>
            <a:off x="104171" y="1541857"/>
            <a:ext cx="1716750" cy="2162041"/>
          </a:xfrm>
          <a:prstGeom prst="rect">
            <a:avLst/>
          </a:prstGeom>
        </p:spPr>
      </p:pic>
      <p:sp>
        <p:nvSpPr>
          <p:cNvPr id="20" name="Rectangle 19">
            <a:extLst>
              <a:ext uri="{FF2B5EF4-FFF2-40B4-BE49-F238E27FC236}">
                <a16:creationId xmlns:a16="http://schemas.microsoft.com/office/drawing/2014/main" id="{2B48C1A9-2225-02C5-72EE-3AA62E3638B1}"/>
              </a:ext>
            </a:extLst>
          </p:cNvPr>
          <p:cNvSpPr/>
          <p:nvPr/>
        </p:nvSpPr>
        <p:spPr>
          <a:xfrm>
            <a:off x="1932972" y="1538345"/>
            <a:ext cx="2222337" cy="216204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u="sng">
                <a:latin typeface="Franklin Gothic Medium" panose="020B0603020102020204" pitchFamily="34" charset="0"/>
              </a:rPr>
              <a:t>Tuckman’s theory</a:t>
            </a:r>
          </a:p>
          <a:p>
            <a:pPr algn="ctr"/>
            <a:r>
              <a:rPr lang="en-GB">
                <a:latin typeface="Franklin Gothic Medium" panose="020B0603020102020204" pitchFamily="34" charset="0"/>
              </a:rPr>
              <a:t>Spotlights the generalised way a team will develop over the course of a project which we used alongside a smart goal system.</a:t>
            </a:r>
          </a:p>
        </p:txBody>
      </p:sp>
      <mc:AlternateContent xmlns:mc="http://schemas.openxmlformats.org/markup-compatibility/2006" xmlns:p14="http://schemas.microsoft.com/office/powerpoint/2010/main">
        <mc:Choice Requires="p14">
          <p:contentPart p14:bwMode="auto" r:id="rId4">
            <p14:nvContentPartPr>
              <p14:cNvPr id="22" name="Ink 21">
                <a:extLst>
                  <a:ext uri="{FF2B5EF4-FFF2-40B4-BE49-F238E27FC236}">
                    <a16:creationId xmlns:a16="http://schemas.microsoft.com/office/drawing/2014/main" id="{E12778E4-A5D0-CDE4-F7F8-564B83A60DB7}"/>
                  </a:ext>
                </a:extLst>
              </p14:cNvPr>
              <p14:cNvContentPartPr/>
              <p14:nvPr/>
            </p14:nvContentPartPr>
            <p14:xfrm>
              <a:off x="-1019931" y="8451874"/>
              <a:ext cx="6120" cy="19080"/>
            </p14:xfrm>
          </p:contentPart>
        </mc:Choice>
        <mc:Fallback xmlns="">
          <p:pic>
            <p:nvPicPr>
              <p:cNvPr id="22" name="Ink 21">
                <a:extLst>
                  <a:ext uri="{FF2B5EF4-FFF2-40B4-BE49-F238E27FC236}">
                    <a16:creationId xmlns:a16="http://schemas.microsoft.com/office/drawing/2014/main" id="{E12778E4-A5D0-CDE4-F7F8-564B83A60DB7}"/>
                  </a:ext>
                </a:extLst>
              </p:cNvPr>
              <p:cNvPicPr/>
              <p:nvPr/>
            </p:nvPicPr>
            <p:blipFill>
              <a:blip r:embed="rId5"/>
              <a:stretch>
                <a:fillRect/>
              </a:stretch>
            </p:blipFill>
            <p:spPr>
              <a:xfrm>
                <a:off x="-1024521" y="8447554"/>
                <a:ext cx="15300" cy="27720"/>
              </a:xfrm>
              <a:prstGeom prst="rect">
                <a:avLst/>
              </a:prstGeom>
            </p:spPr>
          </p:pic>
        </mc:Fallback>
      </mc:AlternateContent>
      <p:pic>
        <p:nvPicPr>
          <p:cNvPr id="11" name="Picture 10">
            <a:extLst>
              <a:ext uri="{FF2B5EF4-FFF2-40B4-BE49-F238E27FC236}">
                <a16:creationId xmlns:a16="http://schemas.microsoft.com/office/drawing/2014/main" id="{12CE6EFE-FE65-4841-38ED-22A6B3C62E51}"/>
              </a:ext>
            </a:extLst>
          </p:cNvPr>
          <p:cNvPicPr>
            <a:picLocks noChangeAspect="1"/>
          </p:cNvPicPr>
          <p:nvPr/>
        </p:nvPicPr>
        <p:blipFill rotWithShape="1">
          <a:blip r:embed="rId6"/>
          <a:srcRect t="-914" b="1"/>
          <a:stretch/>
        </p:blipFill>
        <p:spPr>
          <a:xfrm>
            <a:off x="4344449" y="5127528"/>
            <a:ext cx="4070336" cy="1473935"/>
          </a:xfrm>
          <a:prstGeom prst="rect">
            <a:avLst/>
          </a:prstGeom>
        </p:spPr>
      </p:pic>
      <p:sp>
        <p:nvSpPr>
          <p:cNvPr id="13" name="Rectangle 12">
            <a:extLst>
              <a:ext uri="{FF2B5EF4-FFF2-40B4-BE49-F238E27FC236}">
                <a16:creationId xmlns:a16="http://schemas.microsoft.com/office/drawing/2014/main" id="{699EBC50-23AC-F563-AD1C-DB82650592EA}"/>
              </a:ext>
            </a:extLst>
          </p:cNvPr>
          <p:cNvSpPr/>
          <p:nvPr/>
        </p:nvSpPr>
        <p:spPr>
          <a:xfrm>
            <a:off x="4343530" y="4792911"/>
            <a:ext cx="4051138" cy="33762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lIns="91440" tIns="45720" rIns="91440" bIns="45720" rtlCol="0" anchor="ctr"/>
          <a:lstStyle/>
          <a:p>
            <a:pPr algn="ctr"/>
            <a:r>
              <a:rPr lang="en-GB" sz="1600" b="1" u="sng" dirty="0">
                <a:latin typeface="Franklin Gothic Medium"/>
              </a:rPr>
              <a:t>Planned timeline:</a:t>
            </a:r>
            <a:endParaRPr lang="en-GB" sz="1600" b="1" dirty="0">
              <a:latin typeface="Franklin Gothic Medium" panose="020B0603020102020204" pitchFamily="34" charset="0"/>
            </a:endParaRPr>
          </a:p>
        </p:txBody>
      </p:sp>
    </p:spTree>
    <p:extLst>
      <p:ext uri="{BB962C8B-B14F-4D97-AF65-F5344CB8AC3E}">
        <p14:creationId xmlns:p14="http://schemas.microsoft.com/office/powerpoint/2010/main" val="9211988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2" ma:contentTypeDescription="Create a new document." ma:contentTypeScope="" ma:versionID="fd87a4d7f29b8e8ff7caf56f277e4a17">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be66e825025b24aa992a9038602adbcc"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41ABC9-606D-464B-8160-91F55128C51A}">
  <ds:schemaRefs>
    <ds:schemaRef ds:uri="4055ddc6-ee7b-4b5b-b8fb-52871646f80e"/>
    <ds:schemaRef ds:uri="http://schemas.microsoft.com/office/2006/metadata/properties"/>
    <ds:schemaRef ds:uri="http://schemas.microsoft.com/office/infopath/2007/PartnerControls"/>
    <ds:schemaRef ds:uri="http://www.w3.org/2000/xmlns/"/>
    <ds:schemaRef ds:uri="http://www.w3.org/2001/XMLSchema-instance"/>
  </ds:schemaRefs>
</ds:datastoreItem>
</file>

<file path=customXml/itemProps2.xml><?xml version="1.0" encoding="utf-8"?>
<ds:datastoreItem xmlns:ds="http://schemas.openxmlformats.org/officeDocument/2006/customXml" ds:itemID="{682CC06E-1E22-44AB-A067-BEDBEC6877B9}">
  <ds:schemaRefs>
    <ds:schemaRef ds:uri="http://schemas.microsoft.com/sharepoint/v3/contenttype/forms"/>
  </ds:schemaRefs>
</ds:datastoreItem>
</file>

<file path=customXml/itemProps3.xml><?xml version="1.0" encoding="utf-8"?>
<ds:datastoreItem xmlns:ds="http://schemas.openxmlformats.org/officeDocument/2006/customXml" ds:itemID="{43D1ED12-8162-4F10-A8D6-3C16178B6E1C}">
  <ds:schemaRefs>
    <ds:schemaRef ds:uri="0338428b-3fc8-4989-9d03-78e16c931d9f"/>
    <ds:schemaRef ds:uri="4055ddc6-ee7b-4b5b-b8fb-52871646f8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A3 Paper (297x420 mm)</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Harry Jules</dc:creator>
  <cp:revision>122</cp:revision>
  <dcterms:created xsi:type="dcterms:W3CDTF">2022-11-22T11:11:48Z</dcterms:created>
  <dcterms:modified xsi:type="dcterms:W3CDTF">2022-11-24T20:49:21Z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