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9.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0.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trictFirstAndLastChars="0" embedTrueTypeFonts="1" saveSubsetFonts="1" autoCompressPictures="0">
  <p:sldMasterIdLst>
    <p:sldMasterId id="2147483658" r:id="rId1"/>
  </p:sldMasterIdLst>
  <p:notesMasterIdLst>
    <p:notesMasterId r:id="rId13"/>
  </p:notesMasterIdLst>
  <p:sldIdLst>
    <p:sldId id="256" r:id="rId2"/>
    <p:sldId id="276" r:id="rId3"/>
    <p:sldId id="274" r:id="rId4"/>
    <p:sldId id="257" r:id="rId5"/>
    <p:sldId id="266" r:id="rId6"/>
    <p:sldId id="268" r:id="rId7"/>
    <p:sldId id="275" r:id="rId8"/>
    <p:sldId id="269" r:id="rId9"/>
    <p:sldId id="270" r:id="rId10"/>
    <p:sldId id="272" r:id="rId11"/>
    <p:sldId id="273" r:id="rId12"/>
  </p:sldIdLst>
  <p:sldSz cx="12192000" cy="6858000"/>
  <p:notesSz cx="6858000" cy="9144000"/>
  <p:embeddedFontLst>
    <p:embeddedFont>
      <p:font typeface="Anton" pitchFamily="2" charset="0"/>
      <p:regular r:id="rId14"/>
    </p:embeddedFont>
    <p:embeddedFont>
      <p:font typeface="Barlow" panose="00000500000000000000" pitchFamily="2" charset="0"/>
      <p:regular r:id="rId15"/>
      <p:bold r:id="rId16"/>
      <p:italic r:id="rId17"/>
      <p:boldItalic r:id="rId18"/>
    </p:embeddedFont>
    <p:embeddedFont>
      <p:font typeface="Barlow Condensed" panose="00000506000000000000" pitchFamily="2" charset="0"/>
      <p:regular r:id="rId19"/>
      <p:bold r:id="rId20"/>
      <p:italic r:id="rId21"/>
      <p:boldItalic r:id="rId22"/>
    </p:embeddedFont>
    <p:embeddedFont>
      <p:font typeface="Calibri" panose="020F0502020204030204" pitchFamily="34" charset="0"/>
      <p:regular r:id="rId23"/>
      <p:bold r:id="rId24"/>
      <p:italic r:id="rId25"/>
      <p:boldItalic r:id="rId26"/>
    </p:embeddedFont>
    <p:embeddedFont>
      <p:font typeface="Calibri Light" panose="020F0302020204030204" pitchFamily="34" charset="0"/>
      <p:regular r:id="rId27"/>
      <p:italic r:id="rId28"/>
    </p:embeddedFont>
    <p:embeddedFont>
      <p:font typeface="Franklin Gothic Book" panose="020B0503020102020204" pitchFamily="34" charset="0"/>
      <p:regular r:id="rId29"/>
      <p:italic r:id="rId30"/>
    </p:embeddedFont>
    <p:embeddedFont>
      <p:font typeface="Source Sans Pro" panose="020B0503030403020204" pitchFamily="34" charset="0"/>
      <p:regular r:id="rId31"/>
      <p:bold r:id="rId32"/>
      <p:italic r:id="rId33"/>
      <p:boldItalic r:id="rId34"/>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pos="7">
          <p15:clr>
            <a:srgbClr val="A4A3A4"/>
          </p15:clr>
        </p15:guide>
        <p15:guide id="2" pos="7680">
          <p15:clr>
            <a:srgbClr val="A4A3A4"/>
          </p15:clr>
        </p15:guide>
        <p15:guide id="3" orient="horz" pos="2160">
          <p15:clr>
            <a:srgbClr val="000000"/>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4B15F55A-75F0-473A-A58B-2235458D68DB}">
  <a:tblStyle styleId="{4B15F55A-75F0-473A-A58B-2235458D68DB}"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66369" autoAdjust="0"/>
  </p:normalViewPr>
  <p:slideViewPr>
    <p:cSldViewPr snapToGrid="0">
      <p:cViewPr varScale="1">
        <p:scale>
          <a:sx n="42" d="100"/>
          <a:sy n="42" d="100"/>
        </p:scale>
        <p:origin x="1580" y="20"/>
      </p:cViewPr>
      <p:guideLst>
        <p:guide pos="7"/>
        <p:guide pos="7680"/>
        <p:guide orient="horz" pos="216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notesMaster" Target="notesMasters/notesMaster1.xml"/><Relationship Id="rId18" Type="http://schemas.openxmlformats.org/officeDocument/2006/relationships/font" Target="fonts/font5.fntdata"/><Relationship Id="rId26" Type="http://schemas.openxmlformats.org/officeDocument/2006/relationships/font" Target="fonts/font13.fntdata"/><Relationship Id="rId21" Type="http://schemas.openxmlformats.org/officeDocument/2006/relationships/font" Target="fonts/font8.fntdata"/><Relationship Id="rId34" Type="http://schemas.openxmlformats.org/officeDocument/2006/relationships/font" Target="fonts/font21.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4.fntdata"/><Relationship Id="rId25" Type="http://schemas.openxmlformats.org/officeDocument/2006/relationships/font" Target="fonts/font12.fntdata"/><Relationship Id="rId33" Type="http://schemas.openxmlformats.org/officeDocument/2006/relationships/font" Target="fonts/font20.fntdata"/><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font" Target="fonts/font3.fntdata"/><Relationship Id="rId20" Type="http://schemas.openxmlformats.org/officeDocument/2006/relationships/font" Target="fonts/font7.fntdata"/><Relationship Id="rId29" Type="http://schemas.openxmlformats.org/officeDocument/2006/relationships/font" Target="fonts/font16.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11.fntdata"/><Relationship Id="rId32" Type="http://schemas.openxmlformats.org/officeDocument/2006/relationships/font" Target="fonts/font19.fntdata"/><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font" Target="fonts/font2.fntdata"/><Relationship Id="rId23" Type="http://schemas.openxmlformats.org/officeDocument/2006/relationships/font" Target="fonts/font10.fntdata"/><Relationship Id="rId28" Type="http://schemas.openxmlformats.org/officeDocument/2006/relationships/font" Target="fonts/font15.fntdata"/><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font" Target="fonts/font6.fntdata"/><Relationship Id="rId31" Type="http://schemas.openxmlformats.org/officeDocument/2006/relationships/font" Target="fonts/font18.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1.fntdata"/><Relationship Id="rId22" Type="http://schemas.openxmlformats.org/officeDocument/2006/relationships/font" Target="fonts/font9.fntdata"/><Relationship Id="rId27" Type="http://schemas.openxmlformats.org/officeDocument/2006/relationships/font" Target="fonts/font14.fntdata"/><Relationship Id="rId30" Type="http://schemas.openxmlformats.org/officeDocument/2006/relationships/font" Target="fonts/font17.fntdata"/><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diagrams/_rels/data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image" Target="../media/image9.png"/><Relationship Id="rId4" Type="http://schemas.openxmlformats.org/officeDocument/2006/relationships/image" Target="../media/image12.png"/></Relationships>
</file>

<file path=ppt/diagrams/_rels/drawing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image" Target="../media/image9.png"/><Relationship Id="rId4" Type="http://schemas.openxmlformats.org/officeDocument/2006/relationships/image" Target="../media/image12.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C2DCB07-2FD5-4B26-ACEA-879A56AB4686}"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BA0652CE-DAB3-462E-A329-0B4701D575F0}">
      <dgm:prSet/>
      <dgm:spPr/>
      <dgm:t>
        <a:bodyPr/>
        <a:lstStyle/>
        <a:p>
          <a:pPr rtl="0"/>
          <a:r>
            <a:rPr lang="en-US" b="0" i="0"/>
            <a:t>Business Travelers </a:t>
          </a:r>
          <a:endParaRPr lang="en-US"/>
        </a:p>
      </dgm:t>
    </dgm:pt>
    <dgm:pt modelId="{801A3CE9-8250-4B87-84E3-AD0B2B75707C}" type="parTrans" cxnId="{B57FC03F-0BF2-4407-85E7-1A76C3EC4BEB}">
      <dgm:prSet/>
      <dgm:spPr/>
      <dgm:t>
        <a:bodyPr/>
        <a:lstStyle/>
        <a:p>
          <a:endParaRPr lang="en-US"/>
        </a:p>
      </dgm:t>
    </dgm:pt>
    <dgm:pt modelId="{25173C89-F5AE-4FC3-BFD6-128486A7EB0B}" type="sibTrans" cxnId="{B57FC03F-0BF2-4407-85E7-1A76C3EC4BEB}">
      <dgm:prSet/>
      <dgm:spPr/>
      <dgm:t>
        <a:bodyPr/>
        <a:lstStyle/>
        <a:p>
          <a:endParaRPr lang="en-US"/>
        </a:p>
      </dgm:t>
    </dgm:pt>
    <dgm:pt modelId="{D3DD0D44-CAA8-4B85-ABC5-4DAC83AE5A0F}">
      <dgm:prSet/>
      <dgm:spPr/>
      <dgm:t>
        <a:bodyPr/>
        <a:lstStyle/>
        <a:p>
          <a:pPr rtl="0"/>
          <a:r>
            <a:rPr lang="en-US" b="0" i="0"/>
            <a:t>Families </a:t>
          </a:r>
          <a:endParaRPr lang="en-US"/>
        </a:p>
      </dgm:t>
    </dgm:pt>
    <dgm:pt modelId="{D6BD34DA-46EA-433C-8346-FEE32562F0AC}" type="parTrans" cxnId="{17BD41BF-8FF2-4A97-8E83-EBC238E631E9}">
      <dgm:prSet/>
      <dgm:spPr/>
      <dgm:t>
        <a:bodyPr/>
        <a:lstStyle/>
        <a:p>
          <a:endParaRPr lang="en-US"/>
        </a:p>
      </dgm:t>
    </dgm:pt>
    <dgm:pt modelId="{8AAB473E-D218-4805-B7A5-8B35113CBB75}" type="sibTrans" cxnId="{17BD41BF-8FF2-4A97-8E83-EBC238E631E9}">
      <dgm:prSet/>
      <dgm:spPr/>
      <dgm:t>
        <a:bodyPr/>
        <a:lstStyle/>
        <a:p>
          <a:endParaRPr lang="en-US"/>
        </a:p>
      </dgm:t>
    </dgm:pt>
    <dgm:pt modelId="{E53B59C6-BF3B-45AD-8169-D1BEA7207B64}">
      <dgm:prSet/>
      <dgm:spPr/>
      <dgm:t>
        <a:bodyPr/>
        <a:lstStyle/>
        <a:p>
          <a:pPr rtl="0"/>
          <a:r>
            <a:rPr lang="en-US" b="0" i="0"/>
            <a:t>Leisure Travelers Upper-middle Class People</a:t>
          </a:r>
          <a:endParaRPr lang="en-US"/>
        </a:p>
      </dgm:t>
    </dgm:pt>
    <dgm:pt modelId="{E65EA334-0F69-4EAC-B9B3-06B124E8E05B}" type="parTrans" cxnId="{25D402FC-E5C3-4573-A21D-145A614D7798}">
      <dgm:prSet/>
      <dgm:spPr/>
      <dgm:t>
        <a:bodyPr/>
        <a:lstStyle/>
        <a:p>
          <a:endParaRPr lang="en-US"/>
        </a:p>
      </dgm:t>
    </dgm:pt>
    <dgm:pt modelId="{34E82D9D-49AE-49E8-9C80-2E18B3517935}" type="sibTrans" cxnId="{25D402FC-E5C3-4573-A21D-145A614D7798}">
      <dgm:prSet/>
      <dgm:spPr/>
      <dgm:t>
        <a:bodyPr/>
        <a:lstStyle/>
        <a:p>
          <a:endParaRPr lang="en-US"/>
        </a:p>
      </dgm:t>
    </dgm:pt>
    <dgm:pt modelId="{C2ECB12D-EACD-4B92-BFCC-AA5CE0EB7FCC}" type="pres">
      <dgm:prSet presAssocID="{1C2DCB07-2FD5-4B26-ACEA-879A56AB4686}" presName="linear" presStyleCnt="0">
        <dgm:presLayoutVars>
          <dgm:animLvl val="lvl"/>
          <dgm:resizeHandles val="exact"/>
        </dgm:presLayoutVars>
      </dgm:prSet>
      <dgm:spPr/>
    </dgm:pt>
    <dgm:pt modelId="{655822C2-256D-4B8F-9673-F7201DD6432D}" type="pres">
      <dgm:prSet presAssocID="{BA0652CE-DAB3-462E-A329-0B4701D575F0}" presName="parentText" presStyleLbl="node1" presStyleIdx="0" presStyleCnt="3" custLinFactNeighborX="-4172" custLinFactNeighborY="-57132">
        <dgm:presLayoutVars>
          <dgm:chMax val="0"/>
          <dgm:bulletEnabled val="1"/>
        </dgm:presLayoutVars>
      </dgm:prSet>
      <dgm:spPr/>
    </dgm:pt>
    <dgm:pt modelId="{810BD9DE-2B62-4536-9542-C027E6718044}" type="pres">
      <dgm:prSet presAssocID="{25173C89-F5AE-4FC3-BFD6-128486A7EB0B}" presName="spacer" presStyleCnt="0"/>
      <dgm:spPr/>
    </dgm:pt>
    <dgm:pt modelId="{51620AC1-8B69-4322-8E18-FA63D46458FC}" type="pres">
      <dgm:prSet presAssocID="{D3DD0D44-CAA8-4B85-ABC5-4DAC83AE5A0F}" presName="parentText" presStyleLbl="node1" presStyleIdx="1" presStyleCnt="3">
        <dgm:presLayoutVars>
          <dgm:chMax val="0"/>
          <dgm:bulletEnabled val="1"/>
        </dgm:presLayoutVars>
      </dgm:prSet>
      <dgm:spPr/>
    </dgm:pt>
    <dgm:pt modelId="{D4D699DE-08BB-484A-974F-779C82C0528C}" type="pres">
      <dgm:prSet presAssocID="{8AAB473E-D218-4805-B7A5-8B35113CBB75}" presName="spacer" presStyleCnt="0"/>
      <dgm:spPr/>
    </dgm:pt>
    <dgm:pt modelId="{6576B500-DBC5-453D-A431-9EB7413398FC}" type="pres">
      <dgm:prSet presAssocID="{E53B59C6-BF3B-45AD-8169-D1BEA7207B64}" presName="parentText" presStyleLbl="node1" presStyleIdx="2" presStyleCnt="3">
        <dgm:presLayoutVars>
          <dgm:chMax val="0"/>
          <dgm:bulletEnabled val="1"/>
        </dgm:presLayoutVars>
      </dgm:prSet>
      <dgm:spPr/>
    </dgm:pt>
  </dgm:ptLst>
  <dgm:cxnLst>
    <dgm:cxn modelId="{2B8FDD25-54E0-48CB-8299-DB4FDE2903DE}" type="presOf" srcId="{E53B59C6-BF3B-45AD-8169-D1BEA7207B64}" destId="{6576B500-DBC5-453D-A431-9EB7413398FC}" srcOrd="0" destOrd="0" presId="urn:microsoft.com/office/officeart/2005/8/layout/vList2"/>
    <dgm:cxn modelId="{839E7E38-E1EB-400A-BB0C-CE617B9783C8}" type="presOf" srcId="{BA0652CE-DAB3-462E-A329-0B4701D575F0}" destId="{655822C2-256D-4B8F-9673-F7201DD6432D}" srcOrd="0" destOrd="0" presId="urn:microsoft.com/office/officeart/2005/8/layout/vList2"/>
    <dgm:cxn modelId="{B57FC03F-0BF2-4407-85E7-1A76C3EC4BEB}" srcId="{1C2DCB07-2FD5-4B26-ACEA-879A56AB4686}" destId="{BA0652CE-DAB3-462E-A329-0B4701D575F0}" srcOrd="0" destOrd="0" parTransId="{801A3CE9-8250-4B87-84E3-AD0B2B75707C}" sibTransId="{25173C89-F5AE-4FC3-BFD6-128486A7EB0B}"/>
    <dgm:cxn modelId="{604D6F89-1CD5-4BBC-931F-A4EEA661C697}" type="presOf" srcId="{D3DD0D44-CAA8-4B85-ABC5-4DAC83AE5A0F}" destId="{51620AC1-8B69-4322-8E18-FA63D46458FC}" srcOrd="0" destOrd="0" presId="urn:microsoft.com/office/officeart/2005/8/layout/vList2"/>
    <dgm:cxn modelId="{17BD41BF-8FF2-4A97-8E83-EBC238E631E9}" srcId="{1C2DCB07-2FD5-4B26-ACEA-879A56AB4686}" destId="{D3DD0D44-CAA8-4B85-ABC5-4DAC83AE5A0F}" srcOrd="1" destOrd="0" parTransId="{D6BD34DA-46EA-433C-8346-FEE32562F0AC}" sibTransId="{8AAB473E-D218-4805-B7A5-8B35113CBB75}"/>
    <dgm:cxn modelId="{2FD6CFD4-A64D-48D1-935A-0CE1624B2049}" type="presOf" srcId="{1C2DCB07-2FD5-4B26-ACEA-879A56AB4686}" destId="{C2ECB12D-EACD-4B92-BFCC-AA5CE0EB7FCC}" srcOrd="0" destOrd="0" presId="urn:microsoft.com/office/officeart/2005/8/layout/vList2"/>
    <dgm:cxn modelId="{25D402FC-E5C3-4573-A21D-145A614D7798}" srcId="{1C2DCB07-2FD5-4B26-ACEA-879A56AB4686}" destId="{E53B59C6-BF3B-45AD-8169-D1BEA7207B64}" srcOrd="2" destOrd="0" parTransId="{E65EA334-0F69-4EAC-B9B3-06B124E8E05B}" sibTransId="{34E82D9D-49AE-49E8-9C80-2E18B3517935}"/>
    <dgm:cxn modelId="{9CEBB8EE-7295-4928-826D-A990D8AFAEE5}" type="presParOf" srcId="{C2ECB12D-EACD-4B92-BFCC-AA5CE0EB7FCC}" destId="{655822C2-256D-4B8F-9673-F7201DD6432D}" srcOrd="0" destOrd="0" presId="urn:microsoft.com/office/officeart/2005/8/layout/vList2"/>
    <dgm:cxn modelId="{A76EB655-B36E-4670-A751-FEE69F7A8DCA}" type="presParOf" srcId="{C2ECB12D-EACD-4B92-BFCC-AA5CE0EB7FCC}" destId="{810BD9DE-2B62-4536-9542-C027E6718044}" srcOrd="1" destOrd="0" presId="urn:microsoft.com/office/officeart/2005/8/layout/vList2"/>
    <dgm:cxn modelId="{CAE0842D-9A34-4711-840E-198BFB84AB56}" type="presParOf" srcId="{C2ECB12D-EACD-4B92-BFCC-AA5CE0EB7FCC}" destId="{51620AC1-8B69-4322-8E18-FA63D46458FC}" srcOrd="2" destOrd="0" presId="urn:microsoft.com/office/officeart/2005/8/layout/vList2"/>
    <dgm:cxn modelId="{7D760C38-3F15-47DE-A24D-2634D69CB9CB}" type="presParOf" srcId="{C2ECB12D-EACD-4B92-BFCC-AA5CE0EB7FCC}" destId="{D4D699DE-08BB-484A-974F-779C82C0528C}" srcOrd="3" destOrd="0" presId="urn:microsoft.com/office/officeart/2005/8/layout/vList2"/>
    <dgm:cxn modelId="{17DED819-237B-465C-B4B8-197D54A5894B}" type="presParOf" srcId="{C2ECB12D-EACD-4B92-BFCC-AA5CE0EB7FCC}" destId="{6576B500-DBC5-453D-A431-9EB7413398FC}"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0873358-495F-450C-8A55-11F81FEDA25A}" type="doc">
      <dgm:prSet loTypeId="urn:microsoft.com/office/officeart/2005/8/layout/hierarchy3" loCatId="hierarchy" qsTypeId="urn:microsoft.com/office/officeart/2005/8/quickstyle/simple1" qsCatId="simple" csTypeId="urn:microsoft.com/office/officeart/2005/8/colors/accent1_2" csCatId="accent1" phldr="1"/>
      <dgm:spPr/>
      <dgm:t>
        <a:bodyPr/>
        <a:lstStyle/>
        <a:p>
          <a:endParaRPr lang="en-US"/>
        </a:p>
      </dgm:t>
    </dgm:pt>
    <dgm:pt modelId="{B8822A42-AA0F-4294-92DC-62D3A35557D6}">
      <dgm:prSet/>
      <dgm:spPr/>
      <dgm:t>
        <a:bodyPr/>
        <a:lstStyle/>
        <a:p>
          <a:pPr rtl="0"/>
          <a:r>
            <a:rPr lang="en-US" b="0" i="0" dirty="0"/>
            <a:t>Safe and comfortable room</a:t>
          </a:r>
          <a:endParaRPr lang="en-US" dirty="0"/>
        </a:p>
      </dgm:t>
    </dgm:pt>
    <dgm:pt modelId="{A56A5595-2FCC-4C49-B056-061C4026E3CB}" type="parTrans" cxnId="{D26A469F-6943-47D1-A58A-957A1C32D9EA}">
      <dgm:prSet/>
      <dgm:spPr/>
      <dgm:t>
        <a:bodyPr/>
        <a:lstStyle/>
        <a:p>
          <a:endParaRPr lang="en-US"/>
        </a:p>
      </dgm:t>
    </dgm:pt>
    <dgm:pt modelId="{F069188E-119C-4C70-A9DB-7BFBDF930722}" type="sibTrans" cxnId="{D26A469F-6943-47D1-A58A-957A1C32D9EA}">
      <dgm:prSet/>
      <dgm:spPr/>
      <dgm:t>
        <a:bodyPr/>
        <a:lstStyle/>
        <a:p>
          <a:endParaRPr lang="en-US"/>
        </a:p>
      </dgm:t>
    </dgm:pt>
    <dgm:pt modelId="{20750DF1-08CE-4F88-9BC6-5D46CD079BE1}">
      <dgm:prSet/>
      <dgm:spPr/>
      <dgm:t>
        <a:bodyPr/>
        <a:lstStyle/>
        <a:p>
          <a:pPr rtl="0"/>
          <a:r>
            <a:rPr lang="en-US" b="0" i="0" dirty="0"/>
            <a:t>Prompt to solve customers problems </a:t>
          </a:r>
          <a:endParaRPr lang="en-US" dirty="0"/>
        </a:p>
      </dgm:t>
    </dgm:pt>
    <dgm:pt modelId="{ACC2CED8-C549-4F9D-8EB3-304DD00F0FAF}" type="parTrans" cxnId="{CD52CD91-6E61-45D3-9475-8EFF8C51C807}">
      <dgm:prSet/>
      <dgm:spPr/>
      <dgm:t>
        <a:bodyPr/>
        <a:lstStyle/>
        <a:p>
          <a:endParaRPr lang="en-US"/>
        </a:p>
      </dgm:t>
    </dgm:pt>
    <dgm:pt modelId="{ECD60EA9-FF08-4FFC-829A-44B693F9C4D5}" type="sibTrans" cxnId="{CD52CD91-6E61-45D3-9475-8EFF8C51C807}">
      <dgm:prSet/>
      <dgm:spPr/>
      <dgm:t>
        <a:bodyPr/>
        <a:lstStyle/>
        <a:p>
          <a:endParaRPr lang="en-US"/>
        </a:p>
      </dgm:t>
    </dgm:pt>
    <dgm:pt modelId="{EFA6D61A-B3A3-40DD-A116-43DE57D69B6B}">
      <dgm:prSet/>
      <dgm:spPr/>
      <dgm:t>
        <a:bodyPr/>
        <a:lstStyle/>
        <a:p>
          <a:pPr rtl="0"/>
          <a:r>
            <a:rPr lang="en-US" b="0" i="0" dirty="0"/>
            <a:t>Fulfill physical and Safety needs </a:t>
          </a:r>
          <a:endParaRPr lang="en-US" dirty="0"/>
        </a:p>
      </dgm:t>
    </dgm:pt>
    <dgm:pt modelId="{255955E3-9252-4471-8E9A-CB6CBF4EDBAD}" type="parTrans" cxnId="{9ACC6123-418D-44F9-AB20-8B5BD9FB6B1F}">
      <dgm:prSet/>
      <dgm:spPr/>
      <dgm:t>
        <a:bodyPr/>
        <a:lstStyle/>
        <a:p>
          <a:endParaRPr lang="en-US"/>
        </a:p>
      </dgm:t>
    </dgm:pt>
    <dgm:pt modelId="{6FC93A9A-209E-4A97-A3CE-A78BABDE4CCD}" type="sibTrans" cxnId="{9ACC6123-418D-44F9-AB20-8B5BD9FB6B1F}">
      <dgm:prSet/>
      <dgm:spPr/>
      <dgm:t>
        <a:bodyPr/>
        <a:lstStyle/>
        <a:p>
          <a:endParaRPr lang="en-US"/>
        </a:p>
      </dgm:t>
    </dgm:pt>
    <dgm:pt modelId="{313B4CD8-282E-4FC1-8C9C-D7E23785DD55}">
      <dgm:prSet/>
      <dgm:spPr/>
      <dgm:t>
        <a:bodyPr/>
        <a:lstStyle/>
        <a:p>
          <a:pPr rtl="0"/>
          <a:endParaRPr lang="en-US" dirty="0"/>
        </a:p>
      </dgm:t>
    </dgm:pt>
    <dgm:pt modelId="{F820672E-0F8B-46BD-AC65-4406B54BF125}" type="sibTrans" cxnId="{7ECF4AA0-059D-4FED-922B-639283C53789}">
      <dgm:prSet/>
      <dgm:spPr/>
      <dgm:t>
        <a:bodyPr/>
        <a:lstStyle/>
        <a:p>
          <a:endParaRPr lang="en-US"/>
        </a:p>
      </dgm:t>
    </dgm:pt>
    <dgm:pt modelId="{7C9311C2-C260-42F2-8901-F8EA17DA86E0}" type="parTrans" cxnId="{7ECF4AA0-059D-4FED-922B-639283C53789}">
      <dgm:prSet/>
      <dgm:spPr/>
      <dgm:t>
        <a:bodyPr/>
        <a:lstStyle/>
        <a:p>
          <a:endParaRPr lang="en-US"/>
        </a:p>
      </dgm:t>
    </dgm:pt>
    <dgm:pt modelId="{CEC50997-7AFD-4717-92F4-6B636F49E977}" type="pres">
      <dgm:prSet presAssocID="{10873358-495F-450C-8A55-11F81FEDA25A}" presName="diagram" presStyleCnt="0">
        <dgm:presLayoutVars>
          <dgm:chPref val="1"/>
          <dgm:dir/>
          <dgm:animOne val="branch"/>
          <dgm:animLvl val="lvl"/>
          <dgm:resizeHandles/>
        </dgm:presLayoutVars>
      </dgm:prSet>
      <dgm:spPr/>
    </dgm:pt>
    <dgm:pt modelId="{59275263-9D4A-496E-AC70-B34159E37760}" type="pres">
      <dgm:prSet presAssocID="{313B4CD8-282E-4FC1-8C9C-D7E23785DD55}" presName="root" presStyleCnt="0"/>
      <dgm:spPr/>
    </dgm:pt>
    <dgm:pt modelId="{40BAFE27-16BC-4EFE-8E7D-45EBAE426465}" type="pres">
      <dgm:prSet presAssocID="{313B4CD8-282E-4FC1-8C9C-D7E23785DD55}" presName="rootComposite" presStyleCnt="0"/>
      <dgm:spPr/>
    </dgm:pt>
    <dgm:pt modelId="{05DFB9BC-558C-45CF-98A2-531579D6DA4D}" type="pres">
      <dgm:prSet presAssocID="{313B4CD8-282E-4FC1-8C9C-D7E23785DD55}" presName="rootText" presStyleLbl="node1" presStyleIdx="0" presStyleCnt="1" custLinFactNeighborX="-36746" custLinFactNeighborY="13917"/>
      <dgm:spPr/>
    </dgm:pt>
    <dgm:pt modelId="{AE35AB8C-928C-42AA-8130-F1047448B98C}" type="pres">
      <dgm:prSet presAssocID="{313B4CD8-282E-4FC1-8C9C-D7E23785DD55}" presName="rootConnector" presStyleLbl="node1" presStyleIdx="0" presStyleCnt="1"/>
      <dgm:spPr/>
    </dgm:pt>
    <dgm:pt modelId="{8033E0F7-277E-481C-A77B-1793D0DCC8B3}" type="pres">
      <dgm:prSet presAssocID="{313B4CD8-282E-4FC1-8C9C-D7E23785DD55}" presName="childShape" presStyleCnt="0"/>
      <dgm:spPr/>
    </dgm:pt>
    <dgm:pt modelId="{13B6E68B-4CEB-4F88-A9F2-2E5FC89A760F}" type="pres">
      <dgm:prSet presAssocID="{A56A5595-2FCC-4C49-B056-061C4026E3CB}" presName="Name13" presStyleLbl="parChTrans1D2" presStyleIdx="0" presStyleCnt="3"/>
      <dgm:spPr/>
    </dgm:pt>
    <dgm:pt modelId="{29C3A62D-FF68-4A5E-8E5A-BC57EB0B29FA}" type="pres">
      <dgm:prSet presAssocID="{B8822A42-AA0F-4294-92DC-62D3A35557D6}" presName="childText" presStyleLbl="bgAcc1" presStyleIdx="0" presStyleCnt="3">
        <dgm:presLayoutVars>
          <dgm:bulletEnabled val="1"/>
        </dgm:presLayoutVars>
      </dgm:prSet>
      <dgm:spPr/>
    </dgm:pt>
    <dgm:pt modelId="{744DB7BF-E784-4A05-BEC5-887E810A29B1}" type="pres">
      <dgm:prSet presAssocID="{ACC2CED8-C549-4F9D-8EB3-304DD00F0FAF}" presName="Name13" presStyleLbl="parChTrans1D2" presStyleIdx="1" presStyleCnt="3"/>
      <dgm:spPr/>
    </dgm:pt>
    <dgm:pt modelId="{CD9E5F84-F03F-4D01-A8B8-A8C7880F9B59}" type="pres">
      <dgm:prSet presAssocID="{20750DF1-08CE-4F88-9BC6-5D46CD079BE1}" presName="childText" presStyleLbl="bgAcc1" presStyleIdx="1" presStyleCnt="3">
        <dgm:presLayoutVars>
          <dgm:bulletEnabled val="1"/>
        </dgm:presLayoutVars>
      </dgm:prSet>
      <dgm:spPr/>
    </dgm:pt>
    <dgm:pt modelId="{B583772D-8498-4EF7-939D-136A381A7556}" type="pres">
      <dgm:prSet presAssocID="{255955E3-9252-4471-8E9A-CB6CBF4EDBAD}" presName="Name13" presStyleLbl="parChTrans1D2" presStyleIdx="2" presStyleCnt="3"/>
      <dgm:spPr/>
    </dgm:pt>
    <dgm:pt modelId="{C5050985-C111-420E-A23B-C3BCFC1FC75E}" type="pres">
      <dgm:prSet presAssocID="{EFA6D61A-B3A3-40DD-A116-43DE57D69B6B}" presName="childText" presStyleLbl="bgAcc1" presStyleIdx="2" presStyleCnt="3">
        <dgm:presLayoutVars>
          <dgm:bulletEnabled val="1"/>
        </dgm:presLayoutVars>
      </dgm:prSet>
      <dgm:spPr/>
    </dgm:pt>
  </dgm:ptLst>
  <dgm:cxnLst>
    <dgm:cxn modelId="{20417D05-80A7-475B-A884-3E34296773B0}" type="presOf" srcId="{ACC2CED8-C549-4F9D-8EB3-304DD00F0FAF}" destId="{744DB7BF-E784-4A05-BEC5-887E810A29B1}" srcOrd="0" destOrd="0" presId="urn:microsoft.com/office/officeart/2005/8/layout/hierarchy3"/>
    <dgm:cxn modelId="{9ACC6123-418D-44F9-AB20-8B5BD9FB6B1F}" srcId="{313B4CD8-282E-4FC1-8C9C-D7E23785DD55}" destId="{EFA6D61A-B3A3-40DD-A116-43DE57D69B6B}" srcOrd="2" destOrd="0" parTransId="{255955E3-9252-4471-8E9A-CB6CBF4EDBAD}" sibTransId="{6FC93A9A-209E-4A97-A3CE-A78BABDE4CCD}"/>
    <dgm:cxn modelId="{BA248F3E-4949-4D1D-8E35-8624906AAD9E}" type="presOf" srcId="{20750DF1-08CE-4F88-9BC6-5D46CD079BE1}" destId="{CD9E5F84-F03F-4D01-A8B8-A8C7880F9B59}" srcOrd="0" destOrd="0" presId="urn:microsoft.com/office/officeart/2005/8/layout/hierarchy3"/>
    <dgm:cxn modelId="{F432A86D-A66B-4FA7-8740-E6C07FA5126F}" type="presOf" srcId="{EFA6D61A-B3A3-40DD-A116-43DE57D69B6B}" destId="{C5050985-C111-420E-A23B-C3BCFC1FC75E}" srcOrd="0" destOrd="0" presId="urn:microsoft.com/office/officeart/2005/8/layout/hierarchy3"/>
    <dgm:cxn modelId="{1CD47677-CA2E-4A26-A9E7-27C92A9586BE}" type="presOf" srcId="{B8822A42-AA0F-4294-92DC-62D3A35557D6}" destId="{29C3A62D-FF68-4A5E-8E5A-BC57EB0B29FA}" srcOrd="0" destOrd="0" presId="urn:microsoft.com/office/officeart/2005/8/layout/hierarchy3"/>
    <dgm:cxn modelId="{87B3EB85-F333-4295-B28D-2B2F55658587}" type="presOf" srcId="{A56A5595-2FCC-4C49-B056-061C4026E3CB}" destId="{13B6E68B-4CEB-4F88-A9F2-2E5FC89A760F}" srcOrd="0" destOrd="0" presId="urn:microsoft.com/office/officeart/2005/8/layout/hierarchy3"/>
    <dgm:cxn modelId="{CD52CD91-6E61-45D3-9475-8EFF8C51C807}" srcId="{313B4CD8-282E-4FC1-8C9C-D7E23785DD55}" destId="{20750DF1-08CE-4F88-9BC6-5D46CD079BE1}" srcOrd="1" destOrd="0" parTransId="{ACC2CED8-C549-4F9D-8EB3-304DD00F0FAF}" sibTransId="{ECD60EA9-FF08-4FFC-829A-44B693F9C4D5}"/>
    <dgm:cxn modelId="{D26A469F-6943-47D1-A58A-957A1C32D9EA}" srcId="{313B4CD8-282E-4FC1-8C9C-D7E23785DD55}" destId="{B8822A42-AA0F-4294-92DC-62D3A35557D6}" srcOrd="0" destOrd="0" parTransId="{A56A5595-2FCC-4C49-B056-061C4026E3CB}" sibTransId="{F069188E-119C-4C70-A9DB-7BFBDF930722}"/>
    <dgm:cxn modelId="{7ECF4AA0-059D-4FED-922B-639283C53789}" srcId="{10873358-495F-450C-8A55-11F81FEDA25A}" destId="{313B4CD8-282E-4FC1-8C9C-D7E23785DD55}" srcOrd="0" destOrd="0" parTransId="{7C9311C2-C260-42F2-8901-F8EA17DA86E0}" sibTransId="{F820672E-0F8B-46BD-AC65-4406B54BF125}"/>
    <dgm:cxn modelId="{D11CFABE-1A2F-4F94-B21F-CD52EF4EA24B}" type="presOf" srcId="{255955E3-9252-4471-8E9A-CB6CBF4EDBAD}" destId="{B583772D-8498-4EF7-939D-136A381A7556}" srcOrd="0" destOrd="0" presId="urn:microsoft.com/office/officeart/2005/8/layout/hierarchy3"/>
    <dgm:cxn modelId="{D43072F6-371C-4405-A836-4E79251F9609}" type="presOf" srcId="{313B4CD8-282E-4FC1-8C9C-D7E23785DD55}" destId="{AE35AB8C-928C-42AA-8130-F1047448B98C}" srcOrd="1" destOrd="0" presId="urn:microsoft.com/office/officeart/2005/8/layout/hierarchy3"/>
    <dgm:cxn modelId="{B7F735F7-CE8A-4FDF-AB29-AB066BBFD22D}" type="presOf" srcId="{313B4CD8-282E-4FC1-8C9C-D7E23785DD55}" destId="{05DFB9BC-558C-45CF-98A2-531579D6DA4D}" srcOrd="0" destOrd="0" presId="urn:microsoft.com/office/officeart/2005/8/layout/hierarchy3"/>
    <dgm:cxn modelId="{DBE9A7FA-DC44-4C3F-9B38-3A9B64E4AB7A}" type="presOf" srcId="{10873358-495F-450C-8A55-11F81FEDA25A}" destId="{CEC50997-7AFD-4717-92F4-6B636F49E977}" srcOrd="0" destOrd="0" presId="urn:microsoft.com/office/officeart/2005/8/layout/hierarchy3"/>
    <dgm:cxn modelId="{5A1F12C1-0C29-4F7E-8778-F8887C140DC7}" type="presParOf" srcId="{CEC50997-7AFD-4717-92F4-6B636F49E977}" destId="{59275263-9D4A-496E-AC70-B34159E37760}" srcOrd="0" destOrd="0" presId="urn:microsoft.com/office/officeart/2005/8/layout/hierarchy3"/>
    <dgm:cxn modelId="{01F2414F-D305-4C51-8A21-DAEB2FC720FF}" type="presParOf" srcId="{59275263-9D4A-496E-AC70-B34159E37760}" destId="{40BAFE27-16BC-4EFE-8E7D-45EBAE426465}" srcOrd="0" destOrd="0" presId="urn:microsoft.com/office/officeart/2005/8/layout/hierarchy3"/>
    <dgm:cxn modelId="{4BA3A2DF-704F-4E81-9606-9AA3E7187E2C}" type="presParOf" srcId="{40BAFE27-16BC-4EFE-8E7D-45EBAE426465}" destId="{05DFB9BC-558C-45CF-98A2-531579D6DA4D}" srcOrd="0" destOrd="0" presId="urn:microsoft.com/office/officeart/2005/8/layout/hierarchy3"/>
    <dgm:cxn modelId="{3EB07BEE-E783-483A-8B12-FA8F8981BCA9}" type="presParOf" srcId="{40BAFE27-16BC-4EFE-8E7D-45EBAE426465}" destId="{AE35AB8C-928C-42AA-8130-F1047448B98C}" srcOrd="1" destOrd="0" presId="urn:microsoft.com/office/officeart/2005/8/layout/hierarchy3"/>
    <dgm:cxn modelId="{0651AE06-E02A-4580-A4BC-2A924E44FDC2}" type="presParOf" srcId="{59275263-9D4A-496E-AC70-B34159E37760}" destId="{8033E0F7-277E-481C-A77B-1793D0DCC8B3}" srcOrd="1" destOrd="0" presId="urn:microsoft.com/office/officeart/2005/8/layout/hierarchy3"/>
    <dgm:cxn modelId="{11B10E11-B5B4-4CAB-824C-20EA7DA7AA5B}" type="presParOf" srcId="{8033E0F7-277E-481C-A77B-1793D0DCC8B3}" destId="{13B6E68B-4CEB-4F88-A9F2-2E5FC89A760F}" srcOrd="0" destOrd="0" presId="urn:microsoft.com/office/officeart/2005/8/layout/hierarchy3"/>
    <dgm:cxn modelId="{67339DEC-737B-4271-8F69-9D385EA91950}" type="presParOf" srcId="{8033E0F7-277E-481C-A77B-1793D0DCC8B3}" destId="{29C3A62D-FF68-4A5E-8E5A-BC57EB0B29FA}" srcOrd="1" destOrd="0" presId="urn:microsoft.com/office/officeart/2005/8/layout/hierarchy3"/>
    <dgm:cxn modelId="{D9D486A1-C4D4-48A5-99BA-40712CEC23EF}" type="presParOf" srcId="{8033E0F7-277E-481C-A77B-1793D0DCC8B3}" destId="{744DB7BF-E784-4A05-BEC5-887E810A29B1}" srcOrd="2" destOrd="0" presId="urn:microsoft.com/office/officeart/2005/8/layout/hierarchy3"/>
    <dgm:cxn modelId="{C64647BB-44A9-43EF-832B-D2EA92EB043E}" type="presParOf" srcId="{8033E0F7-277E-481C-A77B-1793D0DCC8B3}" destId="{CD9E5F84-F03F-4D01-A8B8-A8C7880F9B59}" srcOrd="3" destOrd="0" presId="urn:microsoft.com/office/officeart/2005/8/layout/hierarchy3"/>
    <dgm:cxn modelId="{41BF89B2-3D7F-4137-AABC-C98EFB4D8FF2}" type="presParOf" srcId="{8033E0F7-277E-481C-A77B-1793D0DCC8B3}" destId="{B583772D-8498-4EF7-939D-136A381A7556}" srcOrd="4" destOrd="0" presId="urn:microsoft.com/office/officeart/2005/8/layout/hierarchy3"/>
    <dgm:cxn modelId="{10819DE5-0858-44EC-8DFA-84A17C4729A8}" type="presParOf" srcId="{8033E0F7-277E-481C-A77B-1793D0DCC8B3}" destId="{C5050985-C111-420E-A23B-C3BCFC1FC75E}" srcOrd="5" destOrd="0" presId="urn:microsoft.com/office/officeart/2005/8/layout/hierarchy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2273962-3360-4B72-A73D-7102A760215C}" type="doc">
      <dgm:prSet loTypeId="urn:microsoft.com/office/officeart/2009/3/layout/SnapshotPictureList" loCatId="picture" qsTypeId="urn:microsoft.com/office/officeart/2005/8/quickstyle/simple1" qsCatId="simple" csTypeId="urn:microsoft.com/office/officeart/2005/8/colors/accent1_2" csCatId="accent1"/>
      <dgm:spPr/>
      <dgm:t>
        <a:bodyPr/>
        <a:lstStyle/>
        <a:p>
          <a:endParaRPr lang="en-US"/>
        </a:p>
      </dgm:t>
    </dgm:pt>
    <dgm:pt modelId="{C2FE26F3-0DC6-4C8F-BE11-C653D2E5BACE}">
      <dgm:prSet/>
      <dgm:spPr/>
      <dgm:t>
        <a:bodyPr/>
        <a:lstStyle/>
        <a:p>
          <a:pPr rtl="0"/>
          <a:r>
            <a:rPr lang="en-GB" b="1" i="0" u="sng"/>
            <a:t>Implementing the Latest Technologies </a:t>
          </a:r>
          <a:endParaRPr lang="en-US"/>
        </a:p>
      </dgm:t>
    </dgm:pt>
    <dgm:pt modelId="{D6560538-CDD7-4D1C-A243-BDCB8B872581}" type="parTrans" cxnId="{1C4F2B71-142A-4F8B-9036-27F388400AC0}">
      <dgm:prSet/>
      <dgm:spPr/>
      <dgm:t>
        <a:bodyPr/>
        <a:lstStyle/>
        <a:p>
          <a:endParaRPr lang="en-US"/>
        </a:p>
      </dgm:t>
    </dgm:pt>
    <dgm:pt modelId="{9AFE5D96-4869-46D9-9243-7755B8CD3E89}" type="sibTrans" cxnId="{1C4F2B71-142A-4F8B-9036-27F388400AC0}">
      <dgm:prSet/>
      <dgm:spPr/>
      <dgm:t>
        <a:bodyPr/>
        <a:lstStyle/>
        <a:p>
          <a:endParaRPr lang="en-US"/>
        </a:p>
      </dgm:t>
    </dgm:pt>
    <dgm:pt modelId="{E595D026-734E-49EF-A462-FE757E6AC842}">
      <dgm:prSet custT="1"/>
      <dgm:spPr/>
      <dgm:t>
        <a:bodyPr/>
        <a:lstStyle/>
        <a:p>
          <a:pPr rtl="0"/>
          <a:r>
            <a:rPr lang="en-US" sz="1800" dirty="0"/>
            <a:t>Mobile check in and check out </a:t>
          </a:r>
        </a:p>
      </dgm:t>
    </dgm:pt>
    <dgm:pt modelId="{B14645A4-3E5B-4B70-938D-9E507897D579}" type="parTrans" cxnId="{E13AEC72-60C3-411F-A417-37D5D950896F}">
      <dgm:prSet/>
      <dgm:spPr/>
      <dgm:t>
        <a:bodyPr/>
        <a:lstStyle/>
        <a:p>
          <a:endParaRPr lang="en-US"/>
        </a:p>
      </dgm:t>
    </dgm:pt>
    <dgm:pt modelId="{84684BE1-6DCB-49D6-894B-9230475FC3BB}" type="sibTrans" cxnId="{E13AEC72-60C3-411F-A417-37D5D950896F}">
      <dgm:prSet/>
      <dgm:spPr/>
      <dgm:t>
        <a:bodyPr/>
        <a:lstStyle/>
        <a:p>
          <a:endParaRPr lang="en-US"/>
        </a:p>
      </dgm:t>
    </dgm:pt>
    <dgm:pt modelId="{1F368072-42F2-4864-B50E-BBD5C32FDB15}">
      <dgm:prSet custT="1"/>
      <dgm:spPr/>
      <dgm:t>
        <a:bodyPr/>
        <a:lstStyle/>
        <a:p>
          <a:pPr rtl="0"/>
          <a:r>
            <a:rPr lang="en-US" sz="1800" dirty="0"/>
            <a:t>In room technology</a:t>
          </a:r>
        </a:p>
      </dgm:t>
    </dgm:pt>
    <dgm:pt modelId="{2E193495-FF34-4813-A0C7-FF126A5BC47E}" type="parTrans" cxnId="{D8566E3C-BFAF-4F07-82DE-7538480E4D2B}">
      <dgm:prSet/>
      <dgm:spPr/>
      <dgm:t>
        <a:bodyPr/>
        <a:lstStyle/>
        <a:p>
          <a:endParaRPr lang="en-US"/>
        </a:p>
      </dgm:t>
    </dgm:pt>
    <dgm:pt modelId="{01D958E5-3ABC-4FD4-839C-CD4F84C1FAC7}" type="sibTrans" cxnId="{D8566E3C-BFAF-4F07-82DE-7538480E4D2B}">
      <dgm:prSet/>
      <dgm:spPr/>
      <dgm:t>
        <a:bodyPr/>
        <a:lstStyle/>
        <a:p>
          <a:endParaRPr lang="en-US"/>
        </a:p>
      </dgm:t>
    </dgm:pt>
    <dgm:pt modelId="{6845ADF4-7087-433D-8F8C-3149AB9D3785}">
      <dgm:prSet custT="1"/>
      <dgm:spPr/>
      <dgm:t>
        <a:bodyPr/>
        <a:lstStyle/>
        <a:p>
          <a:pPr rtl="0"/>
          <a:r>
            <a:rPr lang="en-US" sz="1800" dirty="0"/>
            <a:t>Digital key </a:t>
          </a:r>
        </a:p>
      </dgm:t>
    </dgm:pt>
    <dgm:pt modelId="{8CB054E8-7AE1-4F2F-98F4-68BDE986801A}" type="parTrans" cxnId="{080CF5E9-D1D9-410F-8D4C-3857F38965F6}">
      <dgm:prSet/>
      <dgm:spPr/>
      <dgm:t>
        <a:bodyPr/>
        <a:lstStyle/>
        <a:p>
          <a:endParaRPr lang="en-US"/>
        </a:p>
      </dgm:t>
    </dgm:pt>
    <dgm:pt modelId="{A0EEB9D1-6FFC-46F9-89EC-62E7D0987D33}" type="sibTrans" cxnId="{080CF5E9-D1D9-410F-8D4C-3857F38965F6}">
      <dgm:prSet/>
      <dgm:spPr/>
      <dgm:t>
        <a:bodyPr/>
        <a:lstStyle/>
        <a:p>
          <a:endParaRPr lang="en-US"/>
        </a:p>
      </dgm:t>
    </dgm:pt>
    <dgm:pt modelId="{9956097C-C9FE-42DF-9EC4-EBA7AE25E54C}">
      <dgm:prSet custT="1"/>
      <dgm:spPr/>
      <dgm:t>
        <a:bodyPr/>
        <a:lstStyle/>
        <a:p>
          <a:pPr rtl="0"/>
          <a:r>
            <a:rPr lang="en-US" sz="1800" dirty="0"/>
            <a:t>Advanced in room entertainment </a:t>
          </a:r>
        </a:p>
      </dgm:t>
    </dgm:pt>
    <dgm:pt modelId="{B0E36D09-DDE4-41FB-B651-97926568CBB4}" type="parTrans" cxnId="{2EEA377A-FB2E-40F0-9430-32757B4F4317}">
      <dgm:prSet/>
      <dgm:spPr/>
      <dgm:t>
        <a:bodyPr/>
        <a:lstStyle/>
        <a:p>
          <a:endParaRPr lang="en-US"/>
        </a:p>
      </dgm:t>
    </dgm:pt>
    <dgm:pt modelId="{E6B69A20-499B-46FA-A42B-BE126DDC5986}" type="sibTrans" cxnId="{2EEA377A-FB2E-40F0-9430-32757B4F4317}">
      <dgm:prSet/>
      <dgm:spPr/>
      <dgm:t>
        <a:bodyPr/>
        <a:lstStyle/>
        <a:p>
          <a:endParaRPr lang="en-US"/>
        </a:p>
      </dgm:t>
    </dgm:pt>
    <dgm:pt modelId="{06F462B3-7C51-4709-9D7F-4EFF0F83228F}">
      <dgm:prSet custT="1"/>
      <dgm:spPr/>
      <dgm:t>
        <a:bodyPr/>
        <a:lstStyle/>
        <a:p>
          <a:pPr rtl="0"/>
          <a:r>
            <a:rPr lang="en-US" sz="1800" dirty="0"/>
            <a:t>Smart meeting rooms </a:t>
          </a:r>
        </a:p>
      </dgm:t>
    </dgm:pt>
    <dgm:pt modelId="{C976D74F-1D5C-48AA-BBD0-D5088791B1E6}" type="parTrans" cxnId="{9F7AD56F-DC60-45A1-B8C7-B320AEB37A3D}">
      <dgm:prSet/>
      <dgm:spPr/>
      <dgm:t>
        <a:bodyPr/>
        <a:lstStyle/>
        <a:p>
          <a:endParaRPr lang="en-US"/>
        </a:p>
      </dgm:t>
    </dgm:pt>
    <dgm:pt modelId="{22267415-204F-4A6B-9EDE-B8FD2713916B}" type="sibTrans" cxnId="{9F7AD56F-DC60-45A1-B8C7-B320AEB37A3D}">
      <dgm:prSet/>
      <dgm:spPr/>
      <dgm:t>
        <a:bodyPr/>
        <a:lstStyle/>
        <a:p>
          <a:endParaRPr lang="en-US"/>
        </a:p>
      </dgm:t>
    </dgm:pt>
    <dgm:pt modelId="{C1BE01AD-A7DA-4F0B-BE22-23C8EE1FDCA0}" type="pres">
      <dgm:prSet presAssocID="{32273962-3360-4B72-A73D-7102A760215C}" presName="Name0" presStyleCnt="0">
        <dgm:presLayoutVars>
          <dgm:chMax/>
          <dgm:chPref/>
          <dgm:dir/>
          <dgm:animLvl val="lvl"/>
        </dgm:presLayoutVars>
      </dgm:prSet>
      <dgm:spPr/>
    </dgm:pt>
    <dgm:pt modelId="{303157FF-8DFD-41FD-9975-A62B385E52A9}" type="pres">
      <dgm:prSet presAssocID="{C2FE26F3-0DC6-4C8F-BE11-C653D2E5BACE}" presName="composite" presStyleCnt="0"/>
      <dgm:spPr/>
    </dgm:pt>
    <dgm:pt modelId="{6E3AA445-7575-491D-84D8-F724D3878833}" type="pres">
      <dgm:prSet presAssocID="{C2FE26F3-0DC6-4C8F-BE11-C653D2E5BACE}" presName="ParentAccentShape" presStyleLbl="trBgShp" presStyleIdx="0" presStyleCnt="2"/>
      <dgm:spPr/>
    </dgm:pt>
    <dgm:pt modelId="{EBDAD105-53F6-45A0-AD5E-530946350023}" type="pres">
      <dgm:prSet presAssocID="{C2FE26F3-0DC6-4C8F-BE11-C653D2E5BACE}" presName="ParentText" presStyleLbl="revTx" presStyleIdx="0" presStyleCnt="2">
        <dgm:presLayoutVars>
          <dgm:chMax val="1"/>
          <dgm:chPref val="1"/>
          <dgm:bulletEnabled val="1"/>
        </dgm:presLayoutVars>
      </dgm:prSet>
      <dgm:spPr/>
    </dgm:pt>
    <dgm:pt modelId="{D1C96148-20C8-45AC-9864-DB3DA95B6999}" type="pres">
      <dgm:prSet presAssocID="{C2FE26F3-0DC6-4C8F-BE11-C653D2E5BACE}" presName="ChildText" presStyleLbl="revTx" presStyleIdx="1" presStyleCnt="2">
        <dgm:presLayoutVars>
          <dgm:chMax val="0"/>
          <dgm:chPref val="0"/>
        </dgm:presLayoutVars>
      </dgm:prSet>
      <dgm:spPr/>
    </dgm:pt>
    <dgm:pt modelId="{9CD0CDD4-301A-4F42-A63C-FABAADB0F6FE}" type="pres">
      <dgm:prSet presAssocID="{C2FE26F3-0DC6-4C8F-BE11-C653D2E5BACE}" presName="ChildAccentShape" presStyleLbl="trBgShp" presStyleIdx="1" presStyleCnt="2"/>
      <dgm:spPr/>
    </dgm:pt>
    <dgm:pt modelId="{81C56446-9AF1-41AC-A41C-EB652CE6D47C}" type="pres">
      <dgm:prSet presAssocID="{C2FE26F3-0DC6-4C8F-BE11-C653D2E5BACE}" presName="Image" presStyleLbl="alignImgPlace1" presStyleIdx="0" presStyleCnt="1"/>
      <dgm:spPr/>
    </dgm:pt>
  </dgm:ptLst>
  <dgm:cxnLst>
    <dgm:cxn modelId="{DC812303-1584-472B-A057-F8EAB6F9C0B4}" type="presOf" srcId="{9956097C-C9FE-42DF-9EC4-EBA7AE25E54C}" destId="{D1C96148-20C8-45AC-9864-DB3DA95B6999}" srcOrd="0" destOrd="3" presId="urn:microsoft.com/office/officeart/2009/3/layout/SnapshotPictureList"/>
    <dgm:cxn modelId="{B2419A03-36F8-446D-B08D-DC5042CEFBDF}" type="presOf" srcId="{6845ADF4-7087-433D-8F8C-3149AB9D3785}" destId="{D1C96148-20C8-45AC-9864-DB3DA95B6999}" srcOrd="0" destOrd="2" presId="urn:microsoft.com/office/officeart/2009/3/layout/SnapshotPictureList"/>
    <dgm:cxn modelId="{A8287715-081A-4CF2-B085-1C6D09E9C19B}" type="presOf" srcId="{E595D026-734E-49EF-A462-FE757E6AC842}" destId="{D1C96148-20C8-45AC-9864-DB3DA95B6999}" srcOrd="0" destOrd="0" presId="urn:microsoft.com/office/officeart/2009/3/layout/SnapshotPictureList"/>
    <dgm:cxn modelId="{37C2D015-8545-4E01-A626-975BC037E30C}" type="presOf" srcId="{32273962-3360-4B72-A73D-7102A760215C}" destId="{C1BE01AD-A7DA-4F0B-BE22-23C8EE1FDCA0}" srcOrd="0" destOrd="0" presId="urn:microsoft.com/office/officeart/2009/3/layout/SnapshotPictureList"/>
    <dgm:cxn modelId="{D8566E3C-BFAF-4F07-82DE-7538480E4D2B}" srcId="{C2FE26F3-0DC6-4C8F-BE11-C653D2E5BACE}" destId="{1F368072-42F2-4864-B50E-BBD5C32FDB15}" srcOrd="1" destOrd="0" parTransId="{2E193495-FF34-4813-A0C7-FF126A5BC47E}" sibTransId="{01D958E5-3ABC-4FD4-839C-CD4F84C1FAC7}"/>
    <dgm:cxn modelId="{9F7AD56F-DC60-45A1-B8C7-B320AEB37A3D}" srcId="{C2FE26F3-0DC6-4C8F-BE11-C653D2E5BACE}" destId="{06F462B3-7C51-4709-9D7F-4EFF0F83228F}" srcOrd="4" destOrd="0" parTransId="{C976D74F-1D5C-48AA-BBD0-D5088791B1E6}" sibTransId="{22267415-204F-4A6B-9EDE-B8FD2713916B}"/>
    <dgm:cxn modelId="{1C4F2B71-142A-4F8B-9036-27F388400AC0}" srcId="{32273962-3360-4B72-A73D-7102A760215C}" destId="{C2FE26F3-0DC6-4C8F-BE11-C653D2E5BACE}" srcOrd="0" destOrd="0" parTransId="{D6560538-CDD7-4D1C-A243-BDCB8B872581}" sibTransId="{9AFE5D96-4869-46D9-9243-7755B8CD3E89}"/>
    <dgm:cxn modelId="{E13AEC72-60C3-411F-A417-37D5D950896F}" srcId="{C2FE26F3-0DC6-4C8F-BE11-C653D2E5BACE}" destId="{E595D026-734E-49EF-A462-FE757E6AC842}" srcOrd="0" destOrd="0" parTransId="{B14645A4-3E5B-4B70-938D-9E507897D579}" sibTransId="{84684BE1-6DCB-49D6-894B-9230475FC3BB}"/>
    <dgm:cxn modelId="{2EEA377A-FB2E-40F0-9430-32757B4F4317}" srcId="{C2FE26F3-0DC6-4C8F-BE11-C653D2E5BACE}" destId="{9956097C-C9FE-42DF-9EC4-EBA7AE25E54C}" srcOrd="3" destOrd="0" parTransId="{B0E36D09-DDE4-41FB-B651-97926568CBB4}" sibTransId="{E6B69A20-499B-46FA-A42B-BE126DDC5986}"/>
    <dgm:cxn modelId="{0ABCF0A5-5EBC-467E-8A7B-D76A4A6B4380}" type="presOf" srcId="{1F368072-42F2-4864-B50E-BBD5C32FDB15}" destId="{D1C96148-20C8-45AC-9864-DB3DA95B6999}" srcOrd="0" destOrd="1" presId="urn:microsoft.com/office/officeart/2009/3/layout/SnapshotPictureList"/>
    <dgm:cxn modelId="{BF0280DE-1743-4C34-801C-68F90B45C213}" type="presOf" srcId="{C2FE26F3-0DC6-4C8F-BE11-C653D2E5BACE}" destId="{EBDAD105-53F6-45A0-AD5E-530946350023}" srcOrd="0" destOrd="0" presId="urn:microsoft.com/office/officeart/2009/3/layout/SnapshotPictureList"/>
    <dgm:cxn modelId="{080CF5E9-D1D9-410F-8D4C-3857F38965F6}" srcId="{C2FE26F3-0DC6-4C8F-BE11-C653D2E5BACE}" destId="{6845ADF4-7087-433D-8F8C-3149AB9D3785}" srcOrd="2" destOrd="0" parTransId="{8CB054E8-7AE1-4F2F-98F4-68BDE986801A}" sibTransId="{A0EEB9D1-6FFC-46F9-89EC-62E7D0987D33}"/>
    <dgm:cxn modelId="{884A00F1-3A8B-4163-9C29-2D5987F1AA8E}" type="presOf" srcId="{06F462B3-7C51-4709-9D7F-4EFF0F83228F}" destId="{D1C96148-20C8-45AC-9864-DB3DA95B6999}" srcOrd="0" destOrd="4" presId="urn:microsoft.com/office/officeart/2009/3/layout/SnapshotPictureList"/>
    <dgm:cxn modelId="{A9A24723-94BA-4515-A906-6B0AA544F351}" type="presParOf" srcId="{C1BE01AD-A7DA-4F0B-BE22-23C8EE1FDCA0}" destId="{303157FF-8DFD-41FD-9975-A62B385E52A9}" srcOrd="0" destOrd="0" presId="urn:microsoft.com/office/officeart/2009/3/layout/SnapshotPictureList"/>
    <dgm:cxn modelId="{B9AD9566-541E-4D20-8044-619E0FE13CC3}" type="presParOf" srcId="{303157FF-8DFD-41FD-9975-A62B385E52A9}" destId="{6E3AA445-7575-491D-84D8-F724D3878833}" srcOrd="0" destOrd="0" presId="urn:microsoft.com/office/officeart/2009/3/layout/SnapshotPictureList"/>
    <dgm:cxn modelId="{A9A82C96-4A7C-4F0B-819A-688A26177CF4}" type="presParOf" srcId="{303157FF-8DFD-41FD-9975-A62B385E52A9}" destId="{EBDAD105-53F6-45A0-AD5E-530946350023}" srcOrd="1" destOrd="0" presId="urn:microsoft.com/office/officeart/2009/3/layout/SnapshotPictureList"/>
    <dgm:cxn modelId="{5E9C4723-65CD-4B47-9C76-EE3A5F7A632D}" type="presParOf" srcId="{303157FF-8DFD-41FD-9975-A62B385E52A9}" destId="{D1C96148-20C8-45AC-9864-DB3DA95B6999}" srcOrd="2" destOrd="0" presId="urn:microsoft.com/office/officeart/2009/3/layout/SnapshotPictureList"/>
    <dgm:cxn modelId="{3BCE44A7-2CEB-45C9-A669-8443EC10F99A}" type="presParOf" srcId="{303157FF-8DFD-41FD-9975-A62B385E52A9}" destId="{9CD0CDD4-301A-4F42-A63C-FABAADB0F6FE}" srcOrd="3" destOrd="0" presId="urn:microsoft.com/office/officeart/2009/3/layout/SnapshotPictureList"/>
    <dgm:cxn modelId="{EAD5A62B-9FDF-4F5C-A361-84A1FF39B434}" type="presParOf" srcId="{303157FF-8DFD-41FD-9975-A62B385E52A9}" destId="{81C56446-9AF1-41AC-A41C-EB652CE6D47C}" srcOrd="4" destOrd="0" presId="urn:microsoft.com/office/officeart/2009/3/layout/SnapshotPictur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9FCCFE1-DFCD-4856-A097-F621094165CC}" type="doc">
      <dgm:prSet loTypeId="urn:microsoft.com/office/officeart/2005/8/layout/hList6" loCatId="list" qsTypeId="urn:microsoft.com/office/officeart/2005/8/quickstyle/simple1" qsCatId="simple" csTypeId="urn:microsoft.com/office/officeart/2005/8/colors/accent1_3" csCatId="accent1" phldr="1"/>
      <dgm:spPr/>
      <dgm:t>
        <a:bodyPr/>
        <a:lstStyle/>
        <a:p>
          <a:endParaRPr lang="en-US"/>
        </a:p>
      </dgm:t>
    </dgm:pt>
    <dgm:pt modelId="{FDBCE199-14C0-4EE9-875E-F9BC24E6558A}">
      <dgm:prSet/>
      <dgm:spPr/>
      <dgm:t>
        <a:bodyPr/>
        <a:lstStyle/>
        <a:p>
          <a:pPr rtl="0"/>
          <a:r>
            <a:rPr lang="en-US" dirty="0">
              <a:latin typeface="Times New Roman" panose="02020603050405020304" pitchFamily="18" charset="0"/>
              <a:cs typeface="Times New Roman" panose="02020603050405020304" pitchFamily="18" charset="0"/>
            </a:rPr>
            <a:t>Customer satisfaction and retention </a:t>
          </a:r>
        </a:p>
      </dgm:t>
    </dgm:pt>
    <dgm:pt modelId="{E485FA61-36A2-45B0-B0A0-466CFB119807}" type="parTrans" cxnId="{BF644ED8-BFA3-432F-9172-155BF4A8BB6A}">
      <dgm:prSet/>
      <dgm:spPr/>
      <dgm:t>
        <a:bodyPr/>
        <a:lstStyle/>
        <a:p>
          <a:endParaRPr lang="en-US"/>
        </a:p>
      </dgm:t>
    </dgm:pt>
    <dgm:pt modelId="{BDE78D0D-B995-481C-B751-05D295D0C90D}" type="sibTrans" cxnId="{BF644ED8-BFA3-432F-9172-155BF4A8BB6A}">
      <dgm:prSet/>
      <dgm:spPr/>
      <dgm:t>
        <a:bodyPr/>
        <a:lstStyle/>
        <a:p>
          <a:endParaRPr lang="en-US"/>
        </a:p>
      </dgm:t>
    </dgm:pt>
    <dgm:pt modelId="{53D15559-6DC7-4246-A3DC-8045E3F9E336}">
      <dgm:prSet/>
      <dgm:spPr/>
      <dgm:t>
        <a:bodyPr/>
        <a:lstStyle/>
        <a:p>
          <a:pPr rtl="0"/>
          <a:r>
            <a:rPr lang="en-US" dirty="0">
              <a:latin typeface="Times New Roman" panose="02020603050405020304" pitchFamily="18" charset="0"/>
              <a:cs typeface="Times New Roman" panose="02020603050405020304" pitchFamily="18" charset="0"/>
            </a:rPr>
            <a:t>Creating a strong brand image </a:t>
          </a:r>
        </a:p>
      </dgm:t>
    </dgm:pt>
    <dgm:pt modelId="{B520FF52-3E89-4C68-ACCB-F120664F26BA}" type="parTrans" cxnId="{317A88BD-B182-4BA9-86CE-4930D499637C}">
      <dgm:prSet/>
      <dgm:spPr/>
      <dgm:t>
        <a:bodyPr/>
        <a:lstStyle/>
        <a:p>
          <a:endParaRPr lang="en-US"/>
        </a:p>
      </dgm:t>
    </dgm:pt>
    <dgm:pt modelId="{121F7E6E-4E8F-41E4-A97A-6F5C0F75E1CC}" type="sibTrans" cxnId="{317A88BD-B182-4BA9-86CE-4930D499637C}">
      <dgm:prSet/>
      <dgm:spPr/>
      <dgm:t>
        <a:bodyPr/>
        <a:lstStyle/>
        <a:p>
          <a:endParaRPr lang="en-US"/>
        </a:p>
      </dgm:t>
    </dgm:pt>
    <dgm:pt modelId="{F4089006-10D8-45FD-81B3-5EB97ED41077}">
      <dgm:prSet/>
      <dgm:spPr/>
      <dgm:t>
        <a:bodyPr/>
        <a:lstStyle/>
        <a:p>
          <a:pPr rtl="0"/>
          <a:r>
            <a:rPr lang="en-US" dirty="0">
              <a:latin typeface="Times New Roman" panose="02020603050405020304" pitchFamily="18" charset="0"/>
              <a:cs typeface="Times New Roman" panose="02020603050405020304" pitchFamily="18" charset="0"/>
            </a:rPr>
            <a:t>Getting competitive advantage </a:t>
          </a:r>
        </a:p>
      </dgm:t>
    </dgm:pt>
    <dgm:pt modelId="{F71FA408-5F36-4909-91EA-B4F4CA7C89D2}" type="parTrans" cxnId="{312B1DBE-8CC2-498C-A2BB-A921381AC359}">
      <dgm:prSet/>
      <dgm:spPr/>
      <dgm:t>
        <a:bodyPr/>
        <a:lstStyle/>
        <a:p>
          <a:endParaRPr lang="en-US"/>
        </a:p>
      </dgm:t>
    </dgm:pt>
    <dgm:pt modelId="{1B32E221-0857-444F-A2C6-5FC09CF9BE57}" type="sibTrans" cxnId="{312B1DBE-8CC2-498C-A2BB-A921381AC359}">
      <dgm:prSet/>
      <dgm:spPr/>
      <dgm:t>
        <a:bodyPr/>
        <a:lstStyle/>
        <a:p>
          <a:endParaRPr lang="en-US"/>
        </a:p>
      </dgm:t>
    </dgm:pt>
    <dgm:pt modelId="{C30265FE-EC9A-40D9-BAAD-C06EDCC8AD7F}" type="pres">
      <dgm:prSet presAssocID="{B9FCCFE1-DFCD-4856-A097-F621094165CC}" presName="Name0" presStyleCnt="0">
        <dgm:presLayoutVars>
          <dgm:dir/>
          <dgm:resizeHandles val="exact"/>
        </dgm:presLayoutVars>
      </dgm:prSet>
      <dgm:spPr/>
    </dgm:pt>
    <dgm:pt modelId="{35B84A5D-4867-4822-823F-B2259749B9A8}" type="pres">
      <dgm:prSet presAssocID="{FDBCE199-14C0-4EE9-875E-F9BC24E6558A}" presName="node" presStyleLbl="node1" presStyleIdx="0" presStyleCnt="3">
        <dgm:presLayoutVars>
          <dgm:bulletEnabled val="1"/>
        </dgm:presLayoutVars>
      </dgm:prSet>
      <dgm:spPr/>
    </dgm:pt>
    <dgm:pt modelId="{D7DD4F0A-E13A-4937-ABF1-8A7E7E225B90}" type="pres">
      <dgm:prSet presAssocID="{BDE78D0D-B995-481C-B751-05D295D0C90D}" presName="sibTrans" presStyleCnt="0"/>
      <dgm:spPr/>
    </dgm:pt>
    <dgm:pt modelId="{0F36F00C-EC7E-4F35-9200-4151ED8D07A5}" type="pres">
      <dgm:prSet presAssocID="{53D15559-6DC7-4246-A3DC-8045E3F9E336}" presName="node" presStyleLbl="node1" presStyleIdx="1" presStyleCnt="3">
        <dgm:presLayoutVars>
          <dgm:bulletEnabled val="1"/>
        </dgm:presLayoutVars>
      </dgm:prSet>
      <dgm:spPr/>
    </dgm:pt>
    <dgm:pt modelId="{647EBEE0-436D-4165-8592-2F826DDF1511}" type="pres">
      <dgm:prSet presAssocID="{121F7E6E-4E8F-41E4-A97A-6F5C0F75E1CC}" presName="sibTrans" presStyleCnt="0"/>
      <dgm:spPr/>
    </dgm:pt>
    <dgm:pt modelId="{A813D390-D10B-4798-A570-F77B0DCD0AE2}" type="pres">
      <dgm:prSet presAssocID="{F4089006-10D8-45FD-81B3-5EB97ED41077}" presName="node" presStyleLbl="node1" presStyleIdx="2" presStyleCnt="3">
        <dgm:presLayoutVars>
          <dgm:bulletEnabled val="1"/>
        </dgm:presLayoutVars>
      </dgm:prSet>
      <dgm:spPr/>
    </dgm:pt>
  </dgm:ptLst>
  <dgm:cxnLst>
    <dgm:cxn modelId="{A8B07D03-47A7-4F5A-B13C-8102F7BDBD81}" type="presOf" srcId="{53D15559-6DC7-4246-A3DC-8045E3F9E336}" destId="{0F36F00C-EC7E-4F35-9200-4151ED8D07A5}" srcOrd="0" destOrd="0" presId="urn:microsoft.com/office/officeart/2005/8/layout/hList6"/>
    <dgm:cxn modelId="{B1516A0C-2193-4A50-B5EC-F1BFD8680DA7}" type="presOf" srcId="{F4089006-10D8-45FD-81B3-5EB97ED41077}" destId="{A813D390-D10B-4798-A570-F77B0DCD0AE2}" srcOrd="0" destOrd="0" presId="urn:microsoft.com/office/officeart/2005/8/layout/hList6"/>
    <dgm:cxn modelId="{E5E35842-E127-450F-A24D-EC0BE06C853C}" type="presOf" srcId="{FDBCE199-14C0-4EE9-875E-F9BC24E6558A}" destId="{35B84A5D-4867-4822-823F-B2259749B9A8}" srcOrd="0" destOrd="0" presId="urn:microsoft.com/office/officeart/2005/8/layout/hList6"/>
    <dgm:cxn modelId="{317A88BD-B182-4BA9-86CE-4930D499637C}" srcId="{B9FCCFE1-DFCD-4856-A097-F621094165CC}" destId="{53D15559-6DC7-4246-A3DC-8045E3F9E336}" srcOrd="1" destOrd="0" parTransId="{B520FF52-3E89-4C68-ACCB-F120664F26BA}" sibTransId="{121F7E6E-4E8F-41E4-A97A-6F5C0F75E1CC}"/>
    <dgm:cxn modelId="{312B1DBE-8CC2-498C-A2BB-A921381AC359}" srcId="{B9FCCFE1-DFCD-4856-A097-F621094165CC}" destId="{F4089006-10D8-45FD-81B3-5EB97ED41077}" srcOrd="2" destOrd="0" parTransId="{F71FA408-5F36-4909-91EA-B4F4CA7C89D2}" sibTransId="{1B32E221-0857-444F-A2C6-5FC09CF9BE57}"/>
    <dgm:cxn modelId="{BF644ED8-BFA3-432F-9172-155BF4A8BB6A}" srcId="{B9FCCFE1-DFCD-4856-A097-F621094165CC}" destId="{FDBCE199-14C0-4EE9-875E-F9BC24E6558A}" srcOrd="0" destOrd="0" parTransId="{E485FA61-36A2-45B0-B0A0-466CFB119807}" sibTransId="{BDE78D0D-B995-481C-B751-05D295D0C90D}"/>
    <dgm:cxn modelId="{7B54E7EF-F26B-4A07-9A6A-5DF641119CCE}" type="presOf" srcId="{B9FCCFE1-DFCD-4856-A097-F621094165CC}" destId="{C30265FE-EC9A-40D9-BAAD-C06EDCC8AD7F}" srcOrd="0" destOrd="0" presId="urn:microsoft.com/office/officeart/2005/8/layout/hList6"/>
    <dgm:cxn modelId="{A00949D5-32B1-40F2-AC3C-2CF458139C43}" type="presParOf" srcId="{C30265FE-EC9A-40D9-BAAD-C06EDCC8AD7F}" destId="{35B84A5D-4867-4822-823F-B2259749B9A8}" srcOrd="0" destOrd="0" presId="urn:microsoft.com/office/officeart/2005/8/layout/hList6"/>
    <dgm:cxn modelId="{E49061DB-806B-4A71-8111-F247A999C787}" type="presParOf" srcId="{C30265FE-EC9A-40D9-BAAD-C06EDCC8AD7F}" destId="{D7DD4F0A-E13A-4937-ABF1-8A7E7E225B90}" srcOrd="1" destOrd="0" presId="urn:microsoft.com/office/officeart/2005/8/layout/hList6"/>
    <dgm:cxn modelId="{9463D375-307D-4790-88A2-752D6331BE12}" type="presParOf" srcId="{C30265FE-EC9A-40D9-BAAD-C06EDCC8AD7F}" destId="{0F36F00C-EC7E-4F35-9200-4151ED8D07A5}" srcOrd="2" destOrd="0" presId="urn:microsoft.com/office/officeart/2005/8/layout/hList6"/>
    <dgm:cxn modelId="{29F1FB1D-C9B5-48A8-8D0F-D0753231076A}" type="presParOf" srcId="{C30265FE-EC9A-40D9-BAAD-C06EDCC8AD7F}" destId="{647EBEE0-436D-4165-8592-2F826DDF1511}" srcOrd="3" destOrd="0" presId="urn:microsoft.com/office/officeart/2005/8/layout/hList6"/>
    <dgm:cxn modelId="{28EF7DE6-DACA-470B-8A60-7B094F714C65}" type="presParOf" srcId="{C30265FE-EC9A-40D9-BAAD-C06EDCC8AD7F}" destId="{A813D390-D10B-4798-A570-F77B0DCD0AE2}" srcOrd="4" destOrd="0" presId="urn:microsoft.com/office/officeart/2005/8/layout/h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B104084-1C90-4381-95F3-1F5744C51C79}" type="doc">
      <dgm:prSet loTypeId="urn:microsoft.com/office/officeart/2005/8/layout/pList2" loCatId="picture" qsTypeId="urn:microsoft.com/office/officeart/2005/8/quickstyle/simple1" qsCatId="simple" csTypeId="urn:microsoft.com/office/officeart/2005/8/colors/accent1_3" csCatId="accent1" phldr="1"/>
      <dgm:spPr/>
      <dgm:t>
        <a:bodyPr/>
        <a:lstStyle/>
        <a:p>
          <a:endParaRPr lang="en-US"/>
        </a:p>
      </dgm:t>
    </dgm:pt>
    <dgm:pt modelId="{71A4E893-56B0-42DF-B2DA-5BAF2D00ECEF}">
      <dgm:prSet/>
      <dgm:spPr>
        <a:xfrm>
          <a:off x="1061917" y="726051"/>
          <a:ext cx="1325623" cy="818814"/>
        </a:xfrm>
        <a:noFill/>
        <a:ln>
          <a:noFill/>
        </a:ln>
        <a:effectLst/>
      </dgm:spPr>
      <dgm:t>
        <a:bodyPr/>
        <a:lstStyle/>
        <a:p>
          <a:pPr rtl="0"/>
          <a:r>
            <a:rPr lang="en-US" dirty="0">
              <a:solidFill>
                <a:sysClr val="windowText" lastClr="000000">
                  <a:hueOff val="0"/>
                  <a:satOff val="0"/>
                  <a:lumOff val="0"/>
                  <a:alphaOff val="0"/>
                </a:sysClr>
              </a:solidFill>
              <a:latin typeface="Times New Roman" panose="02020603050405020304" pitchFamily="18" charset="0"/>
              <a:ea typeface="+mn-ea"/>
              <a:cs typeface="Times New Roman" panose="02020603050405020304" pitchFamily="18" charset="0"/>
            </a:rPr>
            <a:t>Use</a:t>
          </a:r>
          <a:r>
            <a:rPr lang="en-US" baseline="0" dirty="0">
              <a:solidFill>
                <a:sysClr val="windowText" lastClr="000000">
                  <a:hueOff val="0"/>
                  <a:satOff val="0"/>
                  <a:lumOff val="0"/>
                  <a:alphaOff val="0"/>
                </a:sysClr>
              </a:solidFill>
              <a:latin typeface="Times New Roman" panose="02020603050405020304" pitchFamily="18" charset="0"/>
              <a:ea typeface="+mn-ea"/>
              <a:cs typeface="Times New Roman" panose="02020603050405020304" pitchFamily="18" charset="0"/>
            </a:rPr>
            <a:t> the modern Technology </a:t>
          </a:r>
          <a:endParaRPr lang="en-US" dirty="0">
            <a:solidFill>
              <a:sysClr val="windowText" lastClr="000000">
                <a:hueOff val="0"/>
                <a:satOff val="0"/>
                <a:lumOff val="0"/>
                <a:alphaOff val="0"/>
              </a:sysClr>
            </a:solidFill>
            <a:latin typeface="Times New Roman" panose="02020603050405020304" pitchFamily="18" charset="0"/>
            <a:ea typeface="+mn-ea"/>
            <a:cs typeface="Times New Roman" panose="02020603050405020304" pitchFamily="18" charset="0"/>
          </a:endParaRPr>
        </a:p>
      </dgm:t>
    </dgm:pt>
    <dgm:pt modelId="{69CB346E-E203-439B-B7C3-618CAF688959}" type="parTrans" cxnId="{4D231150-A661-4370-B83A-5902ED13502B}">
      <dgm:prSet/>
      <dgm:spPr/>
      <dgm:t>
        <a:bodyPr/>
        <a:lstStyle/>
        <a:p>
          <a:endParaRPr lang="en-US"/>
        </a:p>
      </dgm:t>
    </dgm:pt>
    <dgm:pt modelId="{CD81932D-514F-4416-8B5E-28846266993F}" type="sibTrans" cxnId="{4D231150-A661-4370-B83A-5902ED13502B}">
      <dgm:prSet/>
      <dgm:spPr/>
      <dgm:t>
        <a:bodyPr/>
        <a:lstStyle/>
        <a:p>
          <a:endParaRPr lang="en-US"/>
        </a:p>
      </dgm:t>
    </dgm:pt>
    <dgm:pt modelId="{59DC4A12-8105-4C17-A273-ECFEECBF4529}">
      <dgm:prSet/>
      <dgm:spPr>
        <a:xfrm>
          <a:off x="3855487" y="726051"/>
          <a:ext cx="1325623" cy="818814"/>
        </a:xfrm>
        <a:noFill/>
        <a:ln>
          <a:noFill/>
        </a:ln>
        <a:effectLst/>
      </dgm:spPr>
      <dgm:t>
        <a:bodyPr/>
        <a:lstStyle/>
        <a:p>
          <a:pPr rtl="0"/>
          <a:r>
            <a:rPr lang="en-US" dirty="0">
              <a:solidFill>
                <a:sysClr val="windowText" lastClr="000000">
                  <a:hueOff val="0"/>
                  <a:satOff val="0"/>
                  <a:lumOff val="0"/>
                  <a:alphaOff val="0"/>
                </a:sysClr>
              </a:solidFill>
              <a:latin typeface="Times New Roman" panose="02020603050405020304" pitchFamily="18" charset="0"/>
              <a:ea typeface="+mn-ea"/>
              <a:cs typeface="Times New Roman" panose="02020603050405020304" pitchFamily="18" charset="0"/>
            </a:rPr>
            <a:t>Provide excellent service </a:t>
          </a:r>
        </a:p>
      </dgm:t>
    </dgm:pt>
    <dgm:pt modelId="{90332C39-9329-4646-972D-4BC653AE26AE}" type="parTrans" cxnId="{D9310EC0-259E-46E9-9EA3-EE2F0A17C01F}">
      <dgm:prSet/>
      <dgm:spPr/>
      <dgm:t>
        <a:bodyPr/>
        <a:lstStyle/>
        <a:p>
          <a:endParaRPr lang="en-US"/>
        </a:p>
      </dgm:t>
    </dgm:pt>
    <dgm:pt modelId="{8D257A74-C120-494F-B77B-7F2F5C874557}" type="sibTrans" cxnId="{D9310EC0-259E-46E9-9EA3-EE2F0A17C01F}">
      <dgm:prSet/>
      <dgm:spPr/>
      <dgm:t>
        <a:bodyPr/>
        <a:lstStyle/>
        <a:p>
          <a:endParaRPr lang="en-US"/>
        </a:p>
      </dgm:t>
    </dgm:pt>
    <dgm:pt modelId="{879E052D-140A-4096-AE2E-01439491DC1D}">
      <dgm:prSet/>
      <dgm:spPr>
        <a:xfrm>
          <a:off x="6649057" y="726051"/>
          <a:ext cx="1325623" cy="818814"/>
        </a:xfrm>
        <a:noFill/>
        <a:ln>
          <a:noFill/>
        </a:ln>
        <a:effectLst/>
      </dgm:spPr>
      <dgm:t>
        <a:bodyPr/>
        <a:lstStyle/>
        <a:p>
          <a:pPr rtl="0"/>
          <a:r>
            <a:rPr lang="en-US" b="0" i="0" dirty="0">
              <a:solidFill>
                <a:sysClr val="windowText" lastClr="000000">
                  <a:hueOff val="0"/>
                  <a:satOff val="0"/>
                  <a:lumOff val="0"/>
                  <a:alphaOff val="0"/>
                </a:sysClr>
              </a:solidFill>
              <a:latin typeface="Times New Roman" panose="02020603050405020304" pitchFamily="18" charset="0"/>
              <a:ea typeface="+mn-ea"/>
              <a:cs typeface="Times New Roman" panose="02020603050405020304" pitchFamily="18" charset="0"/>
            </a:rPr>
            <a:t>Amenities .</a:t>
          </a:r>
          <a:endParaRPr lang="en-US" dirty="0">
            <a:solidFill>
              <a:sysClr val="windowText" lastClr="000000">
                <a:hueOff val="0"/>
                <a:satOff val="0"/>
                <a:lumOff val="0"/>
                <a:alphaOff val="0"/>
              </a:sysClr>
            </a:solidFill>
            <a:latin typeface="Times New Roman" panose="02020603050405020304" pitchFamily="18" charset="0"/>
            <a:ea typeface="+mn-ea"/>
            <a:cs typeface="Times New Roman" panose="02020603050405020304" pitchFamily="18" charset="0"/>
          </a:endParaRPr>
        </a:p>
      </dgm:t>
    </dgm:pt>
    <dgm:pt modelId="{DE36FB33-FD6F-4FE6-BABA-2CB9E8B68F9C}" type="parTrans" cxnId="{C218C5EB-D0ED-4C8A-98E4-EC74A14D0B08}">
      <dgm:prSet/>
      <dgm:spPr/>
      <dgm:t>
        <a:bodyPr/>
        <a:lstStyle/>
        <a:p>
          <a:endParaRPr lang="en-US"/>
        </a:p>
      </dgm:t>
    </dgm:pt>
    <dgm:pt modelId="{FC44526F-2317-4731-B5CE-45E9D211B5C5}" type="sibTrans" cxnId="{C218C5EB-D0ED-4C8A-98E4-EC74A14D0B08}">
      <dgm:prSet/>
      <dgm:spPr/>
      <dgm:t>
        <a:bodyPr/>
        <a:lstStyle/>
        <a:p>
          <a:endParaRPr lang="en-US"/>
        </a:p>
      </dgm:t>
    </dgm:pt>
    <dgm:pt modelId="{BF9940CE-F72D-47F5-9852-431A470B9558}">
      <dgm:prSet/>
      <dgm:spPr>
        <a:xfrm>
          <a:off x="3855487" y="2567327"/>
          <a:ext cx="1325623" cy="818814"/>
        </a:xfrm>
        <a:noFill/>
        <a:ln>
          <a:noFill/>
        </a:ln>
        <a:effectLst/>
      </dgm:spPr>
      <dgm:t>
        <a:bodyPr/>
        <a:lstStyle/>
        <a:p>
          <a:r>
            <a:rPr lang="en-US" dirty="0">
              <a:solidFill>
                <a:sysClr val="windowText" lastClr="000000">
                  <a:hueOff val="0"/>
                  <a:satOff val="0"/>
                  <a:lumOff val="0"/>
                  <a:alphaOff val="0"/>
                </a:sysClr>
              </a:solidFill>
              <a:latin typeface="Franklin Gothic Book" panose="020B0502020104020203"/>
              <a:ea typeface="+mn-ea"/>
              <a:cs typeface="+mn-cs"/>
            </a:rPr>
            <a:t>Personalization </a:t>
          </a:r>
        </a:p>
      </dgm:t>
    </dgm:pt>
    <dgm:pt modelId="{9CDA2F2E-2D76-4F33-A947-EFE7F0B148C5}" type="parTrans" cxnId="{215DCE99-A84F-4029-BE04-E8B961713712}">
      <dgm:prSet/>
      <dgm:spPr/>
      <dgm:t>
        <a:bodyPr/>
        <a:lstStyle/>
        <a:p>
          <a:endParaRPr lang="en-US"/>
        </a:p>
      </dgm:t>
    </dgm:pt>
    <dgm:pt modelId="{10280BC3-9D93-47E0-AC8B-E6FC2AC6182A}" type="sibTrans" cxnId="{215DCE99-A84F-4029-BE04-E8B961713712}">
      <dgm:prSet/>
      <dgm:spPr/>
      <dgm:t>
        <a:bodyPr/>
        <a:lstStyle/>
        <a:p>
          <a:endParaRPr lang="en-US"/>
        </a:p>
      </dgm:t>
    </dgm:pt>
    <dgm:pt modelId="{649BDB52-F191-4A87-B6E1-2DCCDF35EBA8}" type="pres">
      <dgm:prSet presAssocID="{FB104084-1C90-4381-95F3-1F5744C51C79}" presName="Name0" presStyleCnt="0">
        <dgm:presLayoutVars>
          <dgm:dir/>
          <dgm:resizeHandles val="exact"/>
        </dgm:presLayoutVars>
      </dgm:prSet>
      <dgm:spPr/>
    </dgm:pt>
    <dgm:pt modelId="{B30404D8-936E-4858-941A-0DF9275946C3}" type="pres">
      <dgm:prSet presAssocID="{FB104084-1C90-4381-95F3-1F5744C51C79}" presName="bkgdShp" presStyleLbl="alignAccFollowNode1" presStyleIdx="0" presStyleCnt="1"/>
      <dgm:spPr/>
    </dgm:pt>
    <dgm:pt modelId="{FCDF475B-7560-4325-8067-AE80B27311AC}" type="pres">
      <dgm:prSet presAssocID="{FB104084-1C90-4381-95F3-1F5744C51C79}" presName="linComp" presStyleCnt="0"/>
      <dgm:spPr/>
    </dgm:pt>
    <dgm:pt modelId="{97967F9A-C260-4140-B8EA-E5A8FD73902B}" type="pres">
      <dgm:prSet presAssocID="{71A4E893-56B0-42DF-B2DA-5BAF2D00ECEF}" presName="compNode" presStyleCnt="0"/>
      <dgm:spPr/>
    </dgm:pt>
    <dgm:pt modelId="{53876999-0C50-4A56-B3D3-E0ED21760868}" type="pres">
      <dgm:prSet presAssocID="{71A4E893-56B0-42DF-B2DA-5BAF2D00ECEF}" presName="node" presStyleLbl="node1" presStyleIdx="0" presStyleCnt="4">
        <dgm:presLayoutVars>
          <dgm:bulletEnabled val="1"/>
        </dgm:presLayoutVars>
      </dgm:prSet>
      <dgm:spPr>
        <a:prstGeom prst="rect">
          <a:avLst/>
        </a:prstGeom>
      </dgm:spPr>
    </dgm:pt>
    <dgm:pt modelId="{2373D0C9-B3BB-4687-AB89-FAAA8D568C04}" type="pres">
      <dgm:prSet presAssocID="{71A4E893-56B0-42DF-B2DA-5BAF2D00ECEF}" presName="invisiNode" presStyleLbl="node1" presStyleIdx="0" presStyleCnt="4"/>
      <dgm:spPr/>
    </dgm:pt>
    <dgm:pt modelId="{5ED5D6B6-4291-45B7-9EC5-0872CB9D56F7}" type="pres">
      <dgm:prSet presAssocID="{71A4E893-56B0-42DF-B2DA-5BAF2D00ECEF}" presName="imagNode" presStyleLbl="fgImgPlace1" presStyleIdx="0" presStyleCnt="4"/>
      <dgm:spPr>
        <a:blipFill rotWithShape="1">
          <a:blip xmlns:r="http://schemas.openxmlformats.org/officeDocument/2006/relationships" r:embed="rId1"/>
          <a:stretch>
            <a:fillRect/>
          </a:stretch>
        </a:blipFill>
      </dgm:spPr>
    </dgm:pt>
    <dgm:pt modelId="{B490D7A8-778C-4B97-9F84-8C215E75AC0E}" type="pres">
      <dgm:prSet presAssocID="{CD81932D-514F-4416-8B5E-28846266993F}" presName="sibTrans" presStyleLbl="sibTrans2D1" presStyleIdx="0" presStyleCnt="0"/>
      <dgm:spPr/>
    </dgm:pt>
    <dgm:pt modelId="{2919808C-4850-405E-BEB3-C6F2599A8057}" type="pres">
      <dgm:prSet presAssocID="{59DC4A12-8105-4C17-A273-ECFEECBF4529}" presName="compNode" presStyleCnt="0"/>
      <dgm:spPr/>
    </dgm:pt>
    <dgm:pt modelId="{E675BDF8-B7E3-4539-A572-1A58239F142C}" type="pres">
      <dgm:prSet presAssocID="{59DC4A12-8105-4C17-A273-ECFEECBF4529}" presName="node" presStyleLbl="node1" presStyleIdx="1" presStyleCnt="4">
        <dgm:presLayoutVars>
          <dgm:bulletEnabled val="1"/>
        </dgm:presLayoutVars>
      </dgm:prSet>
      <dgm:spPr>
        <a:prstGeom prst="rect">
          <a:avLst/>
        </a:prstGeom>
      </dgm:spPr>
    </dgm:pt>
    <dgm:pt modelId="{E6431486-0120-48B6-987C-253E9D07D6F8}" type="pres">
      <dgm:prSet presAssocID="{59DC4A12-8105-4C17-A273-ECFEECBF4529}" presName="invisiNode" presStyleLbl="node1" presStyleIdx="1" presStyleCnt="4"/>
      <dgm:spPr/>
    </dgm:pt>
    <dgm:pt modelId="{F7BDBF69-0442-40D6-8B18-A9A9E1506806}" type="pres">
      <dgm:prSet presAssocID="{59DC4A12-8105-4C17-A273-ECFEECBF4529}" presName="imagNode" presStyleLbl="fgImgPlace1" presStyleIdx="1" presStyleCnt="4"/>
      <dgm:spPr>
        <a:blipFill rotWithShape="1">
          <a:blip xmlns:r="http://schemas.openxmlformats.org/officeDocument/2006/relationships" r:embed="rId2"/>
          <a:stretch>
            <a:fillRect/>
          </a:stretch>
        </a:blipFill>
      </dgm:spPr>
    </dgm:pt>
    <dgm:pt modelId="{D06C1297-3C34-4E99-9F06-CB8D808CAD17}" type="pres">
      <dgm:prSet presAssocID="{8D257A74-C120-494F-B77B-7F2F5C874557}" presName="sibTrans" presStyleLbl="sibTrans2D1" presStyleIdx="0" presStyleCnt="0"/>
      <dgm:spPr/>
    </dgm:pt>
    <dgm:pt modelId="{E06086F7-AA6F-46A2-81E7-B7F9F75910DE}" type="pres">
      <dgm:prSet presAssocID="{879E052D-140A-4096-AE2E-01439491DC1D}" presName="compNode" presStyleCnt="0"/>
      <dgm:spPr/>
    </dgm:pt>
    <dgm:pt modelId="{3C012BFF-555F-4E6B-AFF8-0151F3AA230D}" type="pres">
      <dgm:prSet presAssocID="{879E052D-140A-4096-AE2E-01439491DC1D}" presName="node" presStyleLbl="node1" presStyleIdx="2" presStyleCnt="4">
        <dgm:presLayoutVars>
          <dgm:bulletEnabled val="1"/>
        </dgm:presLayoutVars>
      </dgm:prSet>
      <dgm:spPr>
        <a:prstGeom prst="rect">
          <a:avLst/>
        </a:prstGeom>
      </dgm:spPr>
    </dgm:pt>
    <dgm:pt modelId="{8E01EE97-3952-4631-9A14-6E284B014D12}" type="pres">
      <dgm:prSet presAssocID="{879E052D-140A-4096-AE2E-01439491DC1D}" presName="invisiNode" presStyleLbl="node1" presStyleIdx="2" presStyleCnt="4"/>
      <dgm:spPr/>
    </dgm:pt>
    <dgm:pt modelId="{63D1FF5F-FC1F-4312-8B36-F55656CCB0A0}" type="pres">
      <dgm:prSet presAssocID="{879E052D-140A-4096-AE2E-01439491DC1D}" presName="imagNode" presStyleLbl="fgImgPlace1" presStyleIdx="2" presStyleCnt="4"/>
      <dgm:spPr>
        <a:blipFill rotWithShape="1">
          <a:blip xmlns:r="http://schemas.openxmlformats.org/officeDocument/2006/relationships" r:embed="rId3"/>
          <a:stretch>
            <a:fillRect/>
          </a:stretch>
        </a:blipFill>
      </dgm:spPr>
    </dgm:pt>
    <dgm:pt modelId="{18B01FED-18D7-4513-A970-FB8F071DEC0F}" type="pres">
      <dgm:prSet presAssocID="{FC44526F-2317-4731-B5CE-45E9D211B5C5}" presName="sibTrans" presStyleLbl="sibTrans2D1" presStyleIdx="0" presStyleCnt="0"/>
      <dgm:spPr/>
    </dgm:pt>
    <dgm:pt modelId="{0CB4544A-842C-416C-AFA0-E4D24DB0BA4E}" type="pres">
      <dgm:prSet presAssocID="{BF9940CE-F72D-47F5-9852-431A470B9558}" presName="compNode" presStyleCnt="0"/>
      <dgm:spPr/>
    </dgm:pt>
    <dgm:pt modelId="{5314419B-F13A-48D4-8AB2-D9716CA0B286}" type="pres">
      <dgm:prSet presAssocID="{BF9940CE-F72D-47F5-9852-431A470B9558}" presName="node" presStyleLbl="node1" presStyleIdx="3" presStyleCnt="4">
        <dgm:presLayoutVars>
          <dgm:bulletEnabled val="1"/>
        </dgm:presLayoutVars>
      </dgm:prSet>
      <dgm:spPr>
        <a:prstGeom prst="rect">
          <a:avLst/>
        </a:prstGeom>
      </dgm:spPr>
    </dgm:pt>
    <dgm:pt modelId="{FE74C5FD-C201-4595-91DE-F36A08F5F6D8}" type="pres">
      <dgm:prSet presAssocID="{BF9940CE-F72D-47F5-9852-431A470B9558}" presName="invisiNode" presStyleLbl="node1" presStyleIdx="3" presStyleCnt="4"/>
      <dgm:spPr/>
    </dgm:pt>
    <dgm:pt modelId="{B477240D-688D-41A9-945B-5BFA0FB2995E}" type="pres">
      <dgm:prSet presAssocID="{BF9940CE-F72D-47F5-9852-431A470B9558}" presName="imagNode" presStyleLbl="fgImgPlace1" presStyleIdx="3" presStyleCnt="4"/>
      <dgm:spPr>
        <a:blipFill rotWithShape="1">
          <a:blip xmlns:r="http://schemas.openxmlformats.org/officeDocument/2006/relationships" r:embed="rId4"/>
          <a:stretch>
            <a:fillRect/>
          </a:stretch>
        </a:blipFill>
      </dgm:spPr>
    </dgm:pt>
  </dgm:ptLst>
  <dgm:cxnLst>
    <dgm:cxn modelId="{2CC1BB0C-AE3B-4A9D-AC0D-AE57179639BA}" type="presOf" srcId="{8D257A74-C120-494F-B77B-7F2F5C874557}" destId="{D06C1297-3C34-4E99-9F06-CB8D808CAD17}" srcOrd="0" destOrd="0" presId="urn:microsoft.com/office/officeart/2005/8/layout/pList2"/>
    <dgm:cxn modelId="{1042C262-E315-45DD-BAF9-262543F39D7B}" type="presOf" srcId="{FC44526F-2317-4731-B5CE-45E9D211B5C5}" destId="{18B01FED-18D7-4513-A970-FB8F071DEC0F}" srcOrd="0" destOrd="0" presId="urn:microsoft.com/office/officeart/2005/8/layout/pList2"/>
    <dgm:cxn modelId="{4D231150-A661-4370-B83A-5902ED13502B}" srcId="{FB104084-1C90-4381-95F3-1F5744C51C79}" destId="{71A4E893-56B0-42DF-B2DA-5BAF2D00ECEF}" srcOrd="0" destOrd="0" parTransId="{69CB346E-E203-439B-B7C3-618CAF688959}" sibTransId="{CD81932D-514F-4416-8B5E-28846266993F}"/>
    <dgm:cxn modelId="{D1CFAE55-F166-49C8-BCFE-9C73DAF87B0A}" type="presOf" srcId="{879E052D-140A-4096-AE2E-01439491DC1D}" destId="{3C012BFF-555F-4E6B-AFF8-0151F3AA230D}" srcOrd="0" destOrd="0" presId="urn:microsoft.com/office/officeart/2005/8/layout/pList2"/>
    <dgm:cxn modelId="{C0726488-7B80-45AD-9DF6-139E0E4D7964}" type="presOf" srcId="{FB104084-1C90-4381-95F3-1F5744C51C79}" destId="{649BDB52-F191-4A87-B6E1-2DCCDF35EBA8}" srcOrd="0" destOrd="0" presId="urn:microsoft.com/office/officeart/2005/8/layout/pList2"/>
    <dgm:cxn modelId="{215DCE99-A84F-4029-BE04-E8B961713712}" srcId="{FB104084-1C90-4381-95F3-1F5744C51C79}" destId="{BF9940CE-F72D-47F5-9852-431A470B9558}" srcOrd="3" destOrd="0" parTransId="{9CDA2F2E-2D76-4F33-A947-EFE7F0B148C5}" sibTransId="{10280BC3-9D93-47E0-AC8B-E6FC2AC6182A}"/>
    <dgm:cxn modelId="{8E66B3AA-25ED-4D46-83DF-8C6BE886A796}" type="presOf" srcId="{CD81932D-514F-4416-8B5E-28846266993F}" destId="{B490D7A8-778C-4B97-9F84-8C215E75AC0E}" srcOrd="0" destOrd="0" presId="urn:microsoft.com/office/officeart/2005/8/layout/pList2"/>
    <dgm:cxn modelId="{D9310EC0-259E-46E9-9EA3-EE2F0A17C01F}" srcId="{FB104084-1C90-4381-95F3-1F5744C51C79}" destId="{59DC4A12-8105-4C17-A273-ECFEECBF4529}" srcOrd="1" destOrd="0" parTransId="{90332C39-9329-4646-972D-4BC653AE26AE}" sibTransId="{8D257A74-C120-494F-B77B-7F2F5C874557}"/>
    <dgm:cxn modelId="{E6347ECB-5C7E-41FE-8456-D3267B6FD70A}" type="presOf" srcId="{71A4E893-56B0-42DF-B2DA-5BAF2D00ECEF}" destId="{53876999-0C50-4A56-B3D3-E0ED21760868}" srcOrd="0" destOrd="0" presId="urn:microsoft.com/office/officeart/2005/8/layout/pList2"/>
    <dgm:cxn modelId="{6BF01BD1-7135-4C79-9F47-6933A064F6A5}" type="presOf" srcId="{BF9940CE-F72D-47F5-9852-431A470B9558}" destId="{5314419B-F13A-48D4-8AB2-D9716CA0B286}" srcOrd="0" destOrd="0" presId="urn:microsoft.com/office/officeart/2005/8/layout/pList2"/>
    <dgm:cxn modelId="{C218C5EB-D0ED-4C8A-98E4-EC74A14D0B08}" srcId="{FB104084-1C90-4381-95F3-1F5744C51C79}" destId="{879E052D-140A-4096-AE2E-01439491DC1D}" srcOrd="2" destOrd="0" parTransId="{DE36FB33-FD6F-4FE6-BABA-2CB9E8B68F9C}" sibTransId="{FC44526F-2317-4731-B5CE-45E9D211B5C5}"/>
    <dgm:cxn modelId="{BFD699FD-5A6A-441A-92D3-247071B33AC7}" type="presOf" srcId="{59DC4A12-8105-4C17-A273-ECFEECBF4529}" destId="{E675BDF8-B7E3-4539-A572-1A58239F142C}" srcOrd="0" destOrd="0" presId="urn:microsoft.com/office/officeart/2005/8/layout/pList2"/>
    <dgm:cxn modelId="{7263923B-6169-4199-9B27-947441001036}" type="presParOf" srcId="{649BDB52-F191-4A87-B6E1-2DCCDF35EBA8}" destId="{B30404D8-936E-4858-941A-0DF9275946C3}" srcOrd="0" destOrd="0" presId="urn:microsoft.com/office/officeart/2005/8/layout/pList2"/>
    <dgm:cxn modelId="{3E73635D-FB23-48A5-802B-B4F9DAC67A28}" type="presParOf" srcId="{649BDB52-F191-4A87-B6E1-2DCCDF35EBA8}" destId="{FCDF475B-7560-4325-8067-AE80B27311AC}" srcOrd="1" destOrd="0" presId="urn:microsoft.com/office/officeart/2005/8/layout/pList2"/>
    <dgm:cxn modelId="{BBCB8D7A-2C81-4E7B-B714-44722411DB25}" type="presParOf" srcId="{FCDF475B-7560-4325-8067-AE80B27311AC}" destId="{97967F9A-C260-4140-B8EA-E5A8FD73902B}" srcOrd="0" destOrd="0" presId="urn:microsoft.com/office/officeart/2005/8/layout/pList2"/>
    <dgm:cxn modelId="{79FB1E5F-18B1-4661-8494-90779008E961}" type="presParOf" srcId="{97967F9A-C260-4140-B8EA-E5A8FD73902B}" destId="{53876999-0C50-4A56-B3D3-E0ED21760868}" srcOrd="0" destOrd="0" presId="urn:microsoft.com/office/officeart/2005/8/layout/pList2"/>
    <dgm:cxn modelId="{34716C3A-71A8-478B-BA83-B42B1377C8DC}" type="presParOf" srcId="{97967F9A-C260-4140-B8EA-E5A8FD73902B}" destId="{2373D0C9-B3BB-4687-AB89-FAAA8D568C04}" srcOrd="1" destOrd="0" presId="urn:microsoft.com/office/officeart/2005/8/layout/pList2"/>
    <dgm:cxn modelId="{E6A11005-6A07-4F59-9365-467C85813B6A}" type="presParOf" srcId="{97967F9A-C260-4140-B8EA-E5A8FD73902B}" destId="{5ED5D6B6-4291-45B7-9EC5-0872CB9D56F7}" srcOrd="2" destOrd="0" presId="urn:microsoft.com/office/officeart/2005/8/layout/pList2"/>
    <dgm:cxn modelId="{AB14105E-C3D7-4AB7-B232-F4BF08A8A4E3}" type="presParOf" srcId="{FCDF475B-7560-4325-8067-AE80B27311AC}" destId="{B490D7A8-778C-4B97-9F84-8C215E75AC0E}" srcOrd="1" destOrd="0" presId="urn:microsoft.com/office/officeart/2005/8/layout/pList2"/>
    <dgm:cxn modelId="{C341B634-92DA-41F3-83D8-450001C3F572}" type="presParOf" srcId="{FCDF475B-7560-4325-8067-AE80B27311AC}" destId="{2919808C-4850-405E-BEB3-C6F2599A8057}" srcOrd="2" destOrd="0" presId="urn:microsoft.com/office/officeart/2005/8/layout/pList2"/>
    <dgm:cxn modelId="{8512A352-D41B-42A6-B93E-14AE4E8AD4E4}" type="presParOf" srcId="{2919808C-4850-405E-BEB3-C6F2599A8057}" destId="{E675BDF8-B7E3-4539-A572-1A58239F142C}" srcOrd="0" destOrd="0" presId="urn:microsoft.com/office/officeart/2005/8/layout/pList2"/>
    <dgm:cxn modelId="{E7AB5376-4939-435E-B997-9D2D890A0782}" type="presParOf" srcId="{2919808C-4850-405E-BEB3-C6F2599A8057}" destId="{E6431486-0120-48B6-987C-253E9D07D6F8}" srcOrd="1" destOrd="0" presId="urn:microsoft.com/office/officeart/2005/8/layout/pList2"/>
    <dgm:cxn modelId="{CE8524CD-6445-4310-ADF4-D6CCFDE366BD}" type="presParOf" srcId="{2919808C-4850-405E-BEB3-C6F2599A8057}" destId="{F7BDBF69-0442-40D6-8B18-A9A9E1506806}" srcOrd="2" destOrd="0" presId="urn:microsoft.com/office/officeart/2005/8/layout/pList2"/>
    <dgm:cxn modelId="{F29D096B-C1E5-4E7A-94AB-7C2B0E6B9389}" type="presParOf" srcId="{FCDF475B-7560-4325-8067-AE80B27311AC}" destId="{D06C1297-3C34-4E99-9F06-CB8D808CAD17}" srcOrd="3" destOrd="0" presId="urn:microsoft.com/office/officeart/2005/8/layout/pList2"/>
    <dgm:cxn modelId="{08E97C74-37E7-4033-967A-D4DFDC9AB6A0}" type="presParOf" srcId="{FCDF475B-7560-4325-8067-AE80B27311AC}" destId="{E06086F7-AA6F-46A2-81E7-B7F9F75910DE}" srcOrd="4" destOrd="0" presId="urn:microsoft.com/office/officeart/2005/8/layout/pList2"/>
    <dgm:cxn modelId="{5A0B4D9C-187B-4E65-858C-D8712B2464D6}" type="presParOf" srcId="{E06086F7-AA6F-46A2-81E7-B7F9F75910DE}" destId="{3C012BFF-555F-4E6B-AFF8-0151F3AA230D}" srcOrd="0" destOrd="0" presId="urn:microsoft.com/office/officeart/2005/8/layout/pList2"/>
    <dgm:cxn modelId="{A66C4D8B-55B8-4DB3-AC05-788B6312A2DC}" type="presParOf" srcId="{E06086F7-AA6F-46A2-81E7-B7F9F75910DE}" destId="{8E01EE97-3952-4631-9A14-6E284B014D12}" srcOrd="1" destOrd="0" presId="urn:microsoft.com/office/officeart/2005/8/layout/pList2"/>
    <dgm:cxn modelId="{41C7746D-A4FE-491B-B193-6EBF17D5A9BC}" type="presParOf" srcId="{E06086F7-AA6F-46A2-81E7-B7F9F75910DE}" destId="{63D1FF5F-FC1F-4312-8B36-F55656CCB0A0}" srcOrd="2" destOrd="0" presId="urn:microsoft.com/office/officeart/2005/8/layout/pList2"/>
    <dgm:cxn modelId="{7AC8F756-F4C6-4B1F-AA25-B7E08FF4184F}" type="presParOf" srcId="{FCDF475B-7560-4325-8067-AE80B27311AC}" destId="{18B01FED-18D7-4513-A970-FB8F071DEC0F}" srcOrd="5" destOrd="0" presId="urn:microsoft.com/office/officeart/2005/8/layout/pList2"/>
    <dgm:cxn modelId="{A7AACE60-E735-498B-8C11-8BAFAD44EE5B}" type="presParOf" srcId="{FCDF475B-7560-4325-8067-AE80B27311AC}" destId="{0CB4544A-842C-416C-AFA0-E4D24DB0BA4E}" srcOrd="6" destOrd="0" presId="urn:microsoft.com/office/officeart/2005/8/layout/pList2"/>
    <dgm:cxn modelId="{99159A3A-EA00-4916-A47E-5194E03B6E81}" type="presParOf" srcId="{0CB4544A-842C-416C-AFA0-E4D24DB0BA4E}" destId="{5314419B-F13A-48D4-8AB2-D9716CA0B286}" srcOrd="0" destOrd="0" presId="urn:microsoft.com/office/officeart/2005/8/layout/pList2"/>
    <dgm:cxn modelId="{A3FFA90D-E52B-4F92-9A89-76CF31F309D0}" type="presParOf" srcId="{0CB4544A-842C-416C-AFA0-E4D24DB0BA4E}" destId="{FE74C5FD-C201-4595-91DE-F36A08F5F6D8}" srcOrd="1" destOrd="0" presId="urn:microsoft.com/office/officeart/2005/8/layout/pList2"/>
    <dgm:cxn modelId="{3CD7A708-0424-4A74-889F-EFCBA872355E}" type="presParOf" srcId="{0CB4544A-842C-416C-AFA0-E4D24DB0BA4E}" destId="{B477240D-688D-41A9-945B-5BFA0FB2995E}" srcOrd="2" destOrd="0" presId="urn:microsoft.com/office/officeart/2005/8/layout/p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E8FE11D8-D0CB-451B-BBB3-9477CE40C774}" type="doc">
      <dgm:prSet loTypeId="urn:microsoft.com/office/officeart/2005/8/layout/vList2" loCatId="list" qsTypeId="urn:microsoft.com/office/officeart/2005/8/quickstyle/simple1" qsCatId="simple" csTypeId="urn:microsoft.com/office/officeart/2005/8/colors/accent1_3" csCatId="accent1" phldr="1"/>
      <dgm:spPr/>
      <dgm:t>
        <a:bodyPr/>
        <a:lstStyle/>
        <a:p>
          <a:endParaRPr lang="en-US"/>
        </a:p>
      </dgm:t>
    </dgm:pt>
    <dgm:pt modelId="{15DCCD53-C35B-4F69-B902-8A1C459F8A4C}">
      <dgm:prSet/>
      <dgm:spPr/>
      <dgm:t>
        <a:bodyPr/>
        <a:lstStyle/>
        <a:p>
          <a:pPr rtl="0"/>
          <a:r>
            <a:rPr lang="en-US" b="0" i="0"/>
            <a:t>Providing superior service to guests is essential in the hotel business</a:t>
          </a:r>
        </a:p>
      </dgm:t>
    </dgm:pt>
    <dgm:pt modelId="{06AF6F69-7E17-44EE-8171-28BD9DA3B85A}" type="parTrans" cxnId="{094AE792-5AD3-49E1-B86B-3232E405FF74}">
      <dgm:prSet/>
      <dgm:spPr/>
      <dgm:t>
        <a:bodyPr/>
        <a:lstStyle/>
        <a:p>
          <a:endParaRPr lang="en-US"/>
        </a:p>
      </dgm:t>
    </dgm:pt>
    <dgm:pt modelId="{F8B3F88B-C015-42C2-B2ED-A914BD0695E5}" type="sibTrans" cxnId="{094AE792-5AD3-49E1-B86B-3232E405FF74}">
      <dgm:prSet/>
      <dgm:spPr/>
      <dgm:t>
        <a:bodyPr/>
        <a:lstStyle/>
        <a:p>
          <a:endParaRPr lang="en-US"/>
        </a:p>
      </dgm:t>
    </dgm:pt>
    <dgm:pt modelId="{8D7337FF-CD48-4402-9809-7B995D7DBB77}">
      <dgm:prSet/>
      <dgm:spPr/>
      <dgm:t>
        <a:bodyPr/>
        <a:lstStyle/>
        <a:p>
          <a:pPr rtl="0"/>
          <a:r>
            <a:rPr lang="en-US" b="0" i="0"/>
            <a:t>Interacting with clients in a friendly way is important</a:t>
          </a:r>
          <a:endParaRPr lang="en-US"/>
        </a:p>
      </dgm:t>
    </dgm:pt>
    <dgm:pt modelId="{0246788C-1408-4DF0-B44E-D9232D00329E}" type="parTrans" cxnId="{D4678300-602E-45F7-B9C9-E1AAA1A76E48}">
      <dgm:prSet/>
      <dgm:spPr/>
      <dgm:t>
        <a:bodyPr/>
        <a:lstStyle/>
        <a:p>
          <a:endParaRPr lang="en-US"/>
        </a:p>
      </dgm:t>
    </dgm:pt>
    <dgm:pt modelId="{72D65C53-29BF-4661-B586-638E0C6E6D1B}" type="sibTrans" cxnId="{D4678300-602E-45F7-B9C9-E1AAA1A76E48}">
      <dgm:prSet/>
      <dgm:spPr/>
      <dgm:t>
        <a:bodyPr/>
        <a:lstStyle/>
        <a:p>
          <a:endParaRPr lang="en-US"/>
        </a:p>
      </dgm:t>
    </dgm:pt>
    <dgm:pt modelId="{1ECB5D93-477C-4764-9EE7-EFBD49957B82}">
      <dgm:prSet/>
      <dgm:spPr/>
      <dgm:t>
        <a:bodyPr/>
        <a:lstStyle/>
        <a:p>
          <a:pPr rtl="0"/>
          <a:r>
            <a:rPr lang="en-US" b="0" i="0"/>
            <a:t>Westin Hotels and Resorts strictly follows these guidelines</a:t>
          </a:r>
          <a:endParaRPr lang="en-US"/>
        </a:p>
      </dgm:t>
    </dgm:pt>
    <dgm:pt modelId="{F4B8635D-3C2E-4013-B3B7-7E70582CAAAD}" type="parTrans" cxnId="{4AFF8BFD-EBFA-4C6B-9BE5-C97909097EE6}">
      <dgm:prSet/>
      <dgm:spPr/>
      <dgm:t>
        <a:bodyPr/>
        <a:lstStyle/>
        <a:p>
          <a:endParaRPr lang="en-US"/>
        </a:p>
      </dgm:t>
    </dgm:pt>
    <dgm:pt modelId="{86A9FF3C-A115-47E3-A2AD-06D9A46EDEA7}" type="sibTrans" cxnId="{4AFF8BFD-EBFA-4C6B-9BE5-C97909097EE6}">
      <dgm:prSet/>
      <dgm:spPr/>
      <dgm:t>
        <a:bodyPr/>
        <a:lstStyle/>
        <a:p>
          <a:endParaRPr lang="en-US"/>
        </a:p>
      </dgm:t>
    </dgm:pt>
    <dgm:pt modelId="{6A617977-779E-4BCE-BA8C-B9A9A47DBCAC}">
      <dgm:prSet/>
      <dgm:spPr/>
      <dgm:t>
        <a:bodyPr/>
        <a:lstStyle/>
        <a:p>
          <a:pPr rtl="0"/>
          <a:r>
            <a:rPr lang="en-US" b="0" i="0"/>
            <a:t>A business must recognize its strengths and use them to get the best results</a:t>
          </a:r>
          <a:endParaRPr lang="en-US"/>
        </a:p>
      </dgm:t>
    </dgm:pt>
    <dgm:pt modelId="{4D78C428-EB5A-4ED1-B344-2193FDB65F03}" type="parTrans" cxnId="{97790E53-F7E5-492C-9903-069B5EF07115}">
      <dgm:prSet/>
      <dgm:spPr/>
      <dgm:t>
        <a:bodyPr/>
        <a:lstStyle/>
        <a:p>
          <a:endParaRPr lang="en-US"/>
        </a:p>
      </dgm:t>
    </dgm:pt>
    <dgm:pt modelId="{B42619A8-E06A-4A8A-9579-09655948B092}" type="sibTrans" cxnId="{97790E53-F7E5-492C-9903-069B5EF07115}">
      <dgm:prSet/>
      <dgm:spPr/>
      <dgm:t>
        <a:bodyPr/>
        <a:lstStyle/>
        <a:p>
          <a:endParaRPr lang="en-US"/>
        </a:p>
      </dgm:t>
    </dgm:pt>
    <dgm:pt modelId="{C7589CEA-A792-4CA8-BC3D-821F1F9FF2C5}">
      <dgm:prSet/>
      <dgm:spPr/>
      <dgm:t>
        <a:bodyPr/>
        <a:lstStyle/>
        <a:p>
          <a:pPr rtl="0"/>
          <a:r>
            <a:rPr lang="en-US" b="0" i="0"/>
            <a:t>The choice of benefit will impact the company's income</a:t>
          </a:r>
          <a:endParaRPr lang="en-US"/>
        </a:p>
      </dgm:t>
    </dgm:pt>
    <dgm:pt modelId="{344CA92B-03A9-46F4-9D1C-36029925A46A}" type="parTrans" cxnId="{9CA57373-1858-40DF-9224-91387DCC2F70}">
      <dgm:prSet/>
      <dgm:spPr/>
      <dgm:t>
        <a:bodyPr/>
        <a:lstStyle/>
        <a:p>
          <a:endParaRPr lang="en-US"/>
        </a:p>
      </dgm:t>
    </dgm:pt>
    <dgm:pt modelId="{04A75DAD-0DF7-4A29-9D98-4B628EDAB632}" type="sibTrans" cxnId="{9CA57373-1858-40DF-9224-91387DCC2F70}">
      <dgm:prSet/>
      <dgm:spPr/>
      <dgm:t>
        <a:bodyPr/>
        <a:lstStyle/>
        <a:p>
          <a:endParaRPr lang="en-US"/>
        </a:p>
      </dgm:t>
    </dgm:pt>
    <dgm:pt modelId="{969C4EF6-0FCB-45EC-81C4-F3203F5B7B65}">
      <dgm:prSet/>
      <dgm:spPr/>
      <dgm:t>
        <a:bodyPr/>
        <a:lstStyle/>
        <a:p>
          <a:pPr rtl="0"/>
          <a:r>
            <a:rPr lang="en-US" b="0" i="0"/>
            <a:t>A sustainable plan for growth must be developed based on the chosen benefit</a:t>
          </a:r>
          <a:endParaRPr lang="en-US"/>
        </a:p>
      </dgm:t>
    </dgm:pt>
    <dgm:pt modelId="{5115ECA5-A24F-4AB2-8581-7673EAC77A81}" type="parTrans" cxnId="{D839015B-0789-4D34-A1D8-C739D95D25EE}">
      <dgm:prSet/>
      <dgm:spPr/>
      <dgm:t>
        <a:bodyPr/>
        <a:lstStyle/>
        <a:p>
          <a:endParaRPr lang="en-US"/>
        </a:p>
      </dgm:t>
    </dgm:pt>
    <dgm:pt modelId="{AE0B7D34-09A4-473E-BCDC-979EA0806BBD}" type="sibTrans" cxnId="{D839015B-0789-4D34-A1D8-C739D95D25EE}">
      <dgm:prSet/>
      <dgm:spPr/>
      <dgm:t>
        <a:bodyPr/>
        <a:lstStyle/>
        <a:p>
          <a:endParaRPr lang="en-US"/>
        </a:p>
      </dgm:t>
    </dgm:pt>
    <dgm:pt modelId="{9C531851-F203-4620-868E-DEB5EBA700C3}" type="pres">
      <dgm:prSet presAssocID="{E8FE11D8-D0CB-451B-BBB3-9477CE40C774}" presName="linear" presStyleCnt="0">
        <dgm:presLayoutVars>
          <dgm:animLvl val="lvl"/>
          <dgm:resizeHandles val="exact"/>
        </dgm:presLayoutVars>
      </dgm:prSet>
      <dgm:spPr/>
    </dgm:pt>
    <dgm:pt modelId="{171AB5EA-7A95-45BF-933A-A8D9DE1CB9E2}" type="pres">
      <dgm:prSet presAssocID="{15DCCD53-C35B-4F69-B902-8A1C459F8A4C}" presName="parentText" presStyleLbl="node1" presStyleIdx="0" presStyleCnt="6">
        <dgm:presLayoutVars>
          <dgm:chMax val="0"/>
          <dgm:bulletEnabled val="1"/>
        </dgm:presLayoutVars>
      </dgm:prSet>
      <dgm:spPr/>
    </dgm:pt>
    <dgm:pt modelId="{30D75269-CFE4-4FAE-91F8-1CB3650BF794}" type="pres">
      <dgm:prSet presAssocID="{F8B3F88B-C015-42C2-B2ED-A914BD0695E5}" presName="spacer" presStyleCnt="0"/>
      <dgm:spPr/>
    </dgm:pt>
    <dgm:pt modelId="{1E445D24-21BF-42EF-94DC-85298E6B8B7E}" type="pres">
      <dgm:prSet presAssocID="{8D7337FF-CD48-4402-9809-7B995D7DBB77}" presName="parentText" presStyleLbl="node1" presStyleIdx="1" presStyleCnt="6">
        <dgm:presLayoutVars>
          <dgm:chMax val="0"/>
          <dgm:bulletEnabled val="1"/>
        </dgm:presLayoutVars>
      </dgm:prSet>
      <dgm:spPr/>
    </dgm:pt>
    <dgm:pt modelId="{2972917C-9723-4681-A42F-8CDF74E9A6E0}" type="pres">
      <dgm:prSet presAssocID="{72D65C53-29BF-4661-B586-638E0C6E6D1B}" presName="spacer" presStyleCnt="0"/>
      <dgm:spPr/>
    </dgm:pt>
    <dgm:pt modelId="{63816198-7F34-4FA9-8C4D-208BC97461F4}" type="pres">
      <dgm:prSet presAssocID="{1ECB5D93-477C-4764-9EE7-EFBD49957B82}" presName="parentText" presStyleLbl="node1" presStyleIdx="2" presStyleCnt="6">
        <dgm:presLayoutVars>
          <dgm:chMax val="0"/>
          <dgm:bulletEnabled val="1"/>
        </dgm:presLayoutVars>
      </dgm:prSet>
      <dgm:spPr/>
    </dgm:pt>
    <dgm:pt modelId="{841C0711-65FE-4E97-991E-79CB8BBC96E6}" type="pres">
      <dgm:prSet presAssocID="{86A9FF3C-A115-47E3-A2AD-06D9A46EDEA7}" presName="spacer" presStyleCnt="0"/>
      <dgm:spPr/>
    </dgm:pt>
    <dgm:pt modelId="{4E660DE2-BE02-4C98-9D74-FFB243445B7F}" type="pres">
      <dgm:prSet presAssocID="{6A617977-779E-4BCE-BA8C-B9A9A47DBCAC}" presName="parentText" presStyleLbl="node1" presStyleIdx="3" presStyleCnt="6">
        <dgm:presLayoutVars>
          <dgm:chMax val="0"/>
          <dgm:bulletEnabled val="1"/>
        </dgm:presLayoutVars>
      </dgm:prSet>
      <dgm:spPr/>
    </dgm:pt>
    <dgm:pt modelId="{B5810665-9FA7-4A7B-BD15-8B4F64231A16}" type="pres">
      <dgm:prSet presAssocID="{B42619A8-E06A-4A8A-9579-09655948B092}" presName="spacer" presStyleCnt="0"/>
      <dgm:spPr/>
    </dgm:pt>
    <dgm:pt modelId="{8C41A8EA-B23D-4968-9CFD-15B4E389D8AC}" type="pres">
      <dgm:prSet presAssocID="{C7589CEA-A792-4CA8-BC3D-821F1F9FF2C5}" presName="parentText" presStyleLbl="node1" presStyleIdx="4" presStyleCnt="6">
        <dgm:presLayoutVars>
          <dgm:chMax val="0"/>
          <dgm:bulletEnabled val="1"/>
        </dgm:presLayoutVars>
      </dgm:prSet>
      <dgm:spPr/>
    </dgm:pt>
    <dgm:pt modelId="{96BFE278-53A9-484A-B198-27CC6D9F84CB}" type="pres">
      <dgm:prSet presAssocID="{04A75DAD-0DF7-4A29-9D98-4B628EDAB632}" presName="spacer" presStyleCnt="0"/>
      <dgm:spPr/>
    </dgm:pt>
    <dgm:pt modelId="{952FEE4E-78C8-4913-90B7-70D2C34B2AEF}" type="pres">
      <dgm:prSet presAssocID="{969C4EF6-0FCB-45EC-81C4-F3203F5B7B65}" presName="parentText" presStyleLbl="node1" presStyleIdx="5" presStyleCnt="6">
        <dgm:presLayoutVars>
          <dgm:chMax val="0"/>
          <dgm:bulletEnabled val="1"/>
        </dgm:presLayoutVars>
      </dgm:prSet>
      <dgm:spPr/>
    </dgm:pt>
  </dgm:ptLst>
  <dgm:cxnLst>
    <dgm:cxn modelId="{D4678300-602E-45F7-B9C9-E1AAA1A76E48}" srcId="{E8FE11D8-D0CB-451B-BBB3-9477CE40C774}" destId="{8D7337FF-CD48-4402-9809-7B995D7DBB77}" srcOrd="1" destOrd="0" parTransId="{0246788C-1408-4DF0-B44E-D9232D00329E}" sibTransId="{72D65C53-29BF-4661-B586-638E0C6E6D1B}"/>
    <dgm:cxn modelId="{77842701-0A4E-421B-880F-5EAFC53F87B5}" type="presOf" srcId="{15DCCD53-C35B-4F69-B902-8A1C459F8A4C}" destId="{171AB5EA-7A95-45BF-933A-A8D9DE1CB9E2}" srcOrd="0" destOrd="0" presId="urn:microsoft.com/office/officeart/2005/8/layout/vList2"/>
    <dgm:cxn modelId="{B3481F1A-240A-4DA0-8047-A7F146142842}" type="presOf" srcId="{1ECB5D93-477C-4764-9EE7-EFBD49957B82}" destId="{63816198-7F34-4FA9-8C4D-208BC97461F4}" srcOrd="0" destOrd="0" presId="urn:microsoft.com/office/officeart/2005/8/layout/vList2"/>
    <dgm:cxn modelId="{6B031123-1C5C-4D50-AD38-841EC3CDA796}" type="presOf" srcId="{969C4EF6-0FCB-45EC-81C4-F3203F5B7B65}" destId="{952FEE4E-78C8-4913-90B7-70D2C34B2AEF}" srcOrd="0" destOrd="0" presId="urn:microsoft.com/office/officeart/2005/8/layout/vList2"/>
    <dgm:cxn modelId="{D839015B-0789-4D34-A1D8-C739D95D25EE}" srcId="{E8FE11D8-D0CB-451B-BBB3-9477CE40C774}" destId="{969C4EF6-0FCB-45EC-81C4-F3203F5B7B65}" srcOrd="5" destOrd="0" parTransId="{5115ECA5-A24F-4AB2-8581-7673EAC77A81}" sibTransId="{AE0B7D34-09A4-473E-BCDC-979EA0806BBD}"/>
    <dgm:cxn modelId="{4398C943-AD5B-4F19-9C0B-EE8591959B3C}" type="presOf" srcId="{C7589CEA-A792-4CA8-BC3D-821F1F9FF2C5}" destId="{8C41A8EA-B23D-4968-9CFD-15B4E389D8AC}" srcOrd="0" destOrd="0" presId="urn:microsoft.com/office/officeart/2005/8/layout/vList2"/>
    <dgm:cxn modelId="{97790E53-F7E5-492C-9903-069B5EF07115}" srcId="{E8FE11D8-D0CB-451B-BBB3-9477CE40C774}" destId="{6A617977-779E-4BCE-BA8C-B9A9A47DBCAC}" srcOrd="3" destOrd="0" parTransId="{4D78C428-EB5A-4ED1-B344-2193FDB65F03}" sibTransId="{B42619A8-E06A-4A8A-9579-09655948B092}"/>
    <dgm:cxn modelId="{9CA57373-1858-40DF-9224-91387DCC2F70}" srcId="{E8FE11D8-D0CB-451B-BBB3-9477CE40C774}" destId="{C7589CEA-A792-4CA8-BC3D-821F1F9FF2C5}" srcOrd="4" destOrd="0" parTransId="{344CA92B-03A9-46F4-9D1C-36029925A46A}" sibTransId="{04A75DAD-0DF7-4A29-9D98-4B628EDAB632}"/>
    <dgm:cxn modelId="{2BA55588-C6DB-46B7-A0D0-D6922DD7607F}" type="presOf" srcId="{E8FE11D8-D0CB-451B-BBB3-9477CE40C774}" destId="{9C531851-F203-4620-868E-DEB5EBA700C3}" srcOrd="0" destOrd="0" presId="urn:microsoft.com/office/officeart/2005/8/layout/vList2"/>
    <dgm:cxn modelId="{094AE792-5AD3-49E1-B86B-3232E405FF74}" srcId="{E8FE11D8-D0CB-451B-BBB3-9477CE40C774}" destId="{15DCCD53-C35B-4F69-B902-8A1C459F8A4C}" srcOrd="0" destOrd="0" parTransId="{06AF6F69-7E17-44EE-8171-28BD9DA3B85A}" sibTransId="{F8B3F88B-C015-42C2-B2ED-A914BD0695E5}"/>
    <dgm:cxn modelId="{24DBC3C2-7FDB-4CD5-B8D1-E4C2BE916016}" type="presOf" srcId="{8D7337FF-CD48-4402-9809-7B995D7DBB77}" destId="{1E445D24-21BF-42EF-94DC-85298E6B8B7E}" srcOrd="0" destOrd="0" presId="urn:microsoft.com/office/officeart/2005/8/layout/vList2"/>
    <dgm:cxn modelId="{C01711CB-C957-4E33-821B-A0F940473D7E}" type="presOf" srcId="{6A617977-779E-4BCE-BA8C-B9A9A47DBCAC}" destId="{4E660DE2-BE02-4C98-9D74-FFB243445B7F}" srcOrd="0" destOrd="0" presId="urn:microsoft.com/office/officeart/2005/8/layout/vList2"/>
    <dgm:cxn modelId="{4AFF8BFD-EBFA-4C6B-9BE5-C97909097EE6}" srcId="{E8FE11D8-D0CB-451B-BBB3-9477CE40C774}" destId="{1ECB5D93-477C-4764-9EE7-EFBD49957B82}" srcOrd="2" destOrd="0" parTransId="{F4B8635D-3C2E-4013-B3B7-7E70582CAAAD}" sibTransId="{86A9FF3C-A115-47E3-A2AD-06D9A46EDEA7}"/>
    <dgm:cxn modelId="{BA89DD07-9E62-42ED-95D3-7264D94F7BC9}" type="presParOf" srcId="{9C531851-F203-4620-868E-DEB5EBA700C3}" destId="{171AB5EA-7A95-45BF-933A-A8D9DE1CB9E2}" srcOrd="0" destOrd="0" presId="urn:microsoft.com/office/officeart/2005/8/layout/vList2"/>
    <dgm:cxn modelId="{6D67A92D-515A-4EE6-BC5C-E37E5942B99C}" type="presParOf" srcId="{9C531851-F203-4620-868E-DEB5EBA700C3}" destId="{30D75269-CFE4-4FAE-91F8-1CB3650BF794}" srcOrd="1" destOrd="0" presId="urn:microsoft.com/office/officeart/2005/8/layout/vList2"/>
    <dgm:cxn modelId="{866D0D53-E0DE-4D04-9281-8060FBD2A55A}" type="presParOf" srcId="{9C531851-F203-4620-868E-DEB5EBA700C3}" destId="{1E445D24-21BF-42EF-94DC-85298E6B8B7E}" srcOrd="2" destOrd="0" presId="urn:microsoft.com/office/officeart/2005/8/layout/vList2"/>
    <dgm:cxn modelId="{12C1CFCF-124B-4B22-8ED8-16F542BE94D8}" type="presParOf" srcId="{9C531851-F203-4620-868E-DEB5EBA700C3}" destId="{2972917C-9723-4681-A42F-8CDF74E9A6E0}" srcOrd="3" destOrd="0" presId="urn:microsoft.com/office/officeart/2005/8/layout/vList2"/>
    <dgm:cxn modelId="{12ACAB61-13D2-4C2E-B8A0-D2DDEB254C5D}" type="presParOf" srcId="{9C531851-F203-4620-868E-DEB5EBA700C3}" destId="{63816198-7F34-4FA9-8C4D-208BC97461F4}" srcOrd="4" destOrd="0" presId="urn:microsoft.com/office/officeart/2005/8/layout/vList2"/>
    <dgm:cxn modelId="{C7DE2241-42FF-49A5-8064-4D6F67FF3777}" type="presParOf" srcId="{9C531851-F203-4620-868E-DEB5EBA700C3}" destId="{841C0711-65FE-4E97-991E-79CB8BBC96E6}" srcOrd="5" destOrd="0" presId="urn:microsoft.com/office/officeart/2005/8/layout/vList2"/>
    <dgm:cxn modelId="{595163AB-32E9-4DA3-8CBE-FF4F904A0C98}" type="presParOf" srcId="{9C531851-F203-4620-868E-DEB5EBA700C3}" destId="{4E660DE2-BE02-4C98-9D74-FFB243445B7F}" srcOrd="6" destOrd="0" presId="urn:microsoft.com/office/officeart/2005/8/layout/vList2"/>
    <dgm:cxn modelId="{6009B6BD-F5C6-4F70-8B17-D5177977186D}" type="presParOf" srcId="{9C531851-F203-4620-868E-DEB5EBA700C3}" destId="{B5810665-9FA7-4A7B-BD15-8B4F64231A16}" srcOrd="7" destOrd="0" presId="urn:microsoft.com/office/officeart/2005/8/layout/vList2"/>
    <dgm:cxn modelId="{65D8DB8C-EFA4-4463-80DC-F23F804CFF96}" type="presParOf" srcId="{9C531851-F203-4620-868E-DEB5EBA700C3}" destId="{8C41A8EA-B23D-4968-9CFD-15B4E389D8AC}" srcOrd="8" destOrd="0" presId="urn:microsoft.com/office/officeart/2005/8/layout/vList2"/>
    <dgm:cxn modelId="{C90F1406-3997-46ED-B5BD-8DCE6BCD5121}" type="presParOf" srcId="{9C531851-F203-4620-868E-DEB5EBA700C3}" destId="{96BFE278-53A9-484A-B198-27CC6D9F84CB}" srcOrd="9" destOrd="0" presId="urn:microsoft.com/office/officeart/2005/8/layout/vList2"/>
    <dgm:cxn modelId="{ADB2B670-BF05-4FF2-ABA5-601407406D27}" type="presParOf" srcId="{9C531851-F203-4620-868E-DEB5EBA700C3}" destId="{952FEE4E-78C8-4913-90B7-70D2C34B2AEF}"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5822C2-256D-4B8F-9673-F7201DD6432D}">
      <dsp:nvSpPr>
        <dsp:cNvPr id="0" name=""/>
        <dsp:cNvSpPr/>
      </dsp:nvSpPr>
      <dsp:spPr>
        <a:xfrm>
          <a:off x="0" y="184688"/>
          <a:ext cx="4385732" cy="10647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rtl="0">
            <a:lnSpc>
              <a:spcPct val="90000"/>
            </a:lnSpc>
            <a:spcBef>
              <a:spcPct val="0"/>
            </a:spcBef>
            <a:spcAft>
              <a:spcPct val="35000"/>
            </a:spcAft>
            <a:buNone/>
          </a:pPr>
          <a:r>
            <a:rPr lang="en-US" sz="2800" b="0" i="0" kern="1200"/>
            <a:t>Business Travelers </a:t>
          </a:r>
          <a:endParaRPr lang="en-US" sz="2800" kern="1200"/>
        </a:p>
      </dsp:txBody>
      <dsp:txXfrm>
        <a:off x="51974" y="236662"/>
        <a:ext cx="4281784" cy="960752"/>
      </dsp:txXfrm>
    </dsp:sp>
    <dsp:sp modelId="{51620AC1-8B69-4322-8E18-FA63D46458FC}">
      <dsp:nvSpPr>
        <dsp:cNvPr id="0" name=""/>
        <dsp:cNvSpPr/>
      </dsp:nvSpPr>
      <dsp:spPr>
        <a:xfrm>
          <a:off x="0" y="1376100"/>
          <a:ext cx="4385732" cy="10647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rtl="0">
            <a:lnSpc>
              <a:spcPct val="90000"/>
            </a:lnSpc>
            <a:spcBef>
              <a:spcPct val="0"/>
            </a:spcBef>
            <a:spcAft>
              <a:spcPct val="35000"/>
            </a:spcAft>
            <a:buNone/>
          </a:pPr>
          <a:r>
            <a:rPr lang="en-US" sz="2800" b="0" i="0" kern="1200"/>
            <a:t>Families </a:t>
          </a:r>
          <a:endParaRPr lang="en-US" sz="2800" kern="1200"/>
        </a:p>
      </dsp:txBody>
      <dsp:txXfrm>
        <a:off x="51974" y="1428074"/>
        <a:ext cx="4281784" cy="960752"/>
      </dsp:txXfrm>
    </dsp:sp>
    <dsp:sp modelId="{6576B500-DBC5-453D-A431-9EB7413398FC}">
      <dsp:nvSpPr>
        <dsp:cNvPr id="0" name=""/>
        <dsp:cNvSpPr/>
      </dsp:nvSpPr>
      <dsp:spPr>
        <a:xfrm>
          <a:off x="0" y="2521440"/>
          <a:ext cx="4385732" cy="10647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rtl="0">
            <a:lnSpc>
              <a:spcPct val="90000"/>
            </a:lnSpc>
            <a:spcBef>
              <a:spcPct val="0"/>
            </a:spcBef>
            <a:spcAft>
              <a:spcPct val="35000"/>
            </a:spcAft>
            <a:buNone/>
          </a:pPr>
          <a:r>
            <a:rPr lang="en-US" sz="2800" b="0" i="0" kern="1200"/>
            <a:t>Leisure Travelers Upper-middle Class People</a:t>
          </a:r>
          <a:endParaRPr lang="en-US" sz="2800" kern="1200"/>
        </a:p>
      </dsp:txBody>
      <dsp:txXfrm>
        <a:off x="51974" y="2573414"/>
        <a:ext cx="4281784" cy="96075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DFB9BC-558C-45CF-98A2-531579D6DA4D}">
      <dsp:nvSpPr>
        <dsp:cNvPr id="0" name=""/>
        <dsp:cNvSpPr/>
      </dsp:nvSpPr>
      <dsp:spPr>
        <a:xfrm>
          <a:off x="1779200" y="119513"/>
          <a:ext cx="1694246" cy="847123"/>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63500" rIns="95250" bIns="63500" numCol="1" spcCol="1270" anchor="ctr" anchorCtr="0">
          <a:noAutofit/>
        </a:bodyPr>
        <a:lstStyle/>
        <a:p>
          <a:pPr marL="0" lvl="0" indent="0" algn="ctr" defTabSz="2222500" rtl="0">
            <a:lnSpc>
              <a:spcPct val="90000"/>
            </a:lnSpc>
            <a:spcBef>
              <a:spcPct val="0"/>
            </a:spcBef>
            <a:spcAft>
              <a:spcPct val="35000"/>
            </a:spcAft>
            <a:buNone/>
          </a:pPr>
          <a:endParaRPr lang="en-US" sz="5000" kern="1200" dirty="0"/>
        </a:p>
      </dsp:txBody>
      <dsp:txXfrm>
        <a:off x="1804011" y="144324"/>
        <a:ext cx="1644624" cy="797501"/>
      </dsp:txXfrm>
    </dsp:sp>
    <dsp:sp modelId="{13B6E68B-4CEB-4F88-A9F2-2E5FC89A760F}">
      <dsp:nvSpPr>
        <dsp:cNvPr id="0" name=""/>
        <dsp:cNvSpPr/>
      </dsp:nvSpPr>
      <dsp:spPr>
        <a:xfrm>
          <a:off x="1948625" y="966636"/>
          <a:ext cx="791992" cy="517448"/>
        </a:xfrm>
        <a:custGeom>
          <a:avLst/>
          <a:gdLst/>
          <a:ahLst/>
          <a:cxnLst/>
          <a:rect l="0" t="0" r="0" b="0"/>
          <a:pathLst>
            <a:path>
              <a:moveTo>
                <a:pt x="0" y="0"/>
              </a:moveTo>
              <a:lnTo>
                <a:pt x="0" y="517448"/>
              </a:lnTo>
              <a:lnTo>
                <a:pt x="791992" y="517448"/>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29C3A62D-FF68-4A5E-8E5A-BC57EB0B29FA}">
      <dsp:nvSpPr>
        <dsp:cNvPr id="0" name=""/>
        <dsp:cNvSpPr/>
      </dsp:nvSpPr>
      <dsp:spPr>
        <a:xfrm>
          <a:off x="2740617" y="1060523"/>
          <a:ext cx="1355396" cy="847123"/>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6670" tIns="17780" rIns="26670" bIns="17780" numCol="1" spcCol="1270" anchor="ctr" anchorCtr="0">
          <a:noAutofit/>
        </a:bodyPr>
        <a:lstStyle/>
        <a:p>
          <a:pPr marL="0" lvl="0" indent="0" algn="ctr" defTabSz="622300" rtl="0">
            <a:lnSpc>
              <a:spcPct val="90000"/>
            </a:lnSpc>
            <a:spcBef>
              <a:spcPct val="0"/>
            </a:spcBef>
            <a:spcAft>
              <a:spcPct val="35000"/>
            </a:spcAft>
            <a:buNone/>
          </a:pPr>
          <a:r>
            <a:rPr lang="en-US" sz="1400" b="0" i="0" kern="1200" dirty="0"/>
            <a:t>Safe and comfortable room</a:t>
          </a:r>
          <a:endParaRPr lang="en-US" sz="1400" kern="1200" dirty="0"/>
        </a:p>
      </dsp:txBody>
      <dsp:txXfrm>
        <a:off x="2765428" y="1085334"/>
        <a:ext cx="1305774" cy="797501"/>
      </dsp:txXfrm>
    </dsp:sp>
    <dsp:sp modelId="{744DB7BF-E784-4A05-BEC5-887E810A29B1}">
      <dsp:nvSpPr>
        <dsp:cNvPr id="0" name=""/>
        <dsp:cNvSpPr/>
      </dsp:nvSpPr>
      <dsp:spPr>
        <a:xfrm>
          <a:off x="1948625" y="966636"/>
          <a:ext cx="791992" cy="1576352"/>
        </a:xfrm>
        <a:custGeom>
          <a:avLst/>
          <a:gdLst/>
          <a:ahLst/>
          <a:cxnLst/>
          <a:rect l="0" t="0" r="0" b="0"/>
          <a:pathLst>
            <a:path>
              <a:moveTo>
                <a:pt x="0" y="0"/>
              </a:moveTo>
              <a:lnTo>
                <a:pt x="0" y="1576352"/>
              </a:lnTo>
              <a:lnTo>
                <a:pt x="791992" y="1576352"/>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D9E5F84-F03F-4D01-A8B8-A8C7880F9B59}">
      <dsp:nvSpPr>
        <dsp:cNvPr id="0" name=""/>
        <dsp:cNvSpPr/>
      </dsp:nvSpPr>
      <dsp:spPr>
        <a:xfrm>
          <a:off x="2740617" y="2119427"/>
          <a:ext cx="1355396" cy="847123"/>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6670" tIns="17780" rIns="26670" bIns="17780" numCol="1" spcCol="1270" anchor="ctr" anchorCtr="0">
          <a:noAutofit/>
        </a:bodyPr>
        <a:lstStyle/>
        <a:p>
          <a:pPr marL="0" lvl="0" indent="0" algn="ctr" defTabSz="622300" rtl="0">
            <a:lnSpc>
              <a:spcPct val="90000"/>
            </a:lnSpc>
            <a:spcBef>
              <a:spcPct val="0"/>
            </a:spcBef>
            <a:spcAft>
              <a:spcPct val="35000"/>
            </a:spcAft>
            <a:buNone/>
          </a:pPr>
          <a:r>
            <a:rPr lang="en-US" sz="1400" b="0" i="0" kern="1200" dirty="0"/>
            <a:t>Prompt to solve customers problems </a:t>
          </a:r>
          <a:endParaRPr lang="en-US" sz="1400" kern="1200" dirty="0"/>
        </a:p>
      </dsp:txBody>
      <dsp:txXfrm>
        <a:off x="2765428" y="2144238"/>
        <a:ext cx="1305774" cy="797501"/>
      </dsp:txXfrm>
    </dsp:sp>
    <dsp:sp modelId="{B583772D-8498-4EF7-939D-136A381A7556}">
      <dsp:nvSpPr>
        <dsp:cNvPr id="0" name=""/>
        <dsp:cNvSpPr/>
      </dsp:nvSpPr>
      <dsp:spPr>
        <a:xfrm>
          <a:off x="1948625" y="966636"/>
          <a:ext cx="791992" cy="2635255"/>
        </a:xfrm>
        <a:custGeom>
          <a:avLst/>
          <a:gdLst/>
          <a:ahLst/>
          <a:cxnLst/>
          <a:rect l="0" t="0" r="0" b="0"/>
          <a:pathLst>
            <a:path>
              <a:moveTo>
                <a:pt x="0" y="0"/>
              </a:moveTo>
              <a:lnTo>
                <a:pt x="0" y="2635255"/>
              </a:lnTo>
              <a:lnTo>
                <a:pt x="791992" y="2635255"/>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5050985-C111-420E-A23B-C3BCFC1FC75E}">
      <dsp:nvSpPr>
        <dsp:cNvPr id="0" name=""/>
        <dsp:cNvSpPr/>
      </dsp:nvSpPr>
      <dsp:spPr>
        <a:xfrm>
          <a:off x="2740617" y="3178331"/>
          <a:ext cx="1355396" cy="847123"/>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6670" tIns="17780" rIns="26670" bIns="17780" numCol="1" spcCol="1270" anchor="ctr" anchorCtr="0">
          <a:noAutofit/>
        </a:bodyPr>
        <a:lstStyle/>
        <a:p>
          <a:pPr marL="0" lvl="0" indent="0" algn="ctr" defTabSz="622300" rtl="0">
            <a:lnSpc>
              <a:spcPct val="90000"/>
            </a:lnSpc>
            <a:spcBef>
              <a:spcPct val="0"/>
            </a:spcBef>
            <a:spcAft>
              <a:spcPct val="35000"/>
            </a:spcAft>
            <a:buNone/>
          </a:pPr>
          <a:r>
            <a:rPr lang="en-US" sz="1400" b="0" i="0" kern="1200" dirty="0"/>
            <a:t>Fulfill physical and Safety needs </a:t>
          </a:r>
          <a:endParaRPr lang="en-US" sz="1400" kern="1200" dirty="0"/>
        </a:p>
      </dsp:txBody>
      <dsp:txXfrm>
        <a:off x="2765428" y="3203142"/>
        <a:ext cx="1305774" cy="79750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D0CDD4-301A-4F42-A63C-FABAADB0F6FE}">
      <dsp:nvSpPr>
        <dsp:cNvPr id="0" name=""/>
        <dsp:cNvSpPr/>
      </dsp:nvSpPr>
      <dsp:spPr>
        <a:xfrm>
          <a:off x="6458693" y="625882"/>
          <a:ext cx="157464" cy="2914333"/>
        </a:xfrm>
        <a:prstGeom prst="rect">
          <a:avLst/>
        </a:prstGeom>
        <a:solidFill>
          <a:schemeClr val="accent1">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E3AA445-7575-491D-84D8-F724D3878833}">
      <dsp:nvSpPr>
        <dsp:cNvPr id="0" name=""/>
        <dsp:cNvSpPr/>
      </dsp:nvSpPr>
      <dsp:spPr>
        <a:xfrm>
          <a:off x="157464" y="625882"/>
          <a:ext cx="4095401" cy="2914333"/>
        </a:xfrm>
        <a:prstGeom prst="frame">
          <a:avLst>
            <a:gd name="adj1" fmla="val 5450"/>
          </a:avLst>
        </a:prstGeom>
        <a:solidFill>
          <a:schemeClr val="accent1">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1C56446-9AF1-41AC-A41C-EB652CE6D47C}">
      <dsp:nvSpPr>
        <dsp:cNvPr id="0" name=""/>
        <dsp:cNvSpPr/>
      </dsp:nvSpPr>
      <dsp:spPr>
        <a:xfrm>
          <a:off x="0" y="276684"/>
          <a:ext cx="3937937" cy="2756705"/>
        </a:xfrm>
        <a:prstGeom prst="rect">
          <a:avLst/>
        </a:prstGeom>
        <a:solidFill>
          <a:schemeClr val="accent1">
            <a:tint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BDAD105-53F6-45A0-AD5E-530946350023}">
      <dsp:nvSpPr>
        <dsp:cNvPr id="0" name=""/>
        <dsp:cNvSpPr/>
      </dsp:nvSpPr>
      <dsp:spPr>
        <a:xfrm>
          <a:off x="317575" y="3034368"/>
          <a:ext cx="3777826" cy="3459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57150" rIns="152400" bIns="57150" numCol="1" spcCol="1270" anchor="ctr" anchorCtr="0">
          <a:noAutofit/>
        </a:bodyPr>
        <a:lstStyle/>
        <a:p>
          <a:pPr marL="0" lvl="0" indent="0" algn="l" defTabSz="666750" rtl="0">
            <a:lnSpc>
              <a:spcPct val="90000"/>
            </a:lnSpc>
            <a:spcBef>
              <a:spcPct val="0"/>
            </a:spcBef>
            <a:spcAft>
              <a:spcPct val="35000"/>
            </a:spcAft>
            <a:buNone/>
          </a:pPr>
          <a:r>
            <a:rPr lang="en-GB" sz="1500" b="1" i="0" u="sng" kern="1200"/>
            <a:t>Implementing the Latest Technologies </a:t>
          </a:r>
          <a:endParaRPr lang="en-US" sz="1500" kern="1200"/>
        </a:p>
      </dsp:txBody>
      <dsp:txXfrm>
        <a:off x="317575" y="3034368"/>
        <a:ext cx="3777826" cy="345934"/>
      </dsp:txXfrm>
    </dsp:sp>
    <dsp:sp modelId="{D1C96148-20C8-45AC-9864-DB3DA95B6999}">
      <dsp:nvSpPr>
        <dsp:cNvPr id="0" name=""/>
        <dsp:cNvSpPr/>
      </dsp:nvSpPr>
      <dsp:spPr>
        <a:xfrm>
          <a:off x="4419593" y="625882"/>
          <a:ext cx="1872372" cy="29143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800100" rtl="0">
            <a:lnSpc>
              <a:spcPct val="90000"/>
            </a:lnSpc>
            <a:spcBef>
              <a:spcPct val="0"/>
            </a:spcBef>
            <a:spcAft>
              <a:spcPct val="35000"/>
            </a:spcAft>
            <a:buNone/>
          </a:pPr>
          <a:r>
            <a:rPr lang="en-US" sz="1800" kern="1200" dirty="0"/>
            <a:t>Mobile check in and check out </a:t>
          </a:r>
        </a:p>
        <a:p>
          <a:pPr marL="0" lvl="0" indent="0" algn="l" defTabSz="800100" rtl="0">
            <a:lnSpc>
              <a:spcPct val="90000"/>
            </a:lnSpc>
            <a:spcBef>
              <a:spcPct val="0"/>
            </a:spcBef>
            <a:spcAft>
              <a:spcPct val="35000"/>
            </a:spcAft>
            <a:buNone/>
          </a:pPr>
          <a:r>
            <a:rPr lang="en-US" sz="1800" kern="1200" dirty="0"/>
            <a:t>In room technology</a:t>
          </a:r>
        </a:p>
        <a:p>
          <a:pPr marL="0" lvl="0" indent="0" algn="l" defTabSz="800100" rtl="0">
            <a:lnSpc>
              <a:spcPct val="90000"/>
            </a:lnSpc>
            <a:spcBef>
              <a:spcPct val="0"/>
            </a:spcBef>
            <a:spcAft>
              <a:spcPct val="35000"/>
            </a:spcAft>
            <a:buNone/>
          </a:pPr>
          <a:r>
            <a:rPr lang="en-US" sz="1800" kern="1200" dirty="0"/>
            <a:t>Digital key </a:t>
          </a:r>
        </a:p>
        <a:p>
          <a:pPr marL="0" lvl="0" indent="0" algn="l" defTabSz="800100" rtl="0">
            <a:lnSpc>
              <a:spcPct val="90000"/>
            </a:lnSpc>
            <a:spcBef>
              <a:spcPct val="0"/>
            </a:spcBef>
            <a:spcAft>
              <a:spcPct val="35000"/>
            </a:spcAft>
            <a:buNone/>
          </a:pPr>
          <a:r>
            <a:rPr lang="en-US" sz="1800" kern="1200" dirty="0"/>
            <a:t>Advanced in room entertainment </a:t>
          </a:r>
        </a:p>
        <a:p>
          <a:pPr marL="0" lvl="0" indent="0" algn="l" defTabSz="800100" rtl="0">
            <a:lnSpc>
              <a:spcPct val="90000"/>
            </a:lnSpc>
            <a:spcBef>
              <a:spcPct val="0"/>
            </a:spcBef>
            <a:spcAft>
              <a:spcPct val="35000"/>
            </a:spcAft>
            <a:buNone/>
          </a:pPr>
          <a:r>
            <a:rPr lang="en-US" sz="1800" kern="1200" dirty="0"/>
            <a:t>Smart meeting rooms </a:t>
          </a:r>
        </a:p>
      </dsp:txBody>
      <dsp:txXfrm>
        <a:off x="4419593" y="625882"/>
        <a:ext cx="1872372" cy="291433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B84A5D-4867-4822-823F-B2259749B9A8}">
      <dsp:nvSpPr>
        <dsp:cNvPr id="0" name=""/>
        <dsp:cNvSpPr/>
      </dsp:nvSpPr>
      <dsp:spPr>
        <a:xfrm rot="16200000">
          <a:off x="-601570" y="602540"/>
          <a:ext cx="3726873" cy="2521791"/>
        </a:xfrm>
        <a:prstGeom prst="flowChartManualOperation">
          <a:avLst/>
        </a:prstGeom>
        <a:solidFill>
          <a:schemeClr val="accent1">
            <a:shade val="8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900" tIns="0" rIns="213047" bIns="0" numCol="1" spcCol="1270" anchor="ctr" anchorCtr="0">
          <a:noAutofit/>
        </a:bodyPr>
        <a:lstStyle/>
        <a:p>
          <a:pPr marL="0" lvl="0" indent="0" algn="ctr" defTabSz="1511300" rtl="0">
            <a:lnSpc>
              <a:spcPct val="90000"/>
            </a:lnSpc>
            <a:spcBef>
              <a:spcPct val="0"/>
            </a:spcBef>
            <a:spcAft>
              <a:spcPct val="35000"/>
            </a:spcAft>
            <a:buNone/>
          </a:pPr>
          <a:r>
            <a:rPr lang="en-US" sz="3400" kern="1200" dirty="0">
              <a:latin typeface="Times New Roman" panose="02020603050405020304" pitchFamily="18" charset="0"/>
              <a:cs typeface="Times New Roman" panose="02020603050405020304" pitchFamily="18" charset="0"/>
            </a:rPr>
            <a:t>Customer satisfaction and retention </a:t>
          </a:r>
        </a:p>
      </dsp:txBody>
      <dsp:txXfrm rot="5400000">
        <a:off x="971" y="745374"/>
        <a:ext cx="2521791" cy="2236123"/>
      </dsp:txXfrm>
    </dsp:sp>
    <dsp:sp modelId="{0F36F00C-EC7E-4F35-9200-4151ED8D07A5}">
      <dsp:nvSpPr>
        <dsp:cNvPr id="0" name=""/>
        <dsp:cNvSpPr/>
      </dsp:nvSpPr>
      <dsp:spPr>
        <a:xfrm rot="16200000">
          <a:off x="2109354" y="602540"/>
          <a:ext cx="3726873" cy="2521791"/>
        </a:xfrm>
        <a:prstGeom prst="flowChartManualOperation">
          <a:avLst/>
        </a:prstGeom>
        <a:solidFill>
          <a:schemeClr val="accent1">
            <a:shade val="80000"/>
            <a:hueOff val="173986"/>
            <a:satOff val="-29917"/>
            <a:lumOff val="2117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900" tIns="0" rIns="213047" bIns="0" numCol="1" spcCol="1270" anchor="ctr" anchorCtr="0">
          <a:noAutofit/>
        </a:bodyPr>
        <a:lstStyle/>
        <a:p>
          <a:pPr marL="0" lvl="0" indent="0" algn="ctr" defTabSz="1511300" rtl="0">
            <a:lnSpc>
              <a:spcPct val="90000"/>
            </a:lnSpc>
            <a:spcBef>
              <a:spcPct val="0"/>
            </a:spcBef>
            <a:spcAft>
              <a:spcPct val="35000"/>
            </a:spcAft>
            <a:buNone/>
          </a:pPr>
          <a:r>
            <a:rPr lang="en-US" sz="3400" kern="1200" dirty="0">
              <a:latin typeface="Times New Roman" panose="02020603050405020304" pitchFamily="18" charset="0"/>
              <a:cs typeface="Times New Roman" panose="02020603050405020304" pitchFamily="18" charset="0"/>
            </a:rPr>
            <a:t>Creating a strong brand image </a:t>
          </a:r>
        </a:p>
      </dsp:txBody>
      <dsp:txXfrm rot="5400000">
        <a:off x="2711895" y="745374"/>
        <a:ext cx="2521791" cy="2236123"/>
      </dsp:txXfrm>
    </dsp:sp>
    <dsp:sp modelId="{A813D390-D10B-4798-A570-F77B0DCD0AE2}">
      <dsp:nvSpPr>
        <dsp:cNvPr id="0" name=""/>
        <dsp:cNvSpPr/>
      </dsp:nvSpPr>
      <dsp:spPr>
        <a:xfrm rot="16200000">
          <a:off x="4820279" y="602540"/>
          <a:ext cx="3726873" cy="2521791"/>
        </a:xfrm>
        <a:prstGeom prst="flowChartManualOperation">
          <a:avLst/>
        </a:prstGeom>
        <a:solidFill>
          <a:schemeClr val="accent1">
            <a:shade val="80000"/>
            <a:hueOff val="347973"/>
            <a:satOff val="-59835"/>
            <a:lumOff val="4234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900" tIns="0" rIns="213047" bIns="0" numCol="1" spcCol="1270" anchor="ctr" anchorCtr="0">
          <a:noAutofit/>
        </a:bodyPr>
        <a:lstStyle/>
        <a:p>
          <a:pPr marL="0" lvl="0" indent="0" algn="ctr" defTabSz="1511300" rtl="0">
            <a:lnSpc>
              <a:spcPct val="90000"/>
            </a:lnSpc>
            <a:spcBef>
              <a:spcPct val="0"/>
            </a:spcBef>
            <a:spcAft>
              <a:spcPct val="35000"/>
            </a:spcAft>
            <a:buNone/>
          </a:pPr>
          <a:r>
            <a:rPr lang="en-US" sz="3400" kern="1200" dirty="0">
              <a:latin typeface="Times New Roman" panose="02020603050405020304" pitchFamily="18" charset="0"/>
              <a:cs typeface="Times New Roman" panose="02020603050405020304" pitchFamily="18" charset="0"/>
            </a:rPr>
            <a:t>Getting competitive advantage </a:t>
          </a:r>
        </a:p>
      </dsp:txBody>
      <dsp:txXfrm rot="5400000">
        <a:off x="5422820" y="745374"/>
        <a:ext cx="2521791" cy="223612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0404D8-936E-4858-941A-0DF9275946C3}">
      <dsp:nvSpPr>
        <dsp:cNvPr id="0" name=""/>
        <dsp:cNvSpPr/>
      </dsp:nvSpPr>
      <dsp:spPr>
        <a:xfrm>
          <a:off x="0" y="0"/>
          <a:ext cx="8188035" cy="1604890"/>
        </a:xfrm>
        <a:prstGeom prst="roundRect">
          <a:avLst>
            <a:gd name="adj" fmla="val 10000"/>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ED5D6B6-4291-45B7-9EC5-0872CB9D56F7}">
      <dsp:nvSpPr>
        <dsp:cNvPr id="0" name=""/>
        <dsp:cNvSpPr/>
      </dsp:nvSpPr>
      <dsp:spPr>
        <a:xfrm>
          <a:off x="247895" y="213985"/>
          <a:ext cx="1788893" cy="1176919"/>
        </a:xfrm>
        <a:prstGeom prst="roundRect">
          <a:avLst>
            <a:gd name="adj" fmla="val 10000"/>
          </a:avLst>
        </a:prstGeom>
        <a:blipFill rotWithShape="1">
          <a:blip xmlns:r="http://schemas.openxmlformats.org/officeDocument/2006/relationships" r:embed="rId1"/>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3876999-0C50-4A56-B3D3-E0ED21760868}">
      <dsp:nvSpPr>
        <dsp:cNvPr id="0" name=""/>
        <dsp:cNvSpPr/>
      </dsp:nvSpPr>
      <dsp:spPr>
        <a:xfrm rot="10800000">
          <a:off x="247895" y="1604890"/>
          <a:ext cx="1788893" cy="1961533"/>
        </a:xfrm>
        <a:prstGeom prst="rect">
          <a:avLst/>
        </a:prstGeom>
        <a:no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t" anchorCtr="0">
          <a:noAutofit/>
        </a:bodyPr>
        <a:lstStyle/>
        <a:p>
          <a:pPr marL="0" lvl="0" indent="0" algn="ctr" defTabSz="800100" rtl="0">
            <a:lnSpc>
              <a:spcPct val="90000"/>
            </a:lnSpc>
            <a:spcBef>
              <a:spcPct val="0"/>
            </a:spcBef>
            <a:spcAft>
              <a:spcPct val="35000"/>
            </a:spcAft>
            <a:buNone/>
          </a:pPr>
          <a:r>
            <a:rPr lang="en-US" sz="1800" kern="1200" dirty="0">
              <a:solidFill>
                <a:sysClr val="windowText" lastClr="000000">
                  <a:hueOff val="0"/>
                  <a:satOff val="0"/>
                  <a:lumOff val="0"/>
                  <a:alphaOff val="0"/>
                </a:sysClr>
              </a:solidFill>
              <a:latin typeface="Times New Roman" panose="02020603050405020304" pitchFamily="18" charset="0"/>
              <a:ea typeface="+mn-ea"/>
              <a:cs typeface="Times New Roman" panose="02020603050405020304" pitchFamily="18" charset="0"/>
            </a:rPr>
            <a:t>Use</a:t>
          </a:r>
          <a:r>
            <a:rPr lang="en-US" sz="1800" kern="1200" baseline="0" dirty="0">
              <a:solidFill>
                <a:sysClr val="windowText" lastClr="000000">
                  <a:hueOff val="0"/>
                  <a:satOff val="0"/>
                  <a:lumOff val="0"/>
                  <a:alphaOff val="0"/>
                </a:sysClr>
              </a:solidFill>
              <a:latin typeface="Times New Roman" panose="02020603050405020304" pitchFamily="18" charset="0"/>
              <a:ea typeface="+mn-ea"/>
              <a:cs typeface="Times New Roman" panose="02020603050405020304" pitchFamily="18" charset="0"/>
            </a:rPr>
            <a:t> the modern Technology </a:t>
          </a:r>
          <a:endParaRPr lang="en-US" sz="1800" kern="1200" dirty="0">
            <a:solidFill>
              <a:sysClr val="windowText" lastClr="000000">
                <a:hueOff val="0"/>
                <a:satOff val="0"/>
                <a:lumOff val="0"/>
                <a:alphaOff val="0"/>
              </a:sysClr>
            </a:solidFill>
            <a:latin typeface="Times New Roman" panose="02020603050405020304" pitchFamily="18" charset="0"/>
            <a:ea typeface="+mn-ea"/>
            <a:cs typeface="Times New Roman" panose="02020603050405020304" pitchFamily="18" charset="0"/>
          </a:endParaRPr>
        </a:p>
      </dsp:txBody>
      <dsp:txXfrm rot="10800000">
        <a:off x="247895" y="1604890"/>
        <a:ext cx="1788893" cy="1961533"/>
      </dsp:txXfrm>
    </dsp:sp>
    <dsp:sp modelId="{F7BDBF69-0442-40D6-8B18-A9A9E1506806}">
      <dsp:nvSpPr>
        <dsp:cNvPr id="0" name=""/>
        <dsp:cNvSpPr/>
      </dsp:nvSpPr>
      <dsp:spPr>
        <a:xfrm>
          <a:off x="2215679" y="213985"/>
          <a:ext cx="1788893" cy="1176919"/>
        </a:xfrm>
        <a:prstGeom prst="roundRect">
          <a:avLst>
            <a:gd name="adj" fmla="val 10000"/>
          </a:avLst>
        </a:prstGeom>
        <a:blipFill rotWithShape="1">
          <a:blip xmlns:r="http://schemas.openxmlformats.org/officeDocument/2006/relationships" r:embed="rId2"/>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675BDF8-B7E3-4539-A572-1A58239F142C}">
      <dsp:nvSpPr>
        <dsp:cNvPr id="0" name=""/>
        <dsp:cNvSpPr/>
      </dsp:nvSpPr>
      <dsp:spPr>
        <a:xfrm rot="10800000">
          <a:off x="2215679" y="1604890"/>
          <a:ext cx="1788893" cy="1961533"/>
        </a:xfrm>
        <a:prstGeom prst="rect">
          <a:avLst/>
        </a:prstGeom>
        <a:no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t" anchorCtr="0">
          <a:noAutofit/>
        </a:bodyPr>
        <a:lstStyle/>
        <a:p>
          <a:pPr marL="0" lvl="0" indent="0" algn="ctr" defTabSz="800100" rtl="0">
            <a:lnSpc>
              <a:spcPct val="90000"/>
            </a:lnSpc>
            <a:spcBef>
              <a:spcPct val="0"/>
            </a:spcBef>
            <a:spcAft>
              <a:spcPct val="35000"/>
            </a:spcAft>
            <a:buNone/>
          </a:pPr>
          <a:r>
            <a:rPr lang="en-US" sz="1800" kern="1200" dirty="0">
              <a:solidFill>
                <a:sysClr val="windowText" lastClr="000000">
                  <a:hueOff val="0"/>
                  <a:satOff val="0"/>
                  <a:lumOff val="0"/>
                  <a:alphaOff val="0"/>
                </a:sysClr>
              </a:solidFill>
              <a:latin typeface="Times New Roman" panose="02020603050405020304" pitchFamily="18" charset="0"/>
              <a:ea typeface="+mn-ea"/>
              <a:cs typeface="Times New Roman" panose="02020603050405020304" pitchFamily="18" charset="0"/>
            </a:rPr>
            <a:t>Provide excellent service </a:t>
          </a:r>
        </a:p>
      </dsp:txBody>
      <dsp:txXfrm rot="10800000">
        <a:off x="2215679" y="1604890"/>
        <a:ext cx="1788893" cy="1961533"/>
      </dsp:txXfrm>
    </dsp:sp>
    <dsp:sp modelId="{63D1FF5F-FC1F-4312-8B36-F55656CCB0A0}">
      <dsp:nvSpPr>
        <dsp:cNvPr id="0" name=""/>
        <dsp:cNvSpPr/>
      </dsp:nvSpPr>
      <dsp:spPr>
        <a:xfrm>
          <a:off x="4183462" y="213985"/>
          <a:ext cx="1788893" cy="1176919"/>
        </a:xfrm>
        <a:prstGeom prst="roundRect">
          <a:avLst>
            <a:gd name="adj" fmla="val 10000"/>
          </a:avLst>
        </a:prstGeom>
        <a:blipFill rotWithShape="1">
          <a:blip xmlns:r="http://schemas.openxmlformats.org/officeDocument/2006/relationships" r:embed="rId3"/>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3C012BFF-555F-4E6B-AFF8-0151F3AA230D}">
      <dsp:nvSpPr>
        <dsp:cNvPr id="0" name=""/>
        <dsp:cNvSpPr/>
      </dsp:nvSpPr>
      <dsp:spPr>
        <a:xfrm rot="10800000">
          <a:off x="4183462" y="1604890"/>
          <a:ext cx="1788893" cy="1961533"/>
        </a:xfrm>
        <a:prstGeom prst="rect">
          <a:avLst/>
        </a:prstGeom>
        <a:no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t" anchorCtr="0">
          <a:noAutofit/>
        </a:bodyPr>
        <a:lstStyle/>
        <a:p>
          <a:pPr marL="0" lvl="0" indent="0" algn="ctr" defTabSz="800100" rtl="0">
            <a:lnSpc>
              <a:spcPct val="90000"/>
            </a:lnSpc>
            <a:spcBef>
              <a:spcPct val="0"/>
            </a:spcBef>
            <a:spcAft>
              <a:spcPct val="35000"/>
            </a:spcAft>
            <a:buNone/>
          </a:pPr>
          <a:r>
            <a:rPr lang="en-US" sz="1800" b="0" i="0" kern="1200" dirty="0">
              <a:solidFill>
                <a:sysClr val="windowText" lastClr="000000">
                  <a:hueOff val="0"/>
                  <a:satOff val="0"/>
                  <a:lumOff val="0"/>
                  <a:alphaOff val="0"/>
                </a:sysClr>
              </a:solidFill>
              <a:latin typeface="Times New Roman" panose="02020603050405020304" pitchFamily="18" charset="0"/>
              <a:ea typeface="+mn-ea"/>
              <a:cs typeface="Times New Roman" panose="02020603050405020304" pitchFamily="18" charset="0"/>
            </a:rPr>
            <a:t>Amenities .</a:t>
          </a:r>
          <a:endParaRPr lang="en-US" sz="1800" kern="1200" dirty="0">
            <a:solidFill>
              <a:sysClr val="windowText" lastClr="000000">
                <a:hueOff val="0"/>
                <a:satOff val="0"/>
                <a:lumOff val="0"/>
                <a:alphaOff val="0"/>
              </a:sysClr>
            </a:solidFill>
            <a:latin typeface="Times New Roman" panose="02020603050405020304" pitchFamily="18" charset="0"/>
            <a:ea typeface="+mn-ea"/>
            <a:cs typeface="Times New Roman" panose="02020603050405020304" pitchFamily="18" charset="0"/>
          </a:endParaRPr>
        </a:p>
      </dsp:txBody>
      <dsp:txXfrm rot="10800000">
        <a:off x="4183462" y="1604890"/>
        <a:ext cx="1788893" cy="1961533"/>
      </dsp:txXfrm>
    </dsp:sp>
    <dsp:sp modelId="{B477240D-688D-41A9-945B-5BFA0FB2995E}">
      <dsp:nvSpPr>
        <dsp:cNvPr id="0" name=""/>
        <dsp:cNvSpPr/>
      </dsp:nvSpPr>
      <dsp:spPr>
        <a:xfrm>
          <a:off x="6151245" y="213985"/>
          <a:ext cx="1788893" cy="1176919"/>
        </a:xfrm>
        <a:prstGeom prst="roundRect">
          <a:avLst>
            <a:gd name="adj" fmla="val 10000"/>
          </a:avLst>
        </a:prstGeom>
        <a:blipFill rotWithShape="1">
          <a:blip xmlns:r="http://schemas.openxmlformats.org/officeDocument/2006/relationships" r:embed="rId4"/>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314419B-F13A-48D4-8AB2-D9716CA0B286}">
      <dsp:nvSpPr>
        <dsp:cNvPr id="0" name=""/>
        <dsp:cNvSpPr/>
      </dsp:nvSpPr>
      <dsp:spPr>
        <a:xfrm rot="10800000">
          <a:off x="6151245" y="1604890"/>
          <a:ext cx="1788893" cy="1961533"/>
        </a:xfrm>
        <a:prstGeom prst="rect">
          <a:avLst/>
        </a:prstGeom>
        <a:no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t" anchorCtr="0">
          <a:noAutofit/>
        </a:bodyPr>
        <a:lstStyle/>
        <a:p>
          <a:pPr marL="0" lvl="0" indent="0" algn="ctr" defTabSz="800100">
            <a:lnSpc>
              <a:spcPct val="90000"/>
            </a:lnSpc>
            <a:spcBef>
              <a:spcPct val="0"/>
            </a:spcBef>
            <a:spcAft>
              <a:spcPct val="35000"/>
            </a:spcAft>
            <a:buNone/>
          </a:pPr>
          <a:r>
            <a:rPr lang="en-US" sz="1800" kern="1200" dirty="0">
              <a:solidFill>
                <a:sysClr val="windowText" lastClr="000000">
                  <a:hueOff val="0"/>
                  <a:satOff val="0"/>
                  <a:lumOff val="0"/>
                  <a:alphaOff val="0"/>
                </a:sysClr>
              </a:solidFill>
              <a:latin typeface="Franklin Gothic Book" panose="020B0502020104020203"/>
              <a:ea typeface="+mn-ea"/>
              <a:cs typeface="+mn-cs"/>
            </a:rPr>
            <a:t>Personalization </a:t>
          </a:r>
        </a:p>
      </dsp:txBody>
      <dsp:txXfrm rot="10800000">
        <a:off x="6151245" y="1604890"/>
        <a:ext cx="1788893" cy="196153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1AB5EA-7A95-45BF-933A-A8D9DE1CB9E2}">
      <dsp:nvSpPr>
        <dsp:cNvPr id="0" name=""/>
        <dsp:cNvSpPr/>
      </dsp:nvSpPr>
      <dsp:spPr>
        <a:xfrm>
          <a:off x="0" y="79591"/>
          <a:ext cx="7107381" cy="733590"/>
        </a:xfrm>
        <a:prstGeom prst="roundRect">
          <a:avLst/>
        </a:prstGeom>
        <a:solidFill>
          <a:schemeClr val="accent1">
            <a:shade val="8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rtl="0">
            <a:lnSpc>
              <a:spcPct val="90000"/>
            </a:lnSpc>
            <a:spcBef>
              <a:spcPct val="0"/>
            </a:spcBef>
            <a:spcAft>
              <a:spcPct val="35000"/>
            </a:spcAft>
            <a:buNone/>
          </a:pPr>
          <a:r>
            <a:rPr lang="en-US" sz="1900" b="0" i="0" kern="1200"/>
            <a:t>Providing superior service to guests is essential in the hotel business</a:t>
          </a:r>
        </a:p>
      </dsp:txBody>
      <dsp:txXfrm>
        <a:off x="35811" y="115402"/>
        <a:ext cx="7035759" cy="661968"/>
      </dsp:txXfrm>
    </dsp:sp>
    <dsp:sp modelId="{1E445D24-21BF-42EF-94DC-85298E6B8B7E}">
      <dsp:nvSpPr>
        <dsp:cNvPr id="0" name=""/>
        <dsp:cNvSpPr/>
      </dsp:nvSpPr>
      <dsp:spPr>
        <a:xfrm>
          <a:off x="0" y="867901"/>
          <a:ext cx="7107381" cy="733590"/>
        </a:xfrm>
        <a:prstGeom prst="roundRect">
          <a:avLst/>
        </a:prstGeom>
        <a:solidFill>
          <a:schemeClr val="accent1">
            <a:shade val="80000"/>
            <a:hueOff val="69595"/>
            <a:satOff val="-11967"/>
            <a:lumOff val="847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rtl="0">
            <a:lnSpc>
              <a:spcPct val="90000"/>
            </a:lnSpc>
            <a:spcBef>
              <a:spcPct val="0"/>
            </a:spcBef>
            <a:spcAft>
              <a:spcPct val="35000"/>
            </a:spcAft>
            <a:buNone/>
          </a:pPr>
          <a:r>
            <a:rPr lang="en-US" sz="1900" b="0" i="0" kern="1200"/>
            <a:t>Interacting with clients in a friendly way is important</a:t>
          </a:r>
          <a:endParaRPr lang="en-US" sz="1900" kern="1200"/>
        </a:p>
      </dsp:txBody>
      <dsp:txXfrm>
        <a:off x="35811" y="903712"/>
        <a:ext cx="7035759" cy="661968"/>
      </dsp:txXfrm>
    </dsp:sp>
    <dsp:sp modelId="{63816198-7F34-4FA9-8C4D-208BC97461F4}">
      <dsp:nvSpPr>
        <dsp:cNvPr id="0" name=""/>
        <dsp:cNvSpPr/>
      </dsp:nvSpPr>
      <dsp:spPr>
        <a:xfrm>
          <a:off x="0" y="1656211"/>
          <a:ext cx="7107381" cy="733590"/>
        </a:xfrm>
        <a:prstGeom prst="roundRect">
          <a:avLst/>
        </a:prstGeom>
        <a:solidFill>
          <a:schemeClr val="accent1">
            <a:shade val="80000"/>
            <a:hueOff val="139189"/>
            <a:satOff val="-23934"/>
            <a:lumOff val="1694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rtl="0">
            <a:lnSpc>
              <a:spcPct val="90000"/>
            </a:lnSpc>
            <a:spcBef>
              <a:spcPct val="0"/>
            </a:spcBef>
            <a:spcAft>
              <a:spcPct val="35000"/>
            </a:spcAft>
            <a:buNone/>
          </a:pPr>
          <a:r>
            <a:rPr lang="en-US" sz="1900" b="0" i="0" kern="1200"/>
            <a:t>Westin Hotels and Resorts strictly follows these guidelines</a:t>
          </a:r>
          <a:endParaRPr lang="en-US" sz="1900" kern="1200"/>
        </a:p>
      </dsp:txBody>
      <dsp:txXfrm>
        <a:off x="35811" y="1692022"/>
        <a:ext cx="7035759" cy="661968"/>
      </dsp:txXfrm>
    </dsp:sp>
    <dsp:sp modelId="{4E660DE2-BE02-4C98-9D74-FFB243445B7F}">
      <dsp:nvSpPr>
        <dsp:cNvPr id="0" name=""/>
        <dsp:cNvSpPr/>
      </dsp:nvSpPr>
      <dsp:spPr>
        <a:xfrm>
          <a:off x="0" y="2444521"/>
          <a:ext cx="7107381" cy="733590"/>
        </a:xfrm>
        <a:prstGeom prst="roundRect">
          <a:avLst/>
        </a:prstGeom>
        <a:solidFill>
          <a:schemeClr val="accent1">
            <a:shade val="80000"/>
            <a:hueOff val="208784"/>
            <a:satOff val="-35901"/>
            <a:lumOff val="2540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rtl="0">
            <a:lnSpc>
              <a:spcPct val="90000"/>
            </a:lnSpc>
            <a:spcBef>
              <a:spcPct val="0"/>
            </a:spcBef>
            <a:spcAft>
              <a:spcPct val="35000"/>
            </a:spcAft>
            <a:buNone/>
          </a:pPr>
          <a:r>
            <a:rPr lang="en-US" sz="1900" b="0" i="0" kern="1200"/>
            <a:t>A business must recognize its strengths and use them to get the best results</a:t>
          </a:r>
          <a:endParaRPr lang="en-US" sz="1900" kern="1200"/>
        </a:p>
      </dsp:txBody>
      <dsp:txXfrm>
        <a:off x="35811" y="2480332"/>
        <a:ext cx="7035759" cy="661968"/>
      </dsp:txXfrm>
    </dsp:sp>
    <dsp:sp modelId="{8C41A8EA-B23D-4968-9CFD-15B4E389D8AC}">
      <dsp:nvSpPr>
        <dsp:cNvPr id="0" name=""/>
        <dsp:cNvSpPr/>
      </dsp:nvSpPr>
      <dsp:spPr>
        <a:xfrm>
          <a:off x="0" y="3232831"/>
          <a:ext cx="7107381" cy="733590"/>
        </a:xfrm>
        <a:prstGeom prst="roundRect">
          <a:avLst/>
        </a:prstGeom>
        <a:solidFill>
          <a:schemeClr val="accent1">
            <a:shade val="80000"/>
            <a:hueOff val="278378"/>
            <a:satOff val="-47868"/>
            <a:lumOff val="3387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rtl="0">
            <a:lnSpc>
              <a:spcPct val="90000"/>
            </a:lnSpc>
            <a:spcBef>
              <a:spcPct val="0"/>
            </a:spcBef>
            <a:spcAft>
              <a:spcPct val="35000"/>
            </a:spcAft>
            <a:buNone/>
          </a:pPr>
          <a:r>
            <a:rPr lang="en-US" sz="1900" b="0" i="0" kern="1200"/>
            <a:t>The choice of benefit will impact the company's income</a:t>
          </a:r>
          <a:endParaRPr lang="en-US" sz="1900" kern="1200"/>
        </a:p>
      </dsp:txBody>
      <dsp:txXfrm>
        <a:off x="35811" y="3268642"/>
        <a:ext cx="7035759" cy="661968"/>
      </dsp:txXfrm>
    </dsp:sp>
    <dsp:sp modelId="{952FEE4E-78C8-4913-90B7-70D2C34B2AEF}">
      <dsp:nvSpPr>
        <dsp:cNvPr id="0" name=""/>
        <dsp:cNvSpPr/>
      </dsp:nvSpPr>
      <dsp:spPr>
        <a:xfrm>
          <a:off x="0" y="4021141"/>
          <a:ext cx="7107381" cy="733590"/>
        </a:xfrm>
        <a:prstGeom prst="roundRect">
          <a:avLst/>
        </a:prstGeom>
        <a:solidFill>
          <a:schemeClr val="accent1">
            <a:shade val="80000"/>
            <a:hueOff val="347973"/>
            <a:satOff val="-59835"/>
            <a:lumOff val="4234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rtl="0">
            <a:lnSpc>
              <a:spcPct val="90000"/>
            </a:lnSpc>
            <a:spcBef>
              <a:spcPct val="0"/>
            </a:spcBef>
            <a:spcAft>
              <a:spcPct val="35000"/>
            </a:spcAft>
            <a:buNone/>
          </a:pPr>
          <a:r>
            <a:rPr lang="en-US" sz="1900" b="0" i="0" kern="1200"/>
            <a:t>A sustainable plan for growth must be developed based on the chosen benefit</a:t>
          </a:r>
          <a:endParaRPr lang="en-US" sz="1900" kern="1200"/>
        </a:p>
      </dsp:txBody>
      <dsp:txXfrm>
        <a:off x="35811" y="4056952"/>
        <a:ext cx="7035759" cy="66196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9/3/layout/SnapshotPictureList">
  <dgm:title val=""/>
  <dgm:desc val=""/>
  <dgm:catLst>
    <dgm:cat type="picture" pri="3000"/>
    <dgm:cat type="pictureconvert" pri="3000"/>
  </dgm:catLst>
  <dgm:sampData>
    <dgm:dataModel>
      <dgm:ptLst>
        <dgm:pt modelId="0" type="doc"/>
        <dgm:pt modelId="10">
          <dgm:prSet phldr="1"/>
        </dgm:pt>
        <dgm:pt modelId="11">
          <dgm:prSet phldr="1"/>
        </dgm:pt>
      </dgm:ptLst>
      <dgm:cxnLst>
        <dgm:cxn modelId="40" srcId="0" destId="10" srcOrd="0" destOrd="0"/>
        <dgm:cxn modelId="12" srcId="10" destId="11" srcOrd="0" destOrd="0"/>
      </dgm:cxnLst>
      <dgm:bg/>
      <dgm:whole/>
    </dgm:dataModel>
  </dgm:sampData>
  <dgm:styleData>
    <dgm:dataModel>
      <dgm:ptLst>
        <dgm:pt modelId="0" type="doc"/>
        <dgm:pt modelId="10">
          <dgm:prSet phldr="1"/>
        </dgm:pt>
        <dgm:pt modelId="11">
          <dgm:prSet phldr="1"/>
        </dgm:pt>
      </dgm:ptLst>
      <dgm:cxnLst>
        <dgm:cxn modelId="40" srcId="0" destId="10" srcOrd="0" destOrd="0"/>
        <dgm:cxn modelId="12" srcId="10" destId="11" srcOrd="0" destOrd="0"/>
      </dgm:cxnLst>
      <dgm:bg/>
      <dgm:whole/>
    </dgm:dataModel>
  </dgm:styleData>
  <dgm:clrData>
    <dgm:dataModel>
      <dgm:ptLst>
        <dgm:pt modelId="0" type="doc"/>
        <dgm:pt modelId="10">
          <dgm:prSet phldr="1"/>
        </dgm:pt>
        <dgm:pt modelId="11">
          <dgm:prSet phldr="1"/>
        </dgm:pt>
      </dgm:ptLst>
      <dgm:cxnLst>
        <dgm:cxn modelId="40" srcId="0" destId="10" srcOrd="0" destOrd="0"/>
        <dgm:cxn modelId="12" srcId="10" destId="11" srcOrd="0" destOrd="0"/>
      </dgm:cxnLst>
      <dgm:bg/>
      <dgm:whole/>
    </dgm:dataModel>
  </dgm:clrData>
  <dgm:layoutNode name="Name0">
    <dgm:varLst>
      <dgm:chMax/>
      <dgm:chPref/>
      <dgm:dir/>
      <dgm:animLvl val="lvl"/>
    </dgm:varLst>
    <dgm:alg type="snake">
      <dgm:param type="grDir" val="tL"/>
      <dgm:param type="flowDir" val="col"/>
    </dgm:alg>
    <dgm:shape xmlns:r="http://schemas.openxmlformats.org/officeDocument/2006/relationships" r:blip="">
      <dgm:adjLst/>
    </dgm:shape>
    <dgm:constrLst>
      <dgm:constr type="primFontSz" for="des" forName="ChildText" refType="primFontSz" refFor="des" refForName="ParentText" op="lte"/>
      <dgm:constr type="w" for="ch" forName="composite" refType="w"/>
      <dgm:constr type="h" for="ch" forName="composite" refType="h"/>
      <dgm:constr type="sp" refType="h" refFor="ch" refForName="composite" op="equ" fact="0.1"/>
      <dgm:constr type="h" for="ch" forName="sibTrans" refType="h" refFor="ch" refForName="composite" op="equ" fact="0.1"/>
      <dgm:constr type="w" for="ch" forName="sibTrans" refType="h" refFor="ch" refForName="sibTrans" op="equ"/>
    </dgm:constrLst>
    <dgm:forEach name="nodesForEach" axis="ch" ptType="node">
      <dgm:layoutNode name="composite">
        <dgm:alg type="composite">
          <dgm:param type="ar" val="2.0273"/>
        </dgm:alg>
        <dgm:shape xmlns:r="http://schemas.openxmlformats.org/officeDocument/2006/relationships" r:blip="">
          <dgm:adjLst/>
        </dgm:shape>
        <dgm:choose name="Name1">
          <dgm:if name="Name2" func="var" arg="dir" op="equ" val="norm">
            <dgm:constrLst>
              <dgm:constr type="l" for="ch" forName="ParentAccentShape" refType="w" fact="0.0238"/>
              <dgm:constr type="t" for="ch" forName="ParentAccentShape" refType="h" fact="0.107"/>
              <dgm:constr type="w" for="ch" forName="ParentAccentShape" refType="w" fact="0.619"/>
              <dgm:constr type="h" for="ch" forName="ParentAccentShape" refType="h" fact="0.893"/>
              <dgm:constr type="l" for="ch" forName="ParentText" refType="w" fact="0.048"/>
              <dgm:constr type="t" for="ch" forName="ParentText" refType="h" fact="0.845"/>
              <dgm:constr type="w" for="ch" forName="ParentText" refType="w" fact="0.571"/>
              <dgm:constr type="h" for="ch" forName="ParentText" refType="h" fact="0.106"/>
              <dgm:constr type="l" for="ch" forName="ChildText" refType="w" fact="0.668"/>
              <dgm:constr type="t" for="ch" forName="ChildText" refType="h" fact="0.107"/>
              <dgm:constr type="w" for="ch" forName="ChildText" refType="w" fact="0.283"/>
              <dgm:constr type="h" for="ch" forName="ChildText" refType="h" fact="0.893"/>
              <dgm:constr type="l" for="ch" forName="ChildAccentShape" refType="w" fact="0.9762"/>
              <dgm:constr type="t" for="ch" forName="ChildAccentShape" refType="h" fact="0.107"/>
              <dgm:constr type="w" for="ch" forName="ChildAccentShape" refType="w" fact="0.0238"/>
              <dgm:constr type="h" for="ch" forName="ChildAccentShape" refType="h" fact="0.893"/>
              <dgm:constr type="l" for="ch" forName="Image" refType="w" fact="0"/>
              <dgm:constr type="t" for="ch" forName="Image" refType="h" fact="0"/>
              <dgm:constr type="w" for="ch" forName="Image" refType="w" fact="0.5952"/>
              <dgm:constr type="h" for="ch" forName="Image" refType="h" fact="0.8447"/>
            </dgm:constrLst>
          </dgm:if>
          <dgm:else name="Name3">
            <dgm:constrLst>
              <dgm:constr type="l" for="ch" forName="ParentAccentShape" refType="w" fact="0.3572"/>
              <dgm:constr type="t" for="ch" forName="ParentAccentShape" refType="h" fact="0.107"/>
              <dgm:constr type="w" for="ch" forName="ParentAccentShape" refType="w" fact="0.619"/>
              <dgm:constr type="h" for="ch" forName="ParentAccentShape" refType="h" fact="0.893"/>
              <dgm:constr type="l" for="ch" forName="ParentText" refType="w" fact="0.381"/>
              <dgm:constr type="t" for="ch" forName="ParentText" refType="h" fact="0.845"/>
              <dgm:constr type="w" for="ch" forName="ParentText" refType="w" fact="0.571"/>
              <dgm:constr type="h" for="ch" forName="ParentText" refType="h" fact="0.106"/>
              <dgm:constr type="l" for="ch" forName="ChildText" refType="w" fact="0.049"/>
              <dgm:constr type="t" for="ch" forName="ChildText" refType="h" fact="0.107"/>
              <dgm:constr type="w" for="ch" forName="ChildText" refType="w" fact="0.283"/>
              <dgm:constr type="h" for="ch" forName="ChildText" refType="h" fact="0.893"/>
              <dgm:constr type="l" for="ch" forName="ChildAccentShape" refType="w" fact="0"/>
              <dgm:constr type="t" for="ch" forName="ChildAccentShape" refType="h" fact="0.107"/>
              <dgm:constr type="w" for="ch" forName="ChildAccentShape" refType="w" fact="0.0238"/>
              <dgm:constr type="h" for="ch" forName="ChildAccentShape" refType="h" fact="0.893"/>
              <dgm:constr type="l" for="ch" forName="Image" refType="w" fact="0.4048"/>
              <dgm:constr type="t" for="ch" forName="Image" refType="h" fact="0"/>
              <dgm:constr type="w" for="ch" forName="Image" refType="w" fact="0.5952"/>
              <dgm:constr type="h" for="ch" forName="Image" refType="h" fact="0.8447"/>
            </dgm:constrLst>
          </dgm:else>
        </dgm:choose>
        <dgm:layoutNode name="ParentAccentShape" styleLbl="trBgShp">
          <dgm:alg type="sp"/>
          <dgm:shape xmlns:r="http://schemas.openxmlformats.org/officeDocument/2006/relationships" type="frame" r:blip="" zOrderOff="-10">
            <dgm:adjLst>
              <dgm:adj idx="1" val="0.0545"/>
            </dgm:adjLst>
          </dgm:shape>
          <dgm:presOf/>
        </dgm:layoutNode>
        <dgm:layoutNode name="ParentText" styleLbl="revTx">
          <dgm:varLst>
            <dgm:chMax val="1"/>
            <dgm:chPref val="1"/>
            <dgm:bulletEnabled val="1"/>
          </dgm:varLst>
          <dgm:alg type="tx">
            <dgm:param type="parTxLTRAlign" val="l"/>
          </dgm:alg>
          <dgm:shape xmlns:r="http://schemas.openxmlformats.org/officeDocument/2006/relationships" type="rect" r:blip="" zOrderOff="10">
            <dgm:adjLst/>
          </dgm:shape>
          <dgm:presOf axis="self" ptType="node"/>
          <dgm:constrLst>
            <dgm:constr type="lMarg" refType="primFontSz" fact="0.8"/>
            <dgm:constr type="rMarg" refType="primFontSz" fact="0.8"/>
            <dgm:constr type="tMarg" refType="primFontSz" fact="0.3"/>
            <dgm:constr type="bMarg" refType="primFontSz" fact="0.3"/>
          </dgm:constrLst>
          <dgm:ruleLst>
            <dgm:rule type="primFontSz" val="5" fact="NaN" max="NaN"/>
          </dgm:ruleLst>
        </dgm:layoutNode>
        <dgm:layoutNode name="ChildText" styleLbl="revTx">
          <dgm:varLst>
            <dgm:chMax val="0"/>
            <dgm:chPref val="0"/>
          </dgm:varLst>
          <dgm:alg type="tx">
            <dgm:param type="parTxLTRAlign" val="l"/>
            <dgm:param type="txAnchorVert" val="t"/>
          </dgm:alg>
          <dgm:shape xmlns:r="http://schemas.openxmlformats.org/officeDocument/2006/relationships" type="rect" r:blip="" zOrderOff="10">
            <dgm:adjLst/>
          </dgm:shape>
          <dgm:choose name="Name4">
            <dgm:if name="Name5" axis="ch" ptType="node" func="cnt" op="gte" val="1">
              <dgm:presOf axis="des" ptType="node"/>
            </dgm:if>
            <dgm:else name="Name6">
              <dgm:presOf/>
            </dgm:else>
          </dgm:choose>
          <dgm:constrLst>
            <dgm:constr type="lMarg" refType="primFontSz" fact="0"/>
            <dgm:constr type="rMarg" refType="primFontSz" fact="0"/>
            <dgm:constr type="tMarg" refType="primFontSz" fact="0"/>
            <dgm:constr type="bMarg" refType="primFontSz" fact="0"/>
          </dgm:constrLst>
          <dgm:ruleLst>
            <dgm:rule type="primFontSz" val="5" fact="NaN" max="NaN"/>
          </dgm:ruleLst>
        </dgm:layoutNode>
        <dgm:layoutNode name="ChildAccentShape" styleLbl="trBgShp">
          <dgm:alg type="sp"/>
          <dgm:choose name="Name7">
            <dgm:if name="Name8" axis="ch" ptType="node" func="cnt" op="gte" val="1">
              <dgm:shape xmlns:r="http://schemas.openxmlformats.org/officeDocument/2006/relationships" type="rect" r:blip="" zOrderOff="-10">
                <dgm:adjLst/>
              </dgm:shape>
            </dgm:if>
            <dgm:else name="Name9">
              <dgm:shape xmlns:r="http://schemas.openxmlformats.org/officeDocument/2006/relationships" type="rect" r:blip="" hideGeom="1">
                <dgm:adjLst/>
              </dgm:shape>
            </dgm:else>
          </dgm:choose>
          <dgm:presOf/>
        </dgm:layoutNode>
        <dgm:layoutNode name="Image" styleLbl="alignImgPlace1">
          <dgm:alg type="sp"/>
          <dgm:shape xmlns:r="http://schemas.openxmlformats.org/officeDocument/2006/relationships" type="rect" r:blip="" blipPhldr="1">
            <dgm:adjLst/>
          </dgm:shape>
          <dgm:presOf/>
        </dgm:layoutNod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extLst>
      <p:ext uri="{BB962C8B-B14F-4D97-AF65-F5344CB8AC3E}">
        <p14:creationId xmlns:p14="http://schemas.microsoft.com/office/powerpoint/2010/main" val="2428494415"/>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6"/>
        <p:cNvGrpSpPr/>
        <p:nvPr/>
      </p:nvGrpSpPr>
      <p:grpSpPr>
        <a:xfrm>
          <a:off x="0" y="0"/>
          <a:ext cx="0" cy="0"/>
          <a:chOff x="0" y="0"/>
          <a:chExt cx="0" cy="0"/>
        </a:xfrm>
      </p:grpSpPr>
      <p:sp>
        <p:nvSpPr>
          <p:cNvPr id="87" name="Google Shape;87;p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88" name="Google Shape;88;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0760550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6"/>
        <p:cNvGrpSpPr/>
        <p:nvPr/>
      </p:nvGrpSpPr>
      <p:grpSpPr>
        <a:xfrm>
          <a:off x="0" y="0"/>
          <a:ext cx="0" cy="0"/>
          <a:chOff x="0" y="0"/>
          <a:chExt cx="0" cy="0"/>
        </a:xfrm>
      </p:grpSpPr>
      <p:sp>
        <p:nvSpPr>
          <p:cNvPr id="87" name="Google Shape;87;p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
        <p:nvSpPr>
          <p:cNvPr id="88" name="Google Shape;88;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3004271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marR="0" lvl="0" indent="0" algn="just" defTabSz="914400" rtl="0" eaLnBrk="1" fontAlgn="auto" latinLnBrk="0" hangingPunct="1">
              <a:lnSpc>
                <a:spcPct val="150000"/>
              </a:lnSpc>
              <a:spcBef>
                <a:spcPts val="0"/>
              </a:spcBef>
              <a:spcAft>
                <a:spcPts val="0"/>
              </a:spcAft>
              <a:buClr>
                <a:srgbClr val="000000"/>
              </a:buClr>
              <a:buSzPts val="1100"/>
              <a:buFont typeface="Arial"/>
              <a:buNone/>
              <a:tabLst/>
              <a:defRPr/>
            </a:pPr>
            <a:r>
              <a:rPr kumimoji="0" lang="en-US" sz="1200" b="0" i="0" u="none" strike="noStrike" kern="1200" cap="none" spc="0" normalizeH="0" baseline="0" noProof="0" dirty="0">
                <a:ln>
                  <a:noFill/>
                </a:ln>
                <a:solidFill>
                  <a:prstClr val="black"/>
                </a:solidFill>
                <a:effectLst/>
                <a:uLnTx/>
                <a:uFillTx/>
                <a:latin typeface="Calibri" panose="020F0502020204030204"/>
                <a:sym typeface="Barlow"/>
              </a:rPr>
              <a:t>Hospitality is the connection between a host and a visitor in which the host is committed to providing the most fabulous possible service to the guest. </a:t>
            </a:r>
            <a:r>
              <a:rPr kumimoji="0" lang="en-US" sz="1200" b="0" i="0" u="none" strike="noStrike" kern="1200" cap="none" spc="0" normalizeH="0" baseline="0" noProof="0" dirty="0" err="1">
                <a:ln>
                  <a:noFill/>
                </a:ln>
                <a:solidFill>
                  <a:prstClr val="black"/>
                </a:solidFill>
                <a:effectLst/>
                <a:uLnTx/>
                <a:uFillTx/>
                <a:latin typeface="Calibri" panose="020F0502020204030204"/>
                <a:sym typeface="Barlow"/>
              </a:rPr>
              <a:t>Severt</a:t>
            </a:r>
            <a:r>
              <a:rPr kumimoji="0" lang="en-US" sz="1200" b="0" i="0" u="none" strike="noStrike" kern="1200" cap="none" spc="0" normalizeH="0" baseline="0" noProof="0" dirty="0">
                <a:ln>
                  <a:noFill/>
                </a:ln>
                <a:solidFill>
                  <a:prstClr val="black"/>
                </a:solidFill>
                <a:effectLst/>
                <a:uLnTx/>
                <a:uFillTx/>
                <a:latin typeface="Calibri" panose="020F0502020204030204"/>
                <a:sym typeface="Barlow"/>
              </a:rPr>
              <a:t> W. Thursdays and Frank </a:t>
            </a:r>
            <a:r>
              <a:rPr kumimoji="0" lang="en-US" sz="1200" b="0" i="0" u="none" strike="noStrike" kern="1200" cap="none" spc="0" normalizeH="0" baseline="0" noProof="0" dirty="0" err="1">
                <a:ln>
                  <a:noFill/>
                </a:ln>
                <a:solidFill>
                  <a:prstClr val="black"/>
                </a:solidFill>
                <a:effectLst/>
                <a:uLnTx/>
                <a:uFillTx/>
                <a:latin typeface="Calibri" panose="020F0502020204030204"/>
                <a:sym typeface="Barlow"/>
              </a:rPr>
              <a:t>Dupar</a:t>
            </a:r>
            <a:r>
              <a:rPr kumimoji="0" lang="en-US" sz="1200" b="0" i="0" u="none" strike="noStrike" kern="1200" cap="none" spc="0" normalizeH="0" baseline="0" noProof="0" dirty="0">
                <a:ln>
                  <a:noFill/>
                </a:ln>
                <a:solidFill>
                  <a:prstClr val="black"/>
                </a:solidFill>
                <a:effectLst/>
                <a:uLnTx/>
                <a:uFillTx/>
                <a:latin typeface="Calibri" panose="020F0502020204030204"/>
                <a:sym typeface="Barlow"/>
              </a:rPr>
              <a:t> founded the Westin hotel which is owned Marriott International. It was formed in 1930 and is still in operation today. It has 226 hotels with 82,608 rooms in various nations(Neves,2022).</a:t>
            </a:r>
            <a:endParaRPr kumimoji="0" lang="en-US" sz="1200" b="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sym typeface="Barlow"/>
            </a:endParaRPr>
          </a:p>
          <a:p>
            <a:pPr marL="158750" indent="0" algn="just">
              <a:lnSpc>
                <a:spcPct val="150000"/>
              </a:lnSpc>
              <a:buNone/>
            </a:pPr>
            <a:endParaRPr lang="en-US" sz="1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0322561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2"/>
        <p:cNvGrpSpPr/>
        <p:nvPr/>
      </p:nvGrpSpPr>
      <p:grpSpPr>
        <a:xfrm>
          <a:off x="0" y="0"/>
          <a:ext cx="0" cy="0"/>
          <a:chOff x="0" y="0"/>
          <a:chExt cx="0" cy="0"/>
        </a:xfrm>
      </p:grpSpPr>
      <p:sp>
        <p:nvSpPr>
          <p:cNvPr id="93" name="Google Shape;93;p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just" defTabSz="914400" rtl="0" eaLnBrk="1" fontAlgn="auto" latinLnBrk="0" hangingPunct="1">
              <a:lnSpc>
                <a:spcPct val="150000"/>
              </a:lnSpc>
              <a:spcBef>
                <a:spcPts val="0"/>
              </a:spcBef>
              <a:spcAft>
                <a:spcPts val="800"/>
              </a:spcAft>
              <a:buClrTx/>
              <a:buSzTx/>
              <a:buFontTx/>
              <a:buNone/>
              <a:tabLst/>
              <a:defRPr/>
            </a:pPr>
            <a:r>
              <a:rPr lang="en-US" sz="1200" dirty="0">
                <a:latin typeface="Times New Roman" panose="02020603050405020304" pitchFamily="18" charset="0"/>
                <a:cs typeface="Times New Roman" panose="02020603050405020304" pitchFamily="18" charset="0"/>
              </a:rPr>
              <a:t>The main customers of Westin Hotels and Restaurants, which is part of Marriott International, are typically business travelers, families, and leisure travelers looking for high-end accommodations and dining experiences. Westin caters to a range of travelers looking for comfort, luxury, and top-notch services and amenities. The Westin hotel &amp; resort primarily targets affluent guests who prefer a straightforward hotel experience. They cherish the authenticity that is provided to them. With a logical segmentation, the target consumers are readily apparent. From their segmentation of Westin hotels and resorts, they choose four groups of individuals that may be distinguished from the general population and are used to luxury and nobility(Cardenas et al.,2022). </a:t>
            </a:r>
            <a:endParaRPr sz="1200" dirty="0">
              <a:latin typeface="Times New Roman" panose="02020603050405020304" pitchFamily="18" charset="0"/>
              <a:cs typeface="Times New Roman" panose="02020603050405020304" pitchFamily="18" charset="0"/>
            </a:endParaRPr>
          </a:p>
        </p:txBody>
      </p:sp>
      <p:sp>
        <p:nvSpPr>
          <p:cNvPr id="94" name="Google Shape;94;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4309183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80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Times New Roman" panose="02020603050405020304" pitchFamily="18" charset="0"/>
              </a:rPr>
              <a:t>Ensuring premium quality room service:</a:t>
            </a:r>
          </a:p>
          <a:p>
            <a:pPr marL="342900" marR="0" lvl="0" indent="-342900" algn="just" defTabSz="914400" rtl="0" eaLnBrk="1" fontAlgn="auto" latinLnBrk="0" hangingPunct="1">
              <a:lnSpc>
                <a:spcPct val="150000"/>
              </a:lnSpc>
              <a:spcBef>
                <a:spcPts val="0"/>
              </a:spcBef>
              <a:spcAft>
                <a:spcPts val="0"/>
              </a:spcAft>
              <a:buClrTx/>
              <a:buSzTx/>
              <a:buFont typeface="Symbol" panose="05050102010706020507" pitchFamily="18" charset="2"/>
              <a:buChar char=""/>
              <a:tabLst/>
              <a:defRPr/>
            </a:pPr>
            <a:r>
              <a:rPr kumimoji="0" lang="en-US" sz="1200" b="0"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Times New Roman" panose="02020603050405020304" pitchFamily="18" charset="0"/>
              </a:rPr>
              <a:t>Customers are increasingly concerned about having a secure and pleasant place to stay. Therefore, it has become imperative for hotels to provide superior room service.</a:t>
            </a:r>
          </a:p>
          <a:p>
            <a:pPr marL="342900" marR="0" lvl="0" indent="-342900" algn="just" defTabSz="914400" rtl="0" eaLnBrk="1" fontAlgn="auto" latinLnBrk="0" hangingPunct="1">
              <a:lnSpc>
                <a:spcPct val="150000"/>
              </a:lnSpc>
              <a:spcBef>
                <a:spcPts val="0"/>
              </a:spcBef>
              <a:spcAft>
                <a:spcPts val="0"/>
              </a:spcAft>
              <a:buClrTx/>
              <a:buSzTx/>
              <a:buFont typeface="Symbol" panose="05050102010706020507" pitchFamily="18" charset="2"/>
              <a:buChar char=""/>
              <a:tabLst/>
              <a:defRPr/>
            </a:pPr>
            <a:r>
              <a:rPr kumimoji="0" lang="en-US" sz="1200" b="0"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Times New Roman" panose="02020603050405020304" pitchFamily="18" charset="0"/>
              </a:rPr>
              <a:t>According to Maslow's theory of the hierarchy of needs, these are the top five human requirements. Physiological and security concerns rank first on the hierarchy of requirements. When a hotel provides its guests with first-rate room service, they are able to relax knowing that their every physical and mental need will be met throughout their stay(</a:t>
            </a:r>
            <a:r>
              <a:rPr lang="en-US" sz="1200" b="0" i="0" dirty="0">
                <a:solidFill>
                  <a:srgbClr val="222222"/>
                </a:solidFill>
                <a:effectLst/>
                <a:latin typeface="Arial" panose="020B0604020202020204" pitchFamily="34" charset="0"/>
              </a:rPr>
              <a:t>Ezeh,2022).</a:t>
            </a:r>
            <a:endParaRPr kumimoji="0" lang="en-US" sz="1200" b="0"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defTabSz="914400" rtl="0" eaLnBrk="1" fontAlgn="auto" latinLnBrk="0" hangingPunct="1">
              <a:lnSpc>
                <a:spcPct val="150000"/>
              </a:lnSpc>
              <a:spcBef>
                <a:spcPts val="0"/>
              </a:spcBef>
              <a:spcAft>
                <a:spcPts val="0"/>
              </a:spcAft>
              <a:buClrTx/>
              <a:buSzTx/>
              <a:buFont typeface="Symbol" panose="05050102010706020507" pitchFamily="18" charset="2"/>
              <a:buChar char=""/>
              <a:tabLst/>
              <a:defRPr/>
            </a:pPr>
            <a:r>
              <a:rPr kumimoji="0" lang="en-US" sz="1200" b="0"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Times New Roman" panose="02020603050405020304" pitchFamily="18" charset="0"/>
              </a:rPr>
              <a:t>The Westin's ability to consistently provide 5-star room service to its clientele depends on the efficiency of its supply chain. Further, those responsible for receiving consumer comments should act quickly to address issues.</a:t>
            </a:r>
          </a:p>
          <a:p>
            <a:pPr marL="342900" marR="0" lvl="0" indent="-342900" algn="just" defTabSz="914400" rtl="0" eaLnBrk="1" fontAlgn="auto" latinLnBrk="0" hangingPunct="1">
              <a:lnSpc>
                <a:spcPct val="150000"/>
              </a:lnSpc>
              <a:spcBef>
                <a:spcPts val="0"/>
              </a:spcBef>
              <a:spcAft>
                <a:spcPts val="0"/>
              </a:spcAft>
              <a:buClrTx/>
              <a:buSzTx/>
              <a:buFont typeface="Symbol" panose="05050102010706020507" pitchFamily="18" charset="2"/>
              <a:buChar char=""/>
              <a:tabLst/>
              <a:defRPr/>
            </a:pPr>
            <a:r>
              <a:rPr kumimoji="0" lang="en-US" sz="1200" b="0"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Times New Roman" panose="02020603050405020304" pitchFamily="18" charset="0"/>
              </a:rPr>
              <a:t>Rooms at Westin hotels and restaurants are meticulously maintained to ensure that guests have a pleasant stay and have no problems with the hotel's technological controls, bathroom floors, handles and knobs, remotes(Iman,2022).</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Calibri" panose="020F0502020204030204"/>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Calibri" panose="020F0502020204030204"/>
            </a:endParaRPr>
          </a:p>
          <a:p>
            <a:pPr marL="158750" marR="0" lvl="0" indent="0" algn="just" defTabSz="914400" rtl="0" eaLnBrk="1" fontAlgn="auto" latinLnBrk="0" hangingPunct="1">
              <a:lnSpc>
                <a:spcPct val="100000"/>
              </a:lnSpc>
              <a:spcBef>
                <a:spcPts val="0"/>
              </a:spcBef>
              <a:spcAft>
                <a:spcPts val="0"/>
              </a:spcAft>
              <a:buClr>
                <a:srgbClr val="000000"/>
              </a:buClr>
              <a:buSzPts val="1100"/>
              <a:buFont typeface="Arial"/>
              <a:buNone/>
              <a:tabLst/>
              <a:defRPr/>
            </a:pPr>
            <a:endParaRPr lang="en-US" sz="1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0042443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indent="0" algn="l">
              <a:buNone/>
            </a:pPr>
            <a:r>
              <a:rPr lang="en-US" sz="1200" b="0" i="0" dirty="0">
                <a:solidFill>
                  <a:srgbClr val="D1D5DB"/>
                </a:solidFill>
                <a:effectLst/>
                <a:latin typeface="Söhne"/>
              </a:rPr>
              <a:t>Westin Hotels, being part of Marriott International, is known for embracing technology to enhance the guest experience. Some of the latest technologies implemented by Westin include:</a:t>
            </a:r>
          </a:p>
          <a:p>
            <a:pPr algn="l">
              <a:buFont typeface="+mj-lt"/>
              <a:buAutoNum type="arabicPeriod"/>
            </a:pPr>
            <a:r>
              <a:rPr lang="en-US" sz="1200" b="0" i="0" dirty="0">
                <a:solidFill>
                  <a:srgbClr val="D1D5DB"/>
                </a:solidFill>
                <a:effectLst/>
                <a:latin typeface="Söhne"/>
              </a:rPr>
              <a:t>Mobile check-in and check-out: Guests can check-in and check-out using their mobile devices, making the process faster and more convenient(Fu</a:t>
            </a:r>
            <a:r>
              <a:rPr lang="en-US" sz="1200" b="0" i="0" baseline="0" dirty="0">
                <a:solidFill>
                  <a:srgbClr val="D1D5DB"/>
                </a:solidFill>
                <a:effectLst/>
                <a:latin typeface="Söhne"/>
              </a:rPr>
              <a:t> et al.,2022).</a:t>
            </a:r>
            <a:endParaRPr lang="en-US" sz="1200" b="0" i="0" dirty="0">
              <a:solidFill>
                <a:srgbClr val="D1D5DB"/>
              </a:solidFill>
              <a:effectLst/>
              <a:latin typeface="Söhne"/>
            </a:endParaRPr>
          </a:p>
          <a:p>
            <a:pPr algn="l">
              <a:buFont typeface="+mj-lt"/>
              <a:buAutoNum type="arabicPeriod"/>
            </a:pPr>
            <a:r>
              <a:rPr lang="en-US" sz="1200" b="0" i="0" dirty="0">
                <a:solidFill>
                  <a:srgbClr val="D1D5DB"/>
                </a:solidFill>
                <a:effectLst/>
                <a:latin typeface="Söhne"/>
              </a:rPr>
              <a:t>In-room technology: Westin hotels often feature in-room tablets that allow guests to control lighting, temperature, and entertainment from the comfort of their bed.</a:t>
            </a:r>
          </a:p>
          <a:p>
            <a:pPr algn="l">
              <a:buFont typeface="+mj-lt"/>
              <a:buAutoNum type="arabicPeriod"/>
            </a:pPr>
            <a:r>
              <a:rPr lang="en-US" sz="1200" b="0" i="0" dirty="0">
                <a:solidFill>
                  <a:srgbClr val="D1D5DB"/>
                </a:solidFill>
                <a:effectLst/>
                <a:latin typeface="Söhne"/>
              </a:rPr>
              <a:t>Digital Key: Westin hotels offer the option for guests to use their mobile devices as room keys, eliminating the need for physical keys.</a:t>
            </a:r>
          </a:p>
          <a:p>
            <a:pPr algn="l">
              <a:buFont typeface="+mj-lt"/>
              <a:buAutoNum type="arabicPeriod"/>
            </a:pPr>
            <a:r>
              <a:rPr lang="en-US" sz="1200" b="0" i="0" dirty="0">
                <a:solidFill>
                  <a:srgbClr val="D1D5DB"/>
                </a:solidFill>
                <a:effectLst/>
                <a:latin typeface="Söhne"/>
              </a:rPr>
              <a:t>Advanced in-room entertainment: Westin hotels offer advanced entertainment systems, including large flat-screen TVs, premium cable and movie channels, and high-speed Wi-Fi.</a:t>
            </a:r>
          </a:p>
          <a:p>
            <a:pPr algn="l">
              <a:buFont typeface="+mj-lt"/>
              <a:buAutoNum type="arabicPeriod"/>
            </a:pPr>
            <a:r>
              <a:rPr lang="en-US" sz="1200" b="0" i="0" dirty="0">
                <a:solidFill>
                  <a:srgbClr val="D1D5DB"/>
                </a:solidFill>
                <a:effectLst/>
                <a:latin typeface="Söhne"/>
              </a:rPr>
              <a:t>Smart Meeting Rooms: Westin hotels offer high-tech meeting spaces equipped with the latest audio-visual equipment, making it easy to conduct presentations and events.</a:t>
            </a:r>
          </a:p>
          <a:p>
            <a:pPr marL="158750" indent="0" algn="l">
              <a:buNone/>
            </a:pPr>
            <a:r>
              <a:rPr lang="en-US" sz="1200" b="0" i="0" dirty="0">
                <a:solidFill>
                  <a:srgbClr val="D1D5DB"/>
                </a:solidFill>
                <a:effectLst/>
                <a:latin typeface="Söhne"/>
              </a:rPr>
              <a:t>Overall, Westin Hotels continues to invest in technology to enhance the guest experience and make the hotel stay as convenient and comfortable as possible.</a:t>
            </a:r>
          </a:p>
          <a:p>
            <a:pPr marL="158750" marR="0" lvl="0" indent="0" algn="just" defTabSz="914400" rtl="0" eaLnBrk="1" fontAlgn="auto" latinLnBrk="0" hangingPunct="1">
              <a:lnSpc>
                <a:spcPct val="100000"/>
              </a:lnSpc>
              <a:spcBef>
                <a:spcPts val="0"/>
              </a:spcBef>
              <a:spcAft>
                <a:spcPts val="0"/>
              </a:spcAft>
              <a:buClr>
                <a:srgbClr val="000000"/>
              </a:buClr>
              <a:buSzPts val="1100"/>
              <a:buFont typeface="Arial"/>
              <a:buNone/>
              <a:tabLst/>
              <a:defRPr/>
            </a:pPr>
            <a:endParaRPr lang="en-US" sz="1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0448761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indent="0" algn="l">
              <a:buNone/>
            </a:pPr>
            <a:r>
              <a:rPr lang="en-US" sz="1200" b="0" i="0" dirty="0">
                <a:solidFill>
                  <a:srgbClr val="FFFFFF"/>
                </a:solidFill>
                <a:effectLst/>
                <a:latin typeface="Söhne"/>
              </a:rPr>
              <a:t>Turning customer errors into opportunities is a customer-centric approach to service that seeks to turn negative customer experiences into positive ones. Here are some ways Westin Hotels, or any hospitality business, can turn customer errors into opportunities:</a:t>
            </a:r>
          </a:p>
          <a:p>
            <a:pPr algn="l">
              <a:buFont typeface="+mj-lt"/>
              <a:buAutoNum type="arabicPeriod"/>
            </a:pPr>
            <a:r>
              <a:rPr lang="en-US" sz="1200" b="0" i="0" dirty="0">
                <a:solidFill>
                  <a:srgbClr val="FFFFFF"/>
                </a:solidFill>
                <a:effectLst/>
                <a:latin typeface="Söhne"/>
              </a:rPr>
              <a:t>Empower front-line employees: Front-line employees should be equipped with the tools and authority to resolve customer issues on the spot.</a:t>
            </a:r>
          </a:p>
          <a:p>
            <a:pPr algn="l">
              <a:buFont typeface="+mj-lt"/>
              <a:buAutoNum type="arabicPeriod"/>
            </a:pPr>
            <a:r>
              <a:rPr lang="en-US" sz="1200" b="0" i="0" dirty="0">
                <a:solidFill>
                  <a:srgbClr val="FFFFFF"/>
                </a:solidFill>
                <a:effectLst/>
                <a:latin typeface="Söhne"/>
              </a:rPr>
              <a:t>Listen actively: Encourage employees to listen to customers and understand their needs and concerns.</a:t>
            </a:r>
          </a:p>
          <a:p>
            <a:pPr algn="l">
              <a:buFont typeface="+mj-lt"/>
              <a:buAutoNum type="arabicPeriod"/>
            </a:pPr>
            <a:r>
              <a:rPr lang="en-US" sz="1200" b="0" i="0" dirty="0">
                <a:solidFill>
                  <a:srgbClr val="FFFFFF"/>
                </a:solidFill>
                <a:effectLst/>
                <a:latin typeface="Söhne"/>
              </a:rPr>
              <a:t>Take responsibility: When a customer error occurs, take responsibility and apologize to the customer.</a:t>
            </a:r>
          </a:p>
          <a:p>
            <a:pPr algn="l">
              <a:buFont typeface="+mj-lt"/>
              <a:buAutoNum type="arabicPeriod"/>
            </a:pPr>
            <a:r>
              <a:rPr lang="en-US" sz="1200" b="0" i="0" dirty="0">
                <a:solidFill>
                  <a:srgbClr val="FFFFFF"/>
                </a:solidFill>
                <a:effectLst/>
                <a:latin typeface="Söhne"/>
              </a:rPr>
              <a:t>Solve the problem: Take the necessary steps to resolve the issue and meet or exceed the customer's expectations.</a:t>
            </a:r>
          </a:p>
          <a:p>
            <a:pPr algn="l">
              <a:buFont typeface="+mj-lt"/>
              <a:buAutoNum type="arabicPeriod"/>
            </a:pPr>
            <a:r>
              <a:rPr lang="en-US" sz="1200" b="0" i="0" dirty="0">
                <a:solidFill>
                  <a:srgbClr val="FFFFFF"/>
                </a:solidFill>
                <a:effectLst/>
                <a:latin typeface="Söhne"/>
              </a:rPr>
              <a:t>Follow up: After resolving the issue, follow up with the customer to ensure their satisfaction.</a:t>
            </a:r>
          </a:p>
          <a:p>
            <a:pPr marL="158750" indent="0" algn="l">
              <a:buNone/>
            </a:pPr>
            <a:r>
              <a:rPr lang="en-US" sz="1200" b="0" i="0" dirty="0">
                <a:solidFill>
                  <a:srgbClr val="FFFFFF"/>
                </a:solidFill>
                <a:effectLst/>
                <a:latin typeface="Söhne"/>
              </a:rPr>
              <a:t>By turning customer errors into opportunities, Westin Hotels can demonstrate a commitment to customer satisfaction and build long-term customer loyalty. Additionally, by addressing and resolving customer issues, Westin can improve its overall customer experience, which can lead to increased customer referrals and repeat business.</a:t>
            </a:r>
          </a:p>
          <a:p>
            <a:pPr marL="158750" marR="0" lvl="0" indent="0" algn="just" defTabSz="914400" rtl="0" eaLnBrk="1" fontAlgn="auto" latinLnBrk="0" hangingPunct="1">
              <a:lnSpc>
                <a:spcPct val="100000"/>
              </a:lnSpc>
              <a:spcBef>
                <a:spcPts val="0"/>
              </a:spcBef>
              <a:spcAft>
                <a:spcPts val="0"/>
              </a:spcAft>
              <a:buClr>
                <a:srgbClr val="000000"/>
              </a:buClr>
              <a:buSzPts val="1100"/>
              <a:buFont typeface="Arial"/>
              <a:buNone/>
              <a:tabLst/>
              <a:defRPr/>
            </a:pPr>
            <a:endParaRPr lang="en-US" sz="1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51665663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7000"/>
              </a:lnSpc>
              <a:spcBef>
                <a:spcPts val="0"/>
              </a:spcBef>
              <a:spcAft>
                <a:spcPts val="80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A key strategy for boosting customer happiness is providing excellent guest service . Three particular areas of guest service that have been used by industry leaders and have significantly changed the income of those firms were covered in the preceding slides. The following advantages of such services have been covered:</a:t>
            </a:r>
          </a:p>
          <a:p>
            <a:pPr marL="342900" marR="0" lvl="0" indent="-342900" algn="l" defTabSz="914400" rtl="0" eaLnBrk="1" fontAlgn="auto" latinLnBrk="0" hangingPunct="1">
              <a:lnSpc>
                <a:spcPct val="107000"/>
              </a:lnSpc>
              <a:spcBef>
                <a:spcPts val="0"/>
              </a:spcBef>
              <a:spcAft>
                <a:spcPts val="0"/>
              </a:spcAft>
              <a:buClrTx/>
              <a:buSzTx/>
              <a:buFont typeface="Symbol" panose="05050102010706020507" pitchFamily="18" charset="2"/>
              <a:buChar char=""/>
              <a:tabLst/>
              <a:defRPr/>
            </a:pPr>
            <a:r>
              <a:rPr kumimoji="0" lang="en-US" sz="1800" b="1"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Customer satisfaction and retention:</a:t>
            </a:r>
            <a:r>
              <a:rPr kumimoji="0" lang="en-US" sz="18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 The secret to success for every kind of company organization is customer happiness. A consumer seeks for a comfortable setting when they check into a hotel room, just as they would at home. A firm will undoubtedly increase client satisfaction and retention by providing secure and welcoming hotel amenities. This benefit also applied to the Hilton Hotel (</a:t>
            </a:r>
            <a:r>
              <a:rPr kumimoji="0" lang="en-US" sz="1800" b="0" i="0" u="none" strike="noStrike" kern="1200" cap="none" spc="0" normalizeH="0" baseline="0" noProof="0" dirty="0" err="1">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Olorrunsola</a:t>
            </a:r>
            <a:r>
              <a:rPr kumimoji="0" lang="en-US" sz="18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 et al.,2022).</a:t>
            </a:r>
          </a:p>
          <a:p>
            <a:pPr marL="342900" marR="0" lvl="0" indent="-342900" algn="l" defTabSz="914400" rtl="0" eaLnBrk="1" fontAlgn="auto" latinLnBrk="0" hangingPunct="1">
              <a:lnSpc>
                <a:spcPct val="107000"/>
              </a:lnSpc>
              <a:spcBef>
                <a:spcPts val="0"/>
              </a:spcBef>
              <a:spcAft>
                <a:spcPts val="0"/>
              </a:spcAft>
              <a:buClrTx/>
              <a:buSzTx/>
              <a:buFont typeface="Symbol" panose="05050102010706020507" pitchFamily="18" charset="2"/>
              <a:buChar char=""/>
              <a:tabLst/>
              <a:defRPr/>
            </a:pPr>
            <a:r>
              <a:rPr kumimoji="0" lang="en-US" sz="1800" b="1"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Creating a strong brand image:</a:t>
            </a:r>
            <a:r>
              <a:rPr kumimoji="0" lang="en-US" sz="18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 A hotel may undoubtedly build a strong brand image in the minds of its guests when it offers high-end technology that no one else on the market does. Customers would thus think of it as a part of their exquisite lifestyle even though it is pricey. Many businesses use similar tactics to Westin (</a:t>
            </a:r>
            <a:r>
              <a:rPr kumimoji="0" lang="en-US" sz="1800" b="0" i="0" u="none" strike="noStrike" kern="1200" cap="none" spc="0" normalizeH="0" baseline="0" noProof="0" dirty="0" err="1">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Latied</a:t>
            </a:r>
            <a:r>
              <a:rPr kumimoji="0" lang="en-US" sz="18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 et al.,2022).</a:t>
            </a:r>
          </a:p>
          <a:p>
            <a:pPr marL="342900" marR="0" lvl="0" indent="-342900" algn="l" defTabSz="914400" rtl="0" eaLnBrk="1" fontAlgn="auto" latinLnBrk="0" hangingPunct="1">
              <a:lnSpc>
                <a:spcPct val="107000"/>
              </a:lnSpc>
              <a:spcBef>
                <a:spcPts val="0"/>
              </a:spcBef>
              <a:spcAft>
                <a:spcPts val="0"/>
              </a:spcAft>
              <a:buClrTx/>
              <a:buSzTx/>
              <a:buFont typeface="Symbol" panose="05050102010706020507" pitchFamily="18" charset="2"/>
              <a:buChar char=""/>
              <a:tabLst/>
              <a:defRPr/>
            </a:pPr>
            <a:r>
              <a:rPr kumimoji="0" lang="en-US" sz="1800" b="1"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Getting competitive advantage: </a:t>
            </a:r>
            <a:r>
              <a:rPr kumimoji="0" lang="en-US" sz="18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A business must discover new strategies for gaining a competitive edge if it wants to survive and stand out in the competitive market. A smart method to gain a competitive advantage is to use consumer faults to benefit the business. The Westin hotel and resorts implemented this method in the case above quite accurately, which undoubtedly helped them distinguish themselves from the competition(Yu et al.,2022).</a:t>
            </a:r>
          </a:p>
          <a:p>
            <a:pPr marL="342900" marR="0" lvl="0" indent="-342900" algn="l" defTabSz="914400" rtl="0" eaLnBrk="1" fontAlgn="auto" latinLnBrk="0" hangingPunct="1">
              <a:lnSpc>
                <a:spcPct val="107000"/>
              </a:lnSpc>
              <a:spcBef>
                <a:spcPts val="0"/>
              </a:spcBef>
              <a:spcAft>
                <a:spcPts val="0"/>
              </a:spcAft>
              <a:buClrTx/>
              <a:buSzTx/>
              <a:buFont typeface="Symbol" panose="05050102010706020507" pitchFamily="18" charset="2"/>
              <a:buChar char=""/>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7000"/>
              </a:lnSpc>
              <a:spcBef>
                <a:spcPts val="0"/>
              </a:spcBef>
              <a:spcAft>
                <a:spcPts val="0"/>
              </a:spcAft>
              <a:buClrTx/>
              <a:buSzTx/>
              <a:buFont typeface="Symbol" panose="05050102010706020507" pitchFamily="18" charset="2"/>
              <a:buNone/>
              <a:tabLst/>
              <a:defRPr/>
            </a:pPr>
            <a:r>
              <a:rPr lang="en-US" sz="1800" b="0" i="0" dirty="0">
                <a:solidFill>
                  <a:srgbClr val="D1D5DB"/>
                </a:solidFill>
                <a:effectLst/>
                <a:latin typeface="Söhne"/>
              </a:rPr>
              <a:t>The importance of Guest Services in the hospitality industry lies in their ability to create a positive guest experience and build customer loyalty. By providing guests with high-quality, personalized service, Guest Services staff can help to differentiate a hotel from its competitors and establish a positive reputation in the marketplace. Additionally, by addressing and resolving customer issues, Guest Services staff can help to improve the overall customer experience, which can lead to increased customer referrals and repeat business.</a:t>
            </a:r>
            <a:endParaRPr kumimoji="0" lang="en-US" sz="1800" b="0" i="0" u="none" strike="noStrike" kern="1200" cap="none" spc="0" normalizeH="0" baseline="0" noProof="0" dirty="0">
              <a:ln>
                <a:noFill/>
              </a:ln>
              <a:solidFill>
                <a:prstClr val="black"/>
              </a:solidFill>
              <a:effectLst/>
              <a:uLnTx/>
              <a:uFillTx/>
              <a:latin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7000"/>
              </a:lnSpc>
              <a:spcBef>
                <a:spcPts val="0"/>
              </a:spcBef>
              <a:spcAft>
                <a:spcPts val="0"/>
              </a:spcAft>
              <a:buClrTx/>
              <a:buSzTx/>
              <a:buFont typeface="Symbol" panose="05050102010706020507" pitchFamily="18" charset="2"/>
              <a:buNone/>
              <a:tabLst/>
              <a:defRPr/>
            </a:pPr>
            <a:endParaRPr kumimoji="0" lang="en-US" sz="1200" b="0" i="0" u="none" strike="noStrike" kern="1200" cap="none" spc="0" normalizeH="0" baseline="0" noProof="0" dirty="0">
              <a:ln>
                <a:noFill/>
              </a:ln>
              <a:solidFill>
                <a:prstClr val="black"/>
              </a:solidFill>
              <a:effectLst/>
              <a:uLnTx/>
              <a:uFillTx/>
              <a:latin typeface="Calibri" panose="020F0502020204030204"/>
            </a:endParaRPr>
          </a:p>
          <a:p>
            <a:pPr marL="158750" indent="0">
              <a:buNone/>
            </a:pPr>
            <a:endParaRPr lang="en-US" sz="1200" dirty="0"/>
          </a:p>
        </p:txBody>
      </p:sp>
    </p:spTree>
    <p:extLst>
      <p:ext uri="{BB962C8B-B14F-4D97-AF65-F5344CB8AC3E}">
        <p14:creationId xmlns:p14="http://schemas.microsoft.com/office/powerpoint/2010/main" val="420229694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0E101A"/>
                </a:solidFill>
                <a:effectLst/>
                <a:uLnTx/>
                <a:uFillTx/>
                <a:latin typeface="Times New Roman" panose="02020603050405020304" pitchFamily="18" charset="0"/>
                <a:cs typeface="Times New Roman" panose="02020603050405020304" pitchFamily="18" charset="0"/>
              </a:rPr>
              <a:t>Meeting customers' expectations is essential for a hotel to maintain a continuous flow of reservations throughout the year, but going above and beyond is the key to converting visitors into raving fans of the establishment. The more you learn about your customers' needs at each stage of the buying process, the more be able to meet their expectations and exceed them. If your hotel provides simply the bare essentials—a tidy room, a convenient location, and soft sheets and pillows—your guests won't be impressed enough to book again(</a:t>
            </a:r>
            <a:r>
              <a:rPr kumimoji="0" lang="en-US" sz="1200" b="0" i="0" u="none" strike="noStrike" kern="1200" cap="none" spc="0" normalizeH="0" baseline="0" noProof="0" dirty="0" err="1">
                <a:ln>
                  <a:noFill/>
                </a:ln>
                <a:solidFill>
                  <a:srgbClr val="0E101A"/>
                </a:solidFill>
                <a:effectLst/>
                <a:uLnTx/>
                <a:uFillTx/>
                <a:latin typeface="Times New Roman" panose="02020603050405020304" pitchFamily="18" charset="0"/>
                <a:cs typeface="Times New Roman" panose="02020603050405020304" pitchFamily="18" charset="0"/>
              </a:rPr>
              <a:t>Margaretha</a:t>
            </a:r>
            <a:r>
              <a:rPr kumimoji="0" lang="en-US" sz="1200" b="0" i="0" u="none" strike="noStrike" kern="1200" cap="none" spc="0" normalizeH="0" baseline="0" noProof="0" dirty="0">
                <a:ln>
                  <a:noFill/>
                </a:ln>
                <a:solidFill>
                  <a:srgbClr val="0E101A"/>
                </a:solidFill>
                <a:effectLst/>
                <a:uLnTx/>
                <a:uFillTx/>
                <a:latin typeface="Times New Roman" panose="02020603050405020304" pitchFamily="18" charset="0"/>
                <a:cs typeface="Times New Roman" panose="02020603050405020304" pitchFamily="18" charset="0"/>
              </a:rPr>
              <a:t> et al.,2022).</a:t>
            </a:r>
          </a:p>
          <a:p>
            <a:pPr marL="0" marR="0" lvl="0" indent="0" algn="just" defTabSz="914400" rtl="0" eaLnBrk="1" fontAlgn="auto" latinLnBrk="0" hangingPunct="1">
              <a:lnSpc>
                <a:spcPct val="15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0E101A"/>
                </a:solidFill>
                <a:effectLst/>
                <a:uLnTx/>
                <a:uFillTx/>
                <a:latin typeface="Times New Roman" panose="02020603050405020304" pitchFamily="18" charset="0"/>
                <a:cs typeface="Times New Roman" panose="02020603050405020304" pitchFamily="18" charset="0"/>
              </a:rPr>
              <a:t>On the contrary, if you give your customers what they want—outstanding service, unique features, cutting-edge technology, and a more pleasant experience overall—they will not only return but will also become fervent champions for your company.</a:t>
            </a:r>
          </a:p>
          <a:p>
            <a:pPr marL="0" marR="0" lvl="0" indent="0" algn="just" defTabSz="914400" rtl="0" eaLnBrk="1" fontAlgn="auto" latinLnBrk="0" hangingPunct="1">
              <a:lnSpc>
                <a:spcPct val="15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0E101A"/>
                </a:solidFill>
                <a:effectLst/>
                <a:uLnTx/>
                <a:uFillTx/>
                <a:latin typeface="Times New Roman" panose="02020603050405020304" pitchFamily="18" charset="0"/>
                <a:cs typeface="Times New Roman" panose="02020603050405020304" pitchFamily="18" charset="0"/>
              </a:rPr>
              <a:t>Use of technology </a:t>
            </a:r>
            <a:endParaRPr kumimoji="0" lang="en-US" sz="1200" b="0" i="0" u="none" strike="noStrike" kern="1200" cap="none" spc="0" normalizeH="0" baseline="0" noProof="0" dirty="0">
              <a:ln>
                <a:noFill/>
              </a:ln>
              <a:solidFill>
                <a:srgbClr val="0E101A"/>
              </a:solidFill>
              <a:effectLst/>
              <a:uLnTx/>
              <a:uFillTx/>
              <a:latin typeface="Times New Roman" panose="02020603050405020304" pitchFamily="18" charset="0"/>
              <a:cs typeface="Times New Roman" panose="02020603050405020304" pitchFamily="18" charset="0"/>
            </a:endParaRPr>
          </a:p>
          <a:p>
            <a:pPr marL="0" marR="0" lvl="0" indent="0" algn="just" defTabSz="914400" rtl="0" eaLnBrk="1" fontAlgn="auto" latinLnBrk="0" hangingPunct="1">
              <a:lnSpc>
                <a:spcPct val="15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0E101A"/>
                </a:solidFill>
                <a:effectLst/>
                <a:uLnTx/>
                <a:uFillTx/>
                <a:latin typeface="Times New Roman" panose="02020603050405020304" pitchFamily="18" charset="0"/>
                <a:cs typeface="Times New Roman" panose="02020603050405020304" pitchFamily="18" charset="0"/>
              </a:rPr>
              <a:t>Technology and connection via quick Wi-Fi are two things that visitors have grown to anticipate. Customers are more satisfied overall when their wait times are less, and they can check in online.</a:t>
            </a:r>
          </a:p>
          <a:p>
            <a:pPr marL="0" marR="0" lvl="0" indent="0" algn="just" defTabSz="914400" rtl="0" eaLnBrk="1" fontAlgn="auto" latinLnBrk="0" hangingPunct="1">
              <a:lnSpc>
                <a:spcPct val="15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0E101A"/>
                </a:solidFill>
                <a:effectLst/>
                <a:uLnTx/>
                <a:uFillTx/>
                <a:latin typeface="Times New Roman" panose="02020603050405020304" pitchFamily="18" charset="0"/>
                <a:cs typeface="Times New Roman" panose="02020603050405020304" pitchFamily="18" charset="0"/>
              </a:rPr>
              <a:t>Excellent service </a:t>
            </a:r>
            <a:endParaRPr kumimoji="0" lang="en-US" sz="1200" b="0" i="0" u="none" strike="noStrike" kern="1200" cap="none" spc="0" normalizeH="0" baseline="0" noProof="0" dirty="0">
              <a:ln>
                <a:noFill/>
              </a:ln>
              <a:solidFill>
                <a:srgbClr val="0E101A"/>
              </a:solidFill>
              <a:effectLst/>
              <a:uLnTx/>
              <a:uFillTx/>
              <a:latin typeface="Times New Roman" panose="02020603050405020304" pitchFamily="18" charset="0"/>
              <a:cs typeface="Times New Roman" panose="02020603050405020304" pitchFamily="18" charset="0"/>
            </a:endParaRPr>
          </a:p>
          <a:p>
            <a:pPr marL="0" marR="0" lvl="0" indent="0" algn="just" defTabSz="914400" rtl="0" eaLnBrk="1" fontAlgn="auto" latinLnBrk="0" hangingPunct="1">
              <a:lnSpc>
                <a:spcPct val="15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0E101A"/>
                </a:solidFill>
                <a:effectLst/>
                <a:uLnTx/>
                <a:uFillTx/>
                <a:latin typeface="Times New Roman" panose="02020603050405020304" pitchFamily="18" charset="0"/>
                <a:cs typeface="Times New Roman" panose="02020603050405020304" pitchFamily="18" charset="0"/>
              </a:rPr>
              <a:t>Providing outstanding customer service is undoubtedly a must. It is the most critical determining element behind whether a client chooses to stay at your resort again or not.</a:t>
            </a:r>
          </a:p>
          <a:p>
            <a:pPr marL="0" marR="0" lvl="0" indent="0" algn="just" defTabSz="914400" rtl="0" eaLnBrk="1" fontAlgn="auto" latinLnBrk="0" hangingPunct="1">
              <a:lnSpc>
                <a:spcPct val="15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0E101A"/>
                </a:solidFill>
                <a:effectLst/>
                <a:uLnTx/>
                <a:uFillTx/>
                <a:latin typeface="Times New Roman" panose="02020603050405020304" pitchFamily="18" charset="0"/>
                <a:cs typeface="Times New Roman" panose="02020603050405020304" pitchFamily="18" charset="0"/>
              </a:rPr>
              <a:t>Amenities </a:t>
            </a:r>
            <a:endParaRPr kumimoji="0" lang="en-US" sz="1200" b="0" i="0" u="none" strike="noStrike" kern="1200" cap="none" spc="0" normalizeH="0" baseline="0" noProof="0" dirty="0">
              <a:ln>
                <a:noFill/>
              </a:ln>
              <a:solidFill>
                <a:srgbClr val="0E101A"/>
              </a:solidFill>
              <a:effectLst/>
              <a:uLnTx/>
              <a:uFillTx/>
              <a:latin typeface="Times New Roman" panose="02020603050405020304" pitchFamily="18" charset="0"/>
              <a:cs typeface="Times New Roman" panose="02020603050405020304" pitchFamily="18" charset="0"/>
            </a:endParaRPr>
          </a:p>
          <a:p>
            <a:pPr marL="0" marR="0" lvl="0" indent="0" algn="just" defTabSz="914400" rtl="0" eaLnBrk="1" fontAlgn="auto" latinLnBrk="0" hangingPunct="1">
              <a:lnSpc>
                <a:spcPct val="15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0E101A"/>
                </a:solidFill>
                <a:effectLst/>
                <a:uLnTx/>
                <a:uFillTx/>
                <a:latin typeface="Times New Roman" panose="02020603050405020304" pitchFamily="18" charset="0"/>
                <a:cs typeface="Times New Roman" panose="02020603050405020304" pitchFamily="18" charset="0"/>
              </a:rPr>
              <a:t>A hotel's pricing range or star rating will determine the level of services and facilities its customers anticipate. While bath soap, a hair dryer, room service, and a minibar are standard, the list of amenities that a hotel may provide is almost unlimited.</a:t>
            </a:r>
          </a:p>
          <a:p>
            <a:pPr marL="0" marR="0" lvl="0" indent="0" algn="just" defTabSz="914400" rtl="0" eaLnBrk="1" fontAlgn="auto" latinLnBrk="0" hangingPunct="1">
              <a:lnSpc>
                <a:spcPct val="15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0E101A"/>
                </a:solidFill>
                <a:effectLst/>
                <a:uLnTx/>
                <a:uFillTx/>
                <a:latin typeface="Times New Roman" panose="02020603050405020304" pitchFamily="18" charset="0"/>
                <a:cs typeface="Times New Roman" panose="02020603050405020304" pitchFamily="18" charset="0"/>
              </a:rPr>
              <a:t>Personalization</a:t>
            </a:r>
            <a:endParaRPr kumimoji="0" lang="en-US" sz="1200" b="0" i="0" u="none" strike="noStrike" kern="1200" cap="none" spc="0" normalizeH="0" baseline="0" noProof="0" dirty="0">
              <a:ln>
                <a:noFill/>
              </a:ln>
              <a:solidFill>
                <a:srgbClr val="0E101A"/>
              </a:solidFill>
              <a:effectLst/>
              <a:uLnTx/>
              <a:uFillTx/>
              <a:latin typeface="Times New Roman" panose="02020603050405020304" pitchFamily="18" charset="0"/>
              <a:cs typeface="Times New Roman" panose="02020603050405020304" pitchFamily="18" charset="0"/>
            </a:endParaRPr>
          </a:p>
          <a:p>
            <a:pPr marL="0" marR="0" lvl="0" indent="0" algn="just" defTabSz="914400" rtl="0" eaLnBrk="1" fontAlgn="auto" latinLnBrk="0" hangingPunct="1">
              <a:lnSpc>
                <a:spcPct val="15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0E101A"/>
                </a:solidFill>
                <a:effectLst/>
                <a:uLnTx/>
                <a:uFillTx/>
                <a:latin typeface="Times New Roman" panose="02020603050405020304" pitchFamily="18" charset="0"/>
                <a:cs typeface="Times New Roman" panose="02020603050405020304" pitchFamily="18" charset="0"/>
              </a:rPr>
              <a:t>One of the unsaid but firm expectations is individualization, which might take some work to pin down. The future of a hotel experience lies in individualization; it's as simple as that. Personalization is a great way to keep visitors interested and give them something to talk about when they return home and share with their friends online. </a:t>
            </a:r>
          </a:p>
          <a:p>
            <a:pPr marL="0" marR="0" lvl="0" indent="0" algn="just" defTabSz="914400" rtl="0" eaLnBrk="1" fontAlgn="auto" latinLnBrk="0" hangingPunct="1">
              <a:lnSpc>
                <a:spcPct val="15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0E101A"/>
                </a:solidFill>
                <a:effectLst/>
                <a:uLnTx/>
                <a:uFillTx/>
                <a:latin typeface="Times New Roman" panose="02020603050405020304" pitchFamily="18" charset="0"/>
                <a:cs typeface="Times New Roman" panose="02020603050405020304" pitchFamily="18" charset="0"/>
              </a:rPr>
              <a:t>We examine the most common hotel visitor expectations and the significance of meeting those needs. One of the best ways to promote your hotel is to ensure that visitors who stay with you will return in the future.</a:t>
            </a:r>
          </a:p>
          <a:p>
            <a:pPr marL="158750" indent="0">
              <a:buNone/>
            </a:pPr>
            <a:endParaRPr lang="en-US" sz="1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01871008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latin typeface="Times New Roman" panose="02020603050405020304" pitchFamily="18" charset="0"/>
              <a:cs typeface="Times New Roman" panose="02020603050405020304" pitchFamily="18" charset="0"/>
            </a:endParaRPr>
          </a:p>
          <a:p>
            <a:pPr marL="0" marR="0" lvl="0" indent="0" algn="just" defTabSz="914400" rtl="0" eaLnBrk="1" fontAlgn="auto" latinLnBrk="0" hangingPunct="1">
              <a:lnSpc>
                <a:spcPct val="15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Providing superior service to guests and interacting with clients in the most friendly way are essential components of the hotel business. Westin Hotels and Resorts Follow this guidelines strictly  Therefore, a firm must recognize its strengths and use them to get the greatest results. Diverse companies can choose distinct techniques to get distinct advantages, which eventually impacts their income. But first, a business must choose which benefit it wants and why. Then, a sustainable plan that would ultimately aid the company's growth may be developed.</a:t>
            </a:r>
          </a:p>
          <a:p>
            <a:endParaRPr lang="en-US" sz="1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28945984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marR="0" indent="0">
              <a:spcBef>
                <a:spcPts val="0"/>
              </a:spcBef>
              <a:spcAft>
                <a:spcPts val="0"/>
              </a:spcAft>
              <a:buNone/>
            </a:pPr>
            <a:r>
              <a:rPr lang="en-US" sz="1100" dirty="0">
                <a:solidFill>
                  <a:srgbClr val="000000"/>
                </a:solidFill>
                <a:effectLst/>
                <a:latin typeface="Arial" panose="020B0604020202020204" pitchFamily="34" charset="0"/>
                <a:ea typeface="Calibri" panose="020F0502020204030204" pitchFamily="34" charset="0"/>
                <a:cs typeface="Arial"/>
              </a:rPr>
              <a:t>References</a:t>
            </a:r>
            <a:r>
              <a:rPr lang="en-US" sz="1100" baseline="0" dirty="0">
                <a:solidFill>
                  <a:srgbClr val="000000"/>
                </a:solidFill>
                <a:effectLst/>
                <a:latin typeface="Arial" panose="020B0604020202020204" pitchFamily="34" charset="0"/>
                <a:ea typeface="Calibri" panose="020F0502020204030204" pitchFamily="34" charset="0"/>
                <a:cs typeface="Arial"/>
              </a:rPr>
              <a:t> </a:t>
            </a:r>
            <a:endParaRPr lang="en-US" sz="1100" dirty="0">
              <a:effectLst/>
              <a:latin typeface="Calibri" panose="020F0502020204030204" pitchFamily="34" charset="0"/>
              <a:ea typeface="Calibri" panose="020F0502020204030204" pitchFamily="34" charset="0"/>
              <a:cs typeface="Vrinda" panose="020B0502040204020203" pitchFamily="34" charset="0"/>
            </a:endParaRPr>
          </a:p>
          <a:p>
            <a:pPr marL="342900" marR="0" lvl="0" indent="-342900">
              <a:spcBef>
                <a:spcPts val="0"/>
              </a:spcBef>
              <a:spcAft>
                <a:spcPts val="0"/>
              </a:spcAft>
              <a:buFont typeface="+mj-lt"/>
              <a:buAutoNum type="arabicPeriod"/>
              <a:tabLst>
                <a:tab pos="457200" algn="l"/>
              </a:tabLst>
            </a:pPr>
            <a:r>
              <a:rPr lang="en-US" sz="1100" dirty="0">
                <a:solidFill>
                  <a:srgbClr val="222222"/>
                </a:solidFill>
                <a:effectLst/>
                <a:latin typeface="Arial" panose="020B0604020202020204" pitchFamily="34" charset="0"/>
                <a:ea typeface="Arial" panose="020B0604020202020204" pitchFamily="34" charset="0"/>
              </a:rPr>
              <a:t>Cardenas, D.G.J., Han, D.Y., Ban, H.J. and Kim, H.S., 2022. The text mining from online customer reviews: Implications for luxury hotel in </a:t>
            </a:r>
            <a:r>
              <a:rPr lang="en-US" sz="1100" dirty="0" err="1">
                <a:solidFill>
                  <a:srgbClr val="222222"/>
                </a:solidFill>
                <a:effectLst/>
                <a:latin typeface="Arial" panose="020B0604020202020204" pitchFamily="34" charset="0"/>
                <a:ea typeface="Arial" panose="020B0604020202020204" pitchFamily="34" charset="0"/>
              </a:rPr>
              <a:t>Busan</a:t>
            </a:r>
            <a:r>
              <a:rPr lang="en-US" sz="1100" dirty="0">
                <a:solidFill>
                  <a:srgbClr val="222222"/>
                </a:solidFill>
                <a:effectLst/>
                <a:latin typeface="Arial" panose="020B0604020202020204" pitchFamily="34" charset="0"/>
                <a:ea typeface="Arial" panose="020B0604020202020204" pitchFamily="34" charset="0"/>
              </a:rPr>
              <a:t>. </a:t>
            </a:r>
            <a:r>
              <a:rPr lang="en-US" sz="1100" i="1" dirty="0" err="1">
                <a:solidFill>
                  <a:srgbClr val="222222"/>
                </a:solidFill>
                <a:effectLst/>
                <a:latin typeface="Arial" panose="020B0604020202020204" pitchFamily="34" charset="0"/>
                <a:ea typeface="Arial" panose="020B0604020202020204" pitchFamily="34" charset="0"/>
              </a:rPr>
              <a:t>Culin</a:t>
            </a:r>
            <a:r>
              <a:rPr lang="en-US" sz="1100" i="1" dirty="0">
                <a:solidFill>
                  <a:srgbClr val="222222"/>
                </a:solidFill>
                <a:effectLst/>
                <a:latin typeface="Arial" panose="020B0604020202020204" pitchFamily="34" charset="0"/>
                <a:ea typeface="Arial" panose="020B0604020202020204" pitchFamily="34" charset="0"/>
              </a:rPr>
              <a:t>. Sci. Hosp. Res</a:t>
            </a:r>
            <a:r>
              <a:rPr lang="en-US" sz="1100" dirty="0">
                <a:solidFill>
                  <a:srgbClr val="222222"/>
                </a:solidFill>
                <a:effectLst/>
                <a:latin typeface="Arial" panose="020B0604020202020204" pitchFamily="34" charset="0"/>
                <a:ea typeface="Arial" panose="020B0604020202020204" pitchFamily="34" charset="0"/>
              </a:rPr>
              <a:t>, </a:t>
            </a:r>
            <a:r>
              <a:rPr lang="en-US" sz="1100" i="1" dirty="0">
                <a:solidFill>
                  <a:srgbClr val="222222"/>
                </a:solidFill>
                <a:effectLst/>
                <a:latin typeface="Arial" panose="020B0604020202020204" pitchFamily="34" charset="0"/>
                <a:ea typeface="Arial" panose="020B0604020202020204" pitchFamily="34" charset="0"/>
              </a:rPr>
              <a:t>28</a:t>
            </a:r>
            <a:r>
              <a:rPr lang="en-US" sz="1100" dirty="0">
                <a:solidFill>
                  <a:srgbClr val="222222"/>
                </a:solidFill>
                <a:effectLst/>
                <a:latin typeface="Arial" panose="020B0604020202020204" pitchFamily="34" charset="0"/>
                <a:ea typeface="Arial" panose="020B0604020202020204" pitchFamily="34" charset="0"/>
              </a:rPr>
              <a:t>, pp.67-80.</a:t>
            </a:r>
            <a:endParaRPr lang="en-US" sz="1200" dirty="0">
              <a:effectLst/>
              <a:latin typeface="Times New Roman" panose="02020603050405020304" pitchFamily="18" charset="0"/>
              <a:ea typeface="Times New Roman" panose="02020603050405020304" pitchFamily="18" charset="0"/>
            </a:endParaRPr>
          </a:p>
          <a:p>
            <a:pPr marL="342900" marR="0" lvl="0" indent="-342900">
              <a:spcBef>
                <a:spcPts val="0"/>
              </a:spcBef>
              <a:spcAft>
                <a:spcPts val="0"/>
              </a:spcAft>
              <a:buFont typeface="+mj-lt"/>
              <a:buAutoNum type="arabicPeriod"/>
              <a:tabLst>
                <a:tab pos="457200" algn="l"/>
              </a:tabLst>
            </a:pPr>
            <a:r>
              <a:rPr lang="en-US" sz="1100" dirty="0" err="1">
                <a:solidFill>
                  <a:srgbClr val="222222"/>
                </a:solidFill>
                <a:effectLst/>
                <a:latin typeface="Arial" panose="020B0604020202020204" pitchFamily="34" charset="0"/>
                <a:ea typeface="Arial" panose="020B0604020202020204" pitchFamily="34" charset="0"/>
              </a:rPr>
              <a:t>Ezeh</a:t>
            </a:r>
            <a:r>
              <a:rPr lang="en-US" sz="1100" dirty="0">
                <a:solidFill>
                  <a:srgbClr val="222222"/>
                </a:solidFill>
                <a:effectLst/>
                <a:latin typeface="Arial" panose="020B0604020202020204" pitchFamily="34" charset="0"/>
                <a:ea typeface="Arial" panose="020B0604020202020204" pitchFamily="34" charset="0"/>
              </a:rPr>
              <a:t>, P.C., </a:t>
            </a:r>
            <a:r>
              <a:rPr lang="en-US" sz="1100" dirty="0" err="1">
                <a:solidFill>
                  <a:srgbClr val="222222"/>
                </a:solidFill>
                <a:effectLst/>
                <a:latin typeface="Arial" panose="020B0604020202020204" pitchFamily="34" charset="0"/>
                <a:ea typeface="Arial" panose="020B0604020202020204" pitchFamily="34" charset="0"/>
              </a:rPr>
              <a:t>Okeke</a:t>
            </a:r>
            <a:r>
              <a:rPr lang="en-US" sz="1100" dirty="0">
                <a:solidFill>
                  <a:srgbClr val="222222"/>
                </a:solidFill>
                <a:effectLst/>
                <a:latin typeface="Arial" panose="020B0604020202020204" pitchFamily="34" charset="0"/>
                <a:ea typeface="Arial" panose="020B0604020202020204" pitchFamily="34" charset="0"/>
              </a:rPr>
              <a:t>, T.C. and </a:t>
            </a:r>
            <a:r>
              <a:rPr lang="en-US" sz="1100" dirty="0" err="1">
                <a:solidFill>
                  <a:srgbClr val="222222"/>
                </a:solidFill>
                <a:effectLst/>
                <a:latin typeface="Arial" panose="020B0604020202020204" pitchFamily="34" charset="0"/>
                <a:ea typeface="Arial" panose="020B0604020202020204" pitchFamily="34" charset="0"/>
              </a:rPr>
              <a:t>Nkamnebe</a:t>
            </a:r>
            <a:r>
              <a:rPr lang="en-US" sz="1100" dirty="0">
                <a:solidFill>
                  <a:srgbClr val="222222"/>
                </a:solidFill>
                <a:effectLst/>
                <a:latin typeface="Arial" panose="020B0604020202020204" pitchFamily="34" charset="0"/>
                <a:ea typeface="Arial" panose="020B0604020202020204" pitchFamily="34" charset="0"/>
              </a:rPr>
              <a:t>, A.D., 2022. Moderating role of religion in the relationship between SERVQUAL dimensions and hotel guest satisfaction. </a:t>
            </a:r>
            <a:r>
              <a:rPr lang="en-US" sz="1100" i="1" dirty="0">
                <a:solidFill>
                  <a:srgbClr val="222222"/>
                </a:solidFill>
                <a:effectLst/>
                <a:latin typeface="Arial" panose="020B0604020202020204" pitchFamily="34" charset="0"/>
                <a:ea typeface="Arial" panose="020B0604020202020204" pitchFamily="34" charset="0"/>
              </a:rPr>
              <a:t>Journal of Islamic Marketing</a:t>
            </a:r>
            <a:r>
              <a:rPr lang="en-US" sz="1100" dirty="0">
                <a:solidFill>
                  <a:srgbClr val="222222"/>
                </a:solidFill>
                <a:effectLst/>
                <a:latin typeface="Arial" panose="020B0604020202020204" pitchFamily="34" charset="0"/>
                <a:ea typeface="Arial" panose="020B0604020202020204" pitchFamily="34" charset="0"/>
              </a:rPr>
              <a:t>, </a:t>
            </a:r>
            <a:r>
              <a:rPr lang="en-US" sz="1100" i="1" dirty="0">
                <a:solidFill>
                  <a:srgbClr val="222222"/>
                </a:solidFill>
                <a:effectLst/>
                <a:latin typeface="Arial" panose="020B0604020202020204" pitchFamily="34" charset="0"/>
                <a:ea typeface="Arial" panose="020B0604020202020204" pitchFamily="34" charset="0"/>
              </a:rPr>
              <a:t>13</a:t>
            </a:r>
            <a:r>
              <a:rPr lang="en-US" sz="1100" dirty="0">
                <a:solidFill>
                  <a:srgbClr val="222222"/>
                </a:solidFill>
                <a:effectLst/>
                <a:latin typeface="Arial" panose="020B0604020202020204" pitchFamily="34" charset="0"/>
                <a:ea typeface="Arial" panose="020B0604020202020204" pitchFamily="34" charset="0"/>
              </a:rPr>
              <a:t>(12), pp.2542-2562.</a:t>
            </a:r>
            <a:endParaRPr lang="en-US" sz="1200" dirty="0">
              <a:effectLst/>
              <a:latin typeface="Times New Roman" panose="02020603050405020304" pitchFamily="18" charset="0"/>
              <a:ea typeface="Times New Roman" panose="02020603050405020304" pitchFamily="18" charset="0"/>
            </a:endParaRPr>
          </a:p>
          <a:p>
            <a:pPr marL="342900" marR="0" lvl="0" indent="-342900">
              <a:spcBef>
                <a:spcPts val="0"/>
              </a:spcBef>
              <a:spcAft>
                <a:spcPts val="0"/>
              </a:spcAft>
              <a:buFont typeface="+mj-lt"/>
              <a:buAutoNum type="arabicPeriod"/>
              <a:tabLst>
                <a:tab pos="457200" algn="l"/>
              </a:tabLst>
            </a:pPr>
            <a:r>
              <a:rPr lang="en-US" sz="1100" dirty="0">
                <a:solidFill>
                  <a:srgbClr val="000000"/>
                </a:solidFill>
                <a:effectLst/>
                <a:latin typeface="Arial" panose="020B0604020202020204" pitchFamily="34" charset="0"/>
                <a:ea typeface="Arial" panose="020B0604020202020204" pitchFamily="34" charset="0"/>
              </a:rPr>
              <a:t>Fu, W., Wei, S., Wang, J. and Kim, H.S., 2022. Understanding the customer experience and satisfaction of casino hotels in </a:t>
            </a:r>
            <a:r>
              <a:rPr lang="en-US" sz="1100" dirty="0" err="1">
                <a:solidFill>
                  <a:srgbClr val="000000"/>
                </a:solidFill>
                <a:effectLst/>
                <a:latin typeface="Arial" panose="020B0604020202020204" pitchFamily="34" charset="0"/>
                <a:ea typeface="Arial" panose="020B0604020202020204" pitchFamily="34" charset="0"/>
              </a:rPr>
              <a:t>Busan</a:t>
            </a:r>
            <a:r>
              <a:rPr lang="en-US" sz="1100" dirty="0">
                <a:solidFill>
                  <a:srgbClr val="000000"/>
                </a:solidFill>
                <a:effectLst/>
                <a:latin typeface="Arial" panose="020B0604020202020204" pitchFamily="34" charset="0"/>
                <a:ea typeface="Arial" panose="020B0604020202020204" pitchFamily="34" charset="0"/>
              </a:rPr>
              <a:t> through online user-generated content. </a:t>
            </a:r>
            <a:r>
              <a:rPr lang="en-US" sz="1100" i="1" dirty="0">
                <a:solidFill>
                  <a:srgbClr val="000000"/>
                </a:solidFill>
                <a:effectLst/>
                <a:latin typeface="Arial" panose="020B0604020202020204" pitchFamily="34" charset="0"/>
                <a:ea typeface="Arial" panose="020B0604020202020204" pitchFamily="34" charset="0"/>
              </a:rPr>
              <a:t>Sustainability</a:t>
            </a:r>
            <a:r>
              <a:rPr lang="en-US" sz="1100" dirty="0">
                <a:solidFill>
                  <a:srgbClr val="000000"/>
                </a:solidFill>
                <a:effectLst/>
                <a:latin typeface="Arial" panose="020B0604020202020204" pitchFamily="34" charset="0"/>
                <a:ea typeface="Arial" panose="020B0604020202020204" pitchFamily="34" charset="0"/>
              </a:rPr>
              <a:t>, </a:t>
            </a:r>
            <a:r>
              <a:rPr lang="en-US" sz="1100" i="1" dirty="0">
                <a:solidFill>
                  <a:srgbClr val="000000"/>
                </a:solidFill>
                <a:effectLst/>
                <a:latin typeface="Arial" panose="020B0604020202020204" pitchFamily="34" charset="0"/>
                <a:ea typeface="Arial" panose="020B0604020202020204" pitchFamily="34" charset="0"/>
              </a:rPr>
              <a:t>14</a:t>
            </a:r>
            <a:r>
              <a:rPr lang="en-US" sz="1100" dirty="0">
                <a:solidFill>
                  <a:srgbClr val="000000"/>
                </a:solidFill>
                <a:effectLst/>
                <a:latin typeface="Arial" panose="020B0604020202020204" pitchFamily="34" charset="0"/>
                <a:ea typeface="Arial" panose="020B0604020202020204" pitchFamily="34" charset="0"/>
              </a:rPr>
              <a:t>(10), p.5846.</a:t>
            </a:r>
            <a:endParaRPr lang="en-US" sz="1200" dirty="0">
              <a:effectLst/>
              <a:latin typeface="Times New Roman" panose="02020603050405020304" pitchFamily="18" charset="0"/>
              <a:ea typeface="Times New Roman" panose="02020603050405020304" pitchFamily="18" charset="0"/>
            </a:endParaRPr>
          </a:p>
          <a:p>
            <a:pPr marL="342900" marR="0" lvl="0" indent="-342900">
              <a:spcBef>
                <a:spcPts val="0"/>
              </a:spcBef>
              <a:spcAft>
                <a:spcPts val="0"/>
              </a:spcAft>
              <a:buFont typeface="+mj-lt"/>
              <a:buAutoNum type="arabicPeriod"/>
              <a:tabLst>
                <a:tab pos="457200" algn="l"/>
              </a:tabLst>
            </a:pPr>
            <a:r>
              <a:rPr lang="en-US" sz="1100" dirty="0">
                <a:solidFill>
                  <a:srgbClr val="222222"/>
                </a:solidFill>
                <a:effectLst/>
                <a:latin typeface="Arial" panose="020B0604020202020204" pitchFamily="34" charset="0"/>
                <a:ea typeface="Arial" panose="020B0604020202020204" pitchFamily="34" charset="0"/>
              </a:rPr>
              <a:t>Hu, F., Trivedi, R. and </a:t>
            </a:r>
            <a:r>
              <a:rPr lang="en-US" sz="1100" dirty="0" err="1">
                <a:solidFill>
                  <a:srgbClr val="222222"/>
                </a:solidFill>
                <a:effectLst/>
                <a:latin typeface="Arial" panose="020B0604020202020204" pitchFamily="34" charset="0"/>
                <a:ea typeface="Arial" panose="020B0604020202020204" pitchFamily="34" charset="0"/>
              </a:rPr>
              <a:t>Teichert</a:t>
            </a:r>
            <a:r>
              <a:rPr lang="en-US" sz="1100" dirty="0">
                <a:solidFill>
                  <a:srgbClr val="222222"/>
                </a:solidFill>
                <a:effectLst/>
                <a:latin typeface="Arial" panose="020B0604020202020204" pitchFamily="34" charset="0"/>
                <a:ea typeface="Arial" panose="020B0604020202020204" pitchFamily="34" charset="0"/>
              </a:rPr>
              <a:t>, T., 2022. Using hotel reviews to assess hotel frontline employees’ roles and performances. </a:t>
            </a:r>
            <a:r>
              <a:rPr lang="en-US" sz="1100" i="1" dirty="0">
                <a:solidFill>
                  <a:srgbClr val="222222"/>
                </a:solidFill>
                <a:effectLst/>
                <a:latin typeface="Arial" panose="020B0604020202020204" pitchFamily="34" charset="0"/>
                <a:ea typeface="Arial" panose="020B0604020202020204" pitchFamily="34" charset="0"/>
              </a:rPr>
              <a:t>International Journal of Contemporary Hospitality Management</a:t>
            </a:r>
            <a:r>
              <a:rPr lang="en-US" sz="1100" dirty="0">
                <a:solidFill>
                  <a:srgbClr val="222222"/>
                </a:solidFill>
                <a:effectLst/>
                <a:latin typeface="Arial" panose="020B0604020202020204" pitchFamily="34" charset="0"/>
                <a:ea typeface="Arial" panose="020B0604020202020204" pitchFamily="34" charset="0"/>
              </a:rPr>
              <a:t>.</a:t>
            </a:r>
            <a:endParaRPr lang="en-US" sz="1200" dirty="0">
              <a:effectLst/>
              <a:latin typeface="Times New Roman" panose="02020603050405020304" pitchFamily="18" charset="0"/>
              <a:ea typeface="Times New Roman" panose="02020603050405020304" pitchFamily="18" charset="0"/>
            </a:endParaRPr>
          </a:p>
          <a:p>
            <a:pPr marL="342900" marR="0" lvl="0" indent="-342900">
              <a:spcBef>
                <a:spcPts val="0"/>
              </a:spcBef>
              <a:spcAft>
                <a:spcPts val="0"/>
              </a:spcAft>
              <a:buFont typeface="+mj-lt"/>
              <a:buAutoNum type="arabicPeriod"/>
              <a:tabLst>
                <a:tab pos="457200" algn="l"/>
              </a:tabLst>
            </a:pPr>
            <a:r>
              <a:rPr lang="en-US" sz="1100" dirty="0" err="1">
                <a:solidFill>
                  <a:srgbClr val="222222"/>
                </a:solidFill>
                <a:effectLst/>
                <a:latin typeface="Arial" panose="020B0604020202020204" pitchFamily="34" charset="0"/>
                <a:ea typeface="Arial" panose="020B0604020202020204" pitchFamily="34" charset="0"/>
              </a:rPr>
              <a:t>Iman</a:t>
            </a:r>
            <a:r>
              <a:rPr lang="en-US" sz="1100" dirty="0">
                <a:solidFill>
                  <a:srgbClr val="222222"/>
                </a:solidFill>
                <a:effectLst/>
                <a:latin typeface="Arial" panose="020B0604020202020204" pitchFamily="34" charset="0"/>
                <a:ea typeface="Arial" panose="020B0604020202020204" pitchFamily="34" charset="0"/>
              </a:rPr>
              <a:t>, N., 2022. INTERNSHIP REPORT JW MARIOTT HOTEL SURABAYA.</a:t>
            </a:r>
            <a:endParaRPr lang="en-US" sz="1200" dirty="0">
              <a:effectLst/>
              <a:latin typeface="Times New Roman" panose="02020603050405020304" pitchFamily="18" charset="0"/>
              <a:ea typeface="Times New Roman" panose="02020603050405020304" pitchFamily="18" charset="0"/>
            </a:endParaRPr>
          </a:p>
          <a:p>
            <a:pPr marL="342900" marR="0" lvl="0" indent="-342900">
              <a:spcBef>
                <a:spcPts val="0"/>
              </a:spcBef>
              <a:spcAft>
                <a:spcPts val="0"/>
              </a:spcAft>
              <a:buFont typeface="+mj-lt"/>
              <a:buAutoNum type="arabicPeriod"/>
              <a:tabLst>
                <a:tab pos="457200" algn="l"/>
              </a:tabLst>
            </a:pPr>
            <a:r>
              <a:rPr lang="en-US" sz="1100" dirty="0" err="1">
                <a:solidFill>
                  <a:srgbClr val="222222"/>
                </a:solidFill>
                <a:effectLst/>
                <a:latin typeface="Arial" panose="020B0604020202020204" pitchFamily="34" charset="0"/>
                <a:ea typeface="Arial" panose="020B0604020202020204" pitchFamily="34" charset="0"/>
              </a:rPr>
              <a:t>Latief</a:t>
            </a:r>
            <a:r>
              <a:rPr lang="en-US" sz="1100" dirty="0">
                <a:solidFill>
                  <a:srgbClr val="222222"/>
                </a:solidFill>
                <a:effectLst/>
                <a:latin typeface="Arial" panose="020B0604020202020204" pitchFamily="34" charset="0"/>
                <a:ea typeface="Arial" panose="020B0604020202020204" pitchFamily="34" charset="0"/>
              </a:rPr>
              <a:t>, F., </a:t>
            </a:r>
            <a:r>
              <a:rPr lang="en-US" sz="1100" dirty="0" err="1">
                <a:solidFill>
                  <a:srgbClr val="222222"/>
                </a:solidFill>
                <a:effectLst/>
                <a:latin typeface="Arial" panose="020B0604020202020204" pitchFamily="34" charset="0"/>
                <a:ea typeface="Arial" panose="020B0604020202020204" pitchFamily="34" charset="0"/>
              </a:rPr>
              <a:t>Semmaila</a:t>
            </a:r>
            <a:r>
              <a:rPr lang="en-US" sz="1100" dirty="0">
                <a:solidFill>
                  <a:srgbClr val="222222"/>
                </a:solidFill>
                <a:effectLst/>
                <a:latin typeface="Arial" panose="020B0604020202020204" pitchFamily="34" charset="0"/>
                <a:ea typeface="Arial" panose="020B0604020202020204" pitchFamily="34" charset="0"/>
              </a:rPr>
              <a:t>, B. and </a:t>
            </a:r>
            <a:r>
              <a:rPr lang="en-US" sz="1100" dirty="0" err="1">
                <a:solidFill>
                  <a:srgbClr val="222222"/>
                </a:solidFill>
                <a:effectLst/>
                <a:latin typeface="Arial" panose="020B0604020202020204" pitchFamily="34" charset="0"/>
                <a:ea typeface="Arial" panose="020B0604020202020204" pitchFamily="34" charset="0"/>
              </a:rPr>
              <a:t>Arfah</a:t>
            </a:r>
            <a:r>
              <a:rPr lang="en-US" sz="1100" dirty="0">
                <a:solidFill>
                  <a:srgbClr val="222222"/>
                </a:solidFill>
                <a:effectLst/>
                <a:latin typeface="Arial" panose="020B0604020202020204" pitchFamily="34" charset="0"/>
                <a:ea typeface="Arial" panose="020B0604020202020204" pitchFamily="34" charset="0"/>
              </a:rPr>
              <a:t>, A., 2022. The Influence of Brand Image and Product Quality on Musical Instrument Purchase Decisions. </a:t>
            </a:r>
            <a:r>
              <a:rPr lang="en-US" sz="1100" i="1" dirty="0">
                <a:solidFill>
                  <a:srgbClr val="222222"/>
                </a:solidFill>
                <a:effectLst/>
                <a:latin typeface="Arial" panose="020B0604020202020204" pitchFamily="34" charset="0"/>
                <a:ea typeface="Arial" panose="020B0604020202020204" pitchFamily="34" charset="0"/>
              </a:rPr>
              <a:t>Point Of View Research Management</a:t>
            </a:r>
            <a:r>
              <a:rPr lang="en-US" sz="1100" dirty="0">
                <a:solidFill>
                  <a:srgbClr val="222222"/>
                </a:solidFill>
                <a:effectLst/>
                <a:latin typeface="Arial" panose="020B0604020202020204" pitchFamily="34" charset="0"/>
                <a:ea typeface="Arial" panose="020B0604020202020204" pitchFamily="34" charset="0"/>
              </a:rPr>
              <a:t>, </a:t>
            </a:r>
            <a:r>
              <a:rPr lang="en-US" sz="1100" i="1" dirty="0">
                <a:solidFill>
                  <a:srgbClr val="222222"/>
                </a:solidFill>
                <a:effectLst/>
                <a:latin typeface="Arial" panose="020B0604020202020204" pitchFamily="34" charset="0"/>
                <a:ea typeface="Arial" panose="020B0604020202020204" pitchFamily="34" charset="0"/>
              </a:rPr>
              <a:t>3</a:t>
            </a:r>
            <a:r>
              <a:rPr lang="en-US" sz="1100" dirty="0">
                <a:solidFill>
                  <a:srgbClr val="222222"/>
                </a:solidFill>
                <a:effectLst/>
                <a:latin typeface="Arial" panose="020B0604020202020204" pitchFamily="34" charset="0"/>
                <a:ea typeface="Arial" panose="020B0604020202020204" pitchFamily="34" charset="0"/>
              </a:rPr>
              <a:t>(2), pp.121-133.</a:t>
            </a:r>
            <a:endParaRPr lang="en-US" sz="1200" dirty="0">
              <a:effectLst/>
              <a:latin typeface="Times New Roman" panose="02020603050405020304" pitchFamily="18" charset="0"/>
              <a:ea typeface="Times New Roman" panose="02020603050405020304" pitchFamily="18" charset="0"/>
            </a:endParaRPr>
          </a:p>
          <a:p>
            <a:pPr marL="342900" marR="0" lvl="0" indent="-342900">
              <a:spcBef>
                <a:spcPts val="0"/>
              </a:spcBef>
              <a:spcAft>
                <a:spcPts val="0"/>
              </a:spcAft>
              <a:buFont typeface="+mj-lt"/>
              <a:buAutoNum type="arabicPeriod"/>
              <a:tabLst>
                <a:tab pos="457200" algn="l"/>
              </a:tabLst>
            </a:pPr>
            <a:r>
              <a:rPr lang="en-US" sz="1100" dirty="0" err="1">
                <a:solidFill>
                  <a:srgbClr val="222222"/>
                </a:solidFill>
                <a:effectLst/>
                <a:latin typeface="Arial" panose="020B0604020202020204" pitchFamily="34" charset="0"/>
                <a:ea typeface="Arial" panose="020B0604020202020204" pitchFamily="34" charset="0"/>
              </a:rPr>
              <a:t>Margaretha</a:t>
            </a:r>
            <a:r>
              <a:rPr lang="en-US" sz="1100" dirty="0">
                <a:solidFill>
                  <a:srgbClr val="222222"/>
                </a:solidFill>
                <a:effectLst/>
                <a:latin typeface="Arial" panose="020B0604020202020204" pitchFamily="34" charset="0"/>
                <a:ea typeface="Arial" panose="020B0604020202020204" pitchFamily="34" charset="0"/>
              </a:rPr>
              <a:t>, F., </a:t>
            </a:r>
            <a:r>
              <a:rPr lang="en-US" sz="1100" dirty="0" err="1">
                <a:solidFill>
                  <a:srgbClr val="222222"/>
                </a:solidFill>
                <a:effectLst/>
                <a:latin typeface="Arial" panose="020B0604020202020204" pitchFamily="34" charset="0"/>
                <a:ea typeface="Arial" panose="020B0604020202020204" pitchFamily="34" charset="0"/>
              </a:rPr>
              <a:t>Wirawan</a:t>
            </a:r>
            <a:r>
              <a:rPr lang="en-US" sz="1100" dirty="0">
                <a:solidFill>
                  <a:srgbClr val="222222"/>
                </a:solidFill>
                <a:effectLst/>
                <a:latin typeface="Arial" panose="020B0604020202020204" pitchFamily="34" charset="0"/>
                <a:ea typeface="Arial" panose="020B0604020202020204" pitchFamily="34" charset="0"/>
              </a:rPr>
              <a:t>, S.E. and </a:t>
            </a:r>
            <a:r>
              <a:rPr lang="en-US" sz="1100" dirty="0" err="1">
                <a:solidFill>
                  <a:srgbClr val="222222"/>
                </a:solidFill>
                <a:effectLst/>
                <a:latin typeface="Arial" panose="020B0604020202020204" pitchFamily="34" charset="0"/>
                <a:ea typeface="Arial" panose="020B0604020202020204" pitchFamily="34" charset="0"/>
              </a:rPr>
              <a:t>Wowor</a:t>
            </a:r>
            <a:r>
              <a:rPr lang="en-US" sz="1100" dirty="0">
                <a:solidFill>
                  <a:srgbClr val="222222"/>
                </a:solidFill>
                <a:effectLst/>
                <a:latin typeface="Arial" panose="020B0604020202020204" pitchFamily="34" charset="0"/>
                <a:ea typeface="Arial" panose="020B0604020202020204" pitchFamily="34" charset="0"/>
              </a:rPr>
              <a:t>, W., 2022. The Influence of Service Quality Toward Customer Loyalty at Five-star Hotel in Bali. </a:t>
            </a:r>
            <a:r>
              <a:rPr lang="en-US" sz="1100" i="1" dirty="0">
                <a:solidFill>
                  <a:srgbClr val="222222"/>
                </a:solidFill>
                <a:effectLst/>
                <a:latin typeface="Arial" panose="020B0604020202020204" pitchFamily="34" charset="0"/>
                <a:ea typeface="Arial" panose="020B0604020202020204" pitchFamily="34" charset="0"/>
              </a:rPr>
              <a:t>International Journal of Social and Management Studies</a:t>
            </a:r>
            <a:r>
              <a:rPr lang="en-US" sz="1100" dirty="0">
                <a:solidFill>
                  <a:srgbClr val="222222"/>
                </a:solidFill>
                <a:effectLst/>
                <a:latin typeface="Arial" panose="020B0604020202020204" pitchFamily="34" charset="0"/>
                <a:ea typeface="Arial" panose="020B0604020202020204" pitchFamily="34" charset="0"/>
              </a:rPr>
              <a:t>, </a:t>
            </a:r>
            <a:r>
              <a:rPr lang="en-US" sz="1100" i="1" dirty="0">
                <a:solidFill>
                  <a:srgbClr val="222222"/>
                </a:solidFill>
                <a:effectLst/>
                <a:latin typeface="Arial" panose="020B0604020202020204" pitchFamily="34" charset="0"/>
                <a:ea typeface="Arial" panose="020B0604020202020204" pitchFamily="34" charset="0"/>
              </a:rPr>
              <a:t>3</a:t>
            </a:r>
            <a:r>
              <a:rPr lang="en-US" sz="1100" dirty="0">
                <a:solidFill>
                  <a:srgbClr val="222222"/>
                </a:solidFill>
                <a:effectLst/>
                <a:latin typeface="Arial" panose="020B0604020202020204" pitchFamily="34" charset="0"/>
                <a:ea typeface="Arial" panose="020B0604020202020204" pitchFamily="34" charset="0"/>
              </a:rPr>
              <a:t>(2), pp.175-186.</a:t>
            </a:r>
            <a:endParaRPr lang="en-US" sz="1200" dirty="0">
              <a:effectLst/>
              <a:latin typeface="Times New Roman" panose="02020603050405020304" pitchFamily="18" charset="0"/>
              <a:ea typeface="Times New Roman" panose="02020603050405020304" pitchFamily="18" charset="0"/>
            </a:endParaRPr>
          </a:p>
          <a:p>
            <a:pPr marL="342900" marR="0" lvl="0" indent="-342900">
              <a:spcBef>
                <a:spcPts val="0"/>
              </a:spcBef>
              <a:spcAft>
                <a:spcPts val="0"/>
              </a:spcAft>
              <a:buFont typeface="+mj-lt"/>
              <a:buAutoNum type="arabicPeriod"/>
              <a:tabLst>
                <a:tab pos="457200" algn="l"/>
              </a:tabLst>
            </a:pPr>
            <a:r>
              <a:rPr lang="en-US" sz="1100" dirty="0" err="1">
                <a:solidFill>
                  <a:srgbClr val="222222"/>
                </a:solidFill>
                <a:effectLst/>
                <a:latin typeface="Arial" panose="020B0604020202020204" pitchFamily="34" charset="0"/>
                <a:ea typeface="Arial" panose="020B0604020202020204" pitchFamily="34" charset="0"/>
              </a:rPr>
              <a:t>Neves</a:t>
            </a:r>
            <a:r>
              <a:rPr lang="en-US" sz="1100" dirty="0">
                <a:solidFill>
                  <a:srgbClr val="222222"/>
                </a:solidFill>
                <a:effectLst/>
                <a:latin typeface="Arial" panose="020B0604020202020204" pitchFamily="34" charset="0"/>
                <a:ea typeface="Arial" panose="020B0604020202020204" pitchFamily="34" charset="0"/>
              </a:rPr>
              <a:t>, D.D., 2022. </a:t>
            </a:r>
            <a:r>
              <a:rPr lang="en-US" sz="1100" i="1" dirty="0">
                <a:solidFill>
                  <a:srgbClr val="222222"/>
                </a:solidFill>
                <a:effectLst/>
                <a:latin typeface="Arial" panose="020B0604020202020204" pitchFamily="34" charset="0"/>
                <a:ea typeface="Arial" panose="020B0604020202020204" pitchFamily="34" charset="0"/>
              </a:rPr>
              <a:t>Marriott international </a:t>
            </a:r>
            <a:r>
              <a:rPr lang="en-US" sz="1100" i="1" dirty="0" err="1">
                <a:solidFill>
                  <a:srgbClr val="222222"/>
                </a:solidFill>
                <a:effectLst/>
                <a:latin typeface="Arial" panose="020B0604020202020204" pitchFamily="34" charset="0"/>
                <a:ea typeface="Arial" panose="020B0604020202020204" pitchFamily="34" charset="0"/>
              </a:rPr>
              <a:t>inc.</a:t>
            </a:r>
            <a:r>
              <a:rPr lang="en-US" sz="1100" i="1" dirty="0">
                <a:solidFill>
                  <a:srgbClr val="222222"/>
                </a:solidFill>
                <a:effectLst/>
                <a:latin typeface="Arial" panose="020B0604020202020204" pitchFamily="34" charset="0"/>
                <a:ea typeface="Arial" panose="020B0604020202020204" pitchFamily="34" charset="0"/>
              </a:rPr>
              <a:t> equity research-the hotel Giant´ s recovery</a:t>
            </a:r>
            <a:r>
              <a:rPr lang="en-US" sz="1100" dirty="0">
                <a:solidFill>
                  <a:srgbClr val="222222"/>
                </a:solidFill>
                <a:effectLst/>
                <a:latin typeface="Arial" panose="020B0604020202020204" pitchFamily="34" charset="0"/>
                <a:ea typeface="Arial" panose="020B0604020202020204" pitchFamily="34" charset="0"/>
              </a:rPr>
              <a:t> (Doctoral dissertation).</a:t>
            </a:r>
            <a:endParaRPr lang="en-US" sz="1200" dirty="0">
              <a:effectLst/>
              <a:latin typeface="Times New Roman" panose="02020603050405020304" pitchFamily="18" charset="0"/>
              <a:ea typeface="Times New Roman" panose="02020603050405020304" pitchFamily="18" charset="0"/>
            </a:endParaRPr>
          </a:p>
          <a:p>
            <a:pPr marL="342900" marR="0" lvl="0" indent="-342900">
              <a:spcBef>
                <a:spcPts val="0"/>
              </a:spcBef>
              <a:spcAft>
                <a:spcPts val="0"/>
              </a:spcAft>
              <a:buFont typeface="+mj-lt"/>
              <a:buAutoNum type="arabicPeriod"/>
              <a:tabLst>
                <a:tab pos="457200" algn="l"/>
              </a:tabLst>
            </a:pPr>
            <a:r>
              <a:rPr lang="en-US" sz="1100" dirty="0" err="1">
                <a:solidFill>
                  <a:srgbClr val="222222"/>
                </a:solidFill>
                <a:effectLst/>
                <a:latin typeface="Arial" panose="020B0604020202020204" pitchFamily="34" charset="0"/>
                <a:ea typeface="Arial" panose="020B0604020202020204" pitchFamily="34" charset="0"/>
              </a:rPr>
              <a:t>Olorunsola</a:t>
            </a:r>
            <a:r>
              <a:rPr lang="en-US" sz="1100" dirty="0">
                <a:solidFill>
                  <a:srgbClr val="222222"/>
                </a:solidFill>
                <a:effectLst/>
                <a:latin typeface="Arial" panose="020B0604020202020204" pitchFamily="34" charset="0"/>
                <a:ea typeface="Arial" panose="020B0604020202020204" pitchFamily="34" charset="0"/>
              </a:rPr>
              <a:t>, V.O., </a:t>
            </a:r>
            <a:r>
              <a:rPr lang="en-US" sz="1100" dirty="0" err="1">
                <a:solidFill>
                  <a:srgbClr val="222222"/>
                </a:solidFill>
                <a:effectLst/>
                <a:latin typeface="Arial" panose="020B0604020202020204" pitchFamily="34" charset="0"/>
                <a:ea typeface="Arial" panose="020B0604020202020204" pitchFamily="34" charset="0"/>
              </a:rPr>
              <a:t>Saydam</a:t>
            </a:r>
            <a:r>
              <a:rPr lang="en-US" sz="1100" dirty="0">
                <a:solidFill>
                  <a:srgbClr val="222222"/>
                </a:solidFill>
                <a:effectLst/>
                <a:latin typeface="Arial" panose="020B0604020202020204" pitchFamily="34" charset="0"/>
                <a:ea typeface="Arial" panose="020B0604020202020204" pitchFamily="34" charset="0"/>
              </a:rPr>
              <a:t>, M.B., </a:t>
            </a:r>
            <a:r>
              <a:rPr lang="en-US" sz="1100" dirty="0" err="1">
                <a:solidFill>
                  <a:srgbClr val="222222"/>
                </a:solidFill>
                <a:effectLst/>
                <a:latin typeface="Arial" panose="020B0604020202020204" pitchFamily="34" charset="0"/>
                <a:ea typeface="Arial" panose="020B0604020202020204" pitchFamily="34" charset="0"/>
              </a:rPr>
              <a:t>Arasli</a:t>
            </a:r>
            <a:r>
              <a:rPr lang="en-US" sz="1100" dirty="0">
                <a:solidFill>
                  <a:srgbClr val="222222"/>
                </a:solidFill>
                <a:effectLst/>
                <a:latin typeface="Arial" panose="020B0604020202020204" pitchFamily="34" charset="0"/>
                <a:ea typeface="Arial" panose="020B0604020202020204" pitchFamily="34" charset="0"/>
              </a:rPr>
              <a:t>, H. and Sulu, D., 2022. Guest service experience in eco-centric hotels: a content analysis. </a:t>
            </a:r>
            <a:r>
              <a:rPr lang="en-US" sz="1100" i="1" dirty="0">
                <a:solidFill>
                  <a:srgbClr val="222222"/>
                </a:solidFill>
                <a:effectLst/>
                <a:latin typeface="Arial" panose="020B0604020202020204" pitchFamily="34" charset="0"/>
                <a:ea typeface="Arial" panose="020B0604020202020204" pitchFamily="34" charset="0"/>
              </a:rPr>
              <a:t>International Hospitality Review</a:t>
            </a:r>
            <a:r>
              <a:rPr lang="en-US" sz="1100" dirty="0">
                <a:solidFill>
                  <a:srgbClr val="222222"/>
                </a:solidFill>
                <a:effectLst/>
                <a:latin typeface="Arial" panose="020B0604020202020204" pitchFamily="34" charset="0"/>
                <a:ea typeface="Arial" panose="020B0604020202020204" pitchFamily="34" charset="0"/>
              </a:rPr>
              <a:t>, (ahead-of-print).</a:t>
            </a:r>
            <a:endParaRPr lang="en-US" sz="1200" dirty="0">
              <a:effectLst/>
              <a:latin typeface="Times New Roman" panose="02020603050405020304" pitchFamily="18" charset="0"/>
              <a:ea typeface="Times New Roman" panose="02020603050405020304" pitchFamily="18" charset="0"/>
            </a:endParaRPr>
          </a:p>
          <a:p>
            <a:pPr marL="342900" marR="0" lvl="0" indent="-342900">
              <a:spcBef>
                <a:spcPts val="0"/>
              </a:spcBef>
              <a:spcAft>
                <a:spcPts val="0"/>
              </a:spcAft>
              <a:buFont typeface="+mj-lt"/>
              <a:buAutoNum type="arabicPeriod"/>
              <a:tabLst>
                <a:tab pos="457200" algn="l"/>
              </a:tabLst>
            </a:pPr>
            <a:r>
              <a:rPr lang="en-US" sz="1100" dirty="0">
                <a:solidFill>
                  <a:srgbClr val="222222"/>
                </a:solidFill>
                <a:effectLst/>
                <a:latin typeface="Arial" panose="020B0604020202020204" pitchFamily="34" charset="0"/>
                <a:ea typeface="Arial" panose="020B0604020202020204" pitchFamily="34" charset="0"/>
              </a:rPr>
              <a:t>Yu, M., Cheng, M., Yang, L. and Yu, Z., 2022. Hotel guest satisfaction during COVID-19 outbreak: The moderating role of crisis response strategy. </a:t>
            </a:r>
            <a:r>
              <a:rPr lang="en-US" sz="1100" i="1" dirty="0">
                <a:solidFill>
                  <a:srgbClr val="222222"/>
                </a:solidFill>
                <a:effectLst/>
                <a:latin typeface="Arial" panose="020B0604020202020204" pitchFamily="34" charset="0"/>
                <a:ea typeface="Arial" panose="020B0604020202020204" pitchFamily="34" charset="0"/>
              </a:rPr>
              <a:t>Tourism Management</a:t>
            </a:r>
            <a:r>
              <a:rPr lang="en-US" sz="1100" dirty="0">
                <a:solidFill>
                  <a:srgbClr val="222222"/>
                </a:solidFill>
                <a:effectLst/>
                <a:latin typeface="Arial" panose="020B0604020202020204" pitchFamily="34" charset="0"/>
                <a:ea typeface="Arial" panose="020B0604020202020204" pitchFamily="34" charset="0"/>
              </a:rPr>
              <a:t>, </a:t>
            </a:r>
            <a:r>
              <a:rPr lang="en-US" sz="1100" i="1" dirty="0">
                <a:solidFill>
                  <a:srgbClr val="222222"/>
                </a:solidFill>
                <a:effectLst/>
                <a:latin typeface="Arial" panose="020B0604020202020204" pitchFamily="34" charset="0"/>
                <a:ea typeface="Arial" panose="020B0604020202020204" pitchFamily="34" charset="0"/>
              </a:rPr>
              <a:t>93</a:t>
            </a:r>
            <a:r>
              <a:rPr lang="en-US" sz="1100" dirty="0">
                <a:solidFill>
                  <a:srgbClr val="222222"/>
                </a:solidFill>
                <a:effectLst/>
                <a:latin typeface="Arial" panose="020B0604020202020204" pitchFamily="34" charset="0"/>
                <a:ea typeface="Arial" panose="020B0604020202020204" pitchFamily="34" charset="0"/>
              </a:rPr>
              <a:t>, p.104618.</a:t>
            </a:r>
            <a:endParaRPr lang="en-US" sz="1200" dirty="0">
              <a:effectLst/>
              <a:latin typeface="Times New Roman" panose="02020603050405020304" pitchFamily="18" charset="0"/>
              <a:ea typeface="Times New Roman" panose="02020603050405020304" pitchFamily="18" charset="0"/>
            </a:endParaRPr>
          </a:p>
          <a:p>
            <a:pPr marL="387350" indent="-228600">
              <a:buFont typeface="+mj-lt"/>
              <a:buAutoNum type="arabicPeriod"/>
            </a:pPr>
            <a:endParaRPr lang="en-US" dirty="0"/>
          </a:p>
        </p:txBody>
      </p:sp>
    </p:spTree>
    <p:extLst>
      <p:ext uri="{BB962C8B-B14F-4D97-AF65-F5344CB8AC3E}">
        <p14:creationId xmlns:p14="http://schemas.microsoft.com/office/powerpoint/2010/main" val="233077429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Presentation title">
  <p:cSld name="Diapositiva de título">
    <p:spTree>
      <p:nvGrpSpPr>
        <p:cNvPr id="1" name="Shape 10"/>
        <p:cNvGrpSpPr/>
        <p:nvPr/>
      </p:nvGrpSpPr>
      <p:grpSpPr>
        <a:xfrm>
          <a:off x="0" y="0"/>
          <a:ext cx="0" cy="0"/>
          <a:chOff x="0" y="0"/>
          <a:chExt cx="0" cy="0"/>
        </a:xfrm>
      </p:grpSpPr>
      <p:pic>
        <p:nvPicPr>
          <p:cNvPr id="11" name="Google Shape;11;p2" descr="Imagen que contiene cuarto de baño&#10;&#10;Descripción generada automáticamente"/>
          <p:cNvPicPr preferRelativeResize="0"/>
          <p:nvPr/>
        </p:nvPicPr>
        <p:blipFill rotWithShape="1">
          <a:blip r:embed="rId2">
            <a:alphaModFix/>
          </a:blip>
          <a:srcRect l="11377" t="73288" r="77200" b="21035"/>
          <a:stretch/>
        </p:blipFill>
        <p:spPr>
          <a:xfrm>
            <a:off x="-1" y="1422400"/>
            <a:ext cx="4076941" cy="2025650"/>
          </a:xfrm>
          <a:prstGeom prst="rect">
            <a:avLst/>
          </a:prstGeom>
          <a:noFill/>
          <a:ln>
            <a:noFill/>
          </a:ln>
        </p:spPr>
      </p:pic>
      <p:pic>
        <p:nvPicPr>
          <p:cNvPr id="12" name="Google Shape;12;p2" descr="Imagen que contiene cuarto de baño&#10;&#10;Descripción generada automáticamente"/>
          <p:cNvPicPr preferRelativeResize="0"/>
          <p:nvPr/>
        </p:nvPicPr>
        <p:blipFill rotWithShape="1">
          <a:blip r:embed="rId2">
            <a:alphaModFix/>
          </a:blip>
          <a:srcRect l="11377" t="73288" r="77200" b="21035"/>
          <a:stretch/>
        </p:blipFill>
        <p:spPr>
          <a:xfrm>
            <a:off x="4076940" y="1422400"/>
            <a:ext cx="4076941" cy="2025650"/>
          </a:xfrm>
          <a:prstGeom prst="rect">
            <a:avLst/>
          </a:prstGeom>
          <a:noFill/>
          <a:ln>
            <a:noFill/>
          </a:ln>
        </p:spPr>
      </p:pic>
      <p:pic>
        <p:nvPicPr>
          <p:cNvPr id="13" name="Google Shape;13;p2" descr="Imagen que contiene cuarto de baño&#10;&#10;Descripción generada automáticamente"/>
          <p:cNvPicPr preferRelativeResize="0"/>
          <p:nvPr/>
        </p:nvPicPr>
        <p:blipFill rotWithShape="1">
          <a:blip r:embed="rId2">
            <a:alphaModFix/>
          </a:blip>
          <a:srcRect l="11377" t="73288" r="77200" b="21035"/>
          <a:stretch/>
        </p:blipFill>
        <p:spPr>
          <a:xfrm>
            <a:off x="-1" y="3448050"/>
            <a:ext cx="4076941" cy="2025650"/>
          </a:xfrm>
          <a:prstGeom prst="rect">
            <a:avLst/>
          </a:prstGeom>
          <a:noFill/>
          <a:ln>
            <a:noFill/>
          </a:ln>
        </p:spPr>
      </p:pic>
      <p:pic>
        <p:nvPicPr>
          <p:cNvPr id="14" name="Google Shape;14;p2" descr="Imagen que contiene cuarto de baño&#10;&#10;Descripción generada automáticamente"/>
          <p:cNvPicPr preferRelativeResize="0"/>
          <p:nvPr/>
        </p:nvPicPr>
        <p:blipFill rotWithShape="1">
          <a:blip r:embed="rId2">
            <a:alphaModFix/>
          </a:blip>
          <a:srcRect l="11377" t="73288" r="77200" b="21035"/>
          <a:stretch/>
        </p:blipFill>
        <p:spPr>
          <a:xfrm>
            <a:off x="4076940" y="3448050"/>
            <a:ext cx="4076941" cy="2025650"/>
          </a:xfrm>
          <a:prstGeom prst="rect">
            <a:avLst/>
          </a:prstGeom>
          <a:noFill/>
          <a:ln>
            <a:noFill/>
          </a:ln>
        </p:spPr>
      </p:pic>
      <p:pic>
        <p:nvPicPr>
          <p:cNvPr id="15" name="Google Shape;15;p2" descr="Imagen que contiene cuarto de baño&#10;&#10;Descripción generada automáticamente"/>
          <p:cNvPicPr preferRelativeResize="0"/>
          <p:nvPr/>
        </p:nvPicPr>
        <p:blipFill rotWithShape="1">
          <a:blip r:embed="rId2">
            <a:alphaModFix/>
          </a:blip>
          <a:srcRect l="11377" t="73288" r="77200" b="21035"/>
          <a:stretch/>
        </p:blipFill>
        <p:spPr>
          <a:xfrm>
            <a:off x="8153881" y="1422400"/>
            <a:ext cx="4076941" cy="2025650"/>
          </a:xfrm>
          <a:prstGeom prst="rect">
            <a:avLst/>
          </a:prstGeom>
          <a:noFill/>
          <a:ln>
            <a:noFill/>
          </a:ln>
        </p:spPr>
      </p:pic>
      <p:pic>
        <p:nvPicPr>
          <p:cNvPr id="16" name="Google Shape;16;p2" descr="Imagen que contiene cuarto de baño&#10;&#10;Descripción generada automáticamente"/>
          <p:cNvPicPr preferRelativeResize="0"/>
          <p:nvPr/>
        </p:nvPicPr>
        <p:blipFill rotWithShape="1">
          <a:blip r:embed="rId2">
            <a:alphaModFix/>
          </a:blip>
          <a:srcRect l="11377" t="73288" r="77200" b="21035"/>
          <a:stretch/>
        </p:blipFill>
        <p:spPr>
          <a:xfrm>
            <a:off x="8153881" y="3448050"/>
            <a:ext cx="4076941" cy="2025650"/>
          </a:xfrm>
          <a:prstGeom prst="rect">
            <a:avLst/>
          </a:prstGeom>
          <a:noFill/>
          <a:ln>
            <a:noFill/>
          </a:ln>
        </p:spPr>
      </p:pic>
      <p:sp>
        <p:nvSpPr>
          <p:cNvPr id="17" name="Google Shape;17;p2"/>
          <p:cNvSpPr/>
          <p:nvPr/>
        </p:nvSpPr>
        <p:spPr>
          <a:xfrm>
            <a:off x="2362200" y="1168400"/>
            <a:ext cx="7442200" cy="4559300"/>
          </a:xfrm>
          <a:custGeom>
            <a:avLst/>
            <a:gdLst/>
            <a:ahLst/>
            <a:cxnLst/>
            <a:rect l="l" t="t" r="r" b="b"/>
            <a:pathLst>
              <a:path w="7442200" h="4559300" extrusionOk="0">
                <a:moveTo>
                  <a:pt x="787400" y="1295400"/>
                </a:moveTo>
                <a:lnTo>
                  <a:pt x="787400" y="3721100"/>
                </a:lnTo>
                <a:lnTo>
                  <a:pt x="833119" y="3721100"/>
                </a:lnTo>
                <a:lnTo>
                  <a:pt x="833119" y="1295400"/>
                </a:lnTo>
                <a:close/>
                <a:moveTo>
                  <a:pt x="0" y="0"/>
                </a:moveTo>
                <a:lnTo>
                  <a:pt x="7442200" y="0"/>
                </a:lnTo>
                <a:lnTo>
                  <a:pt x="7442200" y="4559300"/>
                </a:lnTo>
                <a:lnTo>
                  <a:pt x="0" y="4559300"/>
                </a:lnTo>
                <a:close/>
              </a:path>
            </a:pathLst>
          </a:custGeom>
          <a:solidFill>
            <a:srgbClr val="F2F2F2"/>
          </a:solidFill>
          <a:ln>
            <a:noFill/>
          </a:ln>
          <a:effectLst>
            <a:outerShdw blurRad="50800" dist="38100" dir="2700000" algn="tl" rotWithShape="0">
              <a:srgbClr val="000000">
                <a:alpha val="40000"/>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8" name="Google Shape;18;p2"/>
          <p:cNvSpPr txBox="1">
            <a:spLocks noGrp="1"/>
          </p:cNvSpPr>
          <p:nvPr>
            <p:ph type="sldNum" idx="12"/>
          </p:nvPr>
        </p:nvSpPr>
        <p:spPr>
          <a:xfrm>
            <a:off x="9325475" y="6380575"/>
            <a:ext cx="2743200" cy="365100"/>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200" b="0" i="0" u="none" strike="noStrike" cap="none">
                <a:solidFill>
                  <a:schemeClr val="lt1"/>
                </a:solidFill>
                <a:latin typeface="Calibri"/>
                <a:ea typeface="Calibri"/>
                <a:cs typeface="Calibri"/>
                <a:sym typeface="Calibri"/>
              </a:defRPr>
            </a:lvl1pPr>
            <a:lvl2pPr marL="0" lvl="1" indent="0" algn="r">
              <a:spcBef>
                <a:spcPts val="0"/>
              </a:spcBef>
              <a:buNone/>
              <a:defRPr sz="1200" b="0" i="0" u="none" strike="noStrike" cap="none">
                <a:solidFill>
                  <a:schemeClr val="lt1"/>
                </a:solidFill>
                <a:latin typeface="Calibri"/>
                <a:ea typeface="Calibri"/>
                <a:cs typeface="Calibri"/>
                <a:sym typeface="Calibri"/>
              </a:defRPr>
            </a:lvl2pPr>
            <a:lvl3pPr marL="0" lvl="2" indent="0" algn="r">
              <a:spcBef>
                <a:spcPts val="0"/>
              </a:spcBef>
              <a:buNone/>
              <a:defRPr sz="1200" b="0" i="0" u="none" strike="noStrike" cap="none">
                <a:solidFill>
                  <a:schemeClr val="lt1"/>
                </a:solidFill>
                <a:latin typeface="Calibri"/>
                <a:ea typeface="Calibri"/>
                <a:cs typeface="Calibri"/>
                <a:sym typeface="Calibri"/>
              </a:defRPr>
            </a:lvl3pPr>
            <a:lvl4pPr marL="0" lvl="3" indent="0" algn="r">
              <a:spcBef>
                <a:spcPts val="0"/>
              </a:spcBef>
              <a:buNone/>
              <a:defRPr sz="1200" b="0" i="0" u="none" strike="noStrike" cap="none">
                <a:solidFill>
                  <a:schemeClr val="lt1"/>
                </a:solidFill>
                <a:latin typeface="Calibri"/>
                <a:ea typeface="Calibri"/>
                <a:cs typeface="Calibri"/>
                <a:sym typeface="Calibri"/>
              </a:defRPr>
            </a:lvl4pPr>
            <a:lvl5pPr marL="0" lvl="4" indent="0" algn="r">
              <a:spcBef>
                <a:spcPts val="0"/>
              </a:spcBef>
              <a:buNone/>
              <a:defRPr sz="1200" b="0" i="0" u="none" strike="noStrike" cap="none">
                <a:solidFill>
                  <a:schemeClr val="lt1"/>
                </a:solidFill>
                <a:latin typeface="Calibri"/>
                <a:ea typeface="Calibri"/>
                <a:cs typeface="Calibri"/>
                <a:sym typeface="Calibri"/>
              </a:defRPr>
            </a:lvl5pPr>
            <a:lvl6pPr marL="0" lvl="5" indent="0" algn="r">
              <a:spcBef>
                <a:spcPts val="0"/>
              </a:spcBef>
              <a:buNone/>
              <a:defRPr sz="1200" b="0" i="0" u="none" strike="noStrike" cap="none">
                <a:solidFill>
                  <a:schemeClr val="lt1"/>
                </a:solidFill>
                <a:latin typeface="Calibri"/>
                <a:ea typeface="Calibri"/>
                <a:cs typeface="Calibri"/>
                <a:sym typeface="Calibri"/>
              </a:defRPr>
            </a:lvl6pPr>
            <a:lvl7pPr marL="0" lvl="6" indent="0" algn="r">
              <a:spcBef>
                <a:spcPts val="0"/>
              </a:spcBef>
              <a:buNone/>
              <a:defRPr sz="1200" b="0" i="0" u="none" strike="noStrike" cap="none">
                <a:solidFill>
                  <a:schemeClr val="lt1"/>
                </a:solidFill>
                <a:latin typeface="Calibri"/>
                <a:ea typeface="Calibri"/>
                <a:cs typeface="Calibri"/>
                <a:sym typeface="Calibri"/>
              </a:defRPr>
            </a:lvl7pPr>
            <a:lvl8pPr marL="0" lvl="7" indent="0" algn="r">
              <a:spcBef>
                <a:spcPts val="0"/>
              </a:spcBef>
              <a:buNone/>
              <a:defRPr sz="1200" b="0" i="0" u="none" strike="noStrike" cap="none">
                <a:solidFill>
                  <a:schemeClr val="lt1"/>
                </a:solidFill>
                <a:latin typeface="Calibri"/>
                <a:ea typeface="Calibri"/>
                <a:cs typeface="Calibri"/>
                <a:sym typeface="Calibri"/>
              </a:defRPr>
            </a:lvl8pPr>
            <a:lvl9pPr marL="0" lvl="8" indent="0" algn="r">
              <a:spcBef>
                <a:spcPts val="0"/>
              </a:spcBef>
              <a:buNone/>
              <a:defRPr sz="1200" b="0" i="0" u="none" strike="noStrike" cap="none">
                <a:solidFill>
                  <a:schemeClr val="lt1"/>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s-ES"/>
              <a:t>‹#›</a:t>
            </a:fld>
            <a:endParaRPr/>
          </a:p>
        </p:txBody>
      </p:sp>
      <p:sp>
        <p:nvSpPr>
          <p:cNvPr id="19" name="Google Shape;19;p2"/>
          <p:cNvSpPr txBox="1">
            <a:spLocks noGrp="1"/>
          </p:cNvSpPr>
          <p:nvPr>
            <p:ph type="title"/>
          </p:nvPr>
        </p:nvSpPr>
        <p:spPr>
          <a:xfrm>
            <a:off x="3480625" y="3016450"/>
            <a:ext cx="5313600" cy="1691100"/>
          </a:xfrm>
          <a:prstGeom prst="rect">
            <a:avLst/>
          </a:prstGeom>
        </p:spPr>
        <p:txBody>
          <a:bodyPr spcFirstLastPara="1" wrap="square" lIns="91425" tIns="91425" rIns="91425" bIns="91425" anchor="t" anchorCtr="0">
            <a:noAutofit/>
          </a:bodyPr>
          <a:lstStyle>
            <a:lvl1pPr lvl="0">
              <a:spcBef>
                <a:spcPts val="0"/>
              </a:spcBef>
              <a:spcAft>
                <a:spcPts val="0"/>
              </a:spcAft>
              <a:buNone/>
              <a:defRPr sz="4800"/>
            </a:lvl1pPr>
            <a:lvl2pPr lvl="1">
              <a:spcBef>
                <a:spcPts val="0"/>
              </a:spcBef>
              <a:spcAft>
                <a:spcPts val="0"/>
              </a:spcAft>
              <a:buNone/>
              <a:defRPr>
                <a:latin typeface="Barlow"/>
                <a:ea typeface="Barlow"/>
                <a:cs typeface="Barlow"/>
                <a:sym typeface="Barlow"/>
              </a:defRPr>
            </a:lvl2pPr>
            <a:lvl3pPr lvl="2">
              <a:spcBef>
                <a:spcPts val="0"/>
              </a:spcBef>
              <a:spcAft>
                <a:spcPts val="0"/>
              </a:spcAft>
              <a:buNone/>
              <a:defRPr>
                <a:latin typeface="Barlow"/>
                <a:ea typeface="Barlow"/>
                <a:cs typeface="Barlow"/>
                <a:sym typeface="Barlow"/>
              </a:defRPr>
            </a:lvl3pPr>
            <a:lvl4pPr lvl="3">
              <a:spcBef>
                <a:spcPts val="0"/>
              </a:spcBef>
              <a:spcAft>
                <a:spcPts val="0"/>
              </a:spcAft>
              <a:buNone/>
              <a:defRPr>
                <a:latin typeface="Barlow"/>
                <a:ea typeface="Barlow"/>
                <a:cs typeface="Barlow"/>
                <a:sym typeface="Barlow"/>
              </a:defRPr>
            </a:lvl4pPr>
            <a:lvl5pPr lvl="4">
              <a:spcBef>
                <a:spcPts val="0"/>
              </a:spcBef>
              <a:spcAft>
                <a:spcPts val="0"/>
              </a:spcAft>
              <a:buNone/>
              <a:defRPr>
                <a:latin typeface="Barlow"/>
                <a:ea typeface="Barlow"/>
                <a:cs typeface="Barlow"/>
                <a:sym typeface="Barlow"/>
              </a:defRPr>
            </a:lvl5pPr>
            <a:lvl6pPr lvl="5">
              <a:spcBef>
                <a:spcPts val="0"/>
              </a:spcBef>
              <a:spcAft>
                <a:spcPts val="0"/>
              </a:spcAft>
              <a:buNone/>
              <a:defRPr>
                <a:latin typeface="Barlow"/>
                <a:ea typeface="Barlow"/>
                <a:cs typeface="Barlow"/>
                <a:sym typeface="Barlow"/>
              </a:defRPr>
            </a:lvl6pPr>
            <a:lvl7pPr lvl="6">
              <a:spcBef>
                <a:spcPts val="0"/>
              </a:spcBef>
              <a:spcAft>
                <a:spcPts val="0"/>
              </a:spcAft>
              <a:buNone/>
              <a:defRPr>
                <a:latin typeface="Barlow"/>
                <a:ea typeface="Barlow"/>
                <a:cs typeface="Barlow"/>
                <a:sym typeface="Barlow"/>
              </a:defRPr>
            </a:lvl7pPr>
            <a:lvl8pPr lvl="7">
              <a:spcBef>
                <a:spcPts val="0"/>
              </a:spcBef>
              <a:spcAft>
                <a:spcPts val="0"/>
              </a:spcAft>
              <a:buNone/>
              <a:defRPr>
                <a:latin typeface="Barlow"/>
                <a:ea typeface="Barlow"/>
                <a:cs typeface="Barlow"/>
                <a:sym typeface="Barlow"/>
              </a:defRPr>
            </a:lvl8pPr>
            <a:lvl9pPr lvl="8">
              <a:spcBef>
                <a:spcPts val="0"/>
              </a:spcBef>
              <a:spcAft>
                <a:spcPts val="0"/>
              </a:spcAft>
              <a:buNone/>
              <a:defRPr>
                <a:latin typeface="Barlow"/>
                <a:ea typeface="Barlow"/>
                <a:cs typeface="Barlow"/>
                <a:sym typeface="Barlow"/>
              </a:defRPr>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one column">
  <p:cSld name="Título y objetos">
    <p:spTree>
      <p:nvGrpSpPr>
        <p:cNvPr id="1" name="Shape 29"/>
        <p:cNvGrpSpPr/>
        <p:nvPr/>
      </p:nvGrpSpPr>
      <p:grpSpPr>
        <a:xfrm>
          <a:off x="0" y="0"/>
          <a:ext cx="0" cy="0"/>
          <a:chOff x="0" y="0"/>
          <a:chExt cx="0" cy="0"/>
        </a:xfrm>
      </p:grpSpPr>
      <p:pic>
        <p:nvPicPr>
          <p:cNvPr id="30" name="Google Shape;30;p4" descr="Imagen que contiene cuarto de baño&#10;&#10;Descripción generada automáticamente"/>
          <p:cNvPicPr preferRelativeResize="0"/>
          <p:nvPr/>
        </p:nvPicPr>
        <p:blipFill rotWithShape="1">
          <a:blip r:embed="rId2">
            <a:alphaModFix amt="52000"/>
          </a:blip>
          <a:srcRect t="43750"/>
          <a:stretch/>
        </p:blipFill>
        <p:spPr>
          <a:xfrm>
            <a:off x="0" y="0"/>
            <a:ext cx="12192000" cy="6858000"/>
          </a:xfrm>
          <a:prstGeom prst="rect">
            <a:avLst/>
          </a:prstGeom>
          <a:noFill/>
          <a:ln>
            <a:noFill/>
          </a:ln>
        </p:spPr>
      </p:pic>
      <p:sp>
        <p:nvSpPr>
          <p:cNvPr id="31" name="Google Shape;31;p4"/>
          <p:cNvSpPr/>
          <p:nvPr/>
        </p:nvSpPr>
        <p:spPr>
          <a:xfrm>
            <a:off x="0" y="749300"/>
            <a:ext cx="9994900" cy="5283200"/>
          </a:xfrm>
          <a:custGeom>
            <a:avLst/>
            <a:gdLst/>
            <a:ahLst/>
            <a:cxnLst/>
            <a:rect l="l" t="t" r="r" b="b"/>
            <a:pathLst>
              <a:path w="9994900" h="5283200" extrusionOk="0">
                <a:moveTo>
                  <a:pt x="2374900" y="1511300"/>
                </a:moveTo>
                <a:lnTo>
                  <a:pt x="2374900" y="3937000"/>
                </a:lnTo>
                <a:lnTo>
                  <a:pt x="2420619" y="3937000"/>
                </a:lnTo>
                <a:lnTo>
                  <a:pt x="2420619" y="1511300"/>
                </a:lnTo>
                <a:close/>
                <a:moveTo>
                  <a:pt x="0" y="0"/>
                </a:moveTo>
                <a:lnTo>
                  <a:pt x="9994900" y="0"/>
                </a:lnTo>
                <a:lnTo>
                  <a:pt x="9994900" y="5283200"/>
                </a:lnTo>
                <a:lnTo>
                  <a:pt x="0" y="5283200"/>
                </a:lnTo>
                <a:close/>
              </a:path>
            </a:pathLst>
          </a:custGeom>
          <a:solidFill>
            <a:srgbClr val="F2F2F2"/>
          </a:solidFill>
          <a:ln>
            <a:noFill/>
          </a:ln>
          <a:effectLst>
            <a:outerShdw blurRad="50800" dist="38100" dir="2700000" algn="tl" rotWithShape="0">
              <a:srgbClr val="000000">
                <a:alpha val="40000"/>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cxnSp>
        <p:nvCxnSpPr>
          <p:cNvPr id="32" name="Google Shape;32;p4"/>
          <p:cNvCxnSpPr/>
          <p:nvPr/>
        </p:nvCxnSpPr>
        <p:spPr>
          <a:xfrm>
            <a:off x="2387600" y="2273300"/>
            <a:ext cx="0" cy="2413000"/>
          </a:xfrm>
          <a:prstGeom prst="straightConnector1">
            <a:avLst/>
          </a:prstGeom>
          <a:noFill/>
          <a:ln w="19050" cap="rnd" cmpd="sng">
            <a:solidFill>
              <a:srgbClr val="152543"/>
            </a:solidFill>
            <a:prstDash val="solid"/>
            <a:bevel/>
            <a:headEnd type="none" w="sm" len="sm"/>
            <a:tailEnd type="none" w="sm" len="sm"/>
          </a:ln>
        </p:spPr>
      </p:cxnSp>
      <p:sp>
        <p:nvSpPr>
          <p:cNvPr id="33" name="Google Shape;33;p4"/>
          <p:cNvSpPr txBox="1">
            <a:spLocks noGrp="1"/>
          </p:cNvSpPr>
          <p:nvPr>
            <p:ph type="title"/>
          </p:nvPr>
        </p:nvSpPr>
        <p:spPr>
          <a:xfrm>
            <a:off x="334425" y="1575150"/>
            <a:ext cx="1853700" cy="3816900"/>
          </a:xfrm>
          <a:prstGeom prst="rect">
            <a:avLst/>
          </a:prstGeom>
        </p:spPr>
        <p:txBody>
          <a:bodyPr spcFirstLastPara="1" wrap="square" lIns="91425" tIns="91425" rIns="91425" bIns="91425" anchor="ctr" anchorCtr="0">
            <a:noAutofit/>
          </a:bodyPr>
          <a:lstStyle>
            <a:lvl1pPr lvl="0">
              <a:spcBef>
                <a:spcPts val="0"/>
              </a:spcBef>
              <a:spcAft>
                <a:spcPts val="0"/>
              </a:spcAft>
              <a:buNone/>
              <a:defRPr sz="3000"/>
            </a:lvl1pPr>
            <a:lvl2pPr lvl="1">
              <a:spcBef>
                <a:spcPts val="0"/>
              </a:spcBef>
              <a:spcAft>
                <a:spcPts val="0"/>
              </a:spcAft>
              <a:buNone/>
              <a:defRPr/>
            </a:lvl2pPr>
            <a:lvl3pPr lvl="2">
              <a:spcBef>
                <a:spcPts val="0"/>
              </a:spcBef>
              <a:spcAft>
                <a:spcPts val="0"/>
              </a:spcAft>
              <a:buNone/>
              <a:defRPr/>
            </a:lvl3pPr>
            <a:lvl4pPr lvl="3">
              <a:spcBef>
                <a:spcPts val="0"/>
              </a:spcBef>
              <a:spcAft>
                <a:spcPts val="0"/>
              </a:spcAft>
              <a:buNone/>
              <a:defRPr/>
            </a:lvl4pPr>
            <a:lvl5pPr lvl="4">
              <a:spcBef>
                <a:spcPts val="0"/>
              </a:spcBef>
              <a:spcAft>
                <a:spcPts val="0"/>
              </a:spcAft>
              <a:buNone/>
              <a:defRPr/>
            </a:lvl5pPr>
            <a:lvl6pPr lvl="5">
              <a:spcBef>
                <a:spcPts val="0"/>
              </a:spcBef>
              <a:spcAft>
                <a:spcPts val="0"/>
              </a:spcAft>
              <a:buNone/>
              <a:defRPr/>
            </a:lvl6pPr>
            <a:lvl7pPr lvl="6">
              <a:spcBef>
                <a:spcPts val="0"/>
              </a:spcBef>
              <a:spcAft>
                <a:spcPts val="0"/>
              </a:spcAft>
              <a:buNone/>
              <a:defRPr/>
            </a:lvl7pPr>
            <a:lvl8pPr lvl="7">
              <a:spcBef>
                <a:spcPts val="0"/>
              </a:spcBef>
              <a:spcAft>
                <a:spcPts val="0"/>
              </a:spcAft>
              <a:buNone/>
              <a:defRPr/>
            </a:lvl8pPr>
            <a:lvl9pPr lvl="8">
              <a:spcBef>
                <a:spcPts val="0"/>
              </a:spcBef>
              <a:spcAft>
                <a:spcPts val="0"/>
              </a:spcAft>
              <a:buNone/>
              <a:defRPr/>
            </a:lvl9pPr>
          </a:lstStyle>
          <a:p>
            <a:endParaRPr/>
          </a:p>
        </p:txBody>
      </p:sp>
      <p:sp>
        <p:nvSpPr>
          <p:cNvPr id="34" name="Google Shape;34;p4"/>
          <p:cNvSpPr txBox="1">
            <a:spLocks noGrp="1"/>
          </p:cNvSpPr>
          <p:nvPr>
            <p:ph type="body" idx="1"/>
          </p:nvPr>
        </p:nvSpPr>
        <p:spPr>
          <a:xfrm>
            <a:off x="3150975" y="1575150"/>
            <a:ext cx="5822700" cy="3816900"/>
          </a:xfrm>
          <a:prstGeom prst="rect">
            <a:avLst/>
          </a:prstGeom>
        </p:spPr>
        <p:txBody>
          <a:bodyPr spcFirstLastPara="1" wrap="square" lIns="91425" tIns="91425" rIns="91425" bIns="91425" anchor="ctr" anchorCtr="0">
            <a:noAutofit/>
          </a:bodyPr>
          <a:lstStyle>
            <a:lvl1pPr marL="457200" lvl="0" indent="-355600" rtl="0">
              <a:spcBef>
                <a:spcPts val="0"/>
              </a:spcBef>
              <a:spcAft>
                <a:spcPts val="0"/>
              </a:spcAft>
              <a:buSzPts val="2000"/>
              <a:buChar char="●"/>
              <a:defRPr/>
            </a:lvl1pPr>
            <a:lvl2pPr marL="914400" lvl="1" indent="-304800" rtl="0">
              <a:spcBef>
                <a:spcPts val="0"/>
              </a:spcBef>
              <a:spcAft>
                <a:spcPts val="0"/>
              </a:spcAft>
              <a:buSzPts val="1200"/>
              <a:buChar char="○"/>
              <a:defRPr sz="1200"/>
            </a:lvl2pPr>
            <a:lvl3pPr marL="1371600" lvl="2" indent="-304800" rtl="0">
              <a:spcBef>
                <a:spcPts val="0"/>
              </a:spcBef>
              <a:spcAft>
                <a:spcPts val="0"/>
              </a:spcAft>
              <a:buSzPts val="1200"/>
              <a:buChar char="■"/>
              <a:defRPr sz="1200"/>
            </a:lvl3pPr>
            <a:lvl4pPr marL="1828800" lvl="3" indent="-304800" rtl="0">
              <a:spcBef>
                <a:spcPts val="0"/>
              </a:spcBef>
              <a:spcAft>
                <a:spcPts val="0"/>
              </a:spcAft>
              <a:buSzPts val="1200"/>
              <a:buChar char="●"/>
              <a:defRPr sz="1200"/>
            </a:lvl4pPr>
            <a:lvl5pPr marL="2286000" lvl="4" indent="-304800" rtl="0">
              <a:spcBef>
                <a:spcPts val="0"/>
              </a:spcBef>
              <a:spcAft>
                <a:spcPts val="0"/>
              </a:spcAft>
              <a:buSzPts val="1200"/>
              <a:buChar char="○"/>
              <a:defRPr sz="1200"/>
            </a:lvl5pPr>
            <a:lvl6pPr marL="2743200" lvl="5" indent="-304800" rtl="0">
              <a:spcBef>
                <a:spcPts val="0"/>
              </a:spcBef>
              <a:spcAft>
                <a:spcPts val="0"/>
              </a:spcAft>
              <a:buSzPts val="1200"/>
              <a:buChar char="■"/>
              <a:defRPr sz="1200"/>
            </a:lvl6pPr>
            <a:lvl7pPr marL="3200400" lvl="6" indent="-304800" rtl="0">
              <a:spcBef>
                <a:spcPts val="0"/>
              </a:spcBef>
              <a:spcAft>
                <a:spcPts val="0"/>
              </a:spcAft>
              <a:buSzPts val="1200"/>
              <a:buChar char="●"/>
              <a:defRPr sz="1200"/>
            </a:lvl7pPr>
            <a:lvl8pPr marL="3657600" lvl="7" indent="-304800" rtl="0">
              <a:spcBef>
                <a:spcPts val="0"/>
              </a:spcBef>
              <a:spcAft>
                <a:spcPts val="0"/>
              </a:spcAft>
              <a:buSzPts val="1200"/>
              <a:buChar char="○"/>
              <a:defRPr sz="1200"/>
            </a:lvl8pPr>
            <a:lvl9pPr marL="4114800" lvl="8" indent="-304800" rtl="0">
              <a:spcBef>
                <a:spcPts val="0"/>
              </a:spcBef>
              <a:spcAft>
                <a:spcPts val="0"/>
              </a:spcAft>
              <a:buSzPts val="1200"/>
              <a:buChar char="■"/>
              <a:defRPr sz="1200"/>
            </a:lvl9pPr>
          </a:lstStyle>
          <a:p>
            <a:endParaRPr/>
          </a:p>
        </p:txBody>
      </p:sp>
      <p:sp>
        <p:nvSpPr>
          <p:cNvPr id="35" name="Google Shape;35;p4"/>
          <p:cNvSpPr txBox="1">
            <a:spLocks noGrp="1"/>
          </p:cNvSpPr>
          <p:nvPr>
            <p:ph type="sldNum" idx="12"/>
          </p:nvPr>
        </p:nvSpPr>
        <p:spPr>
          <a:xfrm>
            <a:off x="9325475" y="6380575"/>
            <a:ext cx="2743200" cy="365100"/>
          </a:xfrm>
          <a:prstGeom prst="rect">
            <a:avLst/>
          </a:prstGeom>
          <a:noFill/>
          <a:ln>
            <a:noFill/>
          </a:ln>
        </p:spPr>
        <p:txBody>
          <a:bodyPr spcFirstLastPara="1" wrap="square" lIns="91425" tIns="45700" rIns="91425" bIns="45700" anchor="ctr" anchorCtr="0">
            <a:noAutofit/>
          </a:bodyPr>
          <a:lstStyle>
            <a:lvl1pPr marL="0" lvl="0" indent="0" algn="r" rtl="0">
              <a:spcBef>
                <a:spcPts val="0"/>
              </a:spcBef>
              <a:buNone/>
              <a:defRPr sz="1200" b="0" i="0" u="none" strike="noStrike" cap="none">
                <a:solidFill>
                  <a:schemeClr val="lt1"/>
                </a:solidFill>
                <a:latin typeface="Calibri"/>
                <a:ea typeface="Calibri"/>
                <a:cs typeface="Calibri"/>
                <a:sym typeface="Calibri"/>
              </a:defRPr>
            </a:lvl1pPr>
            <a:lvl2pPr marL="0" lvl="1" indent="0" algn="r" rtl="0">
              <a:spcBef>
                <a:spcPts val="0"/>
              </a:spcBef>
              <a:buNone/>
              <a:defRPr sz="1200" b="0" i="0" u="none" strike="noStrike" cap="none">
                <a:solidFill>
                  <a:schemeClr val="lt1"/>
                </a:solidFill>
                <a:latin typeface="Calibri"/>
                <a:ea typeface="Calibri"/>
                <a:cs typeface="Calibri"/>
                <a:sym typeface="Calibri"/>
              </a:defRPr>
            </a:lvl2pPr>
            <a:lvl3pPr marL="0" lvl="2" indent="0" algn="r" rtl="0">
              <a:spcBef>
                <a:spcPts val="0"/>
              </a:spcBef>
              <a:buNone/>
              <a:defRPr sz="1200" b="0" i="0" u="none" strike="noStrike" cap="none">
                <a:solidFill>
                  <a:schemeClr val="lt1"/>
                </a:solidFill>
                <a:latin typeface="Calibri"/>
                <a:ea typeface="Calibri"/>
                <a:cs typeface="Calibri"/>
                <a:sym typeface="Calibri"/>
              </a:defRPr>
            </a:lvl3pPr>
            <a:lvl4pPr marL="0" lvl="3" indent="0" algn="r" rtl="0">
              <a:spcBef>
                <a:spcPts val="0"/>
              </a:spcBef>
              <a:buNone/>
              <a:defRPr sz="1200" b="0" i="0" u="none" strike="noStrike" cap="none">
                <a:solidFill>
                  <a:schemeClr val="lt1"/>
                </a:solidFill>
                <a:latin typeface="Calibri"/>
                <a:ea typeface="Calibri"/>
                <a:cs typeface="Calibri"/>
                <a:sym typeface="Calibri"/>
              </a:defRPr>
            </a:lvl4pPr>
            <a:lvl5pPr marL="0" lvl="4" indent="0" algn="r" rtl="0">
              <a:spcBef>
                <a:spcPts val="0"/>
              </a:spcBef>
              <a:buNone/>
              <a:defRPr sz="1200" b="0" i="0" u="none" strike="noStrike" cap="none">
                <a:solidFill>
                  <a:schemeClr val="lt1"/>
                </a:solidFill>
                <a:latin typeface="Calibri"/>
                <a:ea typeface="Calibri"/>
                <a:cs typeface="Calibri"/>
                <a:sym typeface="Calibri"/>
              </a:defRPr>
            </a:lvl5pPr>
            <a:lvl6pPr marL="0" lvl="5" indent="0" algn="r" rtl="0">
              <a:spcBef>
                <a:spcPts val="0"/>
              </a:spcBef>
              <a:buNone/>
              <a:defRPr sz="1200" b="0" i="0" u="none" strike="noStrike" cap="none">
                <a:solidFill>
                  <a:schemeClr val="lt1"/>
                </a:solidFill>
                <a:latin typeface="Calibri"/>
                <a:ea typeface="Calibri"/>
                <a:cs typeface="Calibri"/>
                <a:sym typeface="Calibri"/>
              </a:defRPr>
            </a:lvl6pPr>
            <a:lvl7pPr marL="0" lvl="6" indent="0" algn="r" rtl="0">
              <a:spcBef>
                <a:spcPts val="0"/>
              </a:spcBef>
              <a:buNone/>
              <a:defRPr sz="1200" b="0" i="0" u="none" strike="noStrike" cap="none">
                <a:solidFill>
                  <a:schemeClr val="lt1"/>
                </a:solidFill>
                <a:latin typeface="Calibri"/>
                <a:ea typeface="Calibri"/>
                <a:cs typeface="Calibri"/>
                <a:sym typeface="Calibri"/>
              </a:defRPr>
            </a:lvl7pPr>
            <a:lvl8pPr marL="0" lvl="7" indent="0" algn="r" rtl="0">
              <a:spcBef>
                <a:spcPts val="0"/>
              </a:spcBef>
              <a:buNone/>
              <a:defRPr sz="1200" b="0" i="0" u="none" strike="noStrike" cap="none">
                <a:solidFill>
                  <a:schemeClr val="lt1"/>
                </a:solidFill>
                <a:latin typeface="Calibri"/>
                <a:ea typeface="Calibri"/>
                <a:cs typeface="Calibri"/>
                <a:sym typeface="Calibri"/>
              </a:defRPr>
            </a:lvl8pPr>
            <a:lvl9pPr marL="0" lvl="8" indent="0" algn="r" rtl="0">
              <a:spcBef>
                <a:spcPts val="0"/>
              </a:spcBef>
              <a:buNone/>
              <a:defRPr sz="1200" b="0" i="0" u="none" strike="noStrike" cap="none">
                <a:solidFill>
                  <a:schemeClr val="lt1"/>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s-E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one column bigger">
  <p:cSld name="Dos objetos">
    <p:spTree>
      <p:nvGrpSpPr>
        <p:cNvPr id="1" name="Shape 42"/>
        <p:cNvGrpSpPr/>
        <p:nvPr/>
      </p:nvGrpSpPr>
      <p:grpSpPr>
        <a:xfrm>
          <a:off x="0" y="0"/>
          <a:ext cx="0" cy="0"/>
          <a:chOff x="0" y="0"/>
          <a:chExt cx="0" cy="0"/>
        </a:xfrm>
      </p:grpSpPr>
      <p:pic>
        <p:nvPicPr>
          <p:cNvPr id="43" name="Google Shape;43;p6" descr="Imagen que contiene cuarto de baño&#10;&#10;Descripción generada automáticamente"/>
          <p:cNvPicPr preferRelativeResize="0"/>
          <p:nvPr/>
        </p:nvPicPr>
        <p:blipFill rotWithShape="1">
          <a:blip r:embed="rId2">
            <a:alphaModFix amt="52000"/>
          </a:blip>
          <a:srcRect l="33003" t="62314" r="-1"/>
          <a:stretch/>
        </p:blipFill>
        <p:spPr>
          <a:xfrm>
            <a:off x="0" y="0"/>
            <a:ext cx="12192000" cy="6858000"/>
          </a:xfrm>
          <a:prstGeom prst="rect">
            <a:avLst/>
          </a:prstGeom>
          <a:noFill/>
          <a:ln>
            <a:noFill/>
          </a:ln>
        </p:spPr>
      </p:pic>
      <p:sp>
        <p:nvSpPr>
          <p:cNvPr id="44" name="Google Shape;44;p6"/>
          <p:cNvSpPr/>
          <p:nvPr/>
        </p:nvSpPr>
        <p:spPr>
          <a:xfrm>
            <a:off x="0" y="762000"/>
            <a:ext cx="11417300" cy="5283200"/>
          </a:xfrm>
          <a:custGeom>
            <a:avLst/>
            <a:gdLst/>
            <a:ahLst/>
            <a:cxnLst/>
            <a:rect l="l" t="t" r="r" b="b"/>
            <a:pathLst>
              <a:path w="11417300" h="5283200" extrusionOk="0">
                <a:moveTo>
                  <a:pt x="2374900" y="1511300"/>
                </a:moveTo>
                <a:lnTo>
                  <a:pt x="2374900" y="3937000"/>
                </a:lnTo>
                <a:lnTo>
                  <a:pt x="2420619" y="3937000"/>
                </a:lnTo>
                <a:lnTo>
                  <a:pt x="2420619" y="1511300"/>
                </a:lnTo>
                <a:close/>
                <a:moveTo>
                  <a:pt x="0" y="0"/>
                </a:moveTo>
                <a:lnTo>
                  <a:pt x="11417300" y="0"/>
                </a:lnTo>
                <a:lnTo>
                  <a:pt x="11417300" y="5283200"/>
                </a:lnTo>
                <a:lnTo>
                  <a:pt x="0" y="5283200"/>
                </a:lnTo>
                <a:close/>
              </a:path>
            </a:pathLst>
          </a:custGeom>
          <a:solidFill>
            <a:srgbClr val="F2F2F2"/>
          </a:solidFill>
          <a:ln>
            <a:noFill/>
          </a:ln>
          <a:effectLst>
            <a:outerShdw blurRad="50800" dist="38100" dir="2700000" algn="tl" rotWithShape="0">
              <a:srgbClr val="000000">
                <a:alpha val="40000"/>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45" name="Google Shape;45;p6"/>
          <p:cNvSpPr txBox="1">
            <a:spLocks noGrp="1"/>
          </p:cNvSpPr>
          <p:nvPr>
            <p:ph type="title"/>
          </p:nvPr>
        </p:nvSpPr>
        <p:spPr>
          <a:xfrm>
            <a:off x="334425" y="1575150"/>
            <a:ext cx="1853700" cy="3816900"/>
          </a:xfrm>
          <a:prstGeom prst="rect">
            <a:avLst/>
          </a:prstGeom>
        </p:spPr>
        <p:txBody>
          <a:bodyPr spcFirstLastPara="1" wrap="square" lIns="91425" tIns="91425" rIns="91425" bIns="91425" anchor="ctr" anchorCtr="0">
            <a:noAutofit/>
          </a:bodyPr>
          <a:lstStyle>
            <a:lvl1pPr lvl="0" rtl="0">
              <a:spcBef>
                <a:spcPts val="0"/>
              </a:spcBef>
              <a:spcAft>
                <a:spcPts val="0"/>
              </a:spcAft>
              <a:buNone/>
              <a:defRPr sz="3000"/>
            </a:lvl1pPr>
            <a:lvl2pPr lvl="1" rtl="0">
              <a:spcBef>
                <a:spcPts val="0"/>
              </a:spcBef>
              <a:spcAft>
                <a:spcPts val="0"/>
              </a:spcAft>
              <a:buNone/>
              <a:defRPr/>
            </a:lvl2pPr>
            <a:lvl3pPr lvl="2" rtl="0">
              <a:spcBef>
                <a:spcPts val="0"/>
              </a:spcBef>
              <a:spcAft>
                <a:spcPts val="0"/>
              </a:spcAft>
              <a:buNone/>
              <a:defRPr/>
            </a:lvl3pPr>
            <a:lvl4pPr lvl="3" rtl="0">
              <a:spcBef>
                <a:spcPts val="0"/>
              </a:spcBef>
              <a:spcAft>
                <a:spcPts val="0"/>
              </a:spcAft>
              <a:buNone/>
              <a:defRPr/>
            </a:lvl4pPr>
            <a:lvl5pPr lvl="4" rtl="0">
              <a:spcBef>
                <a:spcPts val="0"/>
              </a:spcBef>
              <a:spcAft>
                <a:spcPts val="0"/>
              </a:spcAft>
              <a:buNone/>
              <a:defRPr/>
            </a:lvl5pPr>
            <a:lvl6pPr lvl="5" rtl="0">
              <a:spcBef>
                <a:spcPts val="0"/>
              </a:spcBef>
              <a:spcAft>
                <a:spcPts val="0"/>
              </a:spcAft>
              <a:buNone/>
              <a:defRPr/>
            </a:lvl6pPr>
            <a:lvl7pPr lvl="6" rtl="0">
              <a:spcBef>
                <a:spcPts val="0"/>
              </a:spcBef>
              <a:spcAft>
                <a:spcPts val="0"/>
              </a:spcAft>
              <a:buNone/>
              <a:defRPr/>
            </a:lvl7pPr>
            <a:lvl8pPr lvl="7" rtl="0">
              <a:spcBef>
                <a:spcPts val="0"/>
              </a:spcBef>
              <a:spcAft>
                <a:spcPts val="0"/>
              </a:spcAft>
              <a:buNone/>
              <a:defRPr/>
            </a:lvl8pPr>
            <a:lvl9pPr lvl="8" rtl="0">
              <a:spcBef>
                <a:spcPts val="0"/>
              </a:spcBef>
              <a:spcAft>
                <a:spcPts val="0"/>
              </a:spcAft>
              <a:buNone/>
              <a:defRPr/>
            </a:lvl9pPr>
          </a:lstStyle>
          <a:p>
            <a:endParaRPr/>
          </a:p>
        </p:txBody>
      </p:sp>
      <p:sp>
        <p:nvSpPr>
          <p:cNvPr id="46" name="Google Shape;46;p6"/>
          <p:cNvSpPr txBox="1">
            <a:spLocks noGrp="1"/>
          </p:cNvSpPr>
          <p:nvPr>
            <p:ph type="body" idx="1"/>
          </p:nvPr>
        </p:nvSpPr>
        <p:spPr>
          <a:xfrm>
            <a:off x="3150975" y="1575150"/>
            <a:ext cx="5822700" cy="3816900"/>
          </a:xfrm>
          <a:prstGeom prst="rect">
            <a:avLst/>
          </a:prstGeom>
        </p:spPr>
        <p:txBody>
          <a:bodyPr spcFirstLastPara="1" wrap="square" lIns="91425" tIns="91425" rIns="91425" bIns="91425" anchor="ctr" anchorCtr="0">
            <a:noAutofit/>
          </a:bodyPr>
          <a:lstStyle>
            <a:lvl1pPr marL="457200" lvl="0" indent="-355600" rtl="0">
              <a:spcBef>
                <a:spcPts val="0"/>
              </a:spcBef>
              <a:spcAft>
                <a:spcPts val="0"/>
              </a:spcAft>
              <a:buSzPts val="2000"/>
              <a:buChar char="●"/>
              <a:defRPr/>
            </a:lvl1pPr>
            <a:lvl2pPr marL="914400" lvl="1" indent="-304800" rtl="0">
              <a:spcBef>
                <a:spcPts val="0"/>
              </a:spcBef>
              <a:spcAft>
                <a:spcPts val="0"/>
              </a:spcAft>
              <a:buSzPts val="1200"/>
              <a:buChar char="○"/>
              <a:defRPr sz="1200"/>
            </a:lvl2pPr>
            <a:lvl3pPr marL="1371600" lvl="2" indent="-304800" rtl="0">
              <a:spcBef>
                <a:spcPts val="0"/>
              </a:spcBef>
              <a:spcAft>
                <a:spcPts val="0"/>
              </a:spcAft>
              <a:buSzPts val="1200"/>
              <a:buChar char="■"/>
              <a:defRPr sz="1200"/>
            </a:lvl3pPr>
            <a:lvl4pPr marL="1828800" lvl="3" indent="-304800" rtl="0">
              <a:spcBef>
                <a:spcPts val="0"/>
              </a:spcBef>
              <a:spcAft>
                <a:spcPts val="0"/>
              </a:spcAft>
              <a:buSzPts val="1200"/>
              <a:buChar char="●"/>
              <a:defRPr sz="1200"/>
            </a:lvl4pPr>
            <a:lvl5pPr marL="2286000" lvl="4" indent="-304800" rtl="0">
              <a:spcBef>
                <a:spcPts val="0"/>
              </a:spcBef>
              <a:spcAft>
                <a:spcPts val="0"/>
              </a:spcAft>
              <a:buSzPts val="1200"/>
              <a:buChar char="○"/>
              <a:defRPr sz="1200"/>
            </a:lvl5pPr>
            <a:lvl6pPr marL="2743200" lvl="5" indent="-304800" rtl="0">
              <a:spcBef>
                <a:spcPts val="0"/>
              </a:spcBef>
              <a:spcAft>
                <a:spcPts val="0"/>
              </a:spcAft>
              <a:buSzPts val="1200"/>
              <a:buChar char="■"/>
              <a:defRPr sz="1200"/>
            </a:lvl6pPr>
            <a:lvl7pPr marL="3200400" lvl="6" indent="-304800" rtl="0">
              <a:spcBef>
                <a:spcPts val="0"/>
              </a:spcBef>
              <a:spcAft>
                <a:spcPts val="0"/>
              </a:spcAft>
              <a:buSzPts val="1200"/>
              <a:buChar char="●"/>
              <a:defRPr sz="1200"/>
            </a:lvl7pPr>
            <a:lvl8pPr marL="3657600" lvl="7" indent="-304800" rtl="0">
              <a:spcBef>
                <a:spcPts val="0"/>
              </a:spcBef>
              <a:spcAft>
                <a:spcPts val="0"/>
              </a:spcAft>
              <a:buSzPts val="1200"/>
              <a:buChar char="○"/>
              <a:defRPr sz="1200"/>
            </a:lvl8pPr>
            <a:lvl9pPr marL="4114800" lvl="8" indent="-304800" rtl="0">
              <a:spcBef>
                <a:spcPts val="0"/>
              </a:spcBef>
              <a:spcAft>
                <a:spcPts val="0"/>
              </a:spcAft>
              <a:buSzPts val="1200"/>
              <a:buChar char="■"/>
              <a:defRPr sz="1200"/>
            </a:lvl9pPr>
          </a:lstStyle>
          <a:p>
            <a:endParaRPr/>
          </a:p>
        </p:txBody>
      </p:sp>
      <p:sp>
        <p:nvSpPr>
          <p:cNvPr id="47" name="Google Shape;47;p6"/>
          <p:cNvSpPr txBox="1">
            <a:spLocks noGrp="1"/>
          </p:cNvSpPr>
          <p:nvPr>
            <p:ph type="sldNum" idx="12"/>
          </p:nvPr>
        </p:nvSpPr>
        <p:spPr>
          <a:xfrm>
            <a:off x="9325475" y="6380575"/>
            <a:ext cx="2743200" cy="365100"/>
          </a:xfrm>
          <a:prstGeom prst="rect">
            <a:avLst/>
          </a:prstGeom>
          <a:noFill/>
          <a:ln>
            <a:noFill/>
          </a:ln>
        </p:spPr>
        <p:txBody>
          <a:bodyPr spcFirstLastPara="1" wrap="square" lIns="91425" tIns="45700" rIns="91425" bIns="45700" anchor="ctr" anchorCtr="0">
            <a:noAutofit/>
          </a:bodyPr>
          <a:lstStyle>
            <a:lvl1pPr marL="0" lvl="0" indent="0" algn="r" rtl="0">
              <a:spcBef>
                <a:spcPts val="0"/>
              </a:spcBef>
              <a:buNone/>
              <a:defRPr sz="1200" b="0" i="0" u="none" strike="noStrike" cap="none">
                <a:solidFill>
                  <a:schemeClr val="lt1"/>
                </a:solidFill>
                <a:latin typeface="Calibri"/>
                <a:ea typeface="Calibri"/>
                <a:cs typeface="Calibri"/>
                <a:sym typeface="Calibri"/>
              </a:defRPr>
            </a:lvl1pPr>
            <a:lvl2pPr marL="0" lvl="1" indent="0" algn="r" rtl="0">
              <a:spcBef>
                <a:spcPts val="0"/>
              </a:spcBef>
              <a:buNone/>
              <a:defRPr sz="1200" b="0" i="0" u="none" strike="noStrike" cap="none">
                <a:solidFill>
                  <a:schemeClr val="lt1"/>
                </a:solidFill>
                <a:latin typeface="Calibri"/>
                <a:ea typeface="Calibri"/>
                <a:cs typeface="Calibri"/>
                <a:sym typeface="Calibri"/>
              </a:defRPr>
            </a:lvl2pPr>
            <a:lvl3pPr marL="0" lvl="2" indent="0" algn="r" rtl="0">
              <a:spcBef>
                <a:spcPts val="0"/>
              </a:spcBef>
              <a:buNone/>
              <a:defRPr sz="1200" b="0" i="0" u="none" strike="noStrike" cap="none">
                <a:solidFill>
                  <a:schemeClr val="lt1"/>
                </a:solidFill>
                <a:latin typeface="Calibri"/>
                <a:ea typeface="Calibri"/>
                <a:cs typeface="Calibri"/>
                <a:sym typeface="Calibri"/>
              </a:defRPr>
            </a:lvl3pPr>
            <a:lvl4pPr marL="0" lvl="3" indent="0" algn="r" rtl="0">
              <a:spcBef>
                <a:spcPts val="0"/>
              </a:spcBef>
              <a:buNone/>
              <a:defRPr sz="1200" b="0" i="0" u="none" strike="noStrike" cap="none">
                <a:solidFill>
                  <a:schemeClr val="lt1"/>
                </a:solidFill>
                <a:latin typeface="Calibri"/>
                <a:ea typeface="Calibri"/>
                <a:cs typeface="Calibri"/>
                <a:sym typeface="Calibri"/>
              </a:defRPr>
            </a:lvl4pPr>
            <a:lvl5pPr marL="0" lvl="4" indent="0" algn="r" rtl="0">
              <a:spcBef>
                <a:spcPts val="0"/>
              </a:spcBef>
              <a:buNone/>
              <a:defRPr sz="1200" b="0" i="0" u="none" strike="noStrike" cap="none">
                <a:solidFill>
                  <a:schemeClr val="lt1"/>
                </a:solidFill>
                <a:latin typeface="Calibri"/>
                <a:ea typeface="Calibri"/>
                <a:cs typeface="Calibri"/>
                <a:sym typeface="Calibri"/>
              </a:defRPr>
            </a:lvl5pPr>
            <a:lvl6pPr marL="0" lvl="5" indent="0" algn="r" rtl="0">
              <a:spcBef>
                <a:spcPts val="0"/>
              </a:spcBef>
              <a:buNone/>
              <a:defRPr sz="1200" b="0" i="0" u="none" strike="noStrike" cap="none">
                <a:solidFill>
                  <a:schemeClr val="lt1"/>
                </a:solidFill>
                <a:latin typeface="Calibri"/>
                <a:ea typeface="Calibri"/>
                <a:cs typeface="Calibri"/>
                <a:sym typeface="Calibri"/>
              </a:defRPr>
            </a:lvl6pPr>
            <a:lvl7pPr marL="0" lvl="6" indent="0" algn="r" rtl="0">
              <a:spcBef>
                <a:spcPts val="0"/>
              </a:spcBef>
              <a:buNone/>
              <a:defRPr sz="1200" b="0" i="0" u="none" strike="noStrike" cap="none">
                <a:solidFill>
                  <a:schemeClr val="lt1"/>
                </a:solidFill>
                <a:latin typeface="Calibri"/>
                <a:ea typeface="Calibri"/>
                <a:cs typeface="Calibri"/>
                <a:sym typeface="Calibri"/>
              </a:defRPr>
            </a:lvl7pPr>
            <a:lvl8pPr marL="0" lvl="7" indent="0" algn="r" rtl="0">
              <a:spcBef>
                <a:spcPts val="0"/>
              </a:spcBef>
              <a:buNone/>
              <a:defRPr sz="1200" b="0" i="0" u="none" strike="noStrike" cap="none">
                <a:solidFill>
                  <a:schemeClr val="lt1"/>
                </a:solidFill>
                <a:latin typeface="Calibri"/>
                <a:ea typeface="Calibri"/>
                <a:cs typeface="Calibri"/>
                <a:sym typeface="Calibri"/>
              </a:defRPr>
            </a:lvl8pPr>
            <a:lvl9pPr marL="0" lvl="8" indent="0" algn="r" rtl="0">
              <a:spcBef>
                <a:spcPts val="0"/>
              </a:spcBef>
              <a:buNone/>
              <a:defRPr sz="1200" b="0" i="0" u="none" strike="noStrike" cap="none">
                <a:solidFill>
                  <a:schemeClr val="lt1"/>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s-E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225375" y="133275"/>
            <a:ext cx="11753100" cy="1514700"/>
          </a:xfrm>
          <a:prstGeom prst="rect">
            <a:avLst/>
          </a:prstGeom>
          <a:noFill/>
          <a:ln>
            <a:noFill/>
          </a:ln>
        </p:spPr>
        <p:txBody>
          <a:bodyPr spcFirstLastPara="1" wrap="square" lIns="91425" tIns="91425" rIns="91425" bIns="91425" anchor="t" anchorCtr="0">
            <a:noAutofit/>
          </a:bodyPr>
          <a:lstStyle>
            <a:lvl1pPr lvl="0">
              <a:spcBef>
                <a:spcPts val="0"/>
              </a:spcBef>
              <a:spcAft>
                <a:spcPts val="0"/>
              </a:spcAft>
              <a:buNone/>
              <a:defRPr sz="3000">
                <a:solidFill>
                  <a:schemeClr val="accent1"/>
                </a:solidFill>
                <a:latin typeface="Anton"/>
                <a:ea typeface="Anton"/>
                <a:cs typeface="Anton"/>
                <a:sym typeface="Anton"/>
              </a:defRPr>
            </a:lvl1pPr>
            <a:lvl2pPr lvl="1">
              <a:spcBef>
                <a:spcPts val="0"/>
              </a:spcBef>
              <a:spcAft>
                <a:spcPts val="0"/>
              </a:spcAft>
              <a:buNone/>
              <a:defRPr sz="3000">
                <a:solidFill>
                  <a:schemeClr val="accent1"/>
                </a:solidFill>
                <a:latin typeface="Anton"/>
                <a:ea typeface="Anton"/>
                <a:cs typeface="Anton"/>
                <a:sym typeface="Anton"/>
              </a:defRPr>
            </a:lvl2pPr>
            <a:lvl3pPr lvl="2">
              <a:spcBef>
                <a:spcPts val="0"/>
              </a:spcBef>
              <a:spcAft>
                <a:spcPts val="0"/>
              </a:spcAft>
              <a:buNone/>
              <a:defRPr sz="3000">
                <a:solidFill>
                  <a:schemeClr val="accent1"/>
                </a:solidFill>
                <a:latin typeface="Anton"/>
                <a:ea typeface="Anton"/>
                <a:cs typeface="Anton"/>
                <a:sym typeface="Anton"/>
              </a:defRPr>
            </a:lvl3pPr>
            <a:lvl4pPr lvl="3">
              <a:spcBef>
                <a:spcPts val="0"/>
              </a:spcBef>
              <a:spcAft>
                <a:spcPts val="0"/>
              </a:spcAft>
              <a:buNone/>
              <a:defRPr sz="3000">
                <a:solidFill>
                  <a:schemeClr val="accent1"/>
                </a:solidFill>
                <a:latin typeface="Anton"/>
                <a:ea typeface="Anton"/>
                <a:cs typeface="Anton"/>
                <a:sym typeface="Anton"/>
              </a:defRPr>
            </a:lvl4pPr>
            <a:lvl5pPr lvl="4">
              <a:spcBef>
                <a:spcPts val="0"/>
              </a:spcBef>
              <a:spcAft>
                <a:spcPts val="0"/>
              </a:spcAft>
              <a:buNone/>
              <a:defRPr sz="3000">
                <a:solidFill>
                  <a:schemeClr val="accent1"/>
                </a:solidFill>
                <a:latin typeface="Anton"/>
                <a:ea typeface="Anton"/>
                <a:cs typeface="Anton"/>
                <a:sym typeface="Anton"/>
              </a:defRPr>
            </a:lvl5pPr>
            <a:lvl6pPr lvl="5">
              <a:spcBef>
                <a:spcPts val="0"/>
              </a:spcBef>
              <a:spcAft>
                <a:spcPts val="0"/>
              </a:spcAft>
              <a:buNone/>
              <a:defRPr sz="3000">
                <a:solidFill>
                  <a:schemeClr val="accent1"/>
                </a:solidFill>
                <a:latin typeface="Anton"/>
                <a:ea typeface="Anton"/>
                <a:cs typeface="Anton"/>
                <a:sym typeface="Anton"/>
              </a:defRPr>
            </a:lvl6pPr>
            <a:lvl7pPr lvl="6">
              <a:spcBef>
                <a:spcPts val="0"/>
              </a:spcBef>
              <a:spcAft>
                <a:spcPts val="0"/>
              </a:spcAft>
              <a:buNone/>
              <a:defRPr sz="3000">
                <a:solidFill>
                  <a:schemeClr val="accent1"/>
                </a:solidFill>
                <a:latin typeface="Anton"/>
                <a:ea typeface="Anton"/>
                <a:cs typeface="Anton"/>
                <a:sym typeface="Anton"/>
              </a:defRPr>
            </a:lvl7pPr>
            <a:lvl8pPr lvl="7">
              <a:spcBef>
                <a:spcPts val="0"/>
              </a:spcBef>
              <a:spcAft>
                <a:spcPts val="0"/>
              </a:spcAft>
              <a:buNone/>
              <a:defRPr sz="3000">
                <a:solidFill>
                  <a:schemeClr val="accent1"/>
                </a:solidFill>
                <a:latin typeface="Anton"/>
                <a:ea typeface="Anton"/>
                <a:cs typeface="Anton"/>
                <a:sym typeface="Anton"/>
              </a:defRPr>
            </a:lvl8pPr>
            <a:lvl9pPr lvl="8">
              <a:spcBef>
                <a:spcPts val="0"/>
              </a:spcBef>
              <a:spcAft>
                <a:spcPts val="0"/>
              </a:spcAft>
              <a:buNone/>
              <a:defRPr sz="3000">
                <a:solidFill>
                  <a:schemeClr val="accent1"/>
                </a:solidFill>
                <a:latin typeface="Anton"/>
                <a:ea typeface="Anton"/>
                <a:cs typeface="Anton"/>
                <a:sym typeface="Anton"/>
              </a:defRPr>
            </a:lvl9pPr>
          </a:lstStyle>
          <a:p>
            <a:endParaRPr/>
          </a:p>
        </p:txBody>
      </p:sp>
      <p:sp>
        <p:nvSpPr>
          <p:cNvPr id="7" name="Google Shape;7;p1"/>
          <p:cNvSpPr txBox="1">
            <a:spLocks noGrp="1"/>
          </p:cNvSpPr>
          <p:nvPr>
            <p:ph type="body" idx="1"/>
          </p:nvPr>
        </p:nvSpPr>
        <p:spPr>
          <a:xfrm>
            <a:off x="467700" y="1575150"/>
            <a:ext cx="11171400" cy="4434600"/>
          </a:xfrm>
          <a:prstGeom prst="rect">
            <a:avLst/>
          </a:prstGeom>
          <a:noFill/>
          <a:ln>
            <a:noFill/>
          </a:ln>
        </p:spPr>
        <p:txBody>
          <a:bodyPr spcFirstLastPara="1" wrap="square" lIns="91425" tIns="91425" rIns="91425" bIns="91425" anchor="t" anchorCtr="0">
            <a:noAutofit/>
          </a:bodyPr>
          <a:lstStyle>
            <a:lvl1pPr marL="457200" lvl="0" indent="-355600" rtl="0">
              <a:spcBef>
                <a:spcPts val="0"/>
              </a:spcBef>
              <a:spcAft>
                <a:spcPts val="0"/>
              </a:spcAft>
              <a:buSzPts val="2000"/>
              <a:buFont typeface="Barlow"/>
              <a:buChar char="●"/>
              <a:defRPr sz="2000">
                <a:latin typeface="Barlow"/>
                <a:ea typeface="Barlow"/>
                <a:cs typeface="Barlow"/>
                <a:sym typeface="Barlow"/>
              </a:defRPr>
            </a:lvl1pPr>
            <a:lvl2pPr marL="914400" lvl="1" indent="-304800" rtl="0">
              <a:spcBef>
                <a:spcPts val="0"/>
              </a:spcBef>
              <a:spcAft>
                <a:spcPts val="0"/>
              </a:spcAft>
              <a:buSzPts val="1200"/>
              <a:buFont typeface="Barlow"/>
              <a:buChar char="○"/>
              <a:defRPr sz="1200">
                <a:latin typeface="Barlow"/>
                <a:ea typeface="Barlow"/>
                <a:cs typeface="Barlow"/>
                <a:sym typeface="Barlow"/>
              </a:defRPr>
            </a:lvl2pPr>
            <a:lvl3pPr marL="1371600" lvl="2" indent="-304800" rtl="0">
              <a:spcBef>
                <a:spcPts val="0"/>
              </a:spcBef>
              <a:spcAft>
                <a:spcPts val="0"/>
              </a:spcAft>
              <a:buSzPts val="1200"/>
              <a:buFont typeface="Barlow"/>
              <a:buChar char="■"/>
              <a:defRPr sz="1200">
                <a:latin typeface="Barlow"/>
                <a:ea typeface="Barlow"/>
                <a:cs typeface="Barlow"/>
                <a:sym typeface="Barlow"/>
              </a:defRPr>
            </a:lvl3pPr>
            <a:lvl4pPr marL="1828800" lvl="3" indent="-304800" rtl="0">
              <a:spcBef>
                <a:spcPts val="0"/>
              </a:spcBef>
              <a:spcAft>
                <a:spcPts val="0"/>
              </a:spcAft>
              <a:buSzPts val="1200"/>
              <a:buFont typeface="Barlow"/>
              <a:buChar char="●"/>
              <a:defRPr sz="1200">
                <a:latin typeface="Barlow"/>
                <a:ea typeface="Barlow"/>
                <a:cs typeface="Barlow"/>
                <a:sym typeface="Barlow"/>
              </a:defRPr>
            </a:lvl4pPr>
            <a:lvl5pPr marL="2286000" lvl="4" indent="-304800" rtl="0">
              <a:spcBef>
                <a:spcPts val="0"/>
              </a:spcBef>
              <a:spcAft>
                <a:spcPts val="0"/>
              </a:spcAft>
              <a:buSzPts val="1200"/>
              <a:buFont typeface="Barlow"/>
              <a:buChar char="○"/>
              <a:defRPr sz="1200">
                <a:latin typeface="Barlow"/>
                <a:ea typeface="Barlow"/>
                <a:cs typeface="Barlow"/>
                <a:sym typeface="Barlow"/>
              </a:defRPr>
            </a:lvl5pPr>
            <a:lvl6pPr marL="2743200" lvl="5" indent="-304800" rtl="0">
              <a:spcBef>
                <a:spcPts val="0"/>
              </a:spcBef>
              <a:spcAft>
                <a:spcPts val="0"/>
              </a:spcAft>
              <a:buSzPts val="1200"/>
              <a:buFont typeface="Barlow"/>
              <a:buChar char="■"/>
              <a:defRPr sz="1200">
                <a:latin typeface="Barlow"/>
                <a:ea typeface="Barlow"/>
                <a:cs typeface="Barlow"/>
                <a:sym typeface="Barlow"/>
              </a:defRPr>
            </a:lvl6pPr>
            <a:lvl7pPr marL="3200400" lvl="6" indent="-304800" rtl="0">
              <a:spcBef>
                <a:spcPts val="0"/>
              </a:spcBef>
              <a:spcAft>
                <a:spcPts val="0"/>
              </a:spcAft>
              <a:buSzPts val="1200"/>
              <a:buFont typeface="Barlow"/>
              <a:buChar char="●"/>
              <a:defRPr sz="1200">
                <a:latin typeface="Barlow"/>
                <a:ea typeface="Barlow"/>
                <a:cs typeface="Barlow"/>
                <a:sym typeface="Barlow"/>
              </a:defRPr>
            </a:lvl7pPr>
            <a:lvl8pPr marL="3657600" lvl="7" indent="-304800" rtl="0">
              <a:spcBef>
                <a:spcPts val="0"/>
              </a:spcBef>
              <a:spcAft>
                <a:spcPts val="0"/>
              </a:spcAft>
              <a:buSzPts val="1200"/>
              <a:buFont typeface="Barlow"/>
              <a:buChar char="○"/>
              <a:defRPr sz="1200">
                <a:latin typeface="Barlow"/>
                <a:ea typeface="Barlow"/>
                <a:cs typeface="Barlow"/>
                <a:sym typeface="Barlow"/>
              </a:defRPr>
            </a:lvl8pPr>
            <a:lvl9pPr marL="4114800" lvl="8" indent="-304800" rtl="0">
              <a:spcBef>
                <a:spcPts val="0"/>
              </a:spcBef>
              <a:spcAft>
                <a:spcPts val="0"/>
              </a:spcAft>
              <a:buSzPts val="1200"/>
              <a:buFont typeface="Barlow"/>
              <a:buChar char="■"/>
              <a:defRPr sz="1200">
                <a:latin typeface="Barlow"/>
                <a:ea typeface="Barlow"/>
                <a:cs typeface="Barlow"/>
                <a:sym typeface="Barlow"/>
              </a:defRPr>
            </a:lvl9pPr>
          </a:lstStyle>
          <a:p>
            <a:endParaRPr/>
          </a:p>
        </p:txBody>
      </p:sp>
      <p:sp>
        <p:nvSpPr>
          <p:cNvPr id="8" name="Google Shape;8;p1"/>
          <p:cNvSpPr txBox="1">
            <a:spLocks noGrp="1"/>
          </p:cNvSpPr>
          <p:nvPr>
            <p:ph type="sldNum" idx="12"/>
          </p:nvPr>
        </p:nvSpPr>
        <p:spPr>
          <a:xfrm>
            <a:off x="11409045" y="6333134"/>
            <a:ext cx="731700" cy="525000"/>
          </a:xfrm>
          <a:prstGeom prst="rect">
            <a:avLst/>
          </a:prstGeom>
          <a:noFill/>
          <a:ln>
            <a:noFill/>
          </a:ln>
        </p:spPr>
        <p:txBody>
          <a:bodyPr spcFirstLastPara="1" wrap="square" lIns="91425" tIns="91425" rIns="91425" bIns="91425" anchor="t" anchorCtr="0">
            <a:noAutofit/>
          </a:bodyPr>
          <a:lstStyle>
            <a:lvl1pPr lvl="0" algn="r">
              <a:buNone/>
              <a:defRPr sz="1300">
                <a:latin typeface="Source Sans Pro"/>
                <a:ea typeface="Source Sans Pro"/>
                <a:cs typeface="Source Sans Pro"/>
                <a:sym typeface="Source Sans Pro"/>
              </a:defRPr>
            </a:lvl1pPr>
            <a:lvl2pPr lvl="1" algn="r">
              <a:buNone/>
              <a:defRPr sz="1300">
                <a:latin typeface="Source Sans Pro"/>
                <a:ea typeface="Source Sans Pro"/>
                <a:cs typeface="Source Sans Pro"/>
                <a:sym typeface="Source Sans Pro"/>
              </a:defRPr>
            </a:lvl2pPr>
            <a:lvl3pPr lvl="2" algn="r">
              <a:buNone/>
              <a:defRPr sz="1300">
                <a:latin typeface="Source Sans Pro"/>
                <a:ea typeface="Source Sans Pro"/>
                <a:cs typeface="Source Sans Pro"/>
                <a:sym typeface="Source Sans Pro"/>
              </a:defRPr>
            </a:lvl3pPr>
            <a:lvl4pPr lvl="3" algn="r">
              <a:buNone/>
              <a:defRPr sz="1300">
                <a:latin typeface="Source Sans Pro"/>
                <a:ea typeface="Source Sans Pro"/>
                <a:cs typeface="Source Sans Pro"/>
                <a:sym typeface="Source Sans Pro"/>
              </a:defRPr>
            </a:lvl4pPr>
            <a:lvl5pPr lvl="4" algn="r">
              <a:buNone/>
              <a:defRPr sz="1300">
                <a:latin typeface="Source Sans Pro"/>
                <a:ea typeface="Source Sans Pro"/>
                <a:cs typeface="Source Sans Pro"/>
                <a:sym typeface="Source Sans Pro"/>
              </a:defRPr>
            </a:lvl5pPr>
            <a:lvl6pPr lvl="5" algn="r">
              <a:buNone/>
              <a:defRPr sz="1300">
                <a:latin typeface="Source Sans Pro"/>
                <a:ea typeface="Source Sans Pro"/>
                <a:cs typeface="Source Sans Pro"/>
                <a:sym typeface="Source Sans Pro"/>
              </a:defRPr>
            </a:lvl6pPr>
            <a:lvl7pPr lvl="6" algn="r">
              <a:buNone/>
              <a:defRPr sz="1300">
                <a:latin typeface="Source Sans Pro"/>
                <a:ea typeface="Source Sans Pro"/>
                <a:cs typeface="Source Sans Pro"/>
                <a:sym typeface="Source Sans Pro"/>
              </a:defRPr>
            </a:lvl7pPr>
            <a:lvl8pPr lvl="7" algn="r">
              <a:buNone/>
              <a:defRPr sz="1300">
                <a:latin typeface="Source Sans Pro"/>
                <a:ea typeface="Source Sans Pro"/>
                <a:cs typeface="Source Sans Pro"/>
                <a:sym typeface="Source Sans Pro"/>
              </a:defRPr>
            </a:lvl8pPr>
            <a:lvl9pPr lvl="8" algn="r">
              <a:buNone/>
              <a:defRPr sz="1300">
                <a:latin typeface="Source Sans Pro"/>
                <a:ea typeface="Source Sans Pro"/>
                <a:cs typeface="Source Sans Pro"/>
                <a:sym typeface="Source Sans Pro"/>
              </a:defRPr>
            </a:lvl9pPr>
          </a:lstStyle>
          <a:p>
            <a:pPr marL="0" lvl="0" indent="0" algn="r" rtl="0">
              <a:spcBef>
                <a:spcPts val="0"/>
              </a:spcBef>
              <a:spcAft>
                <a:spcPts val="0"/>
              </a:spcAft>
              <a:buNone/>
            </a:pPr>
            <a:fld id="{00000000-1234-1234-1234-123412341234}" type="slidenum">
              <a:rPr lang="es-ES"/>
              <a:t>‹#›</a:t>
            </a:fld>
            <a:endParaRPr/>
          </a:p>
        </p:txBody>
      </p:sp>
      <p:sp>
        <p:nvSpPr>
          <p:cNvPr id="9" name="Google Shape;9;p1"/>
          <p:cNvSpPr txBox="1"/>
          <p:nvPr/>
        </p:nvSpPr>
        <p:spPr>
          <a:xfrm rot="5400000">
            <a:off x="-679350" y="6477875"/>
            <a:ext cx="1579800" cy="3735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s-ES" sz="1000">
                <a:solidFill>
                  <a:schemeClr val="accent4"/>
                </a:solidFill>
                <a:latin typeface="Barlow Condensed"/>
                <a:ea typeface="Barlow Condensed"/>
                <a:cs typeface="Barlow Condensed"/>
                <a:sym typeface="Barlow Condensed"/>
              </a:rPr>
              <a:t>SLIDESMANIA.COM</a:t>
            </a:r>
            <a:endParaRPr sz="1000">
              <a:solidFill>
                <a:schemeClr val="accent4"/>
              </a:solidFill>
              <a:latin typeface="Barlow Condensed"/>
              <a:ea typeface="Barlow Condensed"/>
              <a:cs typeface="Barlow Condensed"/>
              <a:sym typeface="Barlow Condensed"/>
            </a:endParaRPr>
          </a:p>
        </p:txBody>
      </p:sp>
    </p:spTree>
  </p:cSld>
  <p:clrMap bg1="lt1" tx1="dk1" bg2="dk2" tx2="lt2" accent1="accent1" accent2="accent2" accent3="accent3" accent4="accent4" accent5="accent5" accent6="accent6" hlink="hlink" folHlink="folHlink"/>
  <p:sldLayoutIdLst>
    <p:sldLayoutId id="2147483648" r:id="rId1"/>
    <p:sldLayoutId id="2147483650" r:id="rId2"/>
    <p:sldLayoutId id="2147483652" r:id="rId3"/>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hyperlink" Target="#_Toc126497945"/><Relationship Id="rId3" Type="http://schemas.openxmlformats.org/officeDocument/2006/relationships/hyperlink" Target="#_Toc126497940"/><Relationship Id="rId7" Type="http://schemas.openxmlformats.org/officeDocument/2006/relationships/hyperlink" Target="#_Toc126497944"/><Relationship Id="rId12" Type="http://schemas.openxmlformats.org/officeDocument/2006/relationships/hyperlink" Target="#_Toc126497949"/><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hyperlink" Target="#_Toc126497943"/><Relationship Id="rId11" Type="http://schemas.openxmlformats.org/officeDocument/2006/relationships/hyperlink" Target="#_Toc126497948"/><Relationship Id="rId5" Type="http://schemas.openxmlformats.org/officeDocument/2006/relationships/hyperlink" Target="#_Toc126497942"/><Relationship Id="rId10" Type="http://schemas.openxmlformats.org/officeDocument/2006/relationships/hyperlink" Target="#_Toc126497947"/><Relationship Id="rId4" Type="http://schemas.openxmlformats.org/officeDocument/2006/relationships/hyperlink" Target="#_Toc126497941"/><Relationship Id="rId9" Type="http://schemas.openxmlformats.org/officeDocument/2006/relationships/hyperlink" Target="#_Toc126497946"/></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6.png"/><Relationship Id="rId7" Type="http://schemas.openxmlformats.org/officeDocument/2006/relationships/diagramColors" Target="../diagrams/colors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6.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8.xml"/><Relationship Id="rId1" Type="http://schemas.openxmlformats.org/officeDocument/2006/relationships/slideLayout" Target="../slideLayouts/slideLayout3.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9.xml"/><Relationship Id="rId1" Type="http://schemas.openxmlformats.org/officeDocument/2006/relationships/slideLayout" Target="../slideLayouts/slideLayout3.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Shape 89"/>
        <p:cNvGrpSpPr/>
        <p:nvPr/>
      </p:nvGrpSpPr>
      <p:grpSpPr>
        <a:xfrm>
          <a:off x="0" y="0"/>
          <a:ext cx="0" cy="0"/>
          <a:chOff x="0" y="0"/>
          <a:chExt cx="0" cy="0"/>
        </a:xfrm>
      </p:grpSpPr>
      <p:sp>
        <p:nvSpPr>
          <p:cNvPr id="90" name="Google Shape;90;p12"/>
          <p:cNvSpPr txBox="1">
            <a:spLocks noGrp="1"/>
          </p:cNvSpPr>
          <p:nvPr>
            <p:ph type="sldNum" idx="12"/>
          </p:nvPr>
        </p:nvSpPr>
        <p:spPr>
          <a:xfrm>
            <a:off x="9325475" y="6380575"/>
            <a:ext cx="2743200" cy="365100"/>
          </a:xfrm>
          <a:prstGeom prst="rect">
            <a:avLst/>
          </a:prstGeom>
        </p:spPr>
        <p:txBody>
          <a:bodyPr spcFirstLastPara="1" wrap="square" lIns="91425" tIns="45700" rIns="91425" bIns="45700" anchor="ctr" anchorCtr="0">
            <a:noAutofit/>
          </a:bodyPr>
          <a:lstStyle/>
          <a:p>
            <a:pPr marL="0" lvl="0" indent="0" algn="r" rtl="0">
              <a:spcBef>
                <a:spcPts val="0"/>
              </a:spcBef>
              <a:spcAft>
                <a:spcPts val="0"/>
              </a:spcAft>
              <a:buClr>
                <a:srgbClr val="000000"/>
              </a:buClr>
              <a:buFont typeface="Arial"/>
              <a:buNone/>
            </a:pPr>
            <a:fld id="{00000000-1234-1234-1234-123412341234}" type="slidenum">
              <a:rPr lang="es-ES"/>
              <a:t>1</a:t>
            </a:fld>
            <a:endParaRPr/>
          </a:p>
        </p:txBody>
      </p:sp>
      <p:sp>
        <p:nvSpPr>
          <p:cNvPr id="91" name="Google Shape;91;p12"/>
          <p:cNvSpPr txBox="1">
            <a:spLocks noGrp="1"/>
          </p:cNvSpPr>
          <p:nvPr>
            <p:ph type="title"/>
          </p:nvPr>
        </p:nvSpPr>
        <p:spPr>
          <a:xfrm>
            <a:off x="3466770" y="1949650"/>
            <a:ext cx="5313600" cy="1691100"/>
          </a:xfrm>
          <a:prstGeom prst="rect">
            <a:avLst/>
          </a:prstGeom>
        </p:spPr>
        <p:txBody>
          <a:bodyPr spcFirstLastPara="1" wrap="square" lIns="91425" tIns="91425" rIns="91425" bIns="91425" anchor="t" anchorCtr="0">
            <a:noAutofit/>
          </a:bodyPr>
          <a:lstStyle/>
          <a:p>
            <a:pPr algn="ctr"/>
            <a:r>
              <a:rPr lang="en-US" sz="3600" dirty="0">
                <a:latin typeface="Times New Roman" panose="02020603050405020304" pitchFamily="18" charset="0"/>
                <a:cs typeface="Times New Roman" panose="02020603050405020304" pitchFamily="18" charset="0"/>
              </a:rPr>
              <a:t>The role and Importance of Quality service, Hospitality and Guest Services within the Hotel Industry</a:t>
            </a:r>
            <a:br>
              <a:rPr lang="en-US" sz="3600" dirty="0">
                <a:latin typeface="Times New Roman" panose="02020603050405020304" pitchFamily="18" charset="0"/>
                <a:cs typeface="Times New Roman" panose="02020603050405020304" pitchFamily="18" charset="0"/>
              </a:rPr>
            </a:br>
            <a:r>
              <a:rPr lang="en-US" sz="3600" dirty="0">
                <a:latin typeface="Times New Roman" panose="02020603050405020304" pitchFamily="18" charset="0"/>
                <a:cs typeface="Times New Roman" panose="02020603050405020304" pitchFamily="18" charset="0"/>
              </a:rPr>
              <a:t> </a:t>
            </a:r>
            <a:br>
              <a:rPr lang="en-US" sz="3600" dirty="0">
                <a:latin typeface="Times New Roman" panose="02020603050405020304" pitchFamily="18" charset="0"/>
                <a:cs typeface="Times New Roman" panose="02020603050405020304" pitchFamily="18" charset="0"/>
              </a:rPr>
            </a:br>
            <a:r>
              <a:rPr lang="en-US" sz="1800" dirty="0">
                <a:latin typeface="Times New Roman" panose="02020603050405020304" pitchFamily="18" charset="0"/>
                <a:cs typeface="Times New Roman" panose="02020603050405020304" pitchFamily="18" charset="0"/>
              </a:rPr>
              <a:t>Student Name: Cristina Maria Radu</a:t>
            </a:r>
            <a:br>
              <a:rPr lang="en-US" sz="1800" dirty="0">
                <a:latin typeface="Times New Roman" panose="02020603050405020304" pitchFamily="18" charset="0"/>
                <a:cs typeface="Times New Roman" panose="02020603050405020304" pitchFamily="18" charset="0"/>
              </a:rPr>
            </a:br>
            <a:r>
              <a:rPr lang="en-US" sz="1800" dirty="0">
                <a:latin typeface="Times New Roman" panose="02020603050405020304" pitchFamily="18" charset="0"/>
                <a:cs typeface="Times New Roman" panose="02020603050405020304" pitchFamily="18" charset="0"/>
              </a:rPr>
              <a:t>Student ID: 2214729</a:t>
            </a:r>
            <a:br>
              <a:rPr lang="en-US" sz="1800" dirty="0">
                <a:latin typeface="Times New Roman" panose="02020603050405020304" pitchFamily="18" charset="0"/>
                <a:cs typeface="Times New Roman" panose="02020603050405020304" pitchFamily="18" charset="0"/>
              </a:rPr>
            </a:br>
            <a:r>
              <a:rPr lang="en-US" sz="1800" dirty="0">
                <a:latin typeface="Times New Roman" panose="02020603050405020304" pitchFamily="18" charset="0"/>
                <a:cs typeface="Times New Roman" panose="02020603050405020304" pitchFamily="18" charset="0"/>
              </a:rPr>
              <a:t>Lecturer Name: Lisa Bassler</a:t>
            </a:r>
            <a:br>
              <a:rPr lang="en-US" sz="1800" dirty="0">
                <a:latin typeface="Times New Roman" panose="02020603050405020304" pitchFamily="18" charset="0"/>
                <a:cs typeface="Times New Roman" panose="02020603050405020304" pitchFamily="18" charset="0"/>
              </a:rPr>
            </a:br>
            <a:endParaRPr sz="18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89"/>
        <p:cNvGrpSpPr/>
        <p:nvPr/>
      </p:nvGrpSpPr>
      <p:grpSpPr>
        <a:xfrm>
          <a:off x="0" y="0"/>
          <a:ext cx="0" cy="0"/>
          <a:chOff x="0" y="0"/>
          <a:chExt cx="0" cy="0"/>
        </a:xfrm>
      </p:grpSpPr>
      <p:sp>
        <p:nvSpPr>
          <p:cNvPr id="90" name="Google Shape;90;p12"/>
          <p:cNvSpPr txBox="1">
            <a:spLocks noGrp="1"/>
          </p:cNvSpPr>
          <p:nvPr>
            <p:ph type="sldNum" idx="12"/>
          </p:nvPr>
        </p:nvSpPr>
        <p:spPr>
          <a:xfrm>
            <a:off x="9325475" y="6380575"/>
            <a:ext cx="2743200" cy="365100"/>
          </a:xfrm>
          <a:prstGeom prst="rect">
            <a:avLst/>
          </a:prstGeom>
        </p:spPr>
        <p:txBody>
          <a:bodyPr spcFirstLastPara="1" wrap="square" lIns="91425" tIns="45700" rIns="91425" bIns="45700" anchor="ctr" anchorCtr="0">
            <a:noAutofit/>
          </a:bodyPr>
          <a:lstStyle/>
          <a:p>
            <a:pPr marL="0" lvl="0" indent="0" algn="r" rtl="0">
              <a:spcBef>
                <a:spcPts val="0"/>
              </a:spcBef>
              <a:spcAft>
                <a:spcPts val="0"/>
              </a:spcAft>
              <a:buClr>
                <a:srgbClr val="000000"/>
              </a:buClr>
              <a:buFont typeface="Arial"/>
              <a:buNone/>
            </a:pPr>
            <a:fld id="{00000000-1234-1234-1234-123412341234}" type="slidenum">
              <a:rPr lang="es-ES"/>
              <a:t>2</a:t>
            </a:fld>
            <a:endParaRPr/>
          </a:p>
        </p:txBody>
      </p:sp>
      <p:sp>
        <p:nvSpPr>
          <p:cNvPr id="91" name="Google Shape;91;p12"/>
          <p:cNvSpPr txBox="1">
            <a:spLocks noGrp="1"/>
          </p:cNvSpPr>
          <p:nvPr>
            <p:ph type="title"/>
          </p:nvPr>
        </p:nvSpPr>
        <p:spPr>
          <a:xfrm>
            <a:off x="3466770" y="1949650"/>
            <a:ext cx="5313600" cy="1691100"/>
          </a:xfrm>
          <a:prstGeom prst="rect">
            <a:avLst/>
          </a:prstGeom>
        </p:spPr>
        <p:txBody>
          <a:bodyPr spcFirstLastPara="1" wrap="square" lIns="91425" tIns="91425" rIns="91425" bIns="91425" anchor="t" anchorCtr="0">
            <a:noAutofit/>
          </a:bodyPr>
          <a:lstStyle/>
          <a:p>
            <a:pPr algn="ctr"/>
            <a:br>
              <a:rPr lang="en-US" sz="3600" dirty="0">
                <a:latin typeface="Times New Roman" panose="02020603050405020304" pitchFamily="18" charset="0"/>
                <a:cs typeface="Times New Roman" panose="02020603050405020304" pitchFamily="18" charset="0"/>
              </a:rPr>
            </a:br>
            <a:br>
              <a:rPr lang="en-US" sz="3600" dirty="0">
                <a:latin typeface="Times New Roman" panose="02020603050405020304" pitchFamily="18" charset="0"/>
                <a:cs typeface="Times New Roman" panose="02020603050405020304" pitchFamily="18" charset="0"/>
              </a:rPr>
            </a:br>
            <a:br>
              <a:rPr lang="en-US" sz="3600" dirty="0">
                <a:latin typeface="Times New Roman" panose="02020603050405020304" pitchFamily="18" charset="0"/>
                <a:cs typeface="Times New Roman" panose="02020603050405020304" pitchFamily="18" charset="0"/>
              </a:rPr>
            </a:br>
            <a:br>
              <a:rPr lang="en-US" sz="1800" dirty="0">
                <a:latin typeface="Times New Roman" panose="02020603050405020304" pitchFamily="18" charset="0"/>
                <a:cs typeface="Times New Roman" panose="02020603050405020304" pitchFamily="18" charset="0"/>
              </a:rPr>
            </a:br>
            <a:endParaRPr sz="1800" dirty="0"/>
          </a:p>
        </p:txBody>
      </p:sp>
      <p:sp>
        <p:nvSpPr>
          <p:cNvPr id="3" name="Rectangle 2"/>
          <p:cNvSpPr>
            <a:spLocks noChangeArrowheads="1"/>
          </p:cNvSpPr>
          <p:nvPr/>
        </p:nvSpPr>
        <p:spPr bwMode="auto">
          <a:xfrm rot="10800000" flipV="1">
            <a:off x="3211033" y="2486588"/>
            <a:ext cx="8527312" cy="23083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tabLst>
                <a:tab pos="5937250" algn="r"/>
              </a:tabLst>
              <a:defRPr>
                <a:solidFill>
                  <a:schemeClr val="tx1"/>
                </a:solidFill>
                <a:latin typeface="Arial" panose="020B0604020202020204" pitchFamily="34" charset="0"/>
              </a:defRPr>
            </a:lvl1pPr>
            <a:lvl2pPr marL="457200" eaLnBrk="0" fontAlgn="base" hangingPunct="0">
              <a:spcBef>
                <a:spcPct val="0"/>
              </a:spcBef>
              <a:spcAft>
                <a:spcPct val="0"/>
              </a:spcAft>
              <a:tabLst>
                <a:tab pos="5937250" algn="r"/>
              </a:tabLst>
              <a:defRPr>
                <a:solidFill>
                  <a:schemeClr val="tx1"/>
                </a:solidFill>
                <a:latin typeface="Arial" panose="020B0604020202020204" pitchFamily="34" charset="0"/>
              </a:defRPr>
            </a:lvl2pPr>
            <a:lvl3pPr marL="914400" eaLnBrk="0" fontAlgn="base" hangingPunct="0">
              <a:spcBef>
                <a:spcPct val="0"/>
              </a:spcBef>
              <a:spcAft>
                <a:spcPct val="0"/>
              </a:spcAft>
              <a:tabLst>
                <a:tab pos="5937250" algn="r"/>
              </a:tabLst>
              <a:defRPr>
                <a:solidFill>
                  <a:schemeClr val="tx1"/>
                </a:solidFill>
                <a:latin typeface="Arial" panose="020B0604020202020204" pitchFamily="34" charset="0"/>
              </a:defRPr>
            </a:lvl3pPr>
            <a:lvl4pPr marL="1371600" eaLnBrk="0" fontAlgn="base" hangingPunct="0">
              <a:spcBef>
                <a:spcPct val="0"/>
              </a:spcBef>
              <a:spcAft>
                <a:spcPct val="0"/>
              </a:spcAft>
              <a:tabLst>
                <a:tab pos="5937250" algn="r"/>
              </a:tabLst>
              <a:defRPr>
                <a:solidFill>
                  <a:schemeClr val="tx1"/>
                </a:solidFill>
                <a:latin typeface="Arial" panose="020B0604020202020204" pitchFamily="34" charset="0"/>
              </a:defRPr>
            </a:lvl4pPr>
            <a:lvl5pPr marL="1828800" eaLnBrk="0" fontAlgn="base" hangingPunct="0">
              <a:spcBef>
                <a:spcPct val="0"/>
              </a:spcBef>
              <a:spcAft>
                <a:spcPct val="0"/>
              </a:spcAft>
              <a:tabLst>
                <a:tab pos="5937250" algn="r"/>
              </a:tabLst>
              <a:defRPr>
                <a:solidFill>
                  <a:schemeClr val="tx1"/>
                </a:solidFill>
                <a:latin typeface="Arial" panose="020B0604020202020204" pitchFamily="34" charset="0"/>
              </a:defRPr>
            </a:lvl5pPr>
            <a:lvl6pPr marL="2286000" eaLnBrk="0" fontAlgn="base" hangingPunct="0">
              <a:spcBef>
                <a:spcPct val="0"/>
              </a:spcBef>
              <a:spcAft>
                <a:spcPct val="0"/>
              </a:spcAft>
              <a:tabLst>
                <a:tab pos="5937250" algn="r"/>
              </a:tabLst>
              <a:defRPr>
                <a:solidFill>
                  <a:schemeClr val="tx1"/>
                </a:solidFill>
                <a:latin typeface="Arial" panose="020B0604020202020204" pitchFamily="34" charset="0"/>
              </a:defRPr>
            </a:lvl6pPr>
            <a:lvl7pPr marL="2743200" eaLnBrk="0" fontAlgn="base" hangingPunct="0">
              <a:spcBef>
                <a:spcPct val="0"/>
              </a:spcBef>
              <a:spcAft>
                <a:spcPct val="0"/>
              </a:spcAft>
              <a:tabLst>
                <a:tab pos="5937250" algn="r"/>
              </a:tabLst>
              <a:defRPr>
                <a:solidFill>
                  <a:schemeClr val="tx1"/>
                </a:solidFill>
                <a:latin typeface="Arial" panose="020B0604020202020204" pitchFamily="34" charset="0"/>
              </a:defRPr>
            </a:lvl7pPr>
            <a:lvl8pPr marL="3200400" eaLnBrk="0" fontAlgn="base" hangingPunct="0">
              <a:spcBef>
                <a:spcPct val="0"/>
              </a:spcBef>
              <a:spcAft>
                <a:spcPct val="0"/>
              </a:spcAft>
              <a:tabLst>
                <a:tab pos="5937250" algn="r"/>
              </a:tabLst>
              <a:defRPr>
                <a:solidFill>
                  <a:schemeClr val="tx1"/>
                </a:solidFill>
                <a:latin typeface="Arial" panose="020B0604020202020204" pitchFamily="34" charset="0"/>
              </a:defRPr>
            </a:lvl8pPr>
            <a:lvl9pPr marL="3657600" eaLnBrk="0" fontAlgn="base" hangingPunct="0">
              <a:spcBef>
                <a:spcPct val="0"/>
              </a:spcBef>
              <a:spcAft>
                <a:spcPct val="0"/>
              </a:spcAft>
              <a:tabLst>
                <a:tab pos="5937250" algn="r"/>
              </a:tabLs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kumimoji="0" lang="en-US" sz="1600" b="0" i="0" u="none" strike="noStrike" cap="none" normalizeH="0" baseline="0" dirty="0">
                <a:ln>
                  <a:noFill/>
                </a:ln>
                <a:solidFill>
                  <a:srgbClr val="2E74B5"/>
                </a:solidFill>
                <a:effectLst/>
                <a:latin typeface="Calibri Light" panose="020F0302020204030204" pitchFamily="34" charset="0"/>
                <a:ea typeface="Times New Roman" panose="02020603050405020304" pitchFamily="18" charset="0"/>
                <a:cs typeface="Vrinda" panose="020B0502040204020203" pitchFamily="34" charset="0"/>
              </a:rPr>
              <a:t>Table of Contents</a:t>
            </a:r>
            <a:endParaRPr kumimoji="0" lang="en-US" sz="11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kumimoji="0" lang="en-US" sz="1100" b="0" i="0" u="sng" strike="noStrike" cap="none" normalizeH="0" baseline="0" dirty="0">
                <a:ln>
                  <a:noFill/>
                </a:ln>
                <a:solidFill>
                  <a:schemeClr val="tx1"/>
                </a:solidFill>
                <a:effectLst/>
                <a:latin typeface="Calibri" panose="020F0502020204030204" pitchFamily="34" charset="0"/>
                <a:ea typeface="Arial" panose="020B0604020202020204" pitchFamily="34" charset="0"/>
                <a:cs typeface="Vrinda" panose="020B0502040204020203" pitchFamily="34" charset="0"/>
                <a:hlinkClick r:id="rId3"/>
              </a:rPr>
              <a:t>Introduction</a:t>
            </a:r>
            <a:endParaRPr kumimoji="0" lang="en-US" sz="1100" b="0" i="0" u="sng"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kumimoji="0" lang="en-US" sz="1100" b="0" i="0" u="sng" strike="noStrike" cap="none" normalizeH="0" baseline="0" dirty="0">
                <a:ln>
                  <a:noFill/>
                </a:ln>
                <a:solidFill>
                  <a:schemeClr val="tx1"/>
                </a:solidFill>
                <a:effectLst/>
                <a:latin typeface="Calibri" panose="020F0502020204030204" pitchFamily="34" charset="0"/>
                <a:ea typeface="Times New Roman" panose="02020603050405020304" pitchFamily="18" charset="0"/>
                <a:cs typeface="Vrinda" panose="020B0502040204020203" pitchFamily="34" charset="0"/>
                <a:hlinkClick r:id="rId4"/>
              </a:rPr>
              <a:t>Main customers of Westin hotels and Restaurant</a:t>
            </a:r>
            <a:endParaRPr kumimoji="0" lang="en-US" sz="1100" b="0" i="0" u="sng"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kumimoji="0" lang="en-US" sz="1100" b="0" i="0" u="sng" strike="noStrike" cap="none" normalizeH="0" baseline="0" dirty="0">
                <a:ln>
                  <a:noFill/>
                </a:ln>
                <a:solidFill>
                  <a:schemeClr val="tx1"/>
                </a:solidFill>
                <a:effectLst/>
                <a:latin typeface="Calibri" panose="020F0502020204030204" pitchFamily="34" charset="0"/>
                <a:ea typeface="Arial" panose="020B0604020202020204" pitchFamily="34" charset="0"/>
                <a:cs typeface="Vrinda" panose="020B0502040204020203" pitchFamily="34" charset="0"/>
                <a:hlinkClick r:id="rId5"/>
              </a:rPr>
              <a:t>Guest service provide by Westin</a:t>
            </a:r>
            <a:endParaRPr kumimoji="0" lang="en-US" sz="1100" b="0" i="0" u="sng"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kumimoji="0" lang="en-US" sz="11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Vrinda" panose="020B0502040204020203" pitchFamily="34" charset="0"/>
                <a:hlinkClick r:id="rId6"/>
              </a:rPr>
              <a:t>Ensuring premium quality room service:</a:t>
            </a:r>
            <a:endParaRPr kumimoji="0" lang="en-US" sz="1100" b="0" i="0" u="sng"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kumimoji="0" lang="en-US" sz="1100" b="0" i="0" u="sng" strike="noStrike" cap="none" normalizeH="0" baseline="0" dirty="0">
                <a:ln>
                  <a:noFill/>
                </a:ln>
                <a:solidFill>
                  <a:schemeClr val="tx1"/>
                </a:solidFill>
                <a:effectLst/>
                <a:latin typeface="Calibri" panose="020F0502020204030204" pitchFamily="34" charset="0"/>
                <a:ea typeface="Arial" panose="020B0604020202020204" pitchFamily="34" charset="0"/>
                <a:cs typeface="Vrinda" panose="020B0502040204020203" pitchFamily="34" charset="0"/>
                <a:hlinkClick r:id="rId7"/>
              </a:rPr>
              <a:t>Implement the latest Technologies</a:t>
            </a:r>
            <a:endParaRPr kumimoji="0" lang="en-US" sz="1100" b="0" i="0" u="sng"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kumimoji="0" lang="en-US" sz="1100" b="0" i="0" u="sng" strike="noStrike" cap="none" normalizeH="0" baseline="0" dirty="0">
                <a:ln>
                  <a:noFill/>
                </a:ln>
                <a:solidFill>
                  <a:schemeClr val="tx1"/>
                </a:solidFill>
                <a:effectLst/>
                <a:latin typeface="Calibri" panose="020F0502020204030204" pitchFamily="34" charset="0"/>
                <a:ea typeface="Arial" panose="020B0604020202020204" pitchFamily="34" charset="0"/>
                <a:cs typeface="Vrinda" panose="020B0502040204020203" pitchFamily="34" charset="0"/>
                <a:hlinkClick r:id="rId8"/>
              </a:rPr>
              <a:t>Turning customers errors into opportunities</a:t>
            </a:r>
            <a:endParaRPr kumimoji="0" lang="en-US" sz="1100" b="0" i="0" u="sng"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kumimoji="0" lang="en-US" sz="1100" b="0" i="0" u="sng" strike="noStrike" cap="none" normalizeH="0" baseline="0" dirty="0">
                <a:ln>
                  <a:noFill/>
                </a:ln>
                <a:solidFill>
                  <a:schemeClr val="tx1"/>
                </a:solidFill>
                <a:effectLst/>
                <a:latin typeface="Calibri" panose="020F0502020204030204" pitchFamily="34" charset="0"/>
                <a:ea typeface="Arial" panose="020B0604020202020204" pitchFamily="34" charset="0"/>
                <a:cs typeface="Vrinda" panose="020B0502040204020203" pitchFamily="34" charset="0"/>
                <a:hlinkClick r:id="rId9"/>
              </a:rPr>
              <a:t>Roles and Importance of Guest Services</a:t>
            </a:r>
            <a:endParaRPr kumimoji="0" lang="en-US" sz="1100" b="0" i="0" u="sng"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kumimoji="0" lang="en-US" sz="1100" b="0" i="0" u="sng" strike="noStrike" cap="none" normalizeH="0" baseline="0" dirty="0">
                <a:ln>
                  <a:noFill/>
                </a:ln>
                <a:solidFill>
                  <a:schemeClr val="tx1"/>
                </a:solidFill>
                <a:effectLst/>
                <a:latin typeface="Calibri" panose="020F0502020204030204" pitchFamily="34" charset="0"/>
                <a:ea typeface="Arial" panose="020B0604020202020204" pitchFamily="34" charset="0"/>
                <a:cs typeface="Vrinda" panose="020B0502040204020203" pitchFamily="34" charset="0"/>
                <a:hlinkClick r:id="rId10"/>
              </a:rPr>
              <a:t>Top Guest Expectations</a:t>
            </a:r>
            <a:endParaRPr kumimoji="0" lang="en-US" sz="1100" b="0" i="0" u="sng"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kumimoji="0" lang="en-US" sz="1100" b="0" i="0" u="sng" strike="noStrike" cap="none" normalizeH="0" baseline="0" dirty="0">
                <a:ln>
                  <a:noFill/>
                </a:ln>
                <a:solidFill>
                  <a:schemeClr val="tx1"/>
                </a:solidFill>
                <a:effectLst/>
                <a:latin typeface="Calibri" panose="020F0502020204030204" pitchFamily="34" charset="0"/>
                <a:ea typeface="Arial" panose="020B0604020202020204" pitchFamily="34" charset="0"/>
                <a:cs typeface="Vrinda" panose="020B0502040204020203" pitchFamily="34" charset="0"/>
                <a:hlinkClick r:id="rId11"/>
              </a:rPr>
              <a:t>Conclusion</a:t>
            </a:r>
            <a:endParaRPr kumimoji="0" lang="en-US" sz="1100" b="0" i="0" u="sng"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kumimoji="0" lang="en-US" sz="1100" b="0" i="0" u="sng" strike="noStrike" cap="none" normalizeH="0" baseline="0" dirty="0">
                <a:ln>
                  <a:noFill/>
                </a:ln>
                <a:solidFill>
                  <a:schemeClr val="tx1"/>
                </a:solidFill>
                <a:effectLst/>
                <a:latin typeface="Calibri" panose="020F0502020204030204" pitchFamily="34" charset="0"/>
                <a:ea typeface="Arial" panose="020B0604020202020204" pitchFamily="34" charset="0"/>
                <a:cs typeface="Vrinda" panose="020B0502040204020203" pitchFamily="34" charset="0"/>
                <a:hlinkClick r:id="rId12"/>
              </a:rPr>
              <a:t>References</a:t>
            </a:r>
            <a:endParaRPr kumimoji="0" lang="en-US" sz="1100" b="0" i="0" u="sng"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endParaRPr kumimoji="0" 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4154854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575150"/>
            <a:ext cx="2479964" cy="3816900"/>
          </a:xfrm>
        </p:spPr>
        <p:txBody>
          <a:bodyPr/>
          <a:lstStyle/>
          <a:p>
            <a:r>
              <a:rPr lang="en-GB" sz="3200" b="1" dirty="0">
                <a:latin typeface="Times New Roman" panose="02020603050405020304" pitchFamily="18" charset="0"/>
                <a:cs typeface="Times New Roman" panose="02020603050405020304" pitchFamily="18" charset="0"/>
              </a:rPr>
              <a:t>Introduction</a:t>
            </a:r>
            <a:endParaRPr lang="en-US" sz="3200" b="1" dirty="0">
              <a:latin typeface="Times New Roman" panose="02020603050405020304" pitchFamily="18" charset="0"/>
              <a:cs typeface="Times New Roman" panose="02020603050405020304" pitchFamily="18" charset="0"/>
            </a:endParaRPr>
          </a:p>
        </p:txBody>
      </p:sp>
      <p:sp>
        <p:nvSpPr>
          <p:cNvPr id="3" name="Text Placeholder 2"/>
          <p:cNvSpPr>
            <a:spLocks noGrp="1"/>
          </p:cNvSpPr>
          <p:nvPr>
            <p:ph type="body" idx="1"/>
          </p:nvPr>
        </p:nvSpPr>
        <p:spPr>
          <a:xfrm>
            <a:off x="2715491" y="1575150"/>
            <a:ext cx="6871854" cy="3816900"/>
          </a:xfrm>
        </p:spPr>
        <p:txBody>
          <a:bodyPr/>
          <a:lstStyle/>
          <a:p>
            <a:pPr marL="101600" indent="0" algn="just">
              <a:buNone/>
            </a:pPr>
            <a:r>
              <a:rPr lang="en-US" sz="2400" kern="1200" dirty="0">
                <a:solidFill>
                  <a:prstClr val="black"/>
                </a:solidFill>
                <a:latin typeface="Calibri" panose="020F0502020204030204"/>
              </a:rPr>
              <a:t>Hospitality is the connection between a host and a visitor in which the host is committed to providing the most fabulous possible service to the guest. </a:t>
            </a:r>
            <a:r>
              <a:rPr lang="en-US" sz="2400" kern="1200" dirty="0" err="1">
                <a:solidFill>
                  <a:prstClr val="black"/>
                </a:solidFill>
                <a:latin typeface="Calibri" panose="020F0502020204030204"/>
              </a:rPr>
              <a:t>Severt</a:t>
            </a:r>
            <a:r>
              <a:rPr lang="en-US" sz="2400" kern="1200" dirty="0">
                <a:solidFill>
                  <a:prstClr val="black"/>
                </a:solidFill>
                <a:latin typeface="Calibri" panose="020F0502020204030204"/>
              </a:rPr>
              <a:t> W. Thursdays and Frank </a:t>
            </a:r>
            <a:r>
              <a:rPr lang="en-US" sz="2400" kern="1200" dirty="0" err="1">
                <a:solidFill>
                  <a:prstClr val="black"/>
                </a:solidFill>
                <a:latin typeface="Calibri" panose="020F0502020204030204"/>
              </a:rPr>
              <a:t>Dupar</a:t>
            </a:r>
            <a:r>
              <a:rPr lang="en-US" sz="2400" kern="1200" dirty="0">
                <a:solidFill>
                  <a:prstClr val="black"/>
                </a:solidFill>
                <a:latin typeface="Calibri" panose="020F0502020204030204"/>
              </a:rPr>
              <a:t> founded the Westin hotel which is owned Marriott International. It was formed in 1930 and is still in operation today. It has 226 hotels with 82,608 rooms in various nations(Neves,2022).</a:t>
            </a:r>
            <a:endParaRPr lang="en-US" sz="2400" dirty="0">
              <a:latin typeface="Times New Roman" panose="02020603050405020304" pitchFamily="18" charset="0"/>
              <a:cs typeface="Times New Roman" panose="02020603050405020304" pitchFamily="18" charset="0"/>
            </a:endParaRPr>
          </a:p>
          <a:p>
            <a:pPr marL="101600" lvl="0" indent="0" algn="just">
              <a:buNone/>
            </a:pPr>
            <a:endParaRPr lang="en-US" sz="24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s-ES" smtClean="0"/>
              <a:t>3</a:t>
            </a:fld>
            <a:endParaRPr lang="es-ES"/>
          </a:p>
        </p:txBody>
      </p:sp>
      <p:pic>
        <p:nvPicPr>
          <p:cNvPr id="5" name="Picture 4">
            <a:extLst>
              <a:ext uri="{FF2B5EF4-FFF2-40B4-BE49-F238E27FC236}">
                <a16:creationId xmlns:a16="http://schemas.microsoft.com/office/drawing/2014/main" id="{40BACEA5-5A29-4144-A18E-E703E4110D30}"/>
              </a:ext>
            </a:extLst>
          </p:cNvPr>
          <p:cNvPicPr>
            <a:picLocks noChangeAspect="1"/>
          </p:cNvPicPr>
          <p:nvPr/>
        </p:nvPicPr>
        <p:blipFill>
          <a:blip r:embed="rId3">
            <a:lum bright="70000" contrast="-70000"/>
          </a:blip>
          <a:stretch>
            <a:fillRect/>
          </a:stretch>
        </p:blipFill>
        <p:spPr>
          <a:xfrm>
            <a:off x="9476509" y="3610284"/>
            <a:ext cx="3135391" cy="3135391"/>
          </a:xfrm>
          <a:prstGeom prst="rect">
            <a:avLst/>
          </a:prstGeom>
        </p:spPr>
      </p:pic>
    </p:spTree>
    <p:extLst>
      <p:ext uri="{BB962C8B-B14F-4D97-AF65-F5344CB8AC3E}">
        <p14:creationId xmlns:p14="http://schemas.microsoft.com/office/powerpoint/2010/main" val="31295502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Shape 95"/>
        <p:cNvGrpSpPr/>
        <p:nvPr/>
      </p:nvGrpSpPr>
      <p:grpSpPr>
        <a:xfrm>
          <a:off x="0" y="0"/>
          <a:ext cx="0" cy="0"/>
          <a:chOff x="0" y="0"/>
          <a:chExt cx="0" cy="0"/>
        </a:xfrm>
      </p:grpSpPr>
      <p:sp>
        <p:nvSpPr>
          <p:cNvPr id="96" name="Google Shape;96;p13"/>
          <p:cNvSpPr txBox="1">
            <a:spLocks noGrp="1"/>
          </p:cNvSpPr>
          <p:nvPr>
            <p:ph type="sldNum" idx="12"/>
          </p:nvPr>
        </p:nvSpPr>
        <p:spPr>
          <a:xfrm>
            <a:off x="9325475" y="6380575"/>
            <a:ext cx="2743200" cy="365100"/>
          </a:xfrm>
          <a:prstGeom prst="rect">
            <a:avLst/>
          </a:prstGeom>
        </p:spPr>
        <p:txBody>
          <a:bodyPr spcFirstLastPara="1" wrap="square" lIns="91425" tIns="45700" rIns="91425" bIns="45700" anchor="ctr" anchorCtr="0">
            <a:noAutofit/>
          </a:bodyPr>
          <a:lstStyle/>
          <a:p>
            <a:pPr marL="0" lvl="0" indent="0" algn="r" rtl="0">
              <a:spcBef>
                <a:spcPts val="0"/>
              </a:spcBef>
              <a:spcAft>
                <a:spcPts val="0"/>
              </a:spcAft>
              <a:buClr>
                <a:srgbClr val="000000"/>
              </a:buClr>
              <a:buFont typeface="Arial"/>
              <a:buNone/>
            </a:pPr>
            <a:fld id="{00000000-1234-1234-1234-123412341234}" type="slidenum">
              <a:rPr lang="es-ES"/>
              <a:t>4</a:t>
            </a:fld>
            <a:endParaRPr/>
          </a:p>
        </p:txBody>
      </p:sp>
      <p:sp>
        <p:nvSpPr>
          <p:cNvPr id="97" name="Google Shape;97;p13"/>
          <p:cNvSpPr txBox="1">
            <a:spLocks noGrp="1"/>
          </p:cNvSpPr>
          <p:nvPr>
            <p:ph type="title"/>
          </p:nvPr>
        </p:nvSpPr>
        <p:spPr>
          <a:xfrm>
            <a:off x="0" y="1575150"/>
            <a:ext cx="2015067" cy="3816900"/>
          </a:xfrm>
          <a:prstGeom prst="rect">
            <a:avLst/>
          </a:prstGeom>
        </p:spPr>
        <p:txBody>
          <a:bodyPr spcFirstLastPara="1" wrap="square" lIns="91425" tIns="91425" rIns="91425" bIns="91425" anchor="ctr" anchorCtr="0">
            <a:noAutofit/>
          </a:bodyPr>
          <a:lstStyle/>
          <a:p>
            <a:pPr algn="ctr"/>
            <a:r>
              <a:rPr lang="en-US" b="1" dirty="0">
                <a:latin typeface="Times New Roman" panose="02020603050405020304" pitchFamily="18" charset="0"/>
                <a:cs typeface="Times New Roman" panose="02020603050405020304" pitchFamily="18" charset="0"/>
              </a:rPr>
              <a:t>Main Customers of Westin Hotel and Restaurant </a:t>
            </a:r>
            <a:br>
              <a:rPr lang="en-US" b="1" dirty="0">
                <a:latin typeface="Times New Roman" panose="02020603050405020304" pitchFamily="18" charset="0"/>
                <a:cs typeface="Times New Roman" panose="02020603050405020304" pitchFamily="18" charset="0"/>
              </a:rPr>
            </a:br>
            <a:endParaRPr sz="3000" b="1" dirty="0">
              <a:latin typeface="Times New Roman" panose="02020603050405020304" pitchFamily="18" charset="0"/>
              <a:cs typeface="Times New Roman" panose="02020603050405020304" pitchFamily="18" charset="0"/>
              <a:sym typeface="Anton"/>
            </a:endParaRPr>
          </a:p>
        </p:txBody>
      </p:sp>
      <p:graphicFrame>
        <p:nvGraphicFramePr>
          <p:cNvPr id="2" name="Diagram 1"/>
          <p:cNvGraphicFramePr/>
          <p:nvPr>
            <p:extLst>
              <p:ext uri="{D42A27DB-BD31-4B8C-83A1-F6EECF244321}">
                <p14:modId xmlns:p14="http://schemas.microsoft.com/office/powerpoint/2010/main" val="3181035986"/>
              </p:ext>
            </p:extLst>
          </p:nvPr>
        </p:nvGraphicFramePr>
        <p:xfrm>
          <a:off x="2438401" y="1575150"/>
          <a:ext cx="4385732" cy="38169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 name="Picture 2"/>
          <p:cNvPicPr>
            <a:picLocks noChangeAspect="1"/>
          </p:cNvPicPr>
          <p:nvPr/>
        </p:nvPicPr>
        <p:blipFill>
          <a:blip r:embed="rId8"/>
          <a:stretch>
            <a:fillRect/>
          </a:stretch>
        </p:blipFill>
        <p:spPr>
          <a:xfrm>
            <a:off x="6824133" y="1134533"/>
            <a:ext cx="3064934" cy="4588933"/>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3"/>
          <a:stretch>
            <a:fillRect/>
          </a:stretch>
        </p:blipFill>
        <p:spPr>
          <a:xfrm>
            <a:off x="5247631" y="1364977"/>
            <a:ext cx="4674583" cy="4027074"/>
          </a:xfrm>
          <a:prstGeom prst="rect">
            <a:avLst/>
          </a:prstGeom>
        </p:spPr>
      </p:pic>
      <p:sp>
        <p:nvSpPr>
          <p:cNvPr id="2" name="Title 1"/>
          <p:cNvSpPr>
            <a:spLocks noGrp="1"/>
          </p:cNvSpPr>
          <p:nvPr>
            <p:ph type="title"/>
          </p:nvPr>
        </p:nvSpPr>
        <p:spPr>
          <a:xfrm>
            <a:off x="334424" y="1575150"/>
            <a:ext cx="2145539" cy="3816900"/>
          </a:xfrm>
        </p:spPr>
        <p:txBody>
          <a:bodyPr/>
          <a:lstStyle/>
          <a:p>
            <a:r>
              <a:rPr lang="en-US" b="1" dirty="0">
                <a:latin typeface="Times New Roman" panose="02020603050405020304" pitchFamily="18" charset="0"/>
                <a:cs typeface="Times New Roman" panose="02020603050405020304" pitchFamily="18" charset="0"/>
              </a:rPr>
              <a:t> Guest service Provide By Westin </a:t>
            </a:r>
          </a:p>
        </p:txBody>
      </p:sp>
      <p:graphicFrame>
        <p:nvGraphicFramePr>
          <p:cNvPr id="5" name="Diagram 4"/>
          <p:cNvGraphicFramePr/>
          <p:nvPr>
            <p:extLst>
              <p:ext uri="{D42A27DB-BD31-4B8C-83A1-F6EECF244321}">
                <p14:modId xmlns:p14="http://schemas.microsoft.com/office/powerpoint/2010/main" val="4286070420"/>
              </p:ext>
            </p:extLst>
          </p:nvPr>
        </p:nvGraphicFramePr>
        <p:xfrm>
          <a:off x="928843" y="1227920"/>
          <a:ext cx="6497783" cy="402707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4" name="Slide Number Placeholder 3"/>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s-ES" smtClean="0"/>
              <a:t>5</a:t>
            </a:fld>
            <a:endParaRPr lang="es-ES"/>
          </a:p>
        </p:txBody>
      </p:sp>
    </p:spTree>
    <p:extLst>
      <p:ext uri="{BB962C8B-B14F-4D97-AF65-F5344CB8AC3E}">
        <p14:creationId xmlns:p14="http://schemas.microsoft.com/office/powerpoint/2010/main" val="15170350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0134" y="1575150"/>
            <a:ext cx="2259830" cy="3816900"/>
          </a:xfrm>
        </p:spPr>
        <p:txBody>
          <a:bodyPr/>
          <a:lstStyle/>
          <a:p>
            <a:r>
              <a:rPr lang="en-US" b="1" dirty="0">
                <a:latin typeface="Times New Roman" panose="02020603050405020304" pitchFamily="18" charset="0"/>
                <a:cs typeface="Times New Roman" panose="02020603050405020304" pitchFamily="18" charset="0"/>
              </a:rPr>
              <a:t>Guest services:</a:t>
            </a:r>
            <a:br>
              <a:rPr lang="en-US" b="1" dirty="0">
                <a:latin typeface="Times New Roman" panose="02020603050405020304" pitchFamily="18" charset="0"/>
                <a:cs typeface="Times New Roman" panose="02020603050405020304" pitchFamily="18" charset="0"/>
              </a:rPr>
            </a:br>
            <a:br>
              <a:rPr lang="en-US" b="1" dirty="0">
                <a:latin typeface="Times New Roman" panose="02020603050405020304" pitchFamily="18" charset="0"/>
                <a:cs typeface="Times New Roman" panose="02020603050405020304" pitchFamily="18" charset="0"/>
              </a:rPr>
            </a:br>
            <a:r>
              <a:rPr lang="en-US" sz="1800" b="1" dirty="0">
                <a:latin typeface="Times New Roman" panose="02020603050405020304" pitchFamily="18" charset="0"/>
                <a:cs typeface="Times New Roman" panose="02020603050405020304" pitchFamily="18" charset="0"/>
              </a:rPr>
              <a:t>Implementing latest technology </a:t>
            </a:r>
          </a:p>
        </p:txBody>
      </p:sp>
      <p:graphicFrame>
        <p:nvGraphicFramePr>
          <p:cNvPr id="6" name="Diagram 5"/>
          <p:cNvGraphicFramePr/>
          <p:nvPr>
            <p:extLst>
              <p:ext uri="{D42A27DB-BD31-4B8C-83A1-F6EECF244321}">
                <p14:modId xmlns:p14="http://schemas.microsoft.com/office/powerpoint/2010/main" val="2144409501"/>
              </p:ext>
            </p:extLst>
          </p:nvPr>
        </p:nvGraphicFramePr>
        <p:xfrm>
          <a:off x="3123265" y="1575150"/>
          <a:ext cx="6616158" cy="38169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Slide Number Placeholder 3"/>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s-ES" smtClean="0"/>
              <a:t>6</a:t>
            </a:fld>
            <a:endParaRPr lang="es-ES"/>
          </a:p>
        </p:txBody>
      </p:sp>
      <p:pic>
        <p:nvPicPr>
          <p:cNvPr id="3" name="Picture 2"/>
          <p:cNvPicPr>
            <a:picLocks noChangeAspect="1"/>
          </p:cNvPicPr>
          <p:nvPr/>
        </p:nvPicPr>
        <p:blipFill>
          <a:blip r:embed="rId8"/>
          <a:stretch>
            <a:fillRect/>
          </a:stretch>
        </p:blipFill>
        <p:spPr>
          <a:xfrm>
            <a:off x="2583816" y="1710267"/>
            <a:ext cx="4869148" cy="3386666"/>
          </a:xfrm>
          <a:prstGeom prst="rect">
            <a:avLst/>
          </a:prstGeom>
        </p:spPr>
      </p:pic>
    </p:spTree>
    <p:extLst>
      <p:ext uri="{BB962C8B-B14F-4D97-AF65-F5344CB8AC3E}">
        <p14:creationId xmlns:p14="http://schemas.microsoft.com/office/powerpoint/2010/main" val="950880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pic>
        <p:nvPicPr>
          <p:cNvPr id="5" name="Picture 4"/>
          <p:cNvPicPr>
            <a:picLocks noChangeAspect="1"/>
          </p:cNvPicPr>
          <p:nvPr/>
        </p:nvPicPr>
        <p:blipFill>
          <a:blip r:embed="rId3"/>
          <a:stretch>
            <a:fillRect/>
          </a:stretch>
        </p:blipFill>
        <p:spPr>
          <a:xfrm>
            <a:off x="6656378" y="762000"/>
            <a:ext cx="3309206" cy="5232400"/>
          </a:xfrm>
          <a:prstGeom prst="rect">
            <a:avLst/>
          </a:prstGeom>
        </p:spPr>
      </p:pic>
      <p:sp>
        <p:nvSpPr>
          <p:cNvPr id="2" name="Title 1"/>
          <p:cNvSpPr>
            <a:spLocks noGrp="1"/>
          </p:cNvSpPr>
          <p:nvPr>
            <p:ph type="title"/>
          </p:nvPr>
        </p:nvSpPr>
        <p:spPr>
          <a:xfrm>
            <a:off x="118533" y="1520550"/>
            <a:ext cx="1925465" cy="3816900"/>
          </a:xfrm>
        </p:spPr>
        <p:txBody>
          <a:bodyPr/>
          <a:lstStyle/>
          <a:p>
            <a:r>
              <a:rPr lang="en-US" b="1" dirty="0">
                <a:latin typeface="Times New Roman" panose="02020603050405020304" pitchFamily="18" charset="0"/>
                <a:cs typeface="Times New Roman" panose="02020603050405020304" pitchFamily="18" charset="0"/>
              </a:rPr>
              <a:t>Guest services </a:t>
            </a:r>
          </a:p>
        </p:txBody>
      </p:sp>
      <p:sp>
        <p:nvSpPr>
          <p:cNvPr id="3" name="Text Placeholder 2"/>
          <p:cNvSpPr>
            <a:spLocks noGrp="1"/>
          </p:cNvSpPr>
          <p:nvPr>
            <p:ph type="body" idx="1"/>
          </p:nvPr>
        </p:nvSpPr>
        <p:spPr>
          <a:xfrm>
            <a:off x="2226416" y="1247841"/>
            <a:ext cx="4612380" cy="3816900"/>
          </a:xfrm>
        </p:spPr>
        <p:txBody>
          <a:bodyPr/>
          <a:lstStyle/>
          <a:p>
            <a:pPr marL="101600" lvl="0" indent="0" algn="ctr">
              <a:buNone/>
            </a:pPr>
            <a:r>
              <a:rPr lang="en-GB" sz="2400" b="1" u="sng" dirty="0">
                <a:latin typeface="Times New Roman" panose="02020603050405020304" pitchFamily="18" charset="0"/>
                <a:cs typeface="Times New Roman" panose="02020603050405020304" pitchFamily="18" charset="0"/>
              </a:rPr>
              <a:t>Turning customers errors into </a:t>
            </a:r>
            <a:r>
              <a:rPr lang="en-GB" sz="2400" b="1" u="sng" dirty="0" err="1">
                <a:latin typeface="Times New Roman" panose="02020603050405020304" pitchFamily="18" charset="0"/>
                <a:cs typeface="Times New Roman" panose="02020603050405020304" pitchFamily="18" charset="0"/>
              </a:rPr>
              <a:t>opportunites</a:t>
            </a:r>
            <a:r>
              <a:rPr lang="en-GB" sz="2400" b="1" u="sng" dirty="0">
                <a:latin typeface="Times New Roman" panose="02020603050405020304" pitchFamily="18" charset="0"/>
                <a:cs typeface="Times New Roman" panose="02020603050405020304" pitchFamily="18" charset="0"/>
              </a:rPr>
              <a:t> </a:t>
            </a:r>
          </a:p>
          <a:p>
            <a:pPr marL="101600" lvl="0" indent="0" algn="ctr">
              <a:buNone/>
            </a:pPr>
            <a:endParaRPr lang="en-GB" sz="2400" b="1" u="sng" dirty="0">
              <a:latin typeface="Times New Roman" panose="02020603050405020304" pitchFamily="18" charset="0"/>
              <a:cs typeface="Times New Roman" panose="02020603050405020304" pitchFamily="18" charset="0"/>
            </a:endParaRPr>
          </a:p>
          <a:p>
            <a:pPr>
              <a:buFont typeface="Wingdings" panose="05000000000000000000" pitchFamily="2" charset="2"/>
              <a:buChar char="Ø"/>
            </a:pPr>
            <a:r>
              <a:rPr lang="en-US" sz="2400" dirty="0">
                <a:latin typeface="Times New Roman" panose="02020603050405020304" pitchFamily="18" charset="0"/>
                <a:cs typeface="Times New Roman" panose="02020603050405020304" pitchFamily="18" charset="0"/>
              </a:rPr>
              <a:t>Empower front line </a:t>
            </a:r>
            <a:r>
              <a:rPr lang="en-US" sz="2400" dirty="0" err="1">
                <a:latin typeface="Times New Roman" panose="02020603050405020304" pitchFamily="18" charset="0"/>
                <a:cs typeface="Times New Roman" panose="02020603050405020304" pitchFamily="18" charset="0"/>
              </a:rPr>
              <a:t>employess</a:t>
            </a:r>
            <a:r>
              <a:rPr lang="en-US" sz="2400" dirty="0">
                <a:latin typeface="Times New Roman" panose="02020603050405020304" pitchFamily="18" charset="0"/>
                <a:cs typeface="Times New Roman" panose="02020603050405020304" pitchFamily="18" charset="0"/>
              </a:rPr>
              <a:t> </a:t>
            </a:r>
          </a:p>
          <a:p>
            <a:pPr>
              <a:buFont typeface="Wingdings" panose="05000000000000000000" pitchFamily="2" charset="2"/>
              <a:buChar char="Ø"/>
            </a:pPr>
            <a:r>
              <a:rPr lang="en-US" sz="2400" dirty="0">
                <a:latin typeface="Times New Roman" panose="02020603050405020304" pitchFamily="18" charset="0"/>
                <a:cs typeface="Times New Roman" panose="02020603050405020304" pitchFamily="18" charset="0"/>
              </a:rPr>
              <a:t>Listen activity </a:t>
            </a:r>
          </a:p>
          <a:p>
            <a:pPr>
              <a:buFont typeface="Wingdings" panose="05000000000000000000" pitchFamily="2" charset="2"/>
              <a:buChar char="Ø"/>
            </a:pPr>
            <a:r>
              <a:rPr lang="en-US" sz="2400" dirty="0">
                <a:latin typeface="Times New Roman" panose="02020603050405020304" pitchFamily="18" charset="0"/>
                <a:cs typeface="Times New Roman" panose="02020603050405020304" pitchFamily="18" charset="0"/>
              </a:rPr>
              <a:t>Take responsibility </a:t>
            </a:r>
          </a:p>
          <a:p>
            <a:pPr>
              <a:buFont typeface="Wingdings" panose="05000000000000000000" pitchFamily="2" charset="2"/>
              <a:buChar char="Ø"/>
            </a:pPr>
            <a:r>
              <a:rPr lang="en-US" sz="2400" dirty="0">
                <a:latin typeface="Times New Roman" panose="02020603050405020304" pitchFamily="18" charset="0"/>
                <a:cs typeface="Times New Roman" panose="02020603050405020304" pitchFamily="18" charset="0"/>
              </a:rPr>
              <a:t>Solve the Problem </a:t>
            </a:r>
          </a:p>
          <a:p>
            <a:pPr>
              <a:buFont typeface="Wingdings" panose="05000000000000000000" pitchFamily="2" charset="2"/>
              <a:buChar char="Ø"/>
            </a:pPr>
            <a:r>
              <a:rPr lang="en-US" sz="2400" dirty="0">
                <a:latin typeface="Times New Roman" panose="02020603050405020304" pitchFamily="18" charset="0"/>
                <a:cs typeface="Times New Roman" panose="02020603050405020304" pitchFamily="18" charset="0"/>
              </a:rPr>
              <a:t>Follow up </a:t>
            </a:r>
          </a:p>
          <a:p>
            <a:pPr>
              <a:buFont typeface="Wingdings" panose="05000000000000000000" pitchFamily="2" charset="2"/>
              <a:buChar char="Ø"/>
            </a:pPr>
            <a:endParaRPr lang="en-US" sz="2400" dirty="0">
              <a:latin typeface="Times New Roman" panose="02020603050405020304" pitchFamily="18" charset="0"/>
              <a:cs typeface="Times New Roman" panose="02020603050405020304" pitchFamily="18" charset="0"/>
            </a:endParaRPr>
          </a:p>
          <a:p>
            <a:pPr marL="101600" lvl="0" indent="0">
              <a:buNone/>
            </a:pPr>
            <a:endParaRPr lang="en-US" sz="24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s-ES" smtClean="0"/>
              <a:t>7</a:t>
            </a:fld>
            <a:endParaRPr lang="es-ES"/>
          </a:p>
        </p:txBody>
      </p:sp>
    </p:spTree>
    <p:extLst>
      <p:ext uri="{BB962C8B-B14F-4D97-AF65-F5344CB8AC3E}">
        <p14:creationId xmlns:p14="http://schemas.microsoft.com/office/powerpoint/2010/main" val="29809138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6607" y="1575150"/>
            <a:ext cx="2228666" cy="3816900"/>
          </a:xfrm>
        </p:spPr>
        <p:txBody>
          <a:bodyPr/>
          <a:lstStyle/>
          <a:p>
            <a:r>
              <a:rPr lang="en-US" sz="3200" b="1" dirty="0">
                <a:latin typeface="Times New Roman" panose="02020603050405020304" pitchFamily="18" charset="0"/>
                <a:cs typeface="Times New Roman" panose="02020603050405020304" pitchFamily="18" charset="0"/>
              </a:rPr>
              <a:t>Roles and Importance of the Guest Service </a:t>
            </a:r>
            <a:br>
              <a:rPr lang="en-US" sz="3200" dirty="0">
                <a:latin typeface="Times New Roman" panose="02020603050405020304" pitchFamily="18" charset="0"/>
                <a:cs typeface="Times New Roman" panose="02020603050405020304" pitchFamily="18" charset="0"/>
              </a:rPr>
            </a:br>
            <a:endParaRPr lang="en-US" sz="3200" dirty="0"/>
          </a:p>
        </p:txBody>
      </p:sp>
      <p:sp>
        <p:nvSpPr>
          <p:cNvPr id="4" name="Slide Number Placeholder 3"/>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s-ES" smtClean="0"/>
              <a:t>8</a:t>
            </a:fld>
            <a:endParaRPr lang="es-ES"/>
          </a:p>
        </p:txBody>
      </p:sp>
      <p:graphicFrame>
        <p:nvGraphicFramePr>
          <p:cNvPr id="5" name="Content Placeholder 6"/>
          <p:cNvGraphicFramePr>
            <a:graphicFrameLocks/>
          </p:cNvGraphicFramePr>
          <p:nvPr>
            <p:extLst>
              <p:ext uri="{D42A27DB-BD31-4B8C-83A1-F6EECF244321}">
                <p14:modId xmlns:p14="http://schemas.microsoft.com/office/powerpoint/2010/main" val="2303725917"/>
              </p:ext>
            </p:extLst>
          </p:nvPr>
        </p:nvGraphicFramePr>
        <p:xfrm>
          <a:off x="2751493" y="1575150"/>
          <a:ext cx="7945582" cy="372687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699300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870364"/>
            <a:ext cx="2355273" cy="3521685"/>
          </a:xfrm>
        </p:spPr>
        <p:txBody>
          <a:bodyPr/>
          <a:lstStyle/>
          <a:p>
            <a:r>
              <a:rPr lang="en-US" sz="2800" dirty="0">
                <a:latin typeface="Times New Roman" panose="02020603050405020304" pitchFamily="18" charset="0"/>
                <a:cs typeface="Times New Roman" panose="02020603050405020304" pitchFamily="18" charset="0"/>
              </a:rPr>
              <a:t>Top Guest Expectations</a:t>
            </a:r>
            <a:br>
              <a:rPr lang="en-US" sz="2800" dirty="0">
                <a:latin typeface="Times New Roman" panose="02020603050405020304" pitchFamily="18" charset="0"/>
                <a:cs typeface="Times New Roman" panose="02020603050405020304" pitchFamily="18" charset="0"/>
              </a:rPr>
            </a:br>
            <a:endParaRPr lang="en-US" dirty="0"/>
          </a:p>
        </p:txBody>
      </p:sp>
      <p:sp>
        <p:nvSpPr>
          <p:cNvPr id="4" name="Slide Number Placeholder 3"/>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s-ES" smtClean="0"/>
              <a:t>9</a:t>
            </a:fld>
            <a:endParaRPr lang="es-ES"/>
          </a:p>
        </p:txBody>
      </p:sp>
      <p:graphicFrame>
        <p:nvGraphicFramePr>
          <p:cNvPr id="6" name="Content Placeholder 6"/>
          <p:cNvGraphicFramePr>
            <a:graphicFrameLocks noGrp="1"/>
          </p:cNvGraphicFramePr>
          <p:nvPr>
            <p:ph idx="1"/>
            <p:extLst>
              <p:ext uri="{D42A27DB-BD31-4B8C-83A1-F6EECF244321}">
                <p14:modId xmlns:p14="http://schemas.microsoft.com/office/powerpoint/2010/main" val="730634492"/>
              </p:ext>
            </p:extLst>
          </p:nvPr>
        </p:nvGraphicFramePr>
        <p:xfrm>
          <a:off x="2826327" y="1847994"/>
          <a:ext cx="8188035" cy="35664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992958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745672"/>
            <a:ext cx="2188125" cy="3646377"/>
          </a:xfrm>
        </p:spPr>
        <p:txBody>
          <a:bodyPr/>
          <a:lstStyle/>
          <a:p>
            <a:r>
              <a:rPr lang="en-GB" sz="3200" b="1" dirty="0">
                <a:latin typeface="Times New Roman" panose="02020603050405020304" pitchFamily="18" charset="0"/>
                <a:cs typeface="Times New Roman" panose="02020603050405020304" pitchFamily="18" charset="0"/>
              </a:rPr>
              <a:t>Conclusion</a:t>
            </a:r>
            <a:endParaRPr lang="en-US" sz="3200" b="1" dirty="0">
              <a:latin typeface="Times New Roman" panose="02020603050405020304" pitchFamily="18" charset="0"/>
              <a:cs typeface="Times New Roman" panose="02020603050405020304" pitchFamily="18" charset="0"/>
            </a:endParaRPr>
          </a:p>
        </p:txBody>
      </p:sp>
      <p:graphicFrame>
        <p:nvGraphicFramePr>
          <p:cNvPr id="5" name="Diagram 4"/>
          <p:cNvGraphicFramePr/>
          <p:nvPr>
            <p:extLst>
              <p:ext uri="{D42A27DB-BD31-4B8C-83A1-F6EECF244321}">
                <p14:modId xmlns:p14="http://schemas.microsoft.com/office/powerpoint/2010/main" val="138994636"/>
              </p:ext>
            </p:extLst>
          </p:nvPr>
        </p:nvGraphicFramePr>
        <p:xfrm>
          <a:off x="2547304" y="1020726"/>
          <a:ext cx="7107381" cy="483432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Slide Number Placeholder 3"/>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s-ES" smtClean="0"/>
              <a:t>10</a:t>
            </a:fld>
            <a:endParaRPr lang="es-ES"/>
          </a:p>
        </p:txBody>
      </p:sp>
    </p:spTree>
    <p:extLst>
      <p:ext uri="{BB962C8B-B14F-4D97-AF65-F5344CB8AC3E}">
        <p14:creationId xmlns:p14="http://schemas.microsoft.com/office/powerpoint/2010/main" val="40611175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4690" y="1575150"/>
            <a:ext cx="2202873" cy="3816900"/>
          </a:xfrm>
        </p:spPr>
        <p:txBody>
          <a:bodyPr/>
          <a:lstStyle/>
          <a:p>
            <a:r>
              <a:rPr lang="en-GB" sz="3200" b="1" dirty="0">
                <a:latin typeface="Times New Roman" panose="02020603050405020304" pitchFamily="18" charset="0"/>
                <a:cs typeface="Times New Roman" panose="02020603050405020304" pitchFamily="18" charset="0"/>
              </a:rPr>
              <a:t>References</a:t>
            </a:r>
            <a:endParaRPr lang="en-US" sz="3200" b="1" dirty="0">
              <a:latin typeface="Times New Roman" panose="02020603050405020304" pitchFamily="18" charset="0"/>
              <a:cs typeface="Times New Roman" panose="02020603050405020304" pitchFamily="18" charset="0"/>
            </a:endParaRPr>
          </a:p>
        </p:txBody>
      </p:sp>
      <p:sp>
        <p:nvSpPr>
          <p:cNvPr id="3" name="Text Placeholder 2"/>
          <p:cNvSpPr>
            <a:spLocks noGrp="1"/>
          </p:cNvSpPr>
          <p:nvPr>
            <p:ph type="body" idx="1"/>
          </p:nvPr>
        </p:nvSpPr>
        <p:spPr>
          <a:xfrm>
            <a:off x="2873884" y="0"/>
            <a:ext cx="8154334" cy="6745675"/>
          </a:xfrm>
        </p:spPr>
        <p:txBody>
          <a:bodyPr/>
          <a:lstStyle/>
          <a:p>
            <a:pPr algn="just">
              <a:lnSpc>
                <a:spcPct val="150000"/>
              </a:lnSpc>
            </a:pPr>
            <a:endParaRPr lang="en-US" sz="1400" dirty="0">
              <a:latin typeface="Times New Roman" panose="02020603050405020304" pitchFamily="18" charset="0"/>
              <a:cs typeface="Times New Roman" panose="02020603050405020304" pitchFamily="18" charset="0"/>
            </a:endParaRPr>
          </a:p>
          <a:p>
            <a:pPr marL="342900" lvl="0" indent="-342900">
              <a:lnSpc>
                <a:spcPct val="150000"/>
              </a:lnSpc>
              <a:buSzPts val="1100"/>
              <a:buFont typeface="+mj-lt"/>
              <a:buAutoNum type="arabicPeriod"/>
              <a:tabLst>
                <a:tab pos="457200" algn="l"/>
              </a:tabLst>
            </a:pPr>
            <a:r>
              <a:rPr lang="en-US" sz="1100" dirty="0">
                <a:solidFill>
                  <a:srgbClr val="222222"/>
                </a:solidFill>
                <a:latin typeface="Arial" panose="020B0604020202020204" pitchFamily="34" charset="0"/>
                <a:ea typeface="Arial" panose="020B0604020202020204" pitchFamily="34" charset="0"/>
                <a:cs typeface="Arial"/>
                <a:sym typeface="Arial"/>
              </a:rPr>
              <a:t>Cardenas, D.G.J., Han, D.Y., Ban, H.J. and Kim, H.S., 2022. The text mining from online customer reviews: Implications for luxury hotel in </a:t>
            </a:r>
            <a:r>
              <a:rPr lang="en-US" sz="1100" dirty="0" err="1">
                <a:solidFill>
                  <a:srgbClr val="222222"/>
                </a:solidFill>
                <a:latin typeface="Arial" panose="020B0604020202020204" pitchFamily="34" charset="0"/>
                <a:ea typeface="Arial" panose="020B0604020202020204" pitchFamily="34" charset="0"/>
                <a:cs typeface="Arial"/>
                <a:sym typeface="Arial"/>
              </a:rPr>
              <a:t>Busan</a:t>
            </a:r>
            <a:r>
              <a:rPr lang="en-US" sz="1100" dirty="0">
                <a:solidFill>
                  <a:srgbClr val="222222"/>
                </a:solidFill>
                <a:latin typeface="Arial" panose="020B0604020202020204" pitchFamily="34" charset="0"/>
                <a:ea typeface="Arial" panose="020B0604020202020204" pitchFamily="34" charset="0"/>
                <a:cs typeface="Arial"/>
                <a:sym typeface="Arial"/>
              </a:rPr>
              <a:t>. </a:t>
            </a:r>
            <a:r>
              <a:rPr lang="en-US" sz="1100" i="1" dirty="0" err="1">
                <a:solidFill>
                  <a:srgbClr val="222222"/>
                </a:solidFill>
                <a:latin typeface="Arial" panose="020B0604020202020204" pitchFamily="34" charset="0"/>
                <a:ea typeface="Arial" panose="020B0604020202020204" pitchFamily="34" charset="0"/>
                <a:cs typeface="Arial"/>
                <a:sym typeface="Arial"/>
              </a:rPr>
              <a:t>Culin</a:t>
            </a:r>
            <a:r>
              <a:rPr lang="en-US" sz="1100" i="1" dirty="0">
                <a:solidFill>
                  <a:srgbClr val="222222"/>
                </a:solidFill>
                <a:latin typeface="Arial" panose="020B0604020202020204" pitchFamily="34" charset="0"/>
                <a:ea typeface="Arial" panose="020B0604020202020204" pitchFamily="34" charset="0"/>
                <a:cs typeface="Arial"/>
                <a:sym typeface="Arial"/>
              </a:rPr>
              <a:t>. Sci. Hosp. Res</a:t>
            </a:r>
            <a:r>
              <a:rPr lang="en-US" sz="1100" dirty="0">
                <a:solidFill>
                  <a:srgbClr val="222222"/>
                </a:solidFill>
                <a:latin typeface="Arial" panose="020B0604020202020204" pitchFamily="34" charset="0"/>
                <a:ea typeface="Arial" panose="020B0604020202020204" pitchFamily="34" charset="0"/>
                <a:cs typeface="Arial"/>
                <a:sym typeface="Arial"/>
              </a:rPr>
              <a:t>, </a:t>
            </a:r>
            <a:r>
              <a:rPr lang="en-US" sz="1100" i="1" dirty="0">
                <a:solidFill>
                  <a:srgbClr val="222222"/>
                </a:solidFill>
                <a:latin typeface="Arial" panose="020B0604020202020204" pitchFamily="34" charset="0"/>
                <a:ea typeface="Arial" panose="020B0604020202020204" pitchFamily="34" charset="0"/>
                <a:cs typeface="Arial"/>
                <a:sym typeface="Arial"/>
              </a:rPr>
              <a:t>28</a:t>
            </a:r>
            <a:r>
              <a:rPr lang="en-US" sz="1100" dirty="0">
                <a:solidFill>
                  <a:srgbClr val="222222"/>
                </a:solidFill>
                <a:latin typeface="Arial" panose="020B0604020202020204" pitchFamily="34" charset="0"/>
                <a:ea typeface="Arial" panose="020B0604020202020204" pitchFamily="34" charset="0"/>
                <a:cs typeface="Arial"/>
                <a:sym typeface="Arial"/>
              </a:rPr>
              <a:t>, pp.67-80.</a:t>
            </a:r>
            <a:endParaRPr lang="en-US" sz="1200" dirty="0">
              <a:latin typeface="Times New Roman" panose="02020603050405020304" pitchFamily="18" charset="0"/>
              <a:ea typeface="Times New Roman" panose="02020603050405020304" pitchFamily="18" charset="0"/>
              <a:cs typeface="Arial"/>
              <a:sym typeface="Arial"/>
            </a:endParaRPr>
          </a:p>
          <a:p>
            <a:pPr marL="342900" lvl="0" indent="-342900">
              <a:lnSpc>
                <a:spcPct val="150000"/>
              </a:lnSpc>
              <a:buSzPts val="1100"/>
              <a:buFont typeface="+mj-lt"/>
              <a:buAutoNum type="arabicPeriod"/>
              <a:tabLst>
                <a:tab pos="457200" algn="l"/>
              </a:tabLst>
            </a:pPr>
            <a:r>
              <a:rPr lang="en-US" sz="1100" dirty="0" err="1">
                <a:solidFill>
                  <a:srgbClr val="222222"/>
                </a:solidFill>
                <a:latin typeface="Arial" panose="020B0604020202020204" pitchFamily="34" charset="0"/>
                <a:ea typeface="Arial" panose="020B0604020202020204" pitchFamily="34" charset="0"/>
                <a:cs typeface="Arial"/>
                <a:sym typeface="Arial"/>
              </a:rPr>
              <a:t>Ezeh</a:t>
            </a:r>
            <a:r>
              <a:rPr lang="en-US" sz="1100" dirty="0">
                <a:solidFill>
                  <a:srgbClr val="222222"/>
                </a:solidFill>
                <a:latin typeface="Arial" panose="020B0604020202020204" pitchFamily="34" charset="0"/>
                <a:ea typeface="Arial" panose="020B0604020202020204" pitchFamily="34" charset="0"/>
                <a:cs typeface="Arial"/>
                <a:sym typeface="Arial"/>
              </a:rPr>
              <a:t>, P.C., </a:t>
            </a:r>
            <a:r>
              <a:rPr lang="en-US" sz="1100" dirty="0" err="1">
                <a:solidFill>
                  <a:srgbClr val="222222"/>
                </a:solidFill>
                <a:latin typeface="Arial" panose="020B0604020202020204" pitchFamily="34" charset="0"/>
                <a:ea typeface="Arial" panose="020B0604020202020204" pitchFamily="34" charset="0"/>
                <a:cs typeface="Arial"/>
                <a:sym typeface="Arial"/>
              </a:rPr>
              <a:t>Okeke</a:t>
            </a:r>
            <a:r>
              <a:rPr lang="en-US" sz="1100" dirty="0">
                <a:solidFill>
                  <a:srgbClr val="222222"/>
                </a:solidFill>
                <a:latin typeface="Arial" panose="020B0604020202020204" pitchFamily="34" charset="0"/>
                <a:ea typeface="Arial" panose="020B0604020202020204" pitchFamily="34" charset="0"/>
                <a:cs typeface="Arial"/>
                <a:sym typeface="Arial"/>
              </a:rPr>
              <a:t>, T.C. and </a:t>
            </a:r>
            <a:r>
              <a:rPr lang="en-US" sz="1100" dirty="0" err="1">
                <a:solidFill>
                  <a:srgbClr val="222222"/>
                </a:solidFill>
                <a:latin typeface="Arial" panose="020B0604020202020204" pitchFamily="34" charset="0"/>
                <a:ea typeface="Arial" panose="020B0604020202020204" pitchFamily="34" charset="0"/>
                <a:cs typeface="Arial"/>
                <a:sym typeface="Arial"/>
              </a:rPr>
              <a:t>Nkamnebe</a:t>
            </a:r>
            <a:r>
              <a:rPr lang="en-US" sz="1100" dirty="0">
                <a:solidFill>
                  <a:srgbClr val="222222"/>
                </a:solidFill>
                <a:latin typeface="Arial" panose="020B0604020202020204" pitchFamily="34" charset="0"/>
                <a:ea typeface="Arial" panose="020B0604020202020204" pitchFamily="34" charset="0"/>
                <a:cs typeface="Arial"/>
                <a:sym typeface="Arial"/>
              </a:rPr>
              <a:t>, A.D., 2022. Moderating role of religion in the relationship between SERVQUAL dimensions and hotel guest satisfaction. </a:t>
            </a:r>
            <a:r>
              <a:rPr lang="en-US" sz="1100" i="1" dirty="0">
                <a:solidFill>
                  <a:srgbClr val="222222"/>
                </a:solidFill>
                <a:latin typeface="Arial" panose="020B0604020202020204" pitchFamily="34" charset="0"/>
                <a:ea typeface="Arial" panose="020B0604020202020204" pitchFamily="34" charset="0"/>
                <a:cs typeface="Arial"/>
                <a:sym typeface="Arial"/>
              </a:rPr>
              <a:t>Journal of Islamic Marketing</a:t>
            </a:r>
            <a:r>
              <a:rPr lang="en-US" sz="1100" dirty="0">
                <a:solidFill>
                  <a:srgbClr val="222222"/>
                </a:solidFill>
                <a:latin typeface="Arial" panose="020B0604020202020204" pitchFamily="34" charset="0"/>
                <a:ea typeface="Arial" panose="020B0604020202020204" pitchFamily="34" charset="0"/>
                <a:cs typeface="Arial"/>
                <a:sym typeface="Arial"/>
              </a:rPr>
              <a:t>, </a:t>
            </a:r>
            <a:r>
              <a:rPr lang="en-US" sz="1100" i="1" dirty="0">
                <a:solidFill>
                  <a:srgbClr val="222222"/>
                </a:solidFill>
                <a:latin typeface="Arial" panose="020B0604020202020204" pitchFamily="34" charset="0"/>
                <a:ea typeface="Arial" panose="020B0604020202020204" pitchFamily="34" charset="0"/>
                <a:cs typeface="Arial"/>
                <a:sym typeface="Arial"/>
              </a:rPr>
              <a:t>13</a:t>
            </a:r>
            <a:r>
              <a:rPr lang="en-US" sz="1100" dirty="0">
                <a:solidFill>
                  <a:srgbClr val="222222"/>
                </a:solidFill>
                <a:latin typeface="Arial" panose="020B0604020202020204" pitchFamily="34" charset="0"/>
                <a:ea typeface="Arial" panose="020B0604020202020204" pitchFamily="34" charset="0"/>
                <a:cs typeface="Arial"/>
                <a:sym typeface="Arial"/>
              </a:rPr>
              <a:t>(12), pp.2542-2562.</a:t>
            </a:r>
            <a:endParaRPr lang="en-US" sz="1200" dirty="0">
              <a:latin typeface="Times New Roman" panose="02020603050405020304" pitchFamily="18" charset="0"/>
              <a:ea typeface="Times New Roman" panose="02020603050405020304" pitchFamily="18" charset="0"/>
              <a:cs typeface="Arial"/>
              <a:sym typeface="Arial"/>
            </a:endParaRPr>
          </a:p>
          <a:p>
            <a:pPr marL="342900" lvl="0" indent="-342900">
              <a:lnSpc>
                <a:spcPct val="150000"/>
              </a:lnSpc>
              <a:buSzPts val="1100"/>
              <a:buFont typeface="+mj-lt"/>
              <a:buAutoNum type="arabicPeriod"/>
              <a:tabLst>
                <a:tab pos="457200" algn="l"/>
              </a:tabLst>
            </a:pPr>
            <a:r>
              <a:rPr lang="en-US" sz="1100" dirty="0">
                <a:latin typeface="Arial" panose="020B0604020202020204" pitchFamily="34" charset="0"/>
                <a:ea typeface="Arial" panose="020B0604020202020204" pitchFamily="34" charset="0"/>
                <a:cs typeface="Arial"/>
                <a:sym typeface="Arial"/>
              </a:rPr>
              <a:t>Fu, W., Wei, S., Wang, J. and Kim, H.S., 2022. Understanding the customer experience and satisfaction of casino hotels in </a:t>
            </a:r>
            <a:r>
              <a:rPr lang="en-US" sz="1100" dirty="0" err="1">
                <a:latin typeface="Arial" panose="020B0604020202020204" pitchFamily="34" charset="0"/>
                <a:ea typeface="Arial" panose="020B0604020202020204" pitchFamily="34" charset="0"/>
                <a:cs typeface="Arial"/>
                <a:sym typeface="Arial"/>
              </a:rPr>
              <a:t>Busan</a:t>
            </a:r>
            <a:r>
              <a:rPr lang="en-US" sz="1100" dirty="0">
                <a:latin typeface="Arial" panose="020B0604020202020204" pitchFamily="34" charset="0"/>
                <a:ea typeface="Arial" panose="020B0604020202020204" pitchFamily="34" charset="0"/>
                <a:cs typeface="Arial"/>
                <a:sym typeface="Arial"/>
              </a:rPr>
              <a:t> through online user-generated content. </a:t>
            </a:r>
            <a:r>
              <a:rPr lang="en-US" sz="1100" i="1" dirty="0">
                <a:latin typeface="Arial" panose="020B0604020202020204" pitchFamily="34" charset="0"/>
                <a:ea typeface="Arial" panose="020B0604020202020204" pitchFamily="34" charset="0"/>
                <a:cs typeface="Arial"/>
                <a:sym typeface="Arial"/>
              </a:rPr>
              <a:t>Sustainability</a:t>
            </a:r>
            <a:r>
              <a:rPr lang="en-US" sz="1100" dirty="0">
                <a:latin typeface="Arial" panose="020B0604020202020204" pitchFamily="34" charset="0"/>
                <a:ea typeface="Arial" panose="020B0604020202020204" pitchFamily="34" charset="0"/>
                <a:cs typeface="Arial"/>
                <a:sym typeface="Arial"/>
              </a:rPr>
              <a:t>, </a:t>
            </a:r>
            <a:r>
              <a:rPr lang="en-US" sz="1100" i="1" dirty="0">
                <a:latin typeface="Arial" panose="020B0604020202020204" pitchFamily="34" charset="0"/>
                <a:ea typeface="Arial" panose="020B0604020202020204" pitchFamily="34" charset="0"/>
                <a:cs typeface="Arial"/>
                <a:sym typeface="Arial"/>
              </a:rPr>
              <a:t>14</a:t>
            </a:r>
            <a:r>
              <a:rPr lang="en-US" sz="1100" dirty="0">
                <a:latin typeface="Arial" panose="020B0604020202020204" pitchFamily="34" charset="0"/>
                <a:ea typeface="Arial" panose="020B0604020202020204" pitchFamily="34" charset="0"/>
                <a:cs typeface="Arial"/>
                <a:sym typeface="Arial"/>
              </a:rPr>
              <a:t>(10), p.5846.</a:t>
            </a:r>
            <a:endParaRPr lang="en-US" sz="1200" dirty="0">
              <a:latin typeface="Times New Roman" panose="02020603050405020304" pitchFamily="18" charset="0"/>
              <a:ea typeface="Times New Roman" panose="02020603050405020304" pitchFamily="18" charset="0"/>
              <a:cs typeface="Arial"/>
              <a:sym typeface="Arial"/>
            </a:endParaRPr>
          </a:p>
          <a:p>
            <a:pPr marL="342900" lvl="0" indent="-342900">
              <a:lnSpc>
                <a:spcPct val="150000"/>
              </a:lnSpc>
              <a:buSzPts val="1100"/>
              <a:buFont typeface="+mj-lt"/>
              <a:buAutoNum type="arabicPeriod"/>
              <a:tabLst>
                <a:tab pos="457200" algn="l"/>
              </a:tabLst>
            </a:pPr>
            <a:r>
              <a:rPr lang="en-US" sz="1100" dirty="0">
                <a:solidFill>
                  <a:srgbClr val="222222"/>
                </a:solidFill>
                <a:latin typeface="Arial" panose="020B0604020202020204" pitchFamily="34" charset="0"/>
                <a:ea typeface="Arial" panose="020B0604020202020204" pitchFamily="34" charset="0"/>
                <a:cs typeface="Arial"/>
                <a:sym typeface="Arial"/>
              </a:rPr>
              <a:t>Hu, F., Trivedi, R. and </a:t>
            </a:r>
            <a:r>
              <a:rPr lang="en-US" sz="1100" dirty="0" err="1">
                <a:solidFill>
                  <a:srgbClr val="222222"/>
                </a:solidFill>
                <a:latin typeface="Arial" panose="020B0604020202020204" pitchFamily="34" charset="0"/>
                <a:ea typeface="Arial" panose="020B0604020202020204" pitchFamily="34" charset="0"/>
                <a:cs typeface="Arial"/>
                <a:sym typeface="Arial"/>
              </a:rPr>
              <a:t>Teichert</a:t>
            </a:r>
            <a:r>
              <a:rPr lang="en-US" sz="1100" dirty="0">
                <a:solidFill>
                  <a:srgbClr val="222222"/>
                </a:solidFill>
                <a:latin typeface="Arial" panose="020B0604020202020204" pitchFamily="34" charset="0"/>
                <a:ea typeface="Arial" panose="020B0604020202020204" pitchFamily="34" charset="0"/>
                <a:cs typeface="Arial"/>
                <a:sym typeface="Arial"/>
              </a:rPr>
              <a:t>, T., 2022. Using hotel reviews to assess hotel frontline employees’ roles and performances. </a:t>
            </a:r>
            <a:r>
              <a:rPr lang="en-US" sz="1100" i="1" dirty="0">
                <a:solidFill>
                  <a:srgbClr val="222222"/>
                </a:solidFill>
                <a:latin typeface="Arial" panose="020B0604020202020204" pitchFamily="34" charset="0"/>
                <a:ea typeface="Arial" panose="020B0604020202020204" pitchFamily="34" charset="0"/>
                <a:cs typeface="Arial"/>
                <a:sym typeface="Arial"/>
              </a:rPr>
              <a:t>International Journal of Contemporary Hospitality Management</a:t>
            </a:r>
            <a:r>
              <a:rPr lang="en-US" sz="1100" dirty="0">
                <a:solidFill>
                  <a:srgbClr val="222222"/>
                </a:solidFill>
                <a:latin typeface="Arial" panose="020B0604020202020204" pitchFamily="34" charset="0"/>
                <a:ea typeface="Arial" panose="020B0604020202020204" pitchFamily="34" charset="0"/>
                <a:cs typeface="Arial"/>
                <a:sym typeface="Arial"/>
              </a:rPr>
              <a:t>.</a:t>
            </a:r>
            <a:endParaRPr lang="en-US" sz="1200" dirty="0">
              <a:latin typeface="Times New Roman" panose="02020603050405020304" pitchFamily="18" charset="0"/>
              <a:ea typeface="Times New Roman" panose="02020603050405020304" pitchFamily="18" charset="0"/>
              <a:cs typeface="Arial"/>
              <a:sym typeface="Arial"/>
            </a:endParaRPr>
          </a:p>
          <a:p>
            <a:pPr marL="342900" lvl="0" indent="-342900">
              <a:lnSpc>
                <a:spcPct val="150000"/>
              </a:lnSpc>
              <a:buSzPts val="1100"/>
              <a:buFont typeface="+mj-lt"/>
              <a:buAutoNum type="arabicPeriod"/>
              <a:tabLst>
                <a:tab pos="457200" algn="l"/>
              </a:tabLst>
            </a:pPr>
            <a:r>
              <a:rPr lang="en-US" sz="1100" dirty="0" err="1">
                <a:solidFill>
                  <a:srgbClr val="222222"/>
                </a:solidFill>
                <a:latin typeface="Arial" panose="020B0604020202020204" pitchFamily="34" charset="0"/>
                <a:ea typeface="Arial" panose="020B0604020202020204" pitchFamily="34" charset="0"/>
                <a:cs typeface="Arial"/>
                <a:sym typeface="Arial"/>
              </a:rPr>
              <a:t>Iman</a:t>
            </a:r>
            <a:r>
              <a:rPr lang="en-US" sz="1100" dirty="0">
                <a:solidFill>
                  <a:srgbClr val="222222"/>
                </a:solidFill>
                <a:latin typeface="Arial" panose="020B0604020202020204" pitchFamily="34" charset="0"/>
                <a:ea typeface="Arial" panose="020B0604020202020204" pitchFamily="34" charset="0"/>
                <a:cs typeface="Arial"/>
                <a:sym typeface="Arial"/>
              </a:rPr>
              <a:t>, N., 2022. INTERNSHIP REPORT JW MARIOTT HOTEL SURABAYA.</a:t>
            </a:r>
            <a:endParaRPr lang="en-US" sz="1200" dirty="0">
              <a:latin typeface="Times New Roman" panose="02020603050405020304" pitchFamily="18" charset="0"/>
              <a:ea typeface="Times New Roman" panose="02020603050405020304" pitchFamily="18" charset="0"/>
              <a:cs typeface="Arial"/>
              <a:sym typeface="Arial"/>
            </a:endParaRPr>
          </a:p>
          <a:p>
            <a:pPr marL="342900" lvl="0" indent="-342900">
              <a:lnSpc>
                <a:spcPct val="150000"/>
              </a:lnSpc>
              <a:buSzPts val="1100"/>
              <a:buFont typeface="+mj-lt"/>
              <a:buAutoNum type="arabicPeriod"/>
              <a:tabLst>
                <a:tab pos="457200" algn="l"/>
              </a:tabLst>
            </a:pPr>
            <a:r>
              <a:rPr lang="en-US" sz="1100" dirty="0" err="1">
                <a:solidFill>
                  <a:srgbClr val="222222"/>
                </a:solidFill>
                <a:latin typeface="Arial" panose="020B0604020202020204" pitchFamily="34" charset="0"/>
                <a:ea typeface="Arial" panose="020B0604020202020204" pitchFamily="34" charset="0"/>
                <a:cs typeface="Arial"/>
                <a:sym typeface="Arial"/>
              </a:rPr>
              <a:t>Latief</a:t>
            </a:r>
            <a:r>
              <a:rPr lang="en-US" sz="1100" dirty="0">
                <a:solidFill>
                  <a:srgbClr val="222222"/>
                </a:solidFill>
                <a:latin typeface="Arial" panose="020B0604020202020204" pitchFamily="34" charset="0"/>
                <a:ea typeface="Arial" panose="020B0604020202020204" pitchFamily="34" charset="0"/>
                <a:cs typeface="Arial"/>
                <a:sym typeface="Arial"/>
              </a:rPr>
              <a:t>, F., </a:t>
            </a:r>
            <a:r>
              <a:rPr lang="en-US" sz="1100" dirty="0" err="1">
                <a:solidFill>
                  <a:srgbClr val="222222"/>
                </a:solidFill>
                <a:latin typeface="Arial" panose="020B0604020202020204" pitchFamily="34" charset="0"/>
                <a:ea typeface="Arial" panose="020B0604020202020204" pitchFamily="34" charset="0"/>
                <a:cs typeface="Arial"/>
                <a:sym typeface="Arial"/>
              </a:rPr>
              <a:t>Semmaila</a:t>
            </a:r>
            <a:r>
              <a:rPr lang="en-US" sz="1100" dirty="0">
                <a:solidFill>
                  <a:srgbClr val="222222"/>
                </a:solidFill>
                <a:latin typeface="Arial" panose="020B0604020202020204" pitchFamily="34" charset="0"/>
                <a:ea typeface="Arial" panose="020B0604020202020204" pitchFamily="34" charset="0"/>
                <a:cs typeface="Arial"/>
                <a:sym typeface="Arial"/>
              </a:rPr>
              <a:t>, B. and </a:t>
            </a:r>
            <a:r>
              <a:rPr lang="en-US" sz="1100" dirty="0" err="1">
                <a:solidFill>
                  <a:srgbClr val="222222"/>
                </a:solidFill>
                <a:latin typeface="Arial" panose="020B0604020202020204" pitchFamily="34" charset="0"/>
                <a:ea typeface="Arial" panose="020B0604020202020204" pitchFamily="34" charset="0"/>
                <a:cs typeface="Arial"/>
                <a:sym typeface="Arial"/>
              </a:rPr>
              <a:t>Arfah</a:t>
            </a:r>
            <a:r>
              <a:rPr lang="en-US" sz="1100" dirty="0">
                <a:solidFill>
                  <a:srgbClr val="222222"/>
                </a:solidFill>
                <a:latin typeface="Arial" panose="020B0604020202020204" pitchFamily="34" charset="0"/>
                <a:ea typeface="Arial" panose="020B0604020202020204" pitchFamily="34" charset="0"/>
                <a:cs typeface="Arial"/>
                <a:sym typeface="Arial"/>
              </a:rPr>
              <a:t>, A., 2022. The Influence of Brand Image and Product Quality on Musical Instrument Purchase Decisions. </a:t>
            </a:r>
            <a:r>
              <a:rPr lang="en-US" sz="1100" i="1" dirty="0">
                <a:solidFill>
                  <a:srgbClr val="222222"/>
                </a:solidFill>
                <a:latin typeface="Arial" panose="020B0604020202020204" pitchFamily="34" charset="0"/>
                <a:ea typeface="Arial" panose="020B0604020202020204" pitchFamily="34" charset="0"/>
                <a:cs typeface="Arial"/>
                <a:sym typeface="Arial"/>
              </a:rPr>
              <a:t>Point Of View Research Management</a:t>
            </a:r>
            <a:r>
              <a:rPr lang="en-US" sz="1100" dirty="0">
                <a:solidFill>
                  <a:srgbClr val="222222"/>
                </a:solidFill>
                <a:latin typeface="Arial" panose="020B0604020202020204" pitchFamily="34" charset="0"/>
                <a:ea typeface="Arial" panose="020B0604020202020204" pitchFamily="34" charset="0"/>
                <a:cs typeface="Arial"/>
                <a:sym typeface="Arial"/>
              </a:rPr>
              <a:t>, </a:t>
            </a:r>
            <a:r>
              <a:rPr lang="en-US" sz="1100" i="1" dirty="0">
                <a:solidFill>
                  <a:srgbClr val="222222"/>
                </a:solidFill>
                <a:latin typeface="Arial" panose="020B0604020202020204" pitchFamily="34" charset="0"/>
                <a:ea typeface="Arial" panose="020B0604020202020204" pitchFamily="34" charset="0"/>
                <a:cs typeface="Arial"/>
                <a:sym typeface="Arial"/>
              </a:rPr>
              <a:t>3</a:t>
            </a:r>
            <a:r>
              <a:rPr lang="en-US" sz="1100" dirty="0">
                <a:solidFill>
                  <a:srgbClr val="222222"/>
                </a:solidFill>
                <a:latin typeface="Arial" panose="020B0604020202020204" pitchFamily="34" charset="0"/>
                <a:ea typeface="Arial" panose="020B0604020202020204" pitchFamily="34" charset="0"/>
                <a:cs typeface="Arial"/>
                <a:sym typeface="Arial"/>
              </a:rPr>
              <a:t>(2), pp.121-133.</a:t>
            </a:r>
            <a:endParaRPr lang="en-US" sz="1200" dirty="0">
              <a:latin typeface="Times New Roman" panose="02020603050405020304" pitchFamily="18" charset="0"/>
              <a:ea typeface="Times New Roman" panose="02020603050405020304" pitchFamily="18" charset="0"/>
              <a:cs typeface="Arial"/>
              <a:sym typeface="Arial"/>
            </a:endParaRPr>
          </a:p>
          <a:p>
            <a:pPr marL="342900" lvl="0" indent="-342900">
              <a:lnSpc>
                <a:spcPct val="150000"/>
              </a:lnSpc>
              <a:buSzPts val="1100"/>
              <a:buFont typeface="+mj-lt"/>
              <a:buAutoNum type="arabicPeriod"/>
              <a:tabLst>
                <a:tab pos="457200" algn="l"/>
              </a:tabLst>
            </a:pPr>
            <a:r>
              <a:rPr lang="en-US" sz="1100" dirty="0" err="1">
                <a:solidFill>
                  <a:srgbClr val="222222"/>
                </a:solidFill>
                <a:latin typeface="Arial" panose="020B0604020202020204" pitchFamily="34" charset="0"/>
                <a:ea typeface="Arial" panose="020B0604020202020204" pitchFamily="34" charset="0"/>
                <a:cs typeface="Arial"/>
                <a:sym typeface="Arial"/>
              </a:rPr>
              <a:t>Margaretha</a:t>
            </a:r>
            <a:r>
              <a:rPr lang="en-US" sz="1100" dirty="0">
                <a:solidFill>
                  <a:srgbClr val="222222"/>
                </a:solidFill>
                <a:latin typeface="Arial" panose="020B0604020202020204" pitchFamily="34" charset="0"/>
                <a:ea typeface="Arial" panose="020B0604020202020204" pitchFamily="34" charset="0"/>
                <a:cs typeface="Arial"/>
                <a:sym typeface="Arial"/>
              </a:rPr>
              <a:t>, F., </a:t>
            </a:r>
            <a:r>
              <a:rPr lang="en-US" sz="1100" dirty="0" err="1">
                <a:solidFill>
                  <a:srgbClr val="222222"/>
                </a:solidFill>
                <a:latin typeface="Arial" panose="020B0604020202020204" pitchFamily="34" charset="0"/>
                <a:ea typeface="Arial" panose="020B0604020202020204" pitchFamily="34" charset="0"/>
                <a:cs typeface="Arial"/>
                <a:sym typeface="Arial"/>
              </a:rPr>
              <a:t>Wirawan</a:t>
            </a:r>
            <a:r>
              <a:rPr lang="en-US" sz="1100" dirty="0">
                <a:solidFill>
                  <a:srgbClr val="222222"/>
                </a:solidFill>
                <a:latin typeface="Arial" panose="020B0604020202020204" pitchFamily="34" charset="0"/>
                <a:ea typeface="Arial" panose="020B0604020202020204" pitchFamily="34" charset="0"/>
                <a:cs typeface="Arial"/>
                <a:sym typeface="Arial"/>
              </a:rPr>
              <a:t>, S.E. and </a:t>
            </a:r>
            <a:r>
              <a:rPr lang="en-US" sz="1100" dirty="0" err="1">
                <a:solidFill>
                  <a:srgbClr val="222222"/>
                </a:solidFill>
                <a:latin typeface="Arial" panose="020B0604020202020204" pitchFamily="34" charset="0"/>
                <a:ea typeface="Arial" panose="020B0604020202020204" pitchFamily="34" charset="0"/>
                <a:cs typeface="Arial"/>
                <a:sym typeface="Arial"/>
              </a:rPr>
              <a:t>Wowor</a:t>
            </a:r>
            <a:r>
              <a:rPr lang="en-US" sz="1100" dirty="0">
                <a:solidFill>
                  <a:srgbClr val="222222"/>
                </a:solidFill>
                <a:latin typeface="Arial" panose="020B0604020202020204" pitchFamily="34" charset="0"/>
                <a:ea typeface="Arial" panose="020B0604020202020204" pitchFamily="34" charset="0"/>
                <a:cs typeface="Arial"/>
                <a:sym typeface="Arial"/>
              </a:rPr>
              <a:t>, W., 2022. The Influence of Service Quality Toward Customer Loyalty at Five-star Hotel in Bali. </a:t>
            </a:r>
            <a:r>
              <a:rPr lang="en-US" sz="1100" i="1" dirty="0">
                <a:solidFill>
                  <a:srgbClr val="222222"/>
                </a:solidFill>
                <a:latin typeface="Arial" panose="020B0604020202020204" pitchFamily="34" charset="0"/>
                <a:ea typeface="Arial" panose="020B0604020202020204" pitchFamily="34" charset="0"/>
                <a:cs typeface="Arial"/>
                <a:sym typeface="Arial"/>
              </a:rPr>
              <a:t>International Journal of Social and Management Studies</a:t>
            </a:r>
            <a:r>
              <a:rPr lang="en-US" sz="1100" dirty="0">
                <a:solidFill>
                  <a:srgbClr val="222222"/>
                </a:solidFill>
                <a:latin typeface="Arial" panose="020B0604020202020204" pitchFamily="34" charset="0"/>
                <a:ea typeface="Arial" panose="020B0604020202020204" pitchFamily="34" charset="0"/>
                <a:cs typeface="Arial"/>
                <a:sym typeface="Arial"/>
              </a:rPr>
              <a:t>, </a:t>
            </a:r>
            <a:r>
              <a:rPr lang="en-US" sz="1100" i="1" dirty="0">
                <a:solidFill>
                  <a:srgbClr val="222222"/>
                </a:solidFill>
                <a:latin typeface="Arial" panose="020B0604020202020204" pitchFamily="34" charset="0"/>
                <a:ea typeface="Arial" panose="020B0604020202020204" pitchFamily="34" charset="0"/>
                <a:cs typeface="Arial"/>
                <a:sym typeface="Arial"/>
              </a:rPr>
              <a:t>3</a:t>
            </a:r>
            <a:r>
              <a:rPr lang="en-US" sz="1100" dirty="0">
                <a:solidFill>
                  <a:srgbClr val="222222"/>
                </a:solidFill>
                <a:latin typeface="Arial" panose="020B0604020202020204" pitchFamily="34" charset="0"/>
                <a:ea typeface="Arial" panose="020B0604020202020204" pitchFamily="34" charset="0"/>
                <a:cs typeface="Arial"/>
                <a:sym typeface="Arial"/>
              </a:rPr>
              <a:t>(2), pp.175-186.</a:t>
            </a:r>
            <a:endParaRPr lang="en-US" sz="1200" dirty="0">
              <a:latin typeface="Times New Roman" panose="02020603050405020304" pitchFamily="18" charset="0"/>
              <a:ea typeface="Times New Roman" panose="02020603050405020304" pitchFamily="18" charset="0"/>
              <a:cs typeface="Arial"/>
              <a:sym typeface="Arial"/>
            </a:endParaRPr>
          </a:p>
          <a:p>
            <a:pPr marL="342900" lvl="0" indent="-342900">
              <a:lnSpc>
                <a:spcPct val="150000"/>
              </a:lnSpc>
              <a:buSzPts val="1100"/>
              <a:buFont typeface="+mj-lt"/>
              <a:buAutoNum type="arabicPeriod"/>
              <a:tabLst>
                <a:tab pos="457200" algn="l"/>
              </a:tabLst>
            </a:pPr>
            <a:r>
              <a:rPr lang="en-US" sz="1100" dirty="0" err="1">
                <a:solidFill>
                  <a:srgbClr val="222222"/>
                </a:solidFill>
                <a:latin typeface="Arial" panose="020B0604020202020204" pitchFamily="34" charset="0"/>
                <a:ea typeface="Arial" panose="020B0604020202020204" pitchFamily="34" charset="0"/>
                <a:cs typeface="Arial"/>
                <a:sym typeface="Arial"/>
              </a:rPr>
              <a:t>Neves</a:t>
            </a:r>
            <a:r>
              <a:rPr lang="en-US" sz="1100" dirty="0">
                <a:solidFill>
                  <a:srgbClr val="222222"/>
                </a:solidFill>
                <a:latin typeface="Arial" panose="020B0604020202020204" pitchFamily="34" charset="0"/>
                <a:ea typeface="Arial" panose="020B0604020202020204" pitchFamily="34" charset="0"/>
                <a:cs typeface="Arial"/>
                <a:sym typeface="Arial"/>
              </a:rPr>
              <a:t>, D.D., 2022. </a:t>
            </a:r>
            <a:r>
              <a:rPr lang="en-US" sz="1100" i="1" dirty="0">
                <a:solidFill>
                  <a:srgbClr val="222222"/>
                </a:solidFill>
                <a:latin typeface="Arial" panose="020B0604020202020204" pitchFamily="34" charset="0"/>
                <a:ea typeface="Arial" panose="020B0604020202020204" pitchFamily="34" charset="0"/>
                <a:cs typeface="Arial"/>
                <a:sym typeface="Arial"/>
              </a:rPr>
              <a:t>Marriott international </a:t>
            </a:r>
            <a:r>
              <a:rPr lang="en-US" sz="1100" i="1" dirty="0" err="1">
                <a:solidFill>
                  <a:srgbClr val="222222"/>
                </a:solidFill>
                <a:latin typeface="Arial" panose="020B0604020202020204" pitchFamily="34" charset="0"/>
                <a:ea typeface="Arial" panose="020B0604020202020204" pitchFamily="34" charset="0"/>
                <a:cs typeface="Arial"/>
                <a:sym typeface="Arial"/>
              </a:rPr>
              <a:t>inc.</a:t>
            </a:r>
            <a:r>
              <a:rPr lang="en-US" sz="1100" i="1" dirty="0">
                <a:solidFill>
                  <a:srgbClr val="222222"/>
                </a:solidFill>
                <a:latin typeface="Arial" panose="020B0604020202020204" pitchFamily="34" charset="0"/>
                <a:ea typeface="Arial" panose="020B0604020202020204" pitchFamily="34" charset="0"/>
                <a:cs typeface="Arial"/>
                <a:sym typeface="Arial"/>
              </a:rPr>
              <a:t> equity research-the hotel Giant´ s recovery</a:t>
            </a:r>
            <a:r>
              <a:rPr lang="en-US" sz="1100" dirty="0">
                <a:solidFill>
                  <a:srgbClr val="222222"/>
                </a:solidFill>
                <a:latin typeface="Arial" panose="020B0604020202020204" pitchFamily="34" charset="0"/>
                <a:ea typeface="Arial" panose="020B0604020202020204" pitchFamily="34" charset="0"/>
                <a:cs typeface="Arial"/>
                <a:sym typeface="Arial"/>
              </a:rPr>
              <a:t> (Doctoral dissertation).</a:t>
            </a:r>
            <a:endParaRPr lang="en-US" sz="1200" dirty="0">
              <a:latin typeface="Times New Roman" panose="02020603050405020304" pitchFamily="18" charset="0"/>
              <a:ea typeface="Times New Roman" panose="02020603050405020304" pitchFamily="18" charset="0"/>
              <a:cs typeface="Arial"/>
              <a:sym typeface="Arial"/>
            </a:endParaRPr>
          </a:p>
          <a:p>
            <a:pPr marL="342900" lvl="0" indent="-342900">
              <a:lnSpc>
                <a:spcPct val="150000"/>
              </a:lnSpc>
              <a:buSzPts val="1100"/>
              <a:buFont typeface="+mj-lt"/>
              <a:buAutoNum type="arabicPeriod"/>
              <a:tabLst>
                <a:tab pos="457200" algn="l"/>
              </a:tabLst>
            </a:pPr>
            <a:r>
              <a:rPr lang="en-US" sz="1100" dirty="0" err="1">
                <a:solidFill>
                  <a:srgbClr val="222222"/>
                </a:solidFill>
                <a:latin typeface="Arial" panose="020B0604020202020204" pitchFamily="34" charset="0"/>
                <a:ea typeface="Arial" panose="020B0604020202020204" pitchFamily="34" charset="0"/>
                <a:cs typeface="Arial"/>
                <a:sym typeface="Arial"/>
              </a:rPr>
              <a:t>Olorunsola</a:t>
            </a:r>
            <a:r>
              <a:rPr lang="en-US" sz="1100" dirty="0">
                <a:solidFill>
                  <a:srgbClr val="222222"/>
                </a:solidFill>
                <a:latin typeface="Arial" panose="020B0604020202020204" pitchFamily="34" charset="0"/>
                <a:ea typeface="Arial" panose="020B0604020202020204" pitchFamily="34" charset="0"/>
                <a:cs typeface="Arial"/>
                <a:sym typeface="Arial"/>
              </a:rPr>
              <a:t>, V.O., </a:t>
            </a:r>
            <a:r>
              <a:rPr lang="en-US" sz="1100" dirty="0" err="1">
                <a:solidFill>
                  <a:srgbClr val="222222"/>
                </a:solidFill>
                <a:latin typeface="Arial" panose="020B0604020202020204" pitchFamily="34" charset="0"/>
                <a:ea typeface="Arial" panose="020B0604020202020204" pitchFamily="34" charset="0"/>
                <a:cs typeface="Arial"/>
                <a:sym typeface="Arial"/>
              </a:rPr>
              <a:t>Saydam</a:t>
            </a:r>
            <a:r>
              <a:rPr lang="en-US" sz="1100" dirty="0">
                <a:solidFill>
                  <a:srgbClr val="222222"/>
                </a:solidFill>
                <a:latin typeface="Arial" panose="020B0604020202020204" pitchFamily="34" charset="0"/>
                <a:ea typeface="Arial" panose="020B0604020202020204" pitchFamily="34" charset="0"/>
                <a:cs typeface="Arial"/>
                <a:sym typeface="Arial"/>
              </a:rPr>
              <a:t>, M.B., </a:t>
            </a:r>
            <a:r>
              <a:rPr lang="en-US" sz="1100" dirty="0" err="1">
                <a:solidFill>
                  <a:srgbClr val="222222"/>
                </a:solidFill>
                <a:latin typeface="Arial" panose="020B0604020202020204" pitchFamily="34" charset="0"/>
                <a:ea typeface="Arial" panose="020B0604020202020204" pitchFamily="34" charset="0"/>
                <a:cs typeface="Arial"/>
                <a:sym typeface="Arial"/>
              </a:rPr>
              <a:t>Arasli</a:t>
            </a:r>
            <a:r>
              <a:rPr lang="en-US" sz="1100" dirty="0">
                <a:solidFill>
                  <a:srgbClr val="222222"/>
                </a:solidFill>
                <a:latin typeface="Arial" panose="020B0604020202020204" pitchFamily="34" charset="0"/>
                <a:ea typeface="Arial" panose="020B0604020202020204" pitchFamily="34" charset="0"/>
                <a:cs typeface="Arial"/>
                <a:sym typeface="Arial"/>
              </a:rPr>
              <a:t>, H. and Sulu, D., 2022. Guest service experience in eco-centric hotels: a content analysis. </a:t>
            </a:r>
            <a:r>
              <a:rPr lang="en-US" sz="1100" i="1" dirty="0">
                <a:solidFill>
                  <a:srgbClr val="222222"/>
                </a:solidFill>
                <a:latin typeface="Arial" panose="020B0604020202020204" pitchFamily="34" charset="0"/>
                <a:ea typeface="Arial" panose="020B0604020202020204" pitchFamily="34" charset="0"/>
                <a:cs typeface="Arial"/>
                <a:sym typeface="Arial"/>
              </a:rPr>
              <a:t>International Hospitality Review</a:t>
            </a:r>
            <a:r>
              <a:rPr lang="en-US" sz="1100" dirty="0">
                <a:solidFill>
                  <a:srgbClr val="222222"/>
                </a:solidFill>
                <a:latin typeface="Arial" panose="020B0604020202020204" pitchFamily="34" charset="0"/>
                <a:ea typeface="Arial" panose="020B0604020202020204" pitchFamily="34" charset="0"/>
                <a:cs typeface="Arial"/>
                <a:sym typeface="Arial"/>
              </a:rPr>
              <a:t>, (ahead-of-print).</a:t>
            </a:r>
            <a:endParaRPr lang="en-US" sz="1200" dirty="0">
              <a:latin typeface="Times New Roman" panose="02020603050405020304" pitchFamily="18" charset="0"/>
              <a:ea typeface="Times New Roman" panose="02020603050405020304" pitchFamily="18" charset="0"/>
              <a:cs typeface="Arial"/>
              <a:sym typeface="Arial"/>
            </a:endParaRPr>
          </a:p>
          <a:p>
            <a:pPr marL="342900" lvl="0" indent="-342900">
              <a:lnSpc>
                <a:spcPct val="150000"/>
              </a:lnSpc>
              <a:buSzPts val="1100"/>
              <a:buFont typeface="+mj-lt"/>
              <a:buAutoNum type="arabicPeriod"/>
              <a:tabLst>
                <a:tab pos="457200" algn="l"/>
              </a:tabLst>
            </a:pPr>
            <a:r>
              <a:rPr lang="en-US" sz="1100" dirty="0">
                <a:solidFill>
                  <a:srgbClr val="222222"/>
                </a:solidFill>
                <a:latin typeface="Arial" panose="020B0604020202020204" pitchFamily="34" charset="0"/>
                <a:ea typeface="Arial" panose="020B0604020202020204" pitchFamily="34" charset="0"/>
                <a:cs typeface="Arial"/>
                <a:sym typeface="Arial"/>
              </a:rPr>
              <a:t>Yu, M., Cheng, M., Yang, L. and Yu, Z., 2022. Hotel guest satisfaction during COVID-19 outbreak: The moderating role of crisis response strategy. </a:t>
            </a:r>
            <a:r>
              <a:rPr lang="en-US" sz="1100" i="1" dirty="0">
                <a:solidFill>
                  <a:srgbClr val="222222"/>
                </a:solidFill>
                <a:latin typeface="Arial" panose="020B0604020202020204" pitchFamily="34" charset="0"/>
                <a:ea typeface="Arial" panose="020B0604020202020204" pitchFamily="34" charset="0"/>
                <a:cs typeface="Arial"/>
                <a:sym typeface="Arial"/>
              </a:rPr>
              <a:t>Tourism Management</a:t>
            </a:r>
            <a:r>
              <a:rPr lang="en-US" sz="1100" dirty="0">
                <a:solidFill>
                  <a:srgbClr val="222222"/>
                </a:solidFill>
                <a:latin typeface="Arial" panose="020B0604020202020204" pitchFamily="34" charset="0"/>
                <a:ea typeface="Arial" panose="020B0604020202020204" pitchFamily="34" charset="0"/>
                <a:cs typeface="Arial"/>
                <a:sym typeface="Arial"/>
              </a:rPr>
              <a:t>, </a:t>
            </a:r>
            <a:r>
              <a:rPr lang="en-US" sz="1100" i="1" dirty="0">
                <a:solidFill>
                  <a:srgbClr val="222222"/>
                </a:solidFill>
                <a:latin typeface="Arial" panose="020B0604020202020204" pitchFamily="34" charset="0"/>
                <a:ea typeface="Arial" panose="020B0604020202020204" pitchFamily="34" charset="0"/>
                <a:cs typeface="Arial"/>
                <a:sym typeface="Arial"/>
              </a:rPr>
              <a:t>93</a:t>
            </a:r>
            <a:r>
              <a:rPr lang="en-US" sz="1100" dirty="0">
                <a:solidFill>
                  <a:srgbClr val="222222"/>
                </a:solidFill>
                <a:latin typeface="Arial" panose="020B0604020202020204" pitchFamily="34" charset="0"/>
                <a:ea typeface="Arial" panose="020B0604020202020204" pitchFamily="34" charset="0"/>
                <a:cs typeface="Arial"/>
                <a:sym typeface="Arial"/>
              </a:rPr>
              <a:t>, p.104618.</a:t>
            </a:r>
            <a:endParaRPr lang="en-US" sz="1200" dirty="0">
              <a:latin typeface="Times New Roman" panose="02020603050405020304" pitchFamily="18" charset="0"/>
              <a:ea typeface="Times New Roman" panose="02020603050405020304" pitchFamily="18" charset="0"/>
              <a:cs typeface="Arial"/>
              <a:sym typeface="Arial"/>
            </a:endParaRPr>
          </a:p>
          <a:p>
            <a:endParaRPr lang="en-US" sz="1400" dirty="0"/>
          </a:p>
        </p:txBody>
      </p:sp>
      <p:sp>
        <p:nvSpPr>
          <p:cNvPr id="4" name="Slide Number Placeholder 3"/>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s-ES" smtClean="0"/>
              <a:t>11</a:t>
            </a:fld>
            <a:endParaRPr lang="es-ES"/>
          </a:p>
        </p:txBody>
      </p:sp>
    </p:spTree>
    <p:extLst>
      <p:ext uri="{BB962C8B-B14F-4D97-AF65-F5344CB8AC3E}">
        <p14:creationId xmlns:p14="http://schemas.microsoft.com/office/powerpoint/2010/main" val="1640975118"/>
      </p:ext>
    </p:extLst>
  </p:cSld>
  <p:clrMapOvr>
    <a:masterClrMapping/>
  </p:clrMapOvr>
</p:sld>
</file>

<file path=ppt/theme/theme1.xml><?xml version="1.0" encoding="utf-8"?>
<a:theme xmlns:a="http://schemas.openxmlformats.org/drawingml/2006/main" name="0117_Sherman_Template_SlidesMania">
  <a:themeElements>
    <a:clrScheme name="Office">
      <a:dk1>
        <a:srgbClr val="000000"/>
      </a:dk1>
      <a:lt1>
        <a:srgbClr val="FFFFFF"/>
      </a:lt1>
      <a:dk2>
        <a:srgbClr val="434343"/>
      </a:dk2>
      <a:lt2>
        <a:srgbClr val="666666"/>
      </a:lt2>
      <a:accent1>
        <a:srgbClr val="134F5C"/>
      </a:accent1>
      <a:accent2>
        <a:srgbClr val="999999"/>
      </a:accent2>
      <a:accent3>
        <a:srgbClr val="B7B7B7"/>
      </a:accent3>
      <a:accent4>
        <a:srgbClr val="CCCCCC"/>
      </a:accent4>
      <a:accent5>
        <a:srgbClr val="D9D9D9"/>
      </a:accent5>
      <a:accent6>
        <a:srgbClr val="76A5AF"/>
      </a:accent6>
      <a:hlink>
        <a:srgbClr val="0C0C0C"/>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240</TotalTime>
  <Words>2706</Words>
  <Application>Microsoft Office PowerPoint</Application>
  <PresentationFormat>Widescreen</PresentationFormat>
  <Paragraphs>129</Paragraphs>
  <Slides>11</Slides>
  <Notes>11</Notes>
  <HiddenSlides>0</HiddenSlides>
  <MMClips>0</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11</vt:i4>
      </vt:variant>
    </vt:vector>
  </HeadingPairs>
  <TitlesOfParts>
    <vt:vector size="24" baseType="lpstr">
      <vt:lpstr>Times New Roman</vt:lpstr>
      <vt:lpstr>Anton</vt:lpstr>
      <vt:lpstr>Calibri</vt:lpstr>
      <vt:lpstr>Franklin Gothic Book</vt:lpstr>
      <vt:lpstr>Arial</vt:lpstr>
      <vt:lpstr>Source Sans Pro</vt:lpstr>
      <vt:lpstr>Söhne</vt:lpstr>
      <vt:lpstr>Wingdings</vt:lpstr>
      <vt:lpstr>Barlow</vt:lpstr>
      <vt:lpstr>Barlow Condensed</vt:lpstr>
      <vt:lpstr>Calibri Light</vt:lpstr>
      <vt:lpstr>Symbol</vt:lpstr>
      <vt:lpstr>0117_Sherman_Template_SlidesMania</vt:lpstr>
      <vt:lpstr>The role and Importance of Quality service, Hospitality and Guest Services within the Hotel Industry   Student Name: Cristina Maria Radu Student ID: 2214729 Lecturer Name: Lisa Bassler </vt:lpstr>
      <vt:lpstr>    </vt:lpstr>
      <vt:lpstr>Introduction</vt:lpstr>
      <vt:lpstr>Main Customers of Westin Hotel and Restaurant  </vt:lpstr>
      <vt:lpstr> Guest service Provide By Westin </vt:lpstr>
      <vt:lpstr>Guest services:  Implementing latest technology </vt:lpstr>
      <vt:lpstr>Guest services </vt:lpstr>
      <vt:lpstr>Roles and Importance of the Guest Service  </vt:lpstr>
      <vt:lpstr>Top Guest Expectations </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HERE GOES YOUR PRESENTATION TITLE</dc:title>
  <dc:creator>User</dc:creator>
  <cp:lastModifiedBy>Cristina Radu (2214729)</cp:lastModifiedBy>
  <cp:revision>65</cp:revision>
  <dcterms:modified xsi:type="dcterms:W3CDTF">2023-02-08T16:41:47Z</dcterms:modified>
</cp:coreProperties>
</file>