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</p:sldMasterIdLst>
  <p:notesMasterIdLst>
    <p:notesMasterId r:id="rId3"/>
  </p:notesMasterIdLst>
  <p:handoutMasterIdLst>
    <p:handoutMasterId r:id="rId4"/>
  </p:handoutMasterIdLst>
  <p:sldIdLst>
    <p:sldId id="2259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83"/>
    <p:restoredTop sz="78503"/>
  </p:normalViewPr>
  <p:slideViewPr>
    <p:cSldViewPr snapToGrid="0" snapToObjects="1">
      <p:cViewPr varScale="1">
        <p:scale>
          <a:sx n="99" d="100"/>
          <a:sy n="99" d="100"/>
        </p:scale>
        <p:origin x="1400" y="176"/>
      </p:cViewPr>
      <p:guideLst/>
    </p:cSldViewPr>
  </p:slideViewPr>
  <p:outlineViewPr>
    <p:cViewPr>
      <p:scale>
        <a:sx n="33" d="100"/>
        <a:sy n="33" d="100"/>
      </p:scale>
      <p:origin x="-24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8FB4ED-E8F5-974E-ABA5-B44FE23CBE9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F3A810-8CDE-1D4E-9549-DB45F8B251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28DDB-7AE8-BB42-A6D8-E1F81F93515B}" type="datetimeFigureOut">
              <a:rPr lang="en-US" smtClean="0"/>
              <a:t>2/20/25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08227D-B859-CE4A-B298-807787BAD7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92C1B-2A7F-CE40-ACC2-0DB206B24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1DE4C-D86E-3344-8899-17BAA1B5AA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705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D03B6-C382-FC43-B344-8433CE4EA896}" type="datetimeFigureOut">
              <a:rPr lang="en-US" smtClean="0"/>
              <a:t>2/20/25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D04C9-0A3A-3B49-AB07-2246B6F90D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01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97A38-0A4D-6A42-B30D-4B27DE920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DEAB16-42DD-D04A-9F37-C4A03C858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9BB2B-F860-5A4C-B61A-EBB591755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35C61-585C-8B47-B2EB-3065F0DDA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FDF32-24D8-4B4D-86DD-DF599A6DD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6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0823D-B55B-6447-94A6-97DA7C93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02CEB-69C6-1A4F-80A1-564E38D19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75288-5C15-5241-9144-8AD67431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CDE0B-7393-4D4E-8CB0-1E5A9BEC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75F45-E8BE-5C44-A4C8-ADB16587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07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35940-5964-0B44-BC4D-9982C83D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B17D5-13E0-554E-9018-45C495394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52EAA-FF23-4147-8813-E024E5EC8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8360B-1C43-D645-82BB-49EC6339F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D7BF3-7969-9449-852C-C10793964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7C860-4376-A14B-9726-F92D5DAD7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B6687-3E73-7E44-B9AD-3FB29EF4B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84AEA-2034-F542-85A6-C1E409A91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B334C-3F5B-A54A-B50F-C52CED962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3B191-0D43-6945-B769-C1E186449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E9C712-5E77-E14B-A59B-56F122A46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1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424B6-42D3-5447-B768-5A9A5E382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D0A3C-59C0-3849-96E9-302CBECF2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81E58-94A6-994E-8321-E70B699BDF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2CFC9-791F-FC4C-B429-3D1209E16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29C5DC-FEB8-D340-ACB6-4403654590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5D0A6-C346-F746-812E-89F44BD21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9B4E12-229E-B34A-84CA-EB2C7ED83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8CBA23-50BC-F74A-A4BB-B5589F25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E71B-3CBD-1145-9082-CB3C876F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AFBCA3-0B57-1142-A7AC-0202C438E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AFF20-8FE1-814E-B64D-35453664F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C3BCE-A85E-B944-8ADA-250B81652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28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0408B-4FA7-ED46-937B-7E4E112B7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FBF2A1-70C5-244C-B806-08D154A53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2CFE7-663F-1B4B-B56C-8DB0A5DD7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04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82B4C-5B27-F846-8EBA-33ABDFD21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1784A-FA4C-AC47-B873-202DD81CB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5089F7-2AD2-1C40-ACF0-D249E2DDDB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500E4D-9770-4348-AFF5-A788804F5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5F1B8C-73DF-CF44-81B9-CDCE607CE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90354-EC0C-1240-B9ED-6E4F08241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420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F606F-3BEC-554B-A834-50D159B85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3E0F50-AB31-3646-8836-A70EF0B364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5F6B9E-4FE9-2849-B25D-38DAF2568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29424-6014-8548-BB13-D91C75B35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D8F14A-ECCA-ED47-AD60-320F5D58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73979-E7AD-E140-BA8A-43C719DF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4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5B14-301C-784E-8CE2-E3A06C65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AFF9C-B0FE-3C4C-A0C5-CAB93616DA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29B1F-B67D-DB42-925B-C992E0E88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FE2F9-E423-7A44-A895-BC2E537DF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6A2F2-F91F-2A49-A7C2-F7641BE8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07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7291D6-D031-5645-BE39-C84225F875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CD49CC-A7F1-204E-9F25-E1D69EDC6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74317-C23E-184C-B6F7-F20E9D7A7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0CCE7-85C1-054A-8968-3A82A48B6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55D99-B6F8-1B42-9C77-D907C3F63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32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CE9CED-49D2-E143-840E-FD86CD0B8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BA1B6-489A-8B46-B5EF-F9D103ACE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22B0E-83C6-B743-B5A9-56ED5054F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BF247-4286-0B4E-9C94-B0346DE18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12BDC-0B27-BD46-9696-730BED8C8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5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08F40A-AB3F-E4A8-FBAC-E50DF466AB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D511CA0-7BA0-58C1-D262-84133AD0700C}"/>
              </a:ext>
            </a:extLst>
          </p:cNvPr>
          <p:cNvGraphicFramePr>
            <a:graphicFrameLocks noGrp="1"/>
          </p:cNvGraphicFramePr>
          <p:nvPr/>
        </p:nvGraphicFramePr>
        <p:xfrm>
          <a:off x="144167" y="709537"/>
          <a:ext cx="11903658" cy="52772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3705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438144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5061809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4844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 /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Area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Experience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Amcan y wers /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Aims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the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lesson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027937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Previous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vocabulary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 addysgu a dysgu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Teaching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40085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Resources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F8816EA3-B307-DCC1-ADA6-C3A760AD30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143871"/>
            <a:ext cx="12192000" cy="7681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82EBB6-618D-C1AA-2CB2-E1A2264D3154}"/>
              </a:ext>
            </a:extLst>
          </p:cNvPr>
          <p:cNvSpPr txBox="1"/>
          <p:nvPr/>
        </p:nvSpPr>
        <p:spPr>
          <a:xfrm>
            <a:off x="2235760" y="0"/>
            <a:ext cx="7720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latin typeface="Arial" panose="020B0604020202020204" pitchFamily="34" charset="0"/>
                <a:cs typeface="Arial" panose="020B0604020202020204" pitchFamily="34" charset="0"/>
              </a:rPr>
              <a:t>Cynllun gwers / Lesson plan</a:t>
            </a:r>
          </a:p>
        </p:txBody>
      </p:sp>
    </p:spTree>
    <p:extLst>
      <p:ext uri="{BB962C8B-B14F-4D97-AF65-F5344CB8AC3E}">
        <p14:creationId xmlns:p14="http://schemas.microsoft.com/office/powerpoint/2010/main" val="41775170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12939</TotalTime>
  <Words>61</Words>
  <Application>Microsoft Macintosh PowerPoint</Application>
  <PresentationFormat>Widescreen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Bethan Griffiths</cp:lastModifiedBy>
  <cp:revision>99</cp:revision>
  <cp:lastPrinted>2021-10-08T07:29:29Z</cp:lastPrinted>
  <dcterms:created xsi:type="dcterms:W3CDTF">2021-09-26T10:48:16Z</dcterms:created>
  <dcterms:modified xsi:type="dcterms:W3CDTF">2025-02-20T13:39:20Z</dcterms:modified>
</cp:coreProperties>
</file>