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4"/>
  </p:sldMasterIdLst>
  <p:notesMasterIdLst>
    <p:notesMasterId r:id="rId17"/>
  </p:notesMasterIdLst>
  <p:sldIdLst>
    <p:sldId id="316" r:id="rId5"/>
    <p:sldId id="317" r:id="rId6"/>
    <p:sldId id="318" r:id="rId7"/>
    <p:sldId id="319" r:id="rId8"/>
    <p:sldId id="320" r:id="rId9"/>
    <p:sldId id="321" r:id="rId10"/>
    <p:sldId id="322" r:id="rId11"/>
    <p:sldId id="323" r:id="rId12"/>
    <p:sldId id="324" r:id="rId13"/>
    <p:sldId id="325" r:id="rId14"/>
    <p:sldId id="326" r:id="rId15"/>
    <p:sldId id="32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9C9C4F"/>
    <a:srgbClr val="D3D579"/>
    <a:srgbClr val="D4D677"/>
    <a:srgbClr val="B5B56B"/>
    <a:srgbClr val="8D8A16"/>
    <a:srgbClr val="F07D5D"/>
    <a:srgbClr val="EF7857"/>
    <a:srgbClr val="EF7452"/>
    <a:srgbClr val="EC57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E46782-FDDC-AAC6-1E3F-4F0B7CBA98EA}" v="34" dt="2026-06-09T14:56:32.2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64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6" Type="http://schemas.openxmlformats.org/officeDocument/2006/relationships/image" Target="../media/image18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6" Type="http://schemas.openxmlformats.org/officeDocument/2006/relationships/image" Target="../media/image18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E64AD0-6638-41E6-A5D6-73BAA47ABA42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747A6EAB-60F2-4504-B0D2-0BC77F2FE210}">
      <dgm:prSet/>
      <dgm:spPr/>
      <dgm:t>
        <a:bodyPr/>
        <a:lstStyle/>
        <a:p>
          <a:r>
            <a:rPr lang="en-US"/>
            <a:t>This presentation will:</a:t>
          </a:r>
        </a:p>
      </dgm:t>
    </dgm:pt>
    <dgm:pt modelId="{33378A66-08D9-4F5A-B211-F1B49B43DBCD}" type="parTrans" cxnId="{DF7D410F-E207-48B2-8DBA-FBF805D13304}">
      <dgm:prSet/>
      <dgm:spPr/>
      <dgm:t>
        <a:bodyPr/>
        <a:lstStyle/>
        <a:p>
          <a:endParaRPr lang="en-US"/>
        </a:p>
      </dgm:t>
    </dgm:pt>
    <dgm:pt modelId="{C75B6B85-1949-4209-8205-59A3ECC2E79B}" type="sibTrans" cxnId="{DF7D410F-E207-48B2-8DBA-FBF805D13304}">
      <dgm:prSet/>
      <dgm:spPr/>
      <dgm:t>
        <a:bodyPr/>
        <a:lstStyle/>
        <a:p>
          <a:endParaRPr lang="en-US"/>
        </a:p>
      </dgm:t>
    </dgm:pt>
    <dgm:pt modelId="{EEE1F41F-0AFC-4C64-BFCC-0D335A2302B5}">
      <dgm:prSet/>
      <dgm:spPr/>
      <dgm:t>
        <a:bodyPr/>
        <a:lstStyle/>
        <a:p>
          <a:pPr rtl="0"/>
          <a:r>
            <a:rPr lang="en-US" dirty="0">
              <a:latin typeface="Raleway Medium"/>
            </a:rPr>
            <a:t> </a:t>
          </a:r>
          <a:r>
            <a:rPr lang="en-US" dirty="0"/>
            <a:t>Introduce basil's Bakery and its current </a:t>
          </a:r>
          <a:r>
            <a:rPr lang="en-US" dirty="0" err="1"/>
            <a:t>bussiness</a:t>
          </a:r>
          <a:r>
            <a:rPr lang="en-US" dirty="0"/>
            <a:t> situation.</a:t>
          </a:r>
        </a:p>
      </dgm:t>
    </dgm:pt>
    <dgm:pt modelId="{F98BA302-F890-452A-9E8B-04B166B1A9A8}" type="parTrans" cxnId="{48C0133F-FA4A-42F1-8117-BA48D26C0054}">
      <dgm:prSet/>
      <dgm:spPr/>
      <dgm:t>
        <a:bodyPr/>
        <a:lstStyle/>
        <a:p>
          <a:endParaRPr lang="en-US"/>
        </a:p>
      </dgm:t>
    </dgm:pt>
    <dgm:pt modelId="{ACA47F4E-E3D0-4C0B-96C8-08E67EF87B47}" type="sibTrans" cxnId="{48C0133F-FA4A-42F1-8117-BA48D26C0054}">
      <dgm:prSet/>
      <dgm:spPr/>
      <dgm:t>
        <a:bodyPr/>
        <a:lstStyle/>
        <a:p>
          <a:endParaRPr lang="en-US"/>
        </a:p>
      </dgm:t>
    </dgm:pt>
    <dgm:pt modelId="{65828D32-74EA-4859-B2A3-CF6207C05C09}">
      <dgm:prSet/>
      <dgm:spPr/>
      <dgm:t>
        <a:bodyPr/>
        <a:lstStyle/>
        <a:p>
          <a:pPr rtl="0"/>
          <a:r>
            <a:rPr lang="en-US" dirty="0">
              <a:latin typeface="Raleway Medium"/>
            </a:rPr>
            <a:t> </a:t>
          </a:r>
          <a:r>
            <a:rPr lang="en-US" dirty="0" err="1"/>
            <a:t>Indentify</a:t>
          </a:r>
          <a:r>
            <a:rPr lang="en-US" dirty="0"/>
            <a:t> and evaluate the problems affecting business performance .</a:t>
          </a:r>
        </a:p>
      </dgm:t>
    </dgm:pt>
    <dgm:pt modelId="{821EFDE7-1A63-46DD-B305-AFB4B5E7E73A}" type="parTrans" cxnId="{F84337A8-5FCC-49EE-9C6C-F2F8F6379772}">
      <dgm:prSet/>
      <dgm:spPr/>
      <dgm:t>
        <a:bodyPr/>
        <a:lstStyle/>
        <a:p>
          <a:endParaRPr lang="en-US"/>
        </a:p>
      </dgm:t>
    </dgm:pt>
    <dgm:pt modelId="{0BA0F712-5A7E-4B33-9CB5-79C92B2BD502}" type="sibTrans" cxnId="{F84337A8-5FCC-49EE-9C6C-F2F8F6379772}">
      <dgm:prSet/>
      <dgm:spPr/>
      <dgm:t>
        <a:bodyPr/>
        <a:lstStyle/>
        <a:p>
          <a:endParaRPr lang="en-US"/>
        </a:p>
      </dgm:t>
    </dgm:pt>
    <dgm:pt modelId="{CC4523F4-11E7-453A-A888-0E1591D00D1B}">
      <dgm:prSet/>
      <dgm:spPr/>
      <dgm:t>
        <a:bodyPr/>
        <a:lstStyle/>
        <a:p>
          <a:pPr rtl="0"/>
          <a:r>
            <a:rPr lang="en-US" dirty="0">
              <a:latin typeface="Raleway Medium"/>
            </a:rPr>
            <a:t> </a:t>
          </a:r>
          <a:r>
            <a:rPr lang="en-US" dirty="0"/>
            <a:t>Critically </a:t>
          </a:r>
          <a:r>
            <a:rPr lang="en-US" dirty="0" err="1"/>
            <a:t>analyse</a:t>
          </a:r>
          <a:r>
            <a:rPr lang="en-US" dirty="0"/>
            <a:t> the </a:t>
          </a:r>
          <a:r>
            <a:rPr lang="en-US" dirty="0">
              <a:latin typeface="Raleway Medium"/>
            </a:rPr>
            <a:t>PESTEL</a:t>
          </a:r>
          <a:r>
            <a:rPr lang="en-US" dirty="0"/>
            <a:t> framework .</a:t>
          </a:r>
        </a:p>
      </dgm:t>
    </dgm:pt>
    <dgm:pt modelId="{F25DA8E0-3C43-4AC0-93C0-7A143306BCED}" type="parTrans" cxnId="{36D7CC5A-AE3F-46E8-8263-38BEC9D227A1}">
      <dgm:prSet/>
      <dgm:spPr/>
      <dgm:t>
        <a:bodyPr/>
        <a:lstStyle/>
        <a:p>
          <a:endParaRPr lang="en-US"/>
        </a:p>
      </dgm:t>
    </dgm:pt>
    <dgm:pt modelId="{9EB97080-448C-4EF5-B936-4845CD6F28BA}" type="sibTrans" cxnId="{36D7CC5A-AE3F-46E8-8263-38BEC9D227A1}">
      <dgm:prSet/>
      <dgm:spPr/>
      <dgm:t>
        <a:bodyPr/>
        <a:lstStyle/>
        <a:p>
          <a:endParaRPr lang="en-US"/>
        </a:p>
      </dgm:t>
    </dgm:pt>
    <dgm:pt modelId="{402D0627-DD73-4925-A7E5-E7A9D1D79965}">
      <dgm:prSet/>
      <dgm:spPr/>
      <dgm:t>
        <a:bodyPr/>
        <a:lstStyle/>
        <a:p>
          <a:pPr rtl="0"/>
          <a:r>
            <a:rPr lang="en-US">
              <a:latin typeface="Raleway Medium"/>
            </a:rPr>
            <a:t> </a:t>
          </a:r>
          <a:r>
            <a:rPr lang="en-US"/>
            <a:t>Apply the </a:t>
          </a:r>
          <a:r>
            <a:rPr lang="en-US">
              <a:latin typeface="Raleway Medium"/>
            </a:rPr>
            <a:t>PESTEL</a:t>
          </a:r>
          <a:r>
            <a:rPr lang="en-US"/>
            <a:t> framework to </a:t>
          </a:r>
          <a:r>
            <a:rPr lang="en-US">
              <a:latin typeface="Raleway Medium"/>
            </a:rPr>
            <a:t>Basil's</a:t>
          </a:r>
          <a:r>
            <a:rPr lang="en-US"/>
            <a:t> </a:t>
          </a:r>
          <a:r>
            <a:rPr lang="en-US">
              <a:latin typeface="Raleway Medium"/>
            </a:rPr>
            <a:t>Bakery</a:t>
          </a:r>
          <a:r>
            <a:rPr lang="en-US"/>
            <a:t> . </a:t>
          </a:r>
        </a:p>
      </dgm:t>
    </dgm:pt>
    <dgm:pt modelId="{B1E1F63E-A976-43E6-997D-F9117EB3DC96}" type="parTrans" cxnId="{9920DBE7-DCE6-4EF6-922D-FCBF87D9A9B2}">
      <dgm:prSet/>
      <dgm:spPr/>
      <dgm:t>
        <a:bodyPr/>
        <a:lstStyle/>
        <a:p>
          <a:endParaRPr lang="en-US"/>
        </a:p>
      </dgm:t>
    </dgm:pt>
    <dgm:pt modelId="{1C9D3330-5707-4CBC-8987-A0F420A1F51F}" type="sibTrans" cxnId="{9920DBE7-DCE6-4EF6-922D-FCBF87D9A9B2}">
      <dgm:prSet/>
      <dgm:spPr/>
      <dgm:t>
        <a:bodyPr/>
        <a:lstStyle/>
        <a:p>
          <a:endParaRPr lang="en-US"/>
        </a:p>
      </dgm:t>
    </dgm:pt>
    <dgm:pt modelId="{08BF2AAA-0FFD-43F0-BB41-F453416459B0}">
      <dgm:prSet/>
      <dgm:spPr/>
      <dgm:t>
        <a:bodyPr/>
        <a:lstStyle/>
        <a:p>
          <a:pPr rtl="0"/>
          <a:r>
            <a:rPr lang="en-US" dirty="0">
              <a:latin typeface="Raleway Medium"/>
            </a:rPr>
            <a:t> </a:t>
          </a:r>
          <a:r>
            <a:rPr lang="en-US" dirty="0"/>
            <a:t>Critically </a:t>
          </a:r>
          <a:r>
            <a:rPr lang="en-US" dirty="0" err="1"/>
            <a:t>analyse</a:t>
          </a:r>
          <a:r>
            <a:rPr lang="en-US" dirty="0"/>
            <a:t> the </a:t>
          </a:r>
          <a:r>
            <a:rPr lang="en-US" dirty="0">
              <a:latin typeface="Raleway Medium"/>
            </a:rPr>
            <a:t>Cause-and-Effect</a:t>
          </a:r>
          <a:r>
            <a:rPr lang="en-US" dirty="0"/>
            <a:t> (</a:t>
          </a:r>
          <a:r>
            <a:rPr lang="en-US" dirty="0">
              <a:latin typeface="Raleway Medium"/>
            </a:rPr>
            <a:t>Fishbone</a:t>
          </a:r>
          <a:r>
            <a:rPr lang="en-US" dirty="0"/>
            <a:t>) model.</a:t>
          </a:r>
        </a:p>
      </dgm:t>
    </dgm:pt>
    <dgm:pt modelId="{7EFA1236-9D7D-45B4-AECF-A0ED5F1847BF}" type="parTrans" cxnId="{48A699A9-DFAA-4F02-A116-19FF1D68A09F}">
      <dgm:prSet/>
      <dgm:spPr/>
      <dgm:t>
        <a:bodyPr/>
        <a:lstStyle/>
        <a:p>
          <a:endParaRPr lang="en-US"/>
        </a:p>
      </dgm:t>
    </dgm:pt>
    <dgm:pt modelId="{888C10BC-0803-44C3-AFDC-F878F2BA0A1A}" type="sibTrans" cxnId="{48A699A9-DFAA-4F02-A116-19FF1D68A09F}">
      <dgm:prSet/>
      <dgm:spPr/>
      <dgm:t>
        <a:bodyPr/>
        <a:lstStyle/>
        <a:p>
          <a:endParaRPr lang="en-US"/>
        </a:p>
      </dgm:t>
    </dgm:pt>
    <dgm:pt modelId="{4AE31C10-DC23-478E-8570-987671507746}">
      <dgm:prSet/>
      <dgm:spPr/>
      <dgm:t>
        <a:bodyPr/>
        <a:lstStyle/>
        <a:p>
          <a:pPr rtl="0"/>
          <a:r>
            <a:rPr lang="en-US" dirty="0">
              <a:latin typeface="Raleway Medium"/>
            </a:rPr>
            <a:t> </a:t>
          </a:r>
          <a:r>
            <a:rPr lang="en-US" dirty="0"/>
            <a:t>Apply the </a:t>
          </a:r>
          <a:r>
            <a:rPr lang="en-US" dirty="0">
              <a:latin typeface="Raleway Medium"/>
            </a:rPr>
            <a:t>Fishbone</a:t>
          </a:r>
          <a:r>
            <a:rPr lang="en-US" dirty="0"/>
            <a:t> model to identify root causes of employee lateness . </a:t>
          </a:r>
        </a:p>
      </dgm:t>
    </dgm:pt>
    <dgm:pt modelId="{B7457573-5515-4436-BFA6-41D9B04A7626}" type="parTrans" cxnId="{1AA79172-EA4A-43A0-BCF5-F972BA1C9912}">
      <dgm:prSet/>
      <dgm:spPr/>
      <dgm:t>
        <a:bodyPr/>
        <a:lstStyle/>
        <a:p>
          <a:endParaRPr lang="en-US"/>
        </a:p>
      </dgm:t>
    </dgm:pt>
    <dgm:pt modelId="{B8160236-6E21-4EC6-B968-12DF80FC0624}" type="sibTrans" cxnId="{1AA79172-EA4A-43A0-BCF5-F972BA1C9912}">
      <dgm:prSet/>
      <dgm:spPr/>
      <dgm:t>
        <a:bodyPr/>
        <a:lstStyle/>
        <a:p>
          <a:endParaRPr lang="en-US"/>
        </a:p>
      </dgm:t>
    </dgm:pt>
    <dgm:pt modelId="{47E9E8C6-64EF-4903-87C3-BA1189B0803D}">
      <dgm:prSet/>
      <dgm:spPr/>
      <dgm:t>
        <a:bodyPr/>
        <a:lstStyle/>
        <a:p>
          <a:pPr rtl="0"/>
          <a:r>
            <a:rPr lang="en-US" dirty="0">
              <a:latin typeface="Raleway Medium"/>
            </a:rPr>
            <a:t> </a:t>
          </a:r>
          <a:r>
            <a:rPr lang="en-US" dirty="0" err="1"/>
            <a:t>Summarise</a:t>
          </a:r>
          <a:r>
            <a:rPr lang="en-US" dirty="0"/>
            <a:t> the key findings .</a:t>
          </a:r>
        </a:p>
      </dgm:t>
    </dgm:pt>
    <dgm:pt modelId="{76572F64-4F17-497C-9665-AEF58F9A99C1}" type="parTrans" cxnId="{EAAC080C-C81E-4653-BE2B-9A86C86A8126}">
      <dgm:prSet/>
      <dgm:spPr/>
      <dgm:t>
        <a:bodyPr/>
        <a:lstStyle/>
        <a:p>
          <a:endParaRPr lang="en-US"/>
        </a:p>
      </dgm:t>
    </dgm:pt>
    <dgm:pt modelId="{34579116-4CCE-4507-A105-38F34BF34646}" type="sibTrans" cxnId="{EAAC080C-C81E-4653-BE2B-9A86C86A8126}">
      <dgm:prSet/>
      <dgm:spPr/>
      <dgm:t>
        <a:bodyPr/>
        <a:lstStyle/>
        <a:p>
          <a:endParaRPr lang="en-US"/>
        </a:p>
      </dgm:t>
    </dgm:pt>
    <dgm:pt modelId="{5EED1ACE-0E77-4C18-860A-77E2D31A0FC7}" type="pres">
      <dgm:prSet presAssocID="{94E64AD0-6638-41E6-A5D6-73BAA47ABA42}" presName="linear" presStyleCnt="0">
        <dgm:presLayoutVars>
          <dgm:animLvl val="lvl"/>
          <dgm:resizeHandles val="exact"/>
        </dgm:presLayoutVars>
      </dgm:prSet>
      <dgm:spPr/>
    </dgm:pt>
    <dgm:pt modelId="{52C03A1E-7087-449D-A16A-2C163709450B}" type="pres">
      <dgm:prSet presAssocID="{747A6EAB-60F2-4504-B0D2-0BC77F2FE21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32349E2-2819-4DE3-A3A0-35AFAA80A521}" type="pres">
      <dgm:prSet presAssocID="{747A6EAB-60F2-4504-B0D2-0BC77F2FE21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B562BB04-90CE-4407-BAFC-2E6BD04990AD}" type="presOf" srcId="{65828D32-74EA-4859-B2A3-CF6207C05C09}" destId="{A32349E2-2819-4DE3-A3A0-35AFAA80A521}" srcOrd="0" destOrd="1" presId="urn:microsoft.com/office/officeart/2005/8/layout/vList2"/>
    <dgm:cxn modelId="{EAAC080C-C81E-4653-BE2B-9A86C86A8126}" srcId="{747A6EAB-60F2-4504-B0D2-0BC77F2FE210}" destId="{47E9E8C6-64EF-4903-87C3-BA1189B0803D}" srcOrd="6" destOrd="0" parTransId="{76572F64-4F17-497C-9665-AEF58F9A99C1}" sibTransId="{34579116-4CCE-4507-A105-38F34BF34646}"/>
    <dgm:cxn modelId="{DF7D410F-E207-48B2-8DBA-FBF805D13304}" srcId="{94E64AD0-6638-41E6-A5D6-73BAA47ABA42}" destId="{747A6EAB-60F2-4504-B0D2-0BC77F2FE210}" srcOrd="0" destOrd="0" parTransId="{33378A66-08D9-4F5A-B211-F1B49B43DBCD}" sibTransId="{C75B6B85-1949-4209-8205-59A3ECC2E79B}"/>
    <dgm:cxn modelId="{174D591A-2B84-4EE6-8938-0BA7F1F20510}" type="presOf" srcId="{EEE1F41F-0AFC-4C64-BFCC-0D335A2302B5}" destId="{A32349E2-2819-4DE3-A3A0-35AFAA80A521}" srcOrd="0" destOrd="0" presId="urn:microsoft.com/office/officeart/2005/8/layout/vList2"/>
    <dgm:cxn modelId="{07996135-D63B-4F7F-A9F3-6BC32512FC4C}" type="presOf" srcId="{CC4523F4-11E7-453A-A888-0E1591D00D1B}" destId="{A32349E2-2819-4DE3-A3A0-35AFAA80A521}" srcOrd="0" destOrd="2" presId="urn:microsoft.com/office/officeart/2005/8/layout/vList2"/>
    <dgm:cxn modelId="{19D70A3F-C387-4D46-834F-FE4DE19F97AE}" type="presOf" srcId="{94E64AD0-6638-41E6-A5D6-73BAA47ABA42}" destId="{5EED1ACE-0E77-4C18-860A-77E2D31A0FC7}" srcOrd="0" destOrd="0" presId="urn:microsoft.com/office/officeart/2005/8/layout/vList2"/>
    <dgm:cxn modelId="{48C0133F-FA4A-42F1-8117-BA48D26C0054}" srcId="{747A6EAB-60F2-4504-B0D2-0BC77F2FE210}" destId="{EEE1F41F-0AFC-4C64-BFCC-0D335A2302B5}" srcOrd="0" destOrd="0" parTransId="{F98BA302-F890-452A-9E8B-04B166B1A9A8}" sibTransId="{ACA47F4E-E3D0-4C0B-96C8-08E67EF87B47}"/>
    <dgm:cxn modelId="{DC591363-F15E-4E59-B195-BCF4F4674FCE}" type="presOf" srcId="{4AE31C10-DC23-478E-8570-987671507746}" destId="{A32349E2-2819-4DE3-A3A0-35AFAA80A521}" srcOrd="0" destOrd="5" presId="urn:microsoft.com/office/officeart/2005/8/layout/vList2"/>
    <dgm:cxn modelId="{1AA79172-EA4A-43A0-BCF5-F972BA1C9912}" srcId="{747A6EAB-60F2-4504-B0D2-0BC77F2FE210}" destId="{4AE31C10-DC23-478E-8570-987671507746}" srcOrd="5" destOrd="0" parTransId="{B7457573-5515-4436-BFA6-41D9B04A7626}" sibTransId="{B8160236-6E21-4EC6-B968-12DF80FC0624}"/>
    <dgm:cxn modelId="{36D7CC5A-AE3F-46E8-8263-38BEC9D227A1}" srcId="{747A6EAB-60F2-4504-B0D2-0BC77F2FE210}" destId="{CC4523F4-11E7-453A-A888-0E1591D00D1B}" srcOrd="2" destOrd="0" parTransId="{F25DA8E0-3C43-4AC0-93C0-7A143306BCED}" sibTransId="{9EB97080-448C-4EF5-B936-4845CD6F28BA}"/>
    <dgm:cxn modelId="{E9D41C9B-32A0-4C60-9FC7-D5FC5FF1A535}" type="presOf" srcId="{08BF2AAA-0FFD-43F0-BB41-F453416459B0}" destId="{A32349E2-2819-4DE3-A3A0-35AFAA80A521}" srcOrd="0" destOrd="4" presId="urn:microsoft.com/office/officeart/2005/8/layout/vList2"/>
    <dgm:cxn modelId="{F84337A8-5FCC-49EE-9C6C-F2F8F6379772}" srcId="{747A6EAB-60F2-4504-B0D2-0BC77F2FE210}" destId="{65828D32-74EA-4859-B2A3-CF6207C05C09}" srcOrd="1" destOrd="0" parTransId="{821EFDE7-1A63-46DD-B305-AFB4B5E7E73A}" sibTransId="{0BA0F712-5A7E-4B33-9CB5-79C92B2BD502}"/>
    <dgm:cxn modelId="{48A699A9-DFAA-4F02-A116-19FF1D68A09F}" srcId="{747A6EAB-60F2-4504-B0D2-0BC77F2FE210}" destId="{08BF2AAA-0FFD-43F0-BB41-F453416459B0}" srcOrd="4" destOrd="0" parTransId="{7EFA1236-9D7D-45B4-AECF-A0ED5F1847BF}" sibTransId="{888C10BC-0803-44C3-AFDC-F878F2BA0A1A}"/>
    <dgm:cxn modelId="{46087FAC-9CC8-4D74-B700-BB93E9F786E1}" type="presOf" srcId="{402D0627-DD73-4925-A7E5-E7A9D1D79965}" destId="{A32349E2-2819-4DE3-A3A0-35AFAA80A521}" srcOrd="0" destOrd="3" presId="urn:microsoft.com/office/officeart/2005/8/layout/vList2"/>
    <dgm:cxn modelId="{097CB5B9-0D6D-4AD4-8C59-4B05F7833213}" type="presOf" srcId="{747A6EAB-60F2-4504-B0D2-0BC77F2FE210}" destId="{52C03A1E-7087-449D-A16A-2C163709450B}" srcOrd="0" destOrd="0" presId="urn:microsoft.com/office/officeart/2005/8/layout/vList2"/>
    <dgm:cxn modelId="{AD57CBCF-660E-4E83-A08D-29581DAC8DAA}" type="presOf" srcId="{47E9E8C6-64EF-4903-87C3-BA1189B0803D}" destId="{A32349E2-2819-4DE3-A3A0-35AFAA80A521}" srcOrd="0" destOrd="6" presId="urn:microsoft.com/office/officeart/2005/8/layout/vList2"/>
    <dgm:cxn modelId="{9920DBE7-DCE6-4EF6-922D-FCBF87D9A9B2}" srcId="{747A6EAB-60F2-4504-B0D2-0BC77F2FE210}" destId="{402D0627-DD73-4925-A7E5-E7A9D1D79965}" srcOrd="3" destOrd="0" parTransId="{B1E1F63E-A976-43E6-997D-F9117EB3DC96}" sibTransId="{1C9D3330-5707-4CBC-8987-A0F420A1F51F}"/>
    <dgm:cxn modelId="{73F91C44-12F0-4615-A4BC-6AA493229C28}" type="presParOf" srcId="{5EED1ACE-0E77-4C18-860A-77E2D31A0FC7}" destId="{52C03A1E-7087-449D-A16A-2C163709450B}" srcOrd="0" destOrd="0" presId="urn:microsoft.com/office/officeart/2005/8/layout/vList2"/>
    <dgm:cxn modelId="{E0A437E5-751A-45A9-B7F6-D824935B7DE5}" type="presParOf" srcId="{5EED1ACE-0E77-4C18-860A-77E2D31A0FC7}" destId="{A32349E2-2819-4DE3-A3A0-35AFAA80A52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82C543-17D9-4C27-86A6-48229028E393}" type="doc">
      <dgm:prSet loTypeId="urn:microsoft.com/office/officeart/2005/8/layout/vList2" loCatId="list" qsTypeId="urn:microsoft.com/office/officeart/2005/8/quickstyle/simple3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032059C-FAEA-4CE1-B367-E7DA73382775}">
      <dgm:prSet/>
      <dgm:spPr/>
      <dgm:t>
        <a:bodyPr/>
        <a:lstStyle/>
        <a:p>
          <a:r>
            <a:rPr lang="en-GB" b="1"/>
            <a:t>ROOT PROBLEM </a:t>
          </a:r>
          <a:endParaRPr lang="en-US"/>
        </a:p>
      </dgm:t>
    </dgm:pt>
    <dgm:pt modelId="{10C9DF1E-6C7A-4570-81F6-8963BAA1AEF0}" type="parTrans" cxnId="{38AFB369-82E1-4DE4-8E38-93CECF4D2319}">
      <dgm:prSet/>
      <dgm:spPr/>
      <dgm:t>
        <a:bodyPr/>
        <a:lstStyle/>
        <a:p>
          <a:endParaRPr lang="en-US"/>
        </a:p>
      </dgm:t>
    </dgm:pt>
    <dgm:pt modelId="{95B79D7F-73A8-48E2-A959-EE318E941E90}" type="sibTrans" cxnId="{38AFB369-82E1-4DE4-8E38-93CECF4D2319}">
      <dgm:prSet/>
      <dgm:spPr/>
      <dgm:t>
        <a:bodyPr/>
        <a:lstStyle/>
        <a:p>
          <a:endParaRPr lang="en-US"/>
        </a:p>
      </dgm:t>
    </dgm:pt>
    <dgm:pt modelId="{D1B36884-CEF5-424E-BAD7-DF10ADE2EEBA}">
      <dgm:prSet/>
      <dgm:spPr/>
      <dgm:t>
        <a:bodyPr/>
        <a:lstStyle/>
        <a:p>
          <a:r>
            <a:rPr lang="en-GB" b="1"/>
            <a:t>SALES STAGNATION</a:t>
          </a:r>
          <a:endParaRPr lang="en-US"/>
        </a:p>
      </dgm:t>
    </dgm:pt>
    <dgm:pt modelId="{280A3A73-3F65-47A4-A3E7-B4BAB5D5379E}" type="parTrans" cxnId="{A9DC3C96-D65C-40F0-B130-878DBA90EC37}">
      <dgm:prSet/>
      <dgm:spPr/>
      <dgm:t>
        <a:bodyPr/>
        <a:lstStyle/>
        <a:p>
          <a:endParaRPr lang="en-US"/>
        </a:p>
      </dgm:t>
    </dgm:pt>
    <dgm:pt modelId="{C1FF2F9C-770C-4D50-985C-D14D954BAC8C}" type="sibTrans" cxnId="{A9DC3C96-D65C-40F0-B130-878DBA90EC37}">
      <dgm:prSet/>
      <dgm:spPr/>
      <dgm:t>
        <a:bodyPr/>
        <a:lstStyle/>
        <a:p>
          <a:endParaRPr lang="en-US"/>
        </a:p>
      </dgm:t>
    </dgm:pt>
    <dgm:pt modelId="{999C1127-F337-4E6F-A9C8-D79AFF866709}">
      <dgm:prSet/>
      <dgm:spPr/>
      <dgm:t>
        <a:bodyPr/>
        <a:lstStyle/>
        <a:p>
          <a:r>
            <a:rPr lang="en-GB" b="1"/>
            <a:t>Internal Factors :</a:t>
          </a:r>
          <a:endParaRPr lang="en-US"/>
        </a:p>
      </dgm:t>
    </dgm:pt>
    <dgm:pt modelId="{81EDECD7-58F4-4ACA-B234-067AC3B8E84B}" type="parTrans" cxnId="{07F12F87-E9A8-4467-86EE-D1F5FE582D6E}">
      <dgm:prSet/>
      <dgm:spPr/>
      <dgm:t>
        <a:bodyPr/>
        <a:lstStyle/>
        <a:p>
          <a:endParaRPr lang="en-US"/>
        </a:p>
      </dgm:t>
    </dgm:pt>
    <dgm:pt modelId="{8C8B9199-FD3F-413F-A213-5F284651E914}" type="sibTrans" cxnId="{07F12F87-E9A8-4467-86EE-D1F5FE582D6E}">
      <dgm:prSet/>
      <dgm:spPr/>
      <dgm:t>
        <a:bodyPr/>
        <a:lstStyle/>
        <a:p>
          <a:endParaRPr lang="en-US"/>
        </a:p>
      </dgm:t>
    </dgm:pt>
    <dgm:pt modelId="{39810C33-5D31-4999-8009-1AFF88C4A38B}">
      <dgm:prSet/>
      <dgm:spPr/>
      <dgm:t>
        <a:bodyPr/>
        <a:lstStyle/>
        <a:p>
          <a:r>
            <a:rPr lang="en-GB"/>
            <a:t>No delivery service.</a:t>
          </a:r>
          <a:endParaRPr lang="en-US"/>
        </a:p>
      </dgm:t>
    </dgm:pt>
    <dgm:pt modelId="{C0AD19F9-654F-42CF-BE8C-CD8ADA637009}" type="parTrans" cxnId="{0078358F-FC20-4DF2-95CA-79B4A32119CC}">
      <dgm:prSet/>
      <dgm:spPr/>
      <dgm:t>
        <a:bodyPr/>
        <a:lstStyle/>
        <a:p>
          <a:endParaRPr lang="en-US"/>
        </a:p>
      </dgm:t>
    </dgm:pt>
    <dgm:pt modelId="{351C0D6F-E02F-485F-9CF7-D1860CA2508F}" type="sibTrans" cxnId="{0078358F-FC20-4DF2-95CA-79B4A32119CC}">
      <dgm:prSet/>
      <dgm:spPr/>
      <dgm:t>
        <a:bodyPr/>
        <a:lstStyle/>
        <a:p>
          <a:endParaRPr lang="en-US"/>
        </a:p>
      </dgm:t>
    </dgm:pt>
    <dgm:pt modelId="{FE8B24BF-F221-414D-AD6E-0F7EBCC18057}">
      <dgm:prSet/>
      <dgm:spPr/>
      <dgm:t>
        <a:bodyPr/>
        <a:lstStyle/>
        <a:p>
          <a:r>
            <a:rPr lang="en-GB"/>
            <a:t>Limited pre-order capability.</a:t>
          </a:r>
          <a:endParaRPr lang="en-US"/>
        </a:p>
      </dgm:t>
    </dgm:pt>
    <dgm:pt modelId="{2F28CF63-3312-4C32-AC69-D97D27CA94CB}" type="parTrans" cxnId="{06D5969D-A427-4DD1-ADEF-1E61B8C5904B}">
      <dgm:prSet/>
      <dgm:spPr/>
      <dgm:t>
        <a:bodyPr/>
        <a:lstStyle/>
        <a:p>
          <a:endParaRPr lang="en-US"/>
        </a:p>
      </dgm:t>
    </dgm:pt>
    <dgm:pt modelId="{F69076FE-1913-49B1-B28F-82EBB6758F18}" type="sibTrans" cxnId="{06D5969D-A427-4DD1-ADEF-1E61B8C5904B}">
      <dgm:prSet/>
      <dgm:spPr/>
      <dgm:t>
        <a:bodyPr/>
        <a:lstStyle/>
        <a:p>
          <a:endParaRPr lang="en-US"/>
        </a:p>
      </dgm:t>
    </dgm:pt>
    <dgm:pt modelId="{6E56F489-EADD-4C3F-9CB0-7F19EA5E3100}">
      <dgm:prSet/>
      <dgm:spPr/>
      <dgm:t>
        <a:bodyPr/>
        <a:lstStyle/>
        <a:p>
          <a:r>
            <a:rPr lang="en-GB"/>
            <a:t>Reliance on in-store purchases.</a:t>
          </a:r>
          <a:endParaRPr lang="en-US"/>
        </a:p>
      </dgm:t>
    </dgm:pt>
    <dgm:pt modelId="{0D37114C-13A3-45F0-913C-13B35D51F69D}" type="parTrans" cxnId="{D3921EAD-6582-4C80-B0E6-3676FEA64358}">
      <dgm:prSet/>
      <dgm:spPr/>
      <dgm:t>
        <a:bodyPr/>
        <a:lstStyle/>
        <a:p>
          <a:endParaRPr lang="en-US"/>
        </a:p>
      </dgm:t>
    </dgm:pt>
    <dgm:pt modelId="{A6932D7E-BF8B-4491-82AD-9B81F80B5481}" type="sibTrans" cxnId="{D3921EAD-6582-4C80-B0E6-3676FEA64358}">
      <dgm:prSet/>
      <dgm:spPr/>
      <dgm:t>
        <a:bodyPr/>
        <a:lstStyle/>
        <a:p>
          <a:endParaRPr lang="en-US"/>
        </a:p>
      </dgm:t>
    </dgm:pt>
    <dgm:pt modelId="{DD0C7D9F-2ABC-4FC9-8442-614D0DC3433C}">
      <dgm:prSet/>
      <dgm:spPr/>
      <dgm:t>
        <a:bodyPr/>
        <a:lstStyle/>
        <a:p>
          <a:r>
            <a:rPr lang="en-GB"/>
            <a:t>Limited digital ordering systems.</a:t>
          </a:r>
          <a:endParaRPr lang="en-US"/>
        </a:p>
      </dgm:t>
    </dgm:pt>
    <dgm:pt modelId="{B8D63A60-3721-4D09-996C-FBD5DA0D70C3}" type="parTrans" cxnId="{70D87FA7-A0BF-437C-AC16-62A760BC9D56}">
      <dgm:prSet/>
      <dgm:spPr/>
      <dgm:t>
        <a:bodyPr/>
        <a:lstStyle/>
        <a:p>
          <a:endParaRPr lang="en-US"/>
        </a:p>
      </dgm:t>
    </dgm:pt>
    <dgm:pt modelId="{429C5774-4519-4904-B224-BB38FD0293B8}" type="sibTrans" cxnId="{70D87FA7-A0BF-437C-AC16-62A760BC9D56}">
      <dgm:prSet/>
      <dgm:spPr/>
      <dgm:t>
        <a:bodyPr/>
        <a:lstStyle/>
        <a:p>
          <a:endParaRPr lang="en-US"/>
        </a:p>
      </dgm:t>
    </dgm:pt>
    <dgm:pt modelId="{EE1101AE-98A7-4200-90FF-02FA979FA427}">
      <dgm:prSet/>
      <dgm:spPr/>
      <dgm:t>
        <a:bodyPr/>
        <a:lstStyle/>
        <a:p>
          <a:r>
            <a:rPr lang="en-GB" b="1"/>
            <a:t>External Factors :</a:t>
          </a:r>
          <a:endParaRPr lang="en-US"/>
        </a:p>
      </dgm:t>
    </dgm:pt>
    <dgm:pt modelId="{16ABEBE1-7E0C-434F-8679-1612F11357AF}" type="parTrans" cxnId="{B3EA3B4F-C3E6-4710-AAD2-630E25967256}">
      <dgm:prSet/>
      <dgm:spPr/>
      <dgm:t>
        <a:bodyPr/>
        <a:lstStyle/>
        <a:p>
          <a:endParaRPr lang="en-US"/>
        </a:p>
      </dgm:t>
    </dgm:pt>
    <dgm:pt modelId="{FAF1A5F6-EFBF-427D-9D06-164897E4D3DA}" type="sibTrans" cxnId="{B3EA3B4F-C3E6-4710-AAD2-630E25967256}">
      <dgm:prSet/>
      <dgm:spPr/>
      <dgm:t>
        <a:bodyPr/>
        <a:lstStyle/>
        <a:p>
          <a:endParaRPr lang="en-US"/>
        </a:p>
      </dgm:t>
    </dgm:pt>
    <dgm:pt modelId="{9C634337-85AA-4E96-AB9E-26362CAE5723}">
      <dgm:prSet/>
      <dgm:spPr/>
      <dgm:t>
        <a:bodyPr/>
        <a:lstStyle/>
        <a:p>
          <a:r>
            <a:rPr lang="en-GB"/>
            <a:t>Reduced retail park footfall.</a:t>
          </a:r>
          <a:endParaRPr lang="en-US"/>
        </a:p>
      </dgm:t>
    </dgm:pt>
    <dgm:pt modelId="{418FFAAC-B8FD-4D84-9F61-725952D1922B}" type="parTrans" cxnId="{C1DEFC9B-1BCB-4CE4-96C7-FEB65976D882}">
      <dgm:prSet/>
      <dgm:spPr/>
      <dgm:t>
        <a:bodyPr/>
        <a:lstStyle/>
        <a:p>
          <a:endParaRPr lang="en-US"/>
        </a:p>
      </dgm:t>
    </dgm:pt>
    <dgm:pt modelId="{99756118-36ED-44E2-9C4C-6EC3F9708C02}" type="sibTrans" cxnId="{C1DEFC9B-1BCB-4CE4-96C7-FEB65976D882}">
      <dgm:prSet/>
      <dgm:spPr/>
      <dgm:t>
        <a:bodyPr/>
        <a:lstStyle/>
        <a:p>
          <a:endParaRPr lang="en-US"/>
        </a:p>
      </dgm:t>
    </dgm:pt>
    <dgm:pt modelId="{9424D269-9D4A-4B81-846F-50B53607469A}">
      <dgm:prSet/>
      <dgm:spPr/>
      <dgm:t>
        <a:bodyPr/>
        <a:lstStyle/>
        <a:p>
          <a:r>
            <a:rPr lang="en-GB"/>
            <a:t>Home-working trends.</a:t>
          </a:r>
          <a:endParaRPr lang="en-US"/>
        </a:p>
      </dgm:t>
    </dgm:pt>
    <dgm:pt modelId="{8500243C-6CEA-4860-9D7E-7DE76914075A}" type="parTrans" cxnId="{EB01B810-7839-4104-8743-7EC359421EE9}">
      <dgm:prSet/>
      <dgm:spPr/>
      <dgm:t>
        <a:bodyPr/>
        <a:lstStyle/>
        <a:p>
          <a:endParaRPr lang="en-US"/>
        </a:p>
      </dgm:t>
    </dgm:pt>
    <dgm:pt modelId="{52FADAEA-B952-439F-BFE5-94D133F1C50E}" type="sibTrans" cxnId="{EB01B810-7839-4104-8743-7EC359421EE9}">
      <dgm:prSet/>
      <dgm:spPr/>
      <dgm:t>
        <a:bodyPr/>
        <a:lstStyle/>
        <a:p>
          <a:endParaRPr lang="en-US"/>
        </a:p>
      </dgm:t>
    </dgm:pt>
    <dgm:pt modelId="{3A078888-0D92-4A6D-831E-8A5B53F5315B}">
      <dgm:prSet/>
      <dgm:spPr/>
      <dgm:t>
        <a:bodyPr/>
        <a:lstStyle/>
        <a:p>
          <a:r>
            <a:rPr lang="en-GB"/>
            <a:t>Local redundancies.</a:t>
          </a:r>
          <a:endParaRPr lang="en-US"/>
        </a:p>
      </dgm:t>
    </dgm:pt>
    <dgm:pt modelId="{189E825E-775B-443D-B6E0-321A36F3DDC1}" type="parTrans" cxnId="{65ACAF9E-A985-4554-90DC-491AC0704592}">
      <dgm:prSet/>
      <dgm:spPr/>
      <dgm:t>
        <a:bodyPr/>
        <a:lstStyle/>
        <a:p>
          <a:endParaRPr lang="en-US"/>
        </a:p>
      </dgm:t>
    </dgm:pt>
    <dgm:pt modelId="{4448AFFD-924B-48CD-B583-8FB3D88AE2EF}" type="sibTrans" cxnId="{65ACAF9E-A985-4554-90DC-491AC0704592}">
      <dgm:prSet/>
      <dgm:spPr/>
      <dgm:t>
        <a:bodyPr/>
        <a:lstStyle/>
        <a:p>
          <a:endParaRPr lang="en-US"/>
        </a:p>
      </dgm:t>
    </dgm:pt>
    <dgm:pt modelId="{3E775313-6011-4A96-8D63-9A75ECF325F8}">
      <dgm:prSet/>
      <dgm:spPr/>
      <dgm:t>
        <a:bodyPr/>
        <a:lstStyle/>
        <a:p>
          <a:r>
            <a:rPr lang="en-GB"/>
            <a:t>Rising utility costs.</a:t>
          </a:r>
          <a:endParaRPr lang="en-US"/>
        </a:p>
      </dgm:t>
    </dgm:pt>
    <dgm:pt modelId="{19DBF5F1-8937-49D9-AE7B-8C69807F2BA8}" type="parTrans" cxnId="{87BAB946-887D-4A53-9A55-2A559F070268}">
      <dgm:prSet/>
      <dgm:spPr/>
      <dgm:t>
        <a:bodyPr/>
        <a:lstStyle/>
        <a:p>
          <a:endParaRPr lang="en-US"/>
        </a:p>
      </dgm:t>
    </dgm:pt>
    <dgm:pt modelId="{9D81EBC0-5139-470B-9B57-C9418663ECE6}" type="sibTrans" cxnId="{87BAB946-887D-4A53-9A55-2A559F070268}">
      <dgm:prSet/>
      <dgm:spPr/>
      <dgm:t>
        <a:bodyPr/>
        <a:lstStyle/>
        <a:p>
          <a:endParaRPr lang="en-US"/>
        </a:p>
      </dgm:t>
    </dgm:pt>
    <dgm:pt modelId="{FFABB333-960B-4321-8957-E4A8DE5A7337}">
      <dgm:prSet/>
      <dgm:spPr/>
      <dgm:t>
        <a:bodyPr/>
        <a:lstStyle/>
        <a:p>
          <a:r>
            <a:rPr lang="en-GB"/>
            <a:t>Inflation.</a:t>
          </a:r>
          <a:endParaRPr lang="en-US"/>
        </a:p>
      </dgm:t>
    </dgm:pt>
    <dgm:pt modelId="{2C5FB6E8-68AF-4D69-8894-950EF46796DF}" type="parTrans" cxnId="{1C10FF66-1142-42B4-B17C-552844863157}">
      <dgm:prSet/>
      <dgm:spPr/>
      <dgm:t>
        <a:bodyPr/>
        <a:lstStyle/>
        <a:p>
          <a:endParaRPr lang="en-US"/>
        </a:p>
      </dgm:t>
    </dgm:pt>
    <dgm:pt modelId="{BB10055A-55E6-4772-88E7-39B247CBF355}" type="sibTrans" cxnId="{1C10FF66-1142-42B4-B17C-552844863157}">
      <dgm:prSet/>
      <dgm:spPr/>
      <dgm:t>
        <a:bodyPr/>
        <a:lstStyle/>
        <a:p>
          <a:endParaRPr lang="en-US"/>
        </a:p>
      </dgm:t>
    </dgm:pt>
    <dgm:pt modelId="{549CF2E6-478D-4553-ADE7-BDA477DD36F7}">
      <dgm:prSet/>
      <dgm:spPr/>
      <dgm:t>
        <a:bodyPr/>
        <a:lstStyle/>
        <a:p>
          <a:r>
            <a:rPr lang="en-GB"/>
            <a:t>Increasing ingredient prices.</a:t>
          </a:r>
          <a:endParaRPr lang="en-US"/>
        </a:p>
      </dgm:t>
    </dgm:pt>
    <dgm:pt modelId="{B2E6BD36-0039-4342-BFE1-D8DB48D36FB2}" type="parTrans" cxnId="{60E873F8-6F43-4EF1-BF25-305D74B3E014}">
      <dgm:prSet/>
      <dgm:spPr/>
      <dgm:t>
        <a:bodyPr/>
        <a:lstStyle/>
        <a:p>
          <a:endParaRPr lang="en-US"/>
        </a:p>
      </dgm:t>
    </dgm:pt>
    <dgm:pt modelId="{B9C1BC08-184C-44B2-A7B4-08A4E0FD684B}" type="sibTrans" cxnId="{60E873F8-6F43-4EF1-BF25-305D74B3E014}">
      <dgm:prSet/>
      <dgm:spPr/>
      <dgm:t>
        <a:bodyPr/>
        <a:lstStyle/>
        <a:p>
          <a:endParaRPr lang="en-US"/>
        </a:p>
      </dgm:t>
    </dgm:pt>
    <dgm:pt modelId="{2C62751E-8AD9-41B1-850E-F85ABAB48B22}" type="pres">
      <dgm:prSet presAssocID="{6882C543-17D9-4C27-86A6-48229028E393}" presName="linear" presStyleCnt="0">
        <dgm:presLayoutVars>
          <dgm:animLvl val="lvl"/>
          <dgm:resizeHandles val="exact"/>
        </dgm:presLayoutVars>
      </dgm:prSet>
      <dgm:spPr/>
    </dgm:pt>
    <dgm:pt modelId="{1B3836B5-FC1B-4621-B40E-D766B9ADE475}" type="pres">
      <dgm:prSet presAssocID="{6032059C-FAEA-4CE1-B367-E7DA73382775}" presName="parentText" presStyleLbl="node1" presStyleIdx="0" presStyleCnt="14">
        <dgm:presLayoutVars>
          <dgm:chMax val="0"/>
          <dgm:bulletEnabled val="1"/>
        </dgm:presLayoutVars>
      </dgm:prSet>
      <dgm:spPr/>
    </dgm:pt>
    <dgm:pt modelId="{02077147-46C0-48A8-9371-75B906441637}" type="pres">
      <dgm:prSet presAssocID="{95B79D7F-73A8-48E2-A959-EE318E941E90}" presName="spacer" presStyleCnt="0"/>
      <dgm:spPr/>
    </dgm:pt>
    <dgm:pt modelId="{C7715355-FA18-4C11-AA3B-0F7CFD73C846}" type="pres">
      <dgm:prSet presAssocID="{D1B36884-CEF5-424E-BAD7-DF10ADE2EEBA}" presName="parentText" presStyleLbl="node1" presStyleIdx="1" presStyleCnt="14">
        <dgm:presLayoutVars>
          <dgm:chMax val="0"/>
          <dgm:bulletEnabled val="1"/>
        </dgm:presLayoutVars>
      </dgm:prSet>
      <dgm:spPr/>
    </dgm:pt>
    <dgm:pt modelId="{33676206-82F2-4EEB-B048-E50452042F20}" type="pres">
      <dgm:prSet presAssocID="{C1FF2F9C-770C-4D50-985C-D14D954BAC8C}" presName="spacer" presStyleCnt="0"/>
      <dgm:spPr/>
    </dgm:pt>
    <dgm:pt modelId="{D2C325C9-2F9C-46DD-A871-5F560360147E}" type="pres">
      <dgm:prSet presAssocID="{999C1127-F337-4E6F-A9C8-D79AFF866709}" presName="parentText" presStyleLbl="node1" presStyleIdx="2" presStyleCnt="14">
        <dgm:presLayoutVars>
          <dgm:chMax val="0"/>
          <dgm:bulletEnabled val="1"/>
        </dgm:presLayoutVars>
      </dgm:prSet>
      <dgm:spPr/>
    </dgm:pt>
    <dgm:pt modelId="{6AF82352-1B13-4C3F-9394-D0DD1192FADD}" type="pres">
      <dgm:prSet presAssocID="{8C8B9199-FD3F-413F-A213-5F284651E914}" presName="spacer" presStyleCnt="0"/>
      <dgm:spPr/>
    </dgm:pt>
    <dgm:pt modelId="{B435A098-F1DA-4B74-9647-70EE45E06363}" type="pres">
      <dgm:prSet presAssocID="{39810C33-5D31-4999-8009-1AFF88C4A38B}" presName="parentText" presStyleLbl="node1" presStyleIdx="3" presStyleCnt="14">
        <dgm:presLayoutVars>
          <dgm:chMax val="0"/>
          <dgm:bulletEnabled val="1"/>
        </dgm:presLayoutVars>
      </dgm:prSet>
      <dgm:spPr/>
    </dgm:pt>
    <dgm:pt modelId="{DE9AF769-408B-4C63-A6E6-633E5D90A6D0}" type="pres">
      <dgm:prSet presAssocID="{351C0D6F-E02F-485F-9CF7-D1860CA2508F}" presName="spacer" presStyleCnt="0"/>
      <dgm:spPr/>
    </dgm:pt>
    <dgm:pt modelId="{68D84B8D-78D2-4E2F-86DE-0E7ADE44FCF4}" type="pres">
      <dgm:prSet presAssocID="{FE8B24BF-F221-414D-AD6E-0F7EBCC18057}" presName="parentText" presStyleLbl="node1" presStyleIdx="4" presStyleCnt="14">
        <dgm:presLayoutVars>
          <dgm:chMax val="0"/>
          <dgm:bulletEnabled val="1"/>
        </dgm:presLayoutVars>
      </dgm:prSet>
      <dgm:spPr/>
    </dgm:pt>
    <dgm:pt modelId="{6030EC4C-756B-40AE-9427-65CB8C17C7DF}" type="pres">
      <dgm:prSet presAssocID="{F69076FE-1913-49B1-B28F-82EBB6758F18}" presName="spacer" presStyleCnt="0"/>
      <dgm:spPr/>
    </dgm:pt>
    <dgm:pt modelId="{6DE8C831-C863-4BC1-8EC6-5B20D445E25B}" type="pres">
      <dgm:prSet presAssocID="{6E56F489-EADD-4C3F-9CB0-7F19EA5E3100}" presName="parentText" presStyleLbl="node1" presStyleIdx="5" presStyleCnt="14">
        <dgm:presLayoutVars>
          <dgm:chMax val="0"/>
          <dgm:bulletEnabled val="1"/>
        </dgm:presLayoutVars>
      </dgm:prSet>
      <dgm:spPr/>
    </dgm:pt>
    <dgm:pt modelId="{62E6AD31-8004-4B58-851D-15B09B521CCA}" type="pres">
      <dgm:prSet presAssocID="{A6932D7E-BF8B-4491-82AD-9B81F80B5481}" presName="spacer" presStyleCnt="0"/>
      <dgm:spPr/>
    </dgm:pt>
    <dgm:pt modelId="{1C789EA0-150B-4832-8D8B-A3ED2E999FA0}" type="pres">
      <dgm:prSet presAssocID="{DD0C7D9F-2ABC-4FC9-8442-614D0DC3433C}" presName="parentText" presStyleLbl="node1" presStyleIdx="6" presStyleCnt="14">
        <dgm:presLayoutVars>
          <dgm:chMax val="0"/>
          <dgm:bulletEnabled val="1"/>
        </dgm:presLayoutVars>
      </dgm:prSet>
      <dgm:spPr/>
    </dgm:pt>
    <dgm:pt modelId="{45F0F21F-C3E4-49B8-AA76-5400861268CE}" type="pres">
      <dgm:prSet presAssocID="{429C5774-4519-4904-B224-BB38FD0293B8}" presName="spacer" presStyleCnt="0"/>
      <dgm:spPr/>
    </dgm:pt>
    <dgm:pt modelId="{9853BA7E-865D-442E-8172-251114605E61}" type="pres">
      <dgm:prSet presAssocID="{EE1101AE-98A7-4200-90FF-02FA979FA427}" presName="parentText" presStyleLbl="node1" presStyleIdx="7" presStyleCnt="14">
        <dgm:presLayoutVars>
          <dgm:chMax val="0"/>
          <dgm:bulletEnabled val="1"/>
        </dgm:presLayoutVars>
      </dgm:prSet>
      <dgm:spPr/>
    </dgm:pt>
    <dgm:pt modelId="{2E7C8C87-FA7C-4021-AB66-0343E3B3E07B}" type="pres">
      <dgm:prSet presAssocID="{FAF1A5F6-EFBF-427D-9D06-164897E4D3DA}" presName="spacer" presStyleCnt="0"/>
      <dgm:spPr/>
    </dgm:pt>
    <dgm:pt modelId="{79AD7A3E-A00E-4959-9CAF-9AF633687BB0}" type="pres">
      <dgm:prSet presAssocID="{9C634337-85AA-4E96-AB9E-26362CAE5723}" presName="parentText" presStyleLbl="node1" presStyleIdx="8" presStyleCnt="14">
        <dgm:presLayoutVars>
          <dgm:chMax val="0"/>
          <dgm:bulletEnabled val="1"/>
        </dgm:presLayoutVars>
      </dgm:prSet>
      <dgm:spPr/>
    </dgm:pt>
    <dgm:pt modelId="{C377AB3E-EF2F-4FAF-AA34-863517869DCF}" type="pres">
      <dgm:prSet presAssocID="{99756118-36ED-44E2-9C4C-6EC3F9708C02}" presName="spacer" presStyleCnt="0"/>
      <dgm:spPr/>
    </dgm:pt>
    <dgm:pt modelId="{77A5BF39-6380-4FF2-9ABC-C33B30A71093}" type="pres">
      <dgm:prSet presAssocID="{9424D269-9D4A-4B81-846F-50B53607469A}" presName="parentText" presStyleLbl="node1" presStyleIdx="9" presStyleCnt="14">
        <dgm:presLayoutVars>
          <dgm:chMax val="0"/>
          <dgm:bulletEnabled val="1"/>
        </dgm:presLayoutVars>
      </dgm:prSet>
      <dgm:spPr/>
    </dgm:pt>
    <dgm:pt modelId="{8793546D-52B9-4AC9-AB77-05DB4B979F85}" type="pres">
      <dgm:prSet presAssocID="{52FADAEA-B952-439F-BFE5-94D133F1C50E}" presName="spacer" presStyleCnt="0"/>
      <dgm:spPr/>
    </dgm:pt>
    <dgm:pt modelId="{798B2E07-2996-4F48-98EE-C768702B56FA}" type="pres">
      <dgm:prSet presAssocID="{3A078888-0D92-4A6D-831E-8A5B53F5315B}" presName="parentText" presStyleLbl="node1" presStyleIdx="10" presStyleCnt="14">
        <dgm:presLayoutVars>
          <dgm:chMax val="0"/>
          <dgm:bulletEnabled val="1"/>
        </dgm:presLayoutVars>
      </dgm:prSet>
      <dgm:spPr/>
    </dgm:pt>
    <dgm:pt modelId="{8633A52F-3A9B-447C-86A2-C320BC45983D}" type="pres">
      <dgm:prSet presAssocID="{4448AFFD-924B-48CD-B583-8FB3D88AE2EF}" presName="spacer" presStyleCnt="0"/>
      <dgm:spPr/>
    </dgm:pt>
    <dgm:pt modelId="{7872E27E-A541-432D-BEE3-EB2EE534A81D}" type="pres">
      <dgm:prSet presAssocID="{3E775313-6011-4A96-8D63-9A75ECF325F8}" presName="parentText" presStyleLbl="node1" presStyleIdx="11" presStyleCnt="14">
        <dgm:presLayoutVars>
          <dgm:chMax val="0"/>
          <dgm:bulletEnabled val="1"/>
        </dgm:presLayoutVars>
      </dgm:prSet>
      <dgm:spPr/>
    </dgm:pt>
    <dgm:pt modelId="{498F706F-6235-4C0D-8171-82EA5296631F}" type="pres">
      <dgm:prSet presAssocID="{9D81EBC0-5139-470B-9B57-C9418663ECE6}" presName="spacer" presStyleCnt="0"/>
      <dgm:spPr/>
    </dgm:pt>
    <dgm:pt modelId="{F7CAA1C8-15E5-4EA0-9890-663441A2543A}" type="pres">
      <dgm:prSet presAssocID="{FFABB333-960B-4321-8957-E4A8DE5A7337}" presName="parentText" presStyleLbl="node1" presStyleIdx="12" presStyleCnt="14">
        <dgm:presLayoutVars>
          <dgm:chMax val="0"/>
          <dgm:bulletEnabled val="1"/>
        </dgm:presLayoutVars>
      </dgm:prSet>
      <dgm:spPr/>
    </dgm:pt>
    <dgm:pt modelId="{D7162AB0-E0F9-44C5-ADE6-4F3B85126315}" type="pres">
      <dgm:prSet presAssocID="{BB10055A-55E6-4772-88E7-39B247CBF355}" presName="spacer" presStyleCnt="0"/>
      <dgm:spPr/>
    </dgm:pt>
    <dgm:pt modelId="{5E1AD2BA-692F-4832-A4F0-AB7F575CA0D3}" type="pres">
      <dgm:prSet presAssocID="{549CF2E6-478D-4553-ADE7-BDA477DD36F7}" presName="parentText" presStyleLbl="node1" presStyleIdx="13" presStyleCnt="14">
        <dgm:presLayoutVars>
          <dgm:chMax val="0"/>
          <dgm:bulletEnabled val="1"/>
        </dgm:presLayoutVars>
      </dgm:prSet>
      <dgm:spPr/>
    </dgm:pt>
  </dgm:ptLst>
  <dgm:cxnLst>
    <dgm:cxn modelId="{22388204-A217-47B1-9C8C-9C03AAE7D663}" type="presOf" srcId="{9424D269-9D4A-4B81-846F-50B53607469A}" destId="{77A5BF39-6380-4FF2-9ABC-C33B30A71093}" srcOrd="0" destOrd="0" presId="urn:microsoft.com/office/officeart/2005/8/layout/vList2"/>
    <dgm:cxn modelId="{E5D2EB05-D248-4494-8426-4188A3CE9F5D}" type="presOf" srcId="{FE8B24BF-F221-414D-AD6E-0F7EBCC18057}" destId="{68D84B8D-78D2-4E2F-86DE-0E7ADE44FCF4}" srcOrd="0" destOrd="0" presId="urn:microsoft.com/office/officeart/2005/8/layout/vList2"/>
    <dgm:cxn modelId="{EB01B810-7839-4104-8743-7EC359421EE9}" srcId="{6882C543-17D9-4C27-86A6-48229028E393}" destId="{9424D269-9D4A-4B81-846F-50B53607469A}" srcOrd="9" destOrd="0" parTransId="{8500243C-6CEA-4860-9D7E-7DE76914075A}" sibTransId="{52FADAEA-B952-439F-BFE5-94D133F1C50E}"/>
    <dgm:cxn modelId="{737EE612-C3BE-49E2-A34E-61B473CBC25E}" type="presOf" srcId="{D1B36884-CEF5-424E-BAD7-DF10ADE2EEBA}" destId="{C7715355-FA18-4C11-AA3B-0F7CFD73C846}" srcOrd="0" destOrd="0" presId="urn:microsoft.com/office/officeart/2005/8/layout/vList2"/>
    <dgm:cxn modelId="{57F3AE37-2B1D-4537-BA00-C94101CA24BE}" type="presOf" srcId="{6032059C-FAEA-4CE1-B367-E7DA73382775}" destId="{1B3836B5-FC1B-4621-B40E-D766B9ADE475}" srcOrd="0" destOrd="0" presId="urn:microsoft.com/office/officeart/2005/8/layout/vList2"/>
    <dgm:cxn modelId="{4A8F8862-FE8E-49E6-98FB-B422FAC1491F}" type="presOf" srcId="{FFABB333-960B-4321-8957-E4A8DE5A7337}" destId="{F7CAA1C8-15E5-4EA0-9890-663441A2543A}" srcOrd="0" destOrd="0" presId="urn:microsoft.com/office/officeart/2005/8/layout/vList2"/>
    <dgm:cxn modelId="{F49D1545-F701-418E-A37E-2E44005DFAF7}" type="presOf" srcId="{9C634337-85AA-4E96-AB9E-26362CAE5723}" destId="{79AD7A3E-A00E-4959-9CAF-9AF633687BB0}" srcOrd="0" destOrd="0" presId="urn:microsoft.com/office/officeart/2005/8/layout/vList2"/>
    <dgm:cxn modelId="{87BAB946-887D-4A53-9A55-2A559F070268}" srcId="{6882C543-17D9-4C27-86A6-48229028E393}" destId="{3E775313-6011-4A96-8D63-9A75ECF325F8}" srcOrd="11" destOrd="0" parTransId="{19DBF5F1-8937-49D9-AE7B-8C69807F2BA8}" sibTransId="{9D81EBC0-5139-470B-9B57-C9418663ECE6}"/>
    <dgm:cxn modelId="{1C10FF66-1142-42B4-B17C-552844863157}" srcId="{6882C543-17D9-4C27-86A6-48229028E393}" destId="{FFABB333-960B-4321-8957-E4A8DE5A7337}" srcOrd="12" destOrd="0" parTransId="{2C5FB6E8-68AF-4D69-8894-950EF46796DF}" sibTransId="{BB10055A-55E6-4772-88E7-39B247CBF355}"/>
    <dgm:cxn modelId="{C141CA48-1E68-4F4A-83F9-451367F01404}" type="presOf" srcId="{549CF2E6-478D-4553-ADE7-BDA477DD36F7}" destId="{5E1AD2BA-692F-4832-A4F0-AB7F575CA0D3}" srcOrd="0" destOrd="0" presId="urn:microsoft.com/office/officeart/2005/8/layout/vList2"/>
    <dgm:cxn modelId="{38AFB369-82E1-4DE4-8E38-93CECF4D2319}" srcId="{6882C543-17D9-4C27-86A6-48229028E393}" destId="{6032059C-FAEA-4CE1-B367-E7DA73382775}" srcOrd="0" destOrd="0" parTransId="{10C9DF1E-6C7A-4570-81F6-8963BAA1AEF0}" sibTransId="{95B79D7F-73A8-48E2-A959-EE318E941E90}"/>
    <dgm:cxn modelId="{0905696A-8EE1-4C87-954F-DBCEB75C5FFA}" type="presOf" srcId="{EE1101AE-98A7-4200-90FF-02FA979FA427}" destId="{9853BA7E-865D-442E-8172-251114605E61}" srcOrd="0" destOrd="0" presId="urn:microsoft.com/office/officeart/2005/8/layout/vList2"/>
    <dgm:cxn modelId="{B3EA3B4F-C3E6-4710-AAD2-630E25967256}" srcId="{6882C543-17D9-4C27-86A6-48229028E393}" destId="{EE1101AE-98A7-4200-90FF-02FA979FA427}" srcOrd="7" destOrd="0" parTransId="{16ABEBE1-7E0C-434F-8679-1612F11357AF}" sibTransId="{FAF1A5F6-EFBF-427D-9D06-164897E4D3DA}"/>
    <dgm:cxn modelId="{07F12F87-E9A8-4467-86EE-D1F5FE582D6E}" srcId="{6882C543-17D9-4C27-86A6-48229028E393}" destId="{999C1127-F337-4E6F-A9C8-D79AFF866709}" srcOrd="2" destOrd="0" parTransId="{81EDECD7-58F4-4ACA-B234-067AC3B8E84B}" sibTransId="{8C8B9199-FD3F-413F-A213-5F284651E914}"/>
    <dgm:cxn modelId="{0078358F-FC20-4DF2-95CA-79B4A32119CC}" srcId="{6882C543-17D9-4C27-86A6-48229028E393}" destId="{39810C33-5D31-4999-8009-1AFF88C4A38B}" srcOrd="3" destOrd="0" parTransId="{C0AD19F9-654F-42CF-BE8C-CD8ADA637009}" sibTransId="{351C0D6F-E02F-485F-9CF7-D1860CA2508F}"/>
    <dgm:cxn modelId="{A9DC3C96-D65C-40F0-B130-878DBA90EC37}" srcId="{6882C543-17D9-4C27-86A6-48229028E393}" destId="{D1B36884-CEF5-424E-BAD7-DF10ADE2EEBA}" srcOrd="1" destOrd="0" parTransId="{280A3A73-3F65-47A4-A3E7-B4BAB5D5379E}" sibTransId="{C1FF2F9C-770C-4D50-985C-D14D954BAC8C}"/>
    <dgm:cxn modelId="{C1DEFC9B-1BCB-4CE4-96C7-FEB65976D882}" srcId="{6882C543-17D9-4C27-86A6-48229028E393}" destId="{9C634337-85AA-4E96-AB9E-26362CAE5723}" srcOrd="8" destOrd="0" parTransId="{418FFAAC-B8FD-4D84-9F61-725952D1922B}" sibTransId="{99756118-36ED-44E2-9C4C-6EC3F9708C02}"/>
    <dgm:cxn modelId="{06D5969D-A427-4DD1-ADEF-1E61B8C5904B}" srcId="{6882C543-17D9-4C27-86A6-48229028E393}" destId="{FE8B24BF-F221-414D-AD6E-0F7EBCC18057}" srcOrd="4" destOrd="0" parTransId="{2F28CF63-3312-4C32-AC69-D97D27CA94CB}" sibTransId="{F69076FE-1913-49B1-B28F-82EBB6758F18}"/>
    <dgm:cxn modelId="{65ACAF9E-A985-4554-90DC-491AC0704592}" srcId="{6882C543-17D9-4C27-86A6-48229028E393}" destId="{3A078888-0D92-4A6D-831E-8A5B53F5315B}" srcOrd="10" destOrd="0" parTransId="{189E825E-775B-443D-B6E0-321A36F3DDC1}" sibTransId="{4448AFFD-924B-48CD-B583-8FB3D88AE2EF}"/>
    <dgm:cxn modelId="{00CEE19E-99F6-4481-9A74-AA706A21C8AB}" type="presOf" srcId="{39810C33-5D31-4999-8009-1AFF88C4A38B}" destId="{B435A098-F1DA-4B74-9647-70EE45E06363}" srcOrd="0" destOrd="0" presId="urn:microsoft.com/office/officeart/2005/8/layout/vList2"/>
    <dgm:cxn modelId="{70D87FA7-A0BF-437C-AC16-62A760BC9D56}" srcId="{6882C543-17D9-4C27-86A6-48229028E393}" destId="{DD0C7D9F-2ABC-4FC9-8442-614D0DC3433C}" srcOrd="6" destOrd="0" parTransId="{B8D63A60-3721-4D09-996C-FBD5DA0D70C3}" sibTransId="{429C5774-4519-4904-B224-BB38FD0293B8}"/>
    <dgm:cxn modelId="{D3921EAD-6582-4C80-B0E6-3676FEA64358}" srcId="{6882C543-17D9-4C27-86A6-48229028E393}" destId="{6E56F489-EADD-4C3F-9CB0-7F19EA5E3100}" srcOrd="5" destOrd="0" parTransId="{0D37114C-13A3-45F0-913C-13B35D51F69D}" sibTransId="{A6932D7E-BF8B-4491-82AD-9B81F80B5481}"/>
    <dgm:cxn modelId="{C29D02D2-0026-412C-9516-BC269BD125B5}" type="presOf" srcId="{DD0C7D9F-2ABC-4FC9-8442-614D0DC3433C}" destId="{1C789EA0-150B-4832-8D8B-A3ED2E999FA0}" srcOrd="0" destOrd="0" presId="urn:microsoft.com/office/officeart/2005/8/layout/vList2"/>
    <dgm:cxn modelId="{40B4E3DF-F6D1-4211-9C9B-CE7C729143F1}" type="presOf" srcId="{6882C543-17D9-4C27-86A6-48229028E393}" destId="{2C62751E-8AD9-41B1-850E-F85ABAB48B22}" srcOrd="0" destOrd="0" presId="urn:microsoft.com/office/officeart/2005/8/layout/vList2"/>
    <dgm:cxn modelId="{FF1F0BE2-2361-4D78-BABC-1B3BFD19D3B4}" type="presOf" srcId="{6E56F489-EADD-4C3F-9CB0-7F19EA5E3100}" destId="{6DE8C831-C863-4BC1-8EC6-5B20D445E25B}" srcOrd="0" destOrd="0" presId="urn:microsoft.com/office/officeart/2005/8/layout/vList2"/>
    <dgm:cxn modelId="{4403DEE8-A54D-43D9-87E5-67897774F42F}" type="presOf" srcId="{3A078888-0D92-4A6D-831E-8A5B53F5315B}" destId="{798B2E07-2996-4F48-98EE-C768702B56FA}" srcOrd="0" destOrd="0" presId="urn:microsoft.com/office/officeart/2005/8/layout/vList2"/>
    <dgm:cxn modelId="{3377FFE9-2D51-4BD7-9EAF-1440D1DA3DC2}" type="presOf" srcId="{3E775313-6011-4A96-8D63-9A75ECF325F8}" destId="{7872E27E-A541-432D-BEE3-EB2EE534A81D}" srcOrd="0" destOrd="0" presId="urn:microsoft.com/office/officeart/2005/8/layout/vList2"/>
    <dgm:cxn modelId="{613BCBEA-2A5C-45A7-BD1A-51245D8CFD21}" type="presOf" srcId="{999C1127-F337-4E6F-A9C8-D79AFF866709}" destId="{D2C325C9-2F9C-46DD-A871-5F560360147E}" srcOrd="0" destOrd="0" presId="urn:microsoft.com/office/officeart/2005/8/layout/vList2"/>
    <dgm:cxn modelId="{60E873F8-6F43-4EF1-BF25-305D74B3E014}" srcId="{6882C543-17D9-4C27-86A6-48229028E393}" destId="{549CF2E6-478D-4553-ADE7-BDA477DD36F7}" srcOrd="13" destOrd="0" parTransId="{B2E6BD36-0039-4342-BFE1-D8DB48D36FB2}" sibTransId="{B9C1BC08-184C-44B2-A7B4-08A4E0FD684B}"/>
    <dgm:cxn modelId="{9A8B84D6-FA8B-4AC8-A8F1-EE72E3678F9D}" type="presParOf" srcId="{2C62751E-8AD9-41B1-850E-F85ABAB48B22}" destId="{1B3836B5-FC1B-4621-B40E-D766B9ADE475}" srcOrd="0" destOrd="0" presId="urn:microsoft.com/office/officeart/2005/8/layout/vList2"/>
    <dgm:cxn modelId="{037B54BA-20B7-44D4-8630-7B93B23F6426}" type="presParOf" srcId="{2C62751E-8AD9-41B1-850E-F85ABAB48B22}" destId="{02077147-46C0-48A8-9371-75B906441637}" srcOrd="1" destOrd="0" presId="urn:microsoft.com/office/officeart/2005/8/layout/vList2"/>
    <dgm:cxn modelId="{F33EE9BC-8A0D-40D3-995A-1D3F943B4ABC}" type="presParOf" srcId="{2C62751E-8AD9-41B1-850E-F85ABAB48B22}" destId="{C7715355-FA18-4C11-AA3B-0F7CFD73C846}" srcOrd="2" destOrd="0" presId="urn:microsoft.com/office/officeart/2005/8/layout/vList2"/>
    <dgm:cxn modelId="{4F0EB96B-BBF9-447E-AA4E-16DB4F38787E}" type="presParOf" srcId="{2C62751E-8AD9-41B1-850E-F85ABAB48B22}" destId="{33676206-82F2-4EEB-B048-E50452042F20}" srcOrd="3" destOrd="0" presId="urn:microsoft.com/office/officeart/2005/8/layout/vList2"/>
    <dgm:cxn modelId="{A1B5069D-D3B0-4966-8BFD-BC6285230D15}" type="presParOf" srcId="{2C62751E-8AD9-41B1-850E-F85ABAB48B22}" destId="{D2C325C9-2F9C-46DD-A871-5F560360147E}" srcOrd="4" destOrd="0" presId="urn:microsoft.com/office/officeart/2005/8/layout/vList2"/>
    <dgm:cxn modelId="{BB8A9FE3-977D-4F24-BA01-086CF4CE8AAD}" type="presParOf" srcId="{2C62751E-8AD9-41B1-850E-F85ABAB48B22}" destId="{6AF82352-1B13-4C3F-9394-D0DD1192FADD}" srcOrd="5" destOrd="0" presId="urn:microsoft.com/office/officeart/2005/8/layout/vList2"/>
    <dgm:cxn modelId="{47A40CF4-F78D-40E0-B3AF-A22CEBBA86C6}" type="presParOf" srcId="{2C62751E-8AD9-41B1-850E-F85ABAB48B22}" destId="{B435A098-F1DA-4B74-9647-70EE45E06363}" srcOrd="6" destOrd="0" presId="urn:microsoft.com/office/officeart/2005/8/layout/vList2"/>
    <dgm:cxn modelId="{25FD8A28-1188-4467-A229-84F49AAC8A09}" type="presParOf" srcId="{2C62751E-8AD9-41B1-850E-F85ABAB48B22}" destId="{DE9AF769-408B-4C63-A6E6-633E5D90A6D0}" srcOrd="7" destOrd="0" presId="urn:microsoft.com/office/officeart/2005/8/layout/vList2"/>
    <dgm:cxn modelId="{1DB70B73-889F-4BB9-ACF5-2694FCA00598}" type="presParOf" srcId="{2C62751E-8AD9-41B1-850E-F85ABAB48B22}" destId="{68D84B8D-78D2-4E2F-86DE-0E7ADE44FCF4}" srcOrd="8" destOrd="0" presId="urn:microsoft.com/office/officeart/2005/8/layout/vList2"/>
    <dgm:cxn modelId="{BC857320-3061-48AA-B83D-2CDBCC5AB785}" type="presParOf" srcId="{2C62751E-8AD9-41B1-850E-F85ABAB48B22}" destId="{6030EC4C-756B-40AE-9427-65CB8C17C7DF}" srcOrd="9" destOrd="0" presId="urn:microsoft.com/office/officeart/2005/8/layout/vList2"/>
    <dgm:cxn modelId="{B0B41891-B81B-4E99-B933-B70B011E4877}" type="presParOf" srcId="{2C62751E-8AD9-41B1-850E-F85ABAB48B22}" destId="{6DE8C831-C863-4BC1-8EC6-5B20D445E25B}" srcOrd="10" destOrd="0" presId="urn:microsoft.com/office/officeart/2005/8/layout/vList2"/>
    <dgm:cxn modelId="{3080E749-A14C-47D1-8CC5-039EB19C6100}" type="presParOf" srcId="{2C62751E-8AD9-41B1-850E-F85ABAB48B22}" destId="{62E6AD31-8004-4B58-851D-15B09B521CCA}" srcOrd="11" destOrd="0" presId="urn:microsoft.com/office/officeart/2005/8/layout/vList2"/>
    <dgm:cxn modelId="{DBC286A6-48C0-4BD2-86E1-48132A54246B}" type="presParOf" srcId="{2C62751E-8AD9-41B1-850E-F85ABAB48B22}" destId="{1C789EA0-150B-4832-8D8B-A3ED2E999FA0}" srcOrd="12" destOrd="0" presId="urn:microsoft.com/office/officeart/2005/8/layout/vList2"/>
    <dgm:cxn modelId="{929AC2D7-1221-4BB4-860A-88F1CAD2F711}" type="presParOf" srcId="{2C62751E-8AD9-41B1-850E-F85ABAB48B22}" destId="{45F0F21F-C3E4-49B8-AA76-5400861268CE}" srcOrd="13" destOrd="0" presId="urn:microsoft.com/office/officeart/2005/8/layout/vList2"/>
    <dgm:cxn modelId="{387BD4B8-C4F3-4F95-8CF6-18E44F0C64C4}" type="presParOf" srcId="{2C62751E-8AD9-41B1-850E-F85ABAB48B22}" destId="{9853BA7E-865D-442E-8172-251114605E61}" srcOrd="14" destOrd="0" presId="urn:microsoft.com/office/officeart/2005/8/layout/vList2"/>
    <dgm:cxn modelId="{EB81472F-E560-4A4B-9A29-C9F916D5D2CB}" type="presParOf" srcId="{2C62751E-8AD9-41B1-850E-F85ABAB48B22}" destId="{2E7C8C87-FA7C-4021-AB66-0343E3B3E07B}" srcOrd="15" destOrd="0" presId="urn:microsoft.com/office/officeart/2005/8/layout/vList2"/>
    <dgm:cxn modelId="{7E85C0D5-F65A-4504-8FE4-C68E036182BA}" type="presParOf" srcId="{2C62751E-8AD9-41B1-850E-F85ABAB48B22}" destId="{79AD7A3E-A00E-4959-9CAF-9AF633687BB0}" srcOrd="16" destOrd="0" presId="urn:microsoft.com/office/officeart/2005/8/layout/vList2"/>
    <dgm:cxn modelId="{83AA8766-B988-4E56-A0BF-69D1CE9DA8AE}" type="presParOf" srcId="{2C62751E-8AD9-41B1-850E-F85ABAB48B22}" destId="{C377AB3E-EF2F-4FAF-AA34-863517869DCF}" srcOrd="17" destOrd="0" presId="urn:microsoft.com/office/officeart/2005/8/layout/vList2"/>
    <dgm:cxn modelId="{286D2064-8B38-428A-AA8F-16E141B92DB7}" type="presParOf" srcId="{2C62751E-8AD9-41B1-850E-F85ABAB48B22}" destId="{77A5BF39-6380-4FF2-9ABC-C33B30A71093}" srcOrd="18" destOrd="0" presId="urn:microsoft.com/office/officeart/2005/8/layout/vList2"/>
    <dgm:cxn modelId="{CC5786B2-FF0E-48AA-BE19-E2A8CF7771EA}" type="presParOf" srcId="{2C62751E-8AD9-41B1-850E-F85ABAB48B22}" destId="{8793546D-52B9-4AC9-AB77-05DB4B979F85}" srcOrd="19" destOrd="0" presId="urn:microsoft.com/office/officeart/2005/8/layout/vList2"/>
    <dgm:cxn modelId="{6E8A933A-45CA-4F25-B656-B303864FDDEF}" type="presParOf" srcId="{2C62751E-8AD9-41B1-850E-F85ABAB48B22}" destId="{798B2E07-2996-4F48-98EE-C768702B56FA}" srcOrd="20" destOrd="0" presId="urn:microsoft.com/office/officeart/2005/8/layout/vList2"/>
    <dgm:cxn modelId="{300B77C3-C2DE-494F-A406-08BCE5EA4D64}" type="presParOf" srcId="{2C62751E-8AD9-41B1-850E-F85ABAB48B22}" destId="{8633A52F-3A9B-447C-86A2-C320BC45983D}" srcOrd="21" destOrd="0" presId="urn:microsoft.com/office/officeart/2005/8/layout/vList2"/>
    <dgm:cxn modelId="{EB24478E-FB81-46BF-9D6C-5DB3091D801E}" type="presParOf" srcId="{2C62751E-8AD9-41B1-850E-F85ABAB48B22}" destId="{7872E27E-A541-432D-BEE3-EB2EE534A81D}" srcOrd="22" destOrd="0" presId="urn:microsoft.com/office/officeart/2005/8/layout/vList2"/>
    <dgm:cxn modelId="{36D2C0BA-2C95-4EC2-B979-B77E7D3C91A8}" type="presParOf" srcId="{2C62751E-8AD9-41B1-850E-F85ABAB48B22}" destId="{498F706F-6235-4C0D-8171-82EA5296631F}" srcOrd="23" destOrd="0" presId="urn:microsoft.com/office/officeart/2005/8/layout/vList2"/>
    <dgm:cxn modelId="{A1B86A3B-193F-4F6C-BC1E-F24419794964}" type="presParOf" srcId="{2C62751E-8AD9-41B1-850E-F85ABAB48B22}" destId="{F7CAA1C8-15E5-4EA0-9890-663441A2543A}" srcOrd="24" destOrd="0" presId="urn:microsoft.com/office/officeart/2005/8/layout/vList2"/>
    <dgm:cxn modelId="{0FAC56B0-8DAD-4D3E-AAEB-CF0C7DE81890}" type="presParOf" srcId="{2C62751E-8AD9-41B1-850E-F85ABAB48B22}" destId="{D7162AB0-E0F9-44C5-ADE6-4F3B85126315}" srcOrd="25" destOrd="0" presId="urn:microsoft.com/office/officeart/2005/8/layout/vList2"/>
    <dgm:cxn modelId="{D78619BE-863F-44D7-9D2F-F10693B5347A}" type="presParOf" srcId="{2C62751E-8AD9-41B1-850E-F85ABAB48B22}" destId="{5E1AD2BA-692F-4832-A4F0-AB7F575CA0D3}" srcOrd="2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78236A-FB6A-4723-B43C-E71B1E6BD698}" type="doc">
      <dgm:prSet loTypeId="urn:microsoft.com/office/officeart/2005/8/layout/pyramid3" loCatId="pyramid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5BBBB2D-8B0E-4115-BCD0-50B60F722D8A}">
      <dgm:prSet/>
      <dgm:spPr/>
      <dgm:t>
        <a:bodyPr/>
        <a:lstStyle/>
        <a:p>
          <a:pPr algn="l">
            <a:lnSpc>
              <a:spcPct val="90000"/>
            </a:lnSpc>
          </a:pPr>
          <a:endParaRPr lang="en-US" sz="1400" dirty="0">
            <a:latin typeface="Raleway"/>
            <a:ea typeface="+mn-ea"/>
            <a:cs typeface="+mn-cs"/>
          </a:endParaRPr>
        </a:p>
      </dgm:t>
    </dgm:pt>
    <dgm:pt modelId="{1844190B-23F3-455D-A19E-FFDC42A75B38}" type="parTrans" cxnId="{DF4636C9-16E4-4835-9877-08E38059DD40}">
      <dgm:prSet/>
      <dgm:spPr/>
      <dgm:t>
        <a:bodyPr/>
        <a:lstStyle/>
        <a:p>
          <a:endParaRPr lang="en-US"/>
        </a:p>
      </dgm:t>
    </dgm:pt>
    <dgm:pt modelId="{388F82B3-27AF-4D99-9AB8-74B9916AEBAF}" type="sibTrans" cxnId="{DF4636C9-16E4-4835-9877-08E38059DD40}">
      <dgm:prSet/>
      <dgm:spPr/>
      <dgm:t>
        <a:bodyPr/>
        <a:lstStyle/>
        <a:p>
          <a:endParaRPr lang="en-US"/>
        </a:p>
      </dgm:t>
    </dgm:pt>
    <dgm:pt modelId="{C0E47381-05E5-4112-8CA1-D0C64D09AACD}">
      <dgm:prSet phldrT="[Text]" phldr="0"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en-US" sz="1800" b="1">
              <a:latin typeface="Raleway"/>
              <a:ea typeface="+mn-ea"/>
              <a:cs typeface="+mn-cs"/>
            </a:rPr>
            <a:t>Benefits</a:t>
          </a:r>
        </a:p>
      </dgm:t>
    </dgm:pt>
    <dgm:pt modelId="{B670C5DA-4C30-4A62-9549-FAF2082E5DA2}" type="parTrans" cxnId="{F37AF1A5-B0F5-4163-BB3A-6FD558D0EDD3}">
      <dgm:prSet/>
      <dgm:spPr/>
    </dgm:pt>
    <dgm:pt modelId="{360FCACD-6C5F-4FCA-A6F4-79BE7AAC64DB}" type="sibTrans" cxnId="{F37AF1A5-B0F5-4163-BB3A-6FD558D0EDD3}">
      <dgm:prSet/>
      <dgm:spPr/>
    </dgm:pt>
    <dgm:pt modelId="{CC7BB5D6-515F-40D7-BB6F-B7840CB050ED}">
      <dgm:prSet phldrT="[Text]" phldr="0"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dirty="0">
              <a:latin typeface="Raleway"/>
              <a:ea typeface="+mn-ea"/>
              <a:cs typeface="+mn-cs"/>
            </a:rPr>
            <a:t>• </a:t>
          </a:r>
          <a:r>
            <a:rPr lang="en-US" sz="1600" dirty="0">
              <a:latin typeface="Raleway"/>
              <a:ea typeface="+mn-ea"/>
              <a:cs typeface="+mn-cs"/>
            </a:rPr>
            <a:t>Helps identify opportunities and threats.</a:t>
          </a:r>
          <a:br>
            <a:rPr lang="en-US" sz="1600" dirty="0">
              <a:latin typeface="Raleway"/>
              <a:ea typeface="+mn-ea"/>
              <a:cs typeface="+mn-cs"/>
            </a:rPr>
          </a:br>
          <a:r>
            <a:rPr lang="en-US" sz="1600" dirty="0">
              <a:latin typeface="Raleway"/>
              <a:ea typeface="+mn-ea"/>
              <a:cs typeface="+mn-cs"/>
            </a:rPr>
            <a:t>• Supports strategic planning.</a:t>
          </a:r>
          <a:br>
            <a:rPr lang="en-US" sz="1600" dirty="0">
              <a:latin typeface="Raleway"/>
              <a:ea typeface="+mn-ea"/>
              <a:cs typeface="+mn-cs"/>
            </a:rPr>
          </a:br>
          <a:r>
            <a:rPr lang="en-US" sz="1600" dirty="0">
              <a:latin typeface="Raleway"/>
              <a:ea typeface="+mn-ea"/>
              <a:cs typeface="+mn-cs"/>
            </a:rPr>
            <a:t>• Encourages environmental scanning.</a:t>
          </a:r>
          <a:br>
            <a:rPr lang="en-US" sz="1600" dirty="0">
              <a:latin typeface="Raleway"/>
              <a:ea typeface="+mn-ea"/>
              <a:cs typeface="+mn-cs"/>
            </a:rPr>
          </a:br>
          <a:r>
            <a:rPr lang="en-US" sz="1600" dirty="0">
              <a:latin typeface="Raleway"/>
              <a:ea typeface="+mn-ea"/>
              <a:cs typeface="+mn-cs"/>
            </a:rPr>
            <a:t>• Improves decision-making.</a:t>
          </a:r>
        </a:p>
      </dgm:t>
    </dgm:pt>
    <dgm:pt modelId="{6537B5BC-964B-4C9C-88DC-F7EDB2A122E8}" type="parTrans" cxnId="{EB852B04-3782-4AED-8F86-F8406B45FB7C}">
      <dgm:prSet/>
      <dgm:spPr/>
    </dgm:pt>
    <dgm:pt modelId="{A47A93D2-C4D5-463B-AC4A-E2790D347A57}" type="sibTrans" cxnId="{EB852B04-3782-4AED-8F86-F8406B45FB7C}">
      <dgm:prSet/>
      <dgm:spPr/>
    </dgm:pt>
    <dgm:pt modelId="{FD446221-37C3-4058-A168-DD56420FE01C}">
      <dgm:prSet phldrT="[Text]" phldr="0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1">
              <a:latin typeface="Raleway"/>
              <a:ea typeface="+mn-ea"/>
              <a:cs typeface="+mn-cs"/>
            </a:rPr>
            <a:t>Limitations</a:t>
          </a:r>
        </a:p>
      </dgm:t>
    </dgm:pt>
    <dgm:pt modelId="{0BA24489-B8AA-4A61-AC96-CFD37F074477}" type="parTrans" cxnId="{7D7DACBD-2995-45D2-91DF-17CCBE9E5128}">
      <dgm:prSet/>
      <dgm:spPr/>
    </dgm:pt>
    <dgm:pt modelId="{1865A7AF-6BA5-4A96-9A72-AB6D42632E76}" type="sibTrans" cxnId="{7D7DACBD-2995-45D2-91DF-17CCBE9E5128}">
      <dgm:prSet/>
      <dgm:spPr/>
    </dgm:pt>
    <dgm:pt modelId="{77F35203-EF44-4F39-AC53-869057F609A6}">
      <dgm:prSet phldrT="[Text]" phldr="0"/>
      <dgm:spPr/>
      <dgm:t>
        <a:bodyPr/>
        <a:lstStyle/>
        <a:p>
          <a:pPr algn="l">
            <a:lnSpc>
              <a:spcPct val="100000"/>
            </a:lnSpc>
          </a:pPr>
          <a:r>
            <a:rPr lang="en-US" sz="1400">
              <a:latin typeface="Raleway"/>
              <a:ea typeface="+mn-ea"/>
              <a:cs typeface="+mn-cs"/>
            </a:rPr>
            <a:t>• Focuses only on external factors.</a:t>
          </a:r>
          <a:endParaRPr lang="en-US" sz="1400" dirty="0">
            <a:latin typeface="Raleway"/>
            <a:ea typeface="+mn-ea"/>
            <a:cs typeface="+mn-cs"/>
          </a:endParaRPr>
        </a:p>
      </dgm:t>
    </dgm:pt>
    <dgm:pt modelId="{65FA49C2-FAB8-468A-8602-EB7E554C7D38}" type="parTrans" cxnId="{C655B495-A390-4F5E-AD60-354C251F4EF0}">
      <dgm:prSet/>
      <dgm:spPr/>
    </dgm:pt>
    <dgm:pt modelId="{B4B6637C-353C-4DA5-8608-3AAB8CD32A27}" type="sibTrans" cxnId="{C655B495-A390-4F5E-AD60-354C251F4EF0}">
      <dgm:prSet/>
      <dgm:spPr/>
    </dgm:pt>
    <dgm:pt modelId="{FF4492ED-D571-4808-8E0F-CEEC925BB7E9}">
      <dgm:prSet phldrT="[Text]" phldr="0"/>
      <dgm:spPr/>
      <dgm:t>
        <a:bodyPr/>
        <a:lstStyle/>
        <a:p>
          <a:pPr algn="l">
            <a:lnSpc>
              <a:spcPct val="100000"/>
            </a:lnSpc>
          </a:pPr>
          <a:r>
            <a:rPr lang="en-US" sz="1400">
              <a:latin typeface="Raleway"/>
              <a:ea typeface="+mn-ea"/>
              <a:cs typeface="+mn-cs"/>
            </a:rPr>
            <a:t>• Can become outdated quickly.</a:t>
          </a:r>
          <a:endParaRPr lang="en-US" sz="1400" dirty="0">
            <a:latin typeface="Raleway"/>
            <a:ea typeface="+mn-ea"/>
            <a:cs typeface="+mn-cs"/>
          </a:endParaRPr>
        </a:p>
      </dgm:t>
    </dgm:pt>
    <dgm:pt modelId="{2D2FE151-15D4-43F1-882B-8EB00F486D5E}" type="parTrans" cxnId="{F83F05C9-036B-4C74-93EE-41C293D48FD6}">
      <dgm:prSet/>
      <dgm:spPr/>
    </dgm:pt>
    <dgm:pt modelId="{F783EE8F-91F8-4595-A516-E095E5F62B51}" type="sibTrans" cxnId="{F83F05C9-036B-4C74-93EE-41C293D48FD6}">
      <dgm:prSet/>
      <dgm:spPr/>
    </dgm:pt>
    <dgm:pt modelId="{05DCA6C3-A5BB-4DE7-A1EF-82D69FC3BC2F}">
      <dgm:prSet phldrT="[Text]" phldr="0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dirty="0">
              <a:latin typeface="Raleway"/>
              <a:ea typeface="+mn-ea"/>
              <a:cs typeface="+mn-cs"/>
            </a:rPr>
            <a:t>• Does not </a:t>
          </a:r>
          <a:r>
            <a:rPr lang="en-US" sz="1400" dirty="0" err="1">
              <a:latin typeface="Raleway"/>
              <a:ea typeface="+mn-ea"/>
              <a:cs typeface="+mn-cs"/>
            </a:rPr>
            <a:t>prioritise</a:t>
          </a:r>
          <a:r>
            <a:rPr lang="en-US" sz="1400" dirty="0">
              <a:latin typeface="Raleway"/>
              <a:ea typeface="+mn-ea"/>
              <a:cs typeface="+mn-cs"/>
            </a:rPr>
            <a:t> issues.</a:t>
          </a:r>
        </a:p>
      </dgm:t>
    </dgm:pt>
    <dgm:pt modelId="{89602E7A-32B2-4BF5-954A-F8CA9627CB4F}" type="parTrans" cxnId="{68170AE2-8598-4D76-A2EB-A635FC208CA1}">
      <dgm:prSet/>
      <dgm:spPr/>
    </dgm:pt>
    <dgm:pt modelId="{C51F6FD1-2600-42AD-AAE7-7B3111D9B48A}" type="sibTrans" cxnId="{68170AE2-8598-4D76-A2EB-A635FC208CA1}">
      <dgm:prSet/>
      <dgm:spPr/>
    </dgm:pt>
    <dgm:pt modelId="{D019A638-1784-4E5B-84B9-76AAE34948F9}">
      <dgm:prSet phldrT="[Text]" phldr="0"/>
      <dgm:spPr/>
      <dgm:t>
        <a:bodyPr/>
        <a:lstStyle/>
        <a:p>
          <a:pPr algn="l">
            <a:lnSpc>
              <a:spcPct val="100000"/>
            </a:lnSpc>
          </a:pPr>
          <a:r>
            <a:rPr lang="en-US" sz="1400">
              <a:latin typeface="Raleway"/>
              <a:ea typeface="+mn-ea"/>
              <a:cs typeface="+mn-cs"/>
            </a:rPr>
            <a:t>• Relies on subjective judgement.</a:t>
          </a:r>
          <a:endParaRPr lang="en-US" sz="1400" dirty="0">
            <a:latin typeface="Raleway"/>
            <a:ea typeface="+mn-ea"/>
            <a:cs typeface="+mn-cs"/>
          </a:endParaRPr>
        </a:p>
      </dgm:t>
    </dgm:pt>
    <dgm:pt modelId="{53D6892F-4FD7-408E-AA4F-0CFDF518A29F}" type="parTrans" cxnId="{42F09B18-060D-44B6-9179-456D91C5A7FD}">
      <dgm:prSet/>
      <dgm:spPr/>
    </dgm:pt>
    <dgm:pt modelId="{E4911B1F-97A0-460B-AB00-F90660536490}" type="sibTrans" cxnId="{42F09B18-060D-44B6-9179-456D91C5A7FD}">
      <dgm:prSet/>
      <dgm:spPr/>
    </dgm:pt>
    <dgm:pt modelId="{6C2F8212-BF87-4852-9B87-2D49DEE98078}" type="pres">
      <dgm:prSet presAssocID="{CD78236A-FB6A-4723-B43C-E71B1E6BD698}" presName="Name0" presStyleCnt="0">
        <dgm:presLayoutVars>
          <dgm:dir/>
          <dgm:animLvl val="lvl"/>
          <dgm:resizeHandles val="exact"/>
        </dgm:presLayoutVars>
      </dgm:prSet>
      <dgm:spPr/>
    </dgm:pt>
    <dgm:pt modelId="{7ECD145B-2305-4E6D-B859-0B30FF662801}" type="pres">
      <dgm:prSet presAssocID="{C0E47381-05E5-4112-8CA1-D0C64D09AACD}" presName="Name8" presStyleCnt="0"/>
      <dgm:spPr/>
    </dgm:pt>
    <dgm:pt modelId="{942FBE76-EA6F-4A20-8D96-8CE1E25F779C}" type="pres">
      <dgm:prSet presAssocID="{C0E47381-05E5-4112-8CA1-D0C64D09AACD}" presName="level" presStyleLbl="node1" presStyleIdx="0" presStyleCnt="8">
        <dgm:presLayoutVars>
          <dgm:chMax val="1"/>
          <dgm:bulletEnabled val="1"/>
        </dgm:presLayoutVars>
      </dgm:prSet>
      <dgm:spPr/>
    </dgm:pt>
    <dgm:pt modelId="{5430F111-65D3-4A7C-81C8-BD5669A98788}" type="pres">
      <dgm:prSet presAssocID="{C0E47381-05E5-4112-8CA1-D0C64D09AAC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C125BF2-37F5-4A29-855D-CFC083A3D37C}" type="pres">
      <dgm:prSet presAssocID="{CC7BB5D6-515F-40D7-BB6F-B7840CB050ED}" presName="Name8" presStyleCnt="0"/>
      <dgm:spPr/>
    </dgm:pt>
    <dgm:pt modelId="{5A453A8B-00DB-4501-8F99-1C44958BF6D4}" type="pres">
      <dgm:prSet presAssocID="{CC7BB5D6-515F-40D7-BB6F-B7840CB050ED}" presName="level" presStyleLbl="node1" presStyleIdx="1" presStyleCnt="8">
        <dgm:presLayoutVars>
          <dgm:chMax val="1"/>
          <dgm:bulletEnabled val="1"/>
        </dgm:presLayoutVars>
      </dgm:prSet>
      <dgm:spPr/>
    </dgm:pt>
    <dgm:pt modelId="{57E7B7D2-0199-4970-A2FB-7C4DE4412C5B}" type="pres">
      <dgm:prSet presAssocID="{CC7BB5D6-515F-40D7-BB6F-B7840CB050E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E9BB243-FA36-4C7A-ABFE-4B9DD373561D}" type="pres">
      <dgm:prSet presAssocID="{FD446221-37C3-4058-A168-DD56420FE01C}" presName="Name8" presStyleCnt="0"/>
      <dgm:spPr/>
    </dgm:pt>
    <dgm:pt modelId="{F0A613D0-D474-4375-AD01-4DCC1D7D2448}" type="pres">
      <dgm:prSet presAssocID="{FD446221-37C3-4058-A168-DD56420FE01C}" presName="level" presStyleLbl="node1" presStyleIdx="2" presStyleCnt="8">
        <dgm:presLayoutVars>
          <dgm:chMax val="1"/>
          <dgm:bulletEnabled val="1"/>
        </dgm:presLayoutVars>
      </dgm:prSet>
      <dgm:spPr/>
    </dgm:pt>
    <dgm:pt modelId="{7CB2F1F1-59EC-4999-A1B5-EB1FDB119980}" type="pres">
      <dgm:prSet presAssocID="{FD446221-37C3-4058-A168-DD56420FE01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5215254-C2E8-4647-A410-0A384BB18D13}" type="pres">
      <dgm:prSet presAssocID="{77F35203-EF44-4F39-AC53-869057F609A6}" presName="Name8" presStyleCnt="0"/>
      <dgm:spPr/>
    </dgm:pt>
    <dgm:pt modelId="{21C44DCA-DAAA-41B0-9302-39E850DE161D}" type="pres">
      <dgm:prSet presAssocID="{77F35203-EF44-4F39-AC53-869057F609A6}" presName="level" presStyleLbl="node1" presStyleIdx="3" presStyleCnt="8">
        <dgm:presLayoutVars>
          <dgm:chMax val="1"/>
          <dgm:bulletEnabled val="1"/>
        </dgm:presLayoutVars>
      </dgm:prSet>
      <dgm:spPr/>
    </dgm:pt>
    <dgm:pt modelId="{A27198F6-C07B-4332-928C-2E90AF962963}" type="pres">
      <dgm:prSet presAssocID="{77F35203-EF44-4F39-AC53-869057F609A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D9542C4-865C-4225-A727-B55C241B4F60}" type="pres">
      <dgm:prSet presAssocID="{FF4492ED-D571-4808-8E0F-CEEC925BB7E9}" presName="Name8" presStyleCnt="0"/>
      <dgm:spPr/>
    </dgm:pt>
    <dgm:pt modelId="{D0EF2D25-2425-405B-8094-A26282223F76}" type="pres">
      <dgm:prSet presAssocID="{FF4492ED-D571-4808-8E0F-CEEC925BB7E9}" presName="level" presStyleLbl="node1" presStyleIdx="4" presStyleCnt="8">
        <dgm:presLayoutVars>
          <dgm:chMax val="1"/>
          <dgm:bulletEnabled val="1"/>
        </dgm:presLayoutVars>
      </dgm:prSet>
      <dgm:spPr/>
    </dgm:pt>
    <dgm:pt modelId="{DCBF6B49-568F-4A48-8E24-1D28BD8203DB}" type="pres">
      <dgm:prSet presAssocID="{FF4492ED-D571-4808-8E0F-CEEC925BB7E9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05EF142-98B0-4499-8098-41F23F2ADC78}" type="pres">
      <dgm:prSet presAssocID="{05DCA6C3-A5BB-4DE7-A1EF-82D69FC3BC2F}" presName="Name8" presStyleCnt="0"/>
      <dgm:spPr/>
    </dgm:pt>
    <dgm:pt modelId="{5990E74B-9771-4986-9318-B79A6E2633C2}" type="pres">
      <dgm:prSet presAssocID="{05DCA6C3-A5BB-4DE7-A1EF-82D69FC3BC2F}" presName="level" presStyleLbl="node1" presStyleIdx="5" presStyleCnt="8">
        <dgm:presLayoutVars>
          <dgm:chMax val="1"/>
          <dgm:bulletEnabled val="1"/>
        </dgm:presLayoutVars>
      </dgm:prSet>
      <dgm:spPr/>
    </dgm:pt>
    <dgm:pt modelId="{2C882115-03C1-4570-8CAC-065C6111531E}" type="pres">
      <dgm:prSet presAssocID="{05DCA6C3-A5BB-4DE7-A1EF-82D69FC3BC2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EF1A824-0E3A-4FCC-8E57-BEB739845FD6}" type="pres">
      <dgm:prSet presAssocID="{D019A638-1784-4E5B-84B9-76AAE34948F9}" presName="Name8" presStyleCnt="0"/>
      <dgm:spPr/>
    </dgm:pt>
    <dgm:pt modelId="{3F75936E-D2F8-468E-B678-740ADC1AC885}" type="pres">
      <dgm:prSet presAssocID="{D019A638-1784-4E5B-84B9-76AAE34948F9}" presName="level" presStyleLbl="node1" presStyleIdx="6" presStyleCnt="8">
        <dgm:presLayoutVars>
          <dgm:chMax val="1"/>
          <dgm:bulletEnabled val="1"/>
        </dgm:presLayoutVars>
      </dgm:prSet>
      <dgm:spPr/>
    </dgm:pt>
    <dgm:pt modelId="{F2C943A1-E28F-4D20-96F1-1616DCD3C78A}" type="pres">
      <dgm:prSet presAssocID="{D019A638-1784-4E5B-84B9-76AAE34948F9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1263AB5-15D9-4FC5-8C8E-45597BD215E7}" type="pres">
      <dgm:prSet presAssocID="{65BBBB2D-8B0E-4115-BCD0-50B60F722D8A}" presName="Name8" presStyleCnt="0"/>
      <dgm:spPr/>
    </dgm:pt>
    <dgm:pt modelId="{475A6DC4-66D5-4E53-820A-D133319AE2C8}" type="pres">
      <dgm:prSet presAssocID="{65BBBB2D-8B0E-4115-BCD0-50B60F722D8A}" presName="level" presStyleLbl="node1" presStyleIdx="7" presStyleCnt="8">
        <dgm:presLayoutVars>
          <dgm:chMax val="1"/>
          <dgm:bulletEnabled val="1"/>
        </dgm:presLayoutVars>
      </dgm:prSet>
      <dgm:spPr/>
    </dgm:pt>
    <dgm:pt modelId="{B9C9299F-112B-443A-8530-E79C497CFEF3}" type="pres">
      <dgm:prSet presAssocID="{65BBBB2D-8B0E-4115-BCD0-50B60F722D8A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EB852B04-3782-4AED-8F86-F8406B45FB7C}" srcId="{CD78236A-FB6A-4723-B43C-E71B1E6BD698}" destId="{CC7BB5D6-515F-40D7-BB6F-B7840CB050ED}" srcOrd="1" destOrd="0" parTransId="{6537B5BC-964B-4C9C-88DC-F7EDB2A122E8}" sibTransId="{A47A93D2-C4D5-463B-AC4A-E2790D347A57}"/>
    <dgm:cxn modelId="{19265B12-11F7-4C08-87D7-A77CBEF5749C}" type="presOf" srcId="{FF4492ED-D571-4808-8E0F-CEEC925BB7E9}" destId="{DCBF6B49-568F-4A48-8E24-1D28BD8203DB}" srcOrd="1" destOrd="0" presId="urn:microsoft.com/office/officeart/2005/8/layout/pyramid3"/>
    <dgm:cxn modelId="{2BA26A17-6498-4FF8-BD0D-9DF9F594E8A7}" type="presOf" srcId="{FD446221-37C3-4058-A168-DD56420FE01C}" destId="{7CB2F1F1-59EC-4999-A1B5-EB1FDB119980}" srcOrd="1" destOrd="0" presId="urn:microsoft.com/office/officeart/2005/8/layout/pyramid3"/>
    <dgm:cxn modelId="{42F09B18-060D-44B6-9179-456D91C5A7FD}" srcId="{CD78236A-FB6A-4723-B43C-E71B1E6BD698}" destId="{D019A638-1784-4E5B-84B9-76AAE34948F9}" srcOrd="6" destOrd="0" parTransId="{53D6892F-4FD7-408E-AA4F-0CFDF518A29F}" sibTransId="{E4911B1F-97A0-460B-AB00-F90660536490}"/>
    <dgm:cxn modelId="{3187331C-171C-4129-BF24-63ED7C73FC81}" type="presOf" srcId="{77F35203-EF44-4F39-AC53-869057F609A6}" destId="{A27198F6-C07B-4332-928C-2E90AF962963}" srcOrd="1" destOrd="0" presId="urn:microsoft.com/office/officeart/2005/8/layout/pyramid3"/>
    <dgm:cxn modelId="{F490D726-3964-4CA5-A61F-7B24C7B69B11}" type="presOf" srcId="{05DCA6C3-A5BB-4DE7-A1EF-82D69FC3BC2F}" destId="{5990E74B-9771-4986-9318-B79A6E2633C2}" srcOrd="0" destOrd="0" presId="urn:microsoft.com/office/officeart/2005/8/layout/pyramid3"/>
    <dgm:cxn modelId="{F847F733-7651-4CE7-987F-B7516B319883}" type="presOf" srcId="{65BBBB2D-8B0E-4115-BCD0-50B60F722D8A}" destId="{B9C9299F-112B-443A-8530-E79C497CFEF3}" srcOrd="1" destOrd="0" presId="urn:microsoft.com/office/officeart/2005/8/layout/pyramid3"/>
    <dgm:cxn modelId="{0C114038-42B3-46B9-B974-D240F78E6D80}" type="presOf" srcId="{D019A638-1784-4E5B-84B9-76AAE34948F9}" destId="{3F75936E-D2F8-468E-B678-740ADC1AC885}" srcOrd="0" destOrd="0" presId="urn:microsoft.com/office/officeart/2005/8/layout/pyramid3"/>
    <dgm:cxn modelId="{DEAB4A51-21B3-4FB6-BD99-41DF928D871A}" type="presOf" srcId="{C0E47381-05E5-4112-8CA1-D0C64D09AACD}" destId="{5430F111-65D3-4A7C-81C8-BD5669A98788}" srcOrd="1" destOrd="0" presId="urn:microsoft.com/office/officeart/2005/8/layout/pyramid3"/>
    <dgm:cxn modelId="{79450A7D-9F14-40A4-96BB-A29A50A6912C}" type="presOf" srcId="{FD446221-37C3-4058-A168-DD56420FE01C}" destId="{F0A613D0-D474-4375-AD01-4DCC1D7D2448}" srcOrd="0" destOrd="0" presId="urn:microsoft.com/office/officeart/2005/8/layout/pyramid3"/>
    <dgm:cxn modelId="{C655B495-A390-4F5E-AD60-354C251F4EF0}" srcId="{CD78236A-FB6A-4723-B43C-E71B1E6BD698}" destId="{77F35203-EF44-4F39-AC53-869057F609A6}" srcOrd="3" destOrd="0" parTransId="{65FA49C2-FAB8-468A-8602-EB7E554C7D38}" sibTransId="{B4B6637C-353C-4DA5-8608-3AAB8CD32A27}"/>
    <dgm:cxn modelId="{84CB6C96-A6F8-4773-93BC-FC2C24B8859D}" type="presOf" srcId="{CD78236A-FB6A-4723-B43C-E71B1E6BD698}" destId="{6C2F8212-BF87-4852-9B87-2D49DEE98078}" srcOrd="0" destOrd="0" presId="urn:microsoft.com/office/officeart/2005/8/layout/pyramid3"/>
    <dgm:cxn modelId="{66C9229D-A164-442C-8919-A8739A56E73A}" type="presOf" srcId="{CC7BB5D6-515F-40D7-BB6F-B7840CB050ED}" destId="{57E7B7D2-0199-4970-A2FB-7C4DE4412C5B}" srcOrd="1" destOrd="0" presId="urn:microsoft.com/office/officeart/2005/8/layout/pyramid3"/>
    <dgm:cxn modelId="{6A92E39F-713B-46AC-99FB-7A4EBE2DC6E1}" type="presOf" srcId="{C0E47381-05E5-4112-8CA1-D0C64D09AACD}" destId="{942FBE76-EA6F-4A20-8D96-8CE1E25F779C}" srcOrd="0" destOrd="0" presId="urn:microsoft.com/office/officeart/2005/8/layout/pyramid3"/>
    <dgm:cxn modelId="{5D9D6AA4-433E-4035-82C6-90BC1899ED1C}" type="presOf" srcId="{CC7BB5D6-515F-40D7-BB6F-B7840CB050ED}" destId="{5A453A8B-00DB-4501-8F99-1C44958BF6D4}" srcOrd="0" destOrd="0" presId="urn:microsoft.com/office/officeart/2005/8/layout/pyramid3"/>
    <dgm:cxn modelId="{ADA350A5-DF58-47F5-8540-B34118513DB7}" type="presOf" srcId="{05DCA6C3-A5BB-4DE7-A1EF-82D69FC3BC2F}" destId="{2C882115-03C1-4570-8CAC-065C6111531E}" srcOrd="1" destOrd="0" presId="urn:microsoft.com/office/officeart/2005/8/layout/pyramid3"/>
    <dgm:cxn modelId="{F37AF1A5-B0F5-4163-BB3A-6FD558D0EDD3}" srcId="{CD78236A-FB6A-4723-B43C-E71B1E6BD698}" destId="{C0E47381-05E5-4112-8CA1-D0C64D09AACD}" srcOrd="0" destOrd="0" parTransId="{B670C5DA-4C30-4A62-9549-FAF2082E5DA2}" sibTransId="{360FCACD-6C5F-4FCA-A6F4-79BE7AAC64DB}"/>
    <dgm:cxn modelId="{910AB2AA-CE41-4A5A-BE52-B2BA51CDD2C2}" type="presOf" srcId="{65BBBB2D-8B0E-4115-BCD0-50B60F722D8A}" destId="{475A6DC4-66D5-4E53-820A-D133319AE2C8}" srcOrd="0" destOrd="0" presId="urn:microsoft.com/office/officeart/2005/8/layout/pyramid3"/>
    <dgm:cxn modelId="{ADFF1BAD-D319-4AF9-ADDF-7838E85FF4D4}" type="presOf" srcId="{D019A638-1784-4E5B-84B9-76AAE34948F9}" destId="{F2C943A1-E28F-4D20-96F1-1616DCD3C78A}" srcOrd="1" destOrd="0" presId="urn:microsoft.com/office/officeart/2005/8/layout/pyramid3"/>
    <dgm:cxn modelId="{7D7DACBD-2995-45D2-91DF-17CCBE9E5128}" srcId="{CD78236A-FB6A-4723-B43C-E71B1E6BD698}" destId="{FD446221-37C3-4058-A168-DD56420FE01C}" srcOrd="2" destOrd="0" parTransId="{0BA24489-B8AA-4A61-AC96-CFD37F074477}" sibTransId="{1865A7AF-6BA5-4A96-9A72-AB6D42632E76}"/>
    <dgm:cxn modelId="{C79604C5-2E8B-49F8-80F3-07DEFE81910E}" type="presOf" srcId="{77F35203-EF44-4F39-AC53-869057F609A6}" destId="{21C44DCA-DAAA-41B0-9302-39E850DE161D}" srcOrd="0" destOrd="0" presId="urn:microsoft.com/office/officeart/2005/8/layout/pyramid3"/>
    <dgm:cxn modelId="{F83F05C9-036B-4C74-93EE-41C293D48FD6}" srcId="{CD78236A-FB6A-4723-B43C-E71B1E6BD698}" destId="{FF4492ED-D571-4808-8E0F-CEEC925BB7E9}" srcOrd="4" destOrd="0" parTransId="{2D2FE151-15D4-43F1-882B-8EB00F486D5E}" sibTransId="{F783EE8F-91F8-4595-A516-E095E5F62B51}"/>
    <dgm:cxn modelId="{DF4636C9-16E4-4835-9877-08E38059DD40}" srcId="{CD78236A-FB6A-4723-B43C-E71B1E6BD698}" destId="{65BBBB2D-8B0E-4115-BCD0-50B60F722D8A}" srcOrd="7" destOrd="0" parTransId="{1844190B-23F3-455D-A19E-FFDC42A75B38}" sibTransId="{388F82B3-27AF-4D99-9AB8-74B9916AEBAF}"/>
    <dgm:cxn modelId="{AA346CD9-3CB3-4D7C-8B88-D3D2DD0F05FF}" type="presOf" srcId="{FF4492ED-D571-4808-8E0F-CEEC925BB7E9}" destId="{D0EF2D25-2425-405B-8094-A26282223F76}" srcOrd="0" destOrd="0" presId="urn:microsoft.com/office/officeart/2005/8/layout/pyramid3"/>
    <dgm:cxn modelId="{68170AE2-8598-4D76-A2EB-A635FC208CA1}" srcId="{CD78236A-FB6A-4723-B43C-E71B1E6BD698}" destId="{05DCA6C3-A5BB-4DE7-A1EF-82D69FC3BC2F}" srcOrd="5" destOrd="0" parTransId="{89602E7A-32B2-4BF5-954A-F8CA9627CB4F}" sibTransId="{C51F6FD1-2600-42AD-AAE7-7B3111D9B48A}"/>
    <dgm:cxn modelId="{52261487-BBCB-415E-A1E1-369CF4FBC8DA}" type="presParOf" srcId="{6C2F8212-BF87-4852-9B87-2D49DEE98078}" destId="{7ECD145B-2305-4E6D-B859-0B30FF662801}" srcOrd="0" destOrd="0" presId="urn:microsoft.com/office/officeart/2005/8/layout/pyramid3"/>
    <dgm:cxn modelId="{E4FBFD47-0ADA-45C1-8523-96FF6EBF15A6}" type="presParOf" srcId="{7ECD145B-2305-4E6D-B859-0B30FF662801}" destId="{942FBE76-EA6F-4A20-8D96-8CE1E25F779C}" srcOrd="0" destOrd="0" presId="urn:microsoft.com/office/officeart/2005/8/layout/pyramid3"/>
    <dgm:cxn modelId="{2F80F5E9-22D5-496A-BA13-58705B0F8934}" type="presParOf" srcId="{7ECD145B-2305-4E6D-B859-0B30FF662801}" destId="{5430F111-65D3-4A7C-81C8-BD5669A98788}" srcOrd="1" destOrd="0" presId="urn:microsoft.com/office/officeart/2005/8/layout/pyramid3"/>
    <dgm:cxn modelId="{AE904F34-23F2-4EFB-8489-45A781546F4D}" type="presParOf" srcId="{6C2F8212-BF87-4852-9B87-2D49DEE98078}" destId="{4C125BF2-37F5-4A29-855D-CFC083A3D37C}" srcOrd="1" destOrd="0" presId="urn:microsoft.com/office/officeart/2005/8/layout/pyramid3"/>
    <dgm:cxn modelId="{ED9446DB-D4FB-4BE9-96A0-2B076D5836E5}" type="presParOf" srcId="{4C125BF2-37F5-4A29-855D-CFC083A3D37C}" destId="{5A453A8B-00DB-4501-8F99-1C44958BF6D4}" srcOrd="0" destOrd="0" presId="urn:microsoft.com/office/officeart/2005/8/layout/pyramid3"/>
    <dgm:cxn modelId="{3338F9A5-A7DC-4E2F-BA28-2844D9DEF7D0}" type="presParOf" srcId="{4C125BF2-37F5-4A29-855D-CFC083A3D37C}" destId="{57E7B7D2-0199-4970-A2FB-7C4DE4412C5B}" srcOrd="1" destOrd="0" presId="urn:microsoft.com/office/officeart/2005/8/layout/pyramid3"/>
    <dgm:cxn modelId="{7EB0D765-F029-49E4-BA26-62255C5BC073}" type="presParOf" srcId="{6C2F8212-BF87-4852-9B87-2D49DEE98078}" destId="{EE9BB243-FA36-4C7A-ABFE-4B9DD373561D}" srcOrd="2" destOrd="0" presId="urn:microsoft.com/office/officeart/2005/8/layout/pyramid3"/>
    <dgm:cxn modelId="{0329505E-5CD4-46A6-B359-EE5D74256D24}" type="presParOf" srcId="{EE9BB243-FA36-4C7A-ABFE-4B9DD373561D}" destId="{F0A613D0-D474-4375-AD01-4DCC1D7D2448}" srcOrd="0" destOrd="0" presId="urn:microsoft.com/office/officeart/2005/8/layout/pyramid3"/>
    <dgm:cxn modelId="{65A9CAE9-466A-49B2-A740-18C49E95DB25}" type="presParOf" srcId="{EE9BB243-FA36-4C7A-ABFE-4B9DD373561D}" destId="{7CB2F1F1-59EC-4999-A1B5-EB1FDB119980}" srcOrd="1" destOrd="0" presId="urn:microsoft.com/office/officeart/2005/8/layout/pyramid3"/>
    <dgm:cxn modelId="{438A200A-CDA0-46AA-A1C7-71D445DB42BF}" type="presParOf" srcId="{6C2F8212-BF87-4852-9B87-2D49DEE98078}" destId="{25215254-C2E8-4647-A410-0A384BB18D13}" srcOrd="3" destOrd="0" presId="urn:microsoft.com/office/officeart/2005/8/layout/pyramid3"/>
    <dgm:cxn modelId="{7C246388-4133-4D3D-9EF8-8F0434BB6073}" type="presParOf" srcId="{25215254-C2E8-4647-A410-0A384BB18D13}" destId="{21C44DCA-DAAA-41B0-9302-39E850DE161D}" srcOrd="0" destOrd="0" presId="urn:microsoft.com/office/officeart/2005/8/layout/pyramid3"/>
    <dgm:cxn modelId="{BF437EAB-9BFF-441D-B15A-FA586F729AF3}" type="presParOf" srcId="{25215254-C2E8-4647-A410-0A384BB18D13}" destId="{A27198F6-C07B-4332-928C-2E90AF962963}" srcOrd="1" destOrd="0" presId="urn:microsoft.com/office/officeart/2005/8/layout/pyramid3"/>
    <dgm:cxn modelId="{EF96FE95-8532-4128-B7DF-72B0C46BF21D}" type="presParOf" srcId="{6C2F8212-BF87-4852-9B87-2D49DEE98078}" destId="{CD9542C4-865C-4225-A727-B55C241B4F60}" srcOrd="4" destOrd="0" presId="urn:microsoft.com/office/officeart/2005/8/layout/pyramid3"/>
    <dgm:cxn modelId="{E578D625-29B1-4FB1-AFC9-5B79219327E5}" type="presParOf" srcId="{CD9542C4-865C-4225-A727-B55C241B4F60}" destId="{D0EF2D25-2425-405B-8094-A26282223F76}" srcOrd="0" destOrd="0" presId="urn:microsoft.com/office/officeart/2005/8/layout/pyramid3"/>
    <dgm:cxn modelId="{85209366-0A35-4D8A-887E-4594342F4BE0}" type="presParOf" srcId="{CD9542C4-865C-4225-A727-B55C241B4F60}" destId="{DCBF6B49-568F-4A48-8E24-1D28BD8203DB}" srcOrd="1" destOrd="0" presId="urn:microsoft.com/office/officeart/2005/8/layout/pyramid3"/>
    <dgm:cxn modelId="{890A73FA-EE13-4586-B62A-B2197FADB503}" type="presParOf" srcId="{6C2F8212-BF87-4852-9B87-2D49DEE98078}" destId="{805EF142-98B0-4499-8098-41F23F2ADC78}" srcOrd="5" destOrd="0" presId="urn:microsoft.com/office/officeart/2005/8/layout/pyramid3"/>
    <dgm:cxn modelId="{407CBF23-76B3-410E-AE50-D6328A9F1D4B}" type="presParOf" srcId="{805EF142-98B0-4499-8098-41F23F2ADC78}" destId="{5990E74B-9771-4986-9318-B79A6E2633C2}" srcOrd="0" destOrd="0" presId="urn:microsoft.com/office/officeart/2005/8/layout/pyramid3"/>
    <dgm:cxn modelId="{22E80FCD-A229-49A7-B106-4B9156CAD247}" type="presParOf" srcId="{805EF142-98B0-4499-8098-41F23F2ADC78}" destId="{2C882115-03C1-4570-8CAC-065C6111531E}" srcOrd="1" destOrd="0" presId="urn:microsoft.com/office/officeart/2005/8/layout/pyramid3"/>
    <dgm:cxn modelId="{30275144-D78B-499F-A538-99D15ED904CF}" type="presParOf" srcId="{6C2F8212-BF87-4852-9B87-2D49DEE98078}" destId="{0EF1A824-0E3A-4FCC-8E57-BEB739845FD6}" srcOrd="6" destOrd="0" presId="urn:microsoft.com/office/officeart/2005/8/layout/pyramid3"/>
    <dgm:cxn modelId="{A26F9484-4D59-45C9-A7AD-83E9B04FD781}" type="presParOf" srcId="{0EF1A824-0E3A-4FCC-8E57-BEB739845FD6}" destId="{3F75936E-D2F8-468E-B678-740ADC1AC885}" srcOrd="0" destOrd="0" presId="urn:microsoft.com/office/officeart/2005/8/layout/pyramid3"/>
    <dgm:cxn modelId="{DAA2BA11-0A39-448E-B464-3F5EFD0E1413}" type="presParOf" srcId="{0EF1A824-0E3A-4FCC-8E57-BEB739845FD6}" destId="{F2C943A1-E28F-4D20-96F1-1616DCD3C78A}" srcOrd="1" destOrd="0" presId="urn:microsoft.com/office/officeart/2005/8/layout/pyramid3"/>
    <dgm:cxn modelId="{8254E261-53DE-432C-87AC-8170DF13B12C}" type="presParOf" srcId="{6C2F8212-BF87-4852-9B87-2D49DEE98078}" destId="{01263AB5-15D9-4FC5-8C8E-45597BD215E7}" srcOrd="7" destOrd="0" presId="urn:microsoft.com/office/officeart/2005/8/layout/pyramid3"/>
    <dgm:cxn modelId="{CB19DD2C-8943-48A4-A6B0-8A8C249C8F32}" type="presParOf" srcId="{01263AB5-15D9-4FC5-8C8E-45597BD215E7}" destId="{475A6DC4-66D5-4E53-820A-D133319AE2C8}" srcOrd="0" destOrd="0" presId="urn:microsoft.com/office/officeart/2005/8/layout/pyramid3"/>
    <dgm:cxn modelId="{CE543A22-F7CA-4D44-B050-56DB7C78E69A}" type="presParOf" srcId="{01263AB5-15D9-4FC5-8C8E-45597BD215E7}" destId="{B9C9299F-112B-443A-8530-E79C497CFEF3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955D1E3-8CD6-400F-AAD8-91380212E35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1CAB9B5-0E52-4297-A9D3-20BA6760BF92}">
      <dgm:prSet/>
      <dgm:spPr/>
      <dgm:t>
        <a:bodyPr/>
        <a:lstStyle/>
        <a:p>
          <a:r>
            <a:rPr lang="en-GB" b="1"/>
            <a:t>Benefits</a:t>
          </a:r>
          <a:endParaRPr lang="en-US"/>
        </a:p>
      </dgm:t>
    </dgm:pt>
    <dgm:pt modelId="{A4AA2938-2B75-48B5-BC36-2282803610AD}" type="parTrans" cxnId="{CC4CD5AF-463C-47E1-A2DA-0586C0359DDF}">
      <dgm:prSet/>
      <dgm:spPr/>
      <dgm:t>
        <a:bodyPr/>
        <a:lstStyle/>
        <a:p>
          <a:endParaRPr lang="en-US"/>
        </a:p>
      </dgm:t>
    </dgm:pt>
    <dgm:pt modelId="{7C70295C-8C99-4BC0-88AC-F652E8B9B6DB}" type="sibTrans" cxnId="{CC4CD5AF-463C-47E1-A2DA-0586C0359DDF}">
      <dgm:prSet/>
      <dgm:spPr/>
      <dgm:t>
        <a:bodyPr/>
        <a:lstStyle/>
        <a:p>
          <a:endParaRPr lang="en-US"/>
        </a:p>
      </dgm:t>
    </dgm:pt>
    <dgm:pt modelId="{26BF5FD8-D062-44FC-B599-303D081088F0}">
      <dgm:prSet/>
      <dgm:spPr/>
      <dgm:t>
        <a:bodyPr/>
        <a:lstStyle/>
        <a:p>
          <a:r>
            <a:rPr lang="en-GB"/>
            <a:t>• Provides a structured approach.</a:t>
          </a:r>
          <a:br>
            <a:rPr lang="en-GB"/>
          </a:br>
          <a:r>
            <a:rPr lang="en-GB"/>
            <a:t>• Identifies multiple causes.</a:t>
          </a:r>
          <a:br>
            <a:rPr lang="en-GB"/>
          </a:br>
          <a:r>
            <a:rPr lang="en-GB"/>
            <a:t>• Supports root cause analysis.</a:t>
          </a:r>
          <a:br>
            <a:rPr lang="en-GB"/>
          </a:br>
          <a:r>
            <a:rPr lang="en-GB"/>
            <a:t>• Encourages systematic thinking.</a:t>
          </a:r>
          <a:endParaRPr lang="en-US"/>
        </a:p>
      </dgm:t>
    </dgm:pt>
    <dgm:pt modelId="{1D8B1FF9-CD4C-4382-803E-9D998CB20CFC}" type="parTrans" cxnId="{8DA1B50C-5DD5-495A-B5D4-7DE65A514B71}">
      <dgm:prSet/>
      <dgm:spPr/>
      <dgm:t>
        <a:bodyPr/>
        <a:lstStyle/>
        <a:p>
          <a:endParaRPr lang="en-US"/>
        </a:p>
      </dgm:t>
    </dgm:pt>
    <dgm:pt modelId="{01E25A81-58D9-41E9-ADF0-6268F06AAEBA}" type="sibTrans" cxnId="{8DA1B50C-5DD5-495A-B5D4-7DE65A514B71}">
      <dgm:prSet/>
      <dgm:spPr/>
      <dgm:t>
        <a:bodyPr/>
        <a:lstStyle/>
        <a:p>
          <a:endParaRPr lang="en-US"/>
        </a:p>
      </dgm:t>
    </dgm:pt>
    <dgm:pt modelId="{D0D073E9-D976-405C-B202-AD5C770577C4}">
      <dgm:prSet/>
      <dgm:spPr/>
      <dgm:t>
        <a:bodyPr/>
        <a:lstStyle/>
        <a:p>
          <a:r>
            <a:rPr lang="en-GB" b="1"/>
            <a:t>Limitations</a:t>
          </a:r>
          <a:endParaRPr lang="en-US"/>
        </a:p>
      </dgm:t>
    </dgm:pt>
    <dgm:pt modelId="{ADF4CA2D-54AB-41A0-9FB2-CB72568203BC}" type="parTrans" cxnId="{96D853C3-B773-4EAD-8F8D-0D29F379E861}">
      <dgm:prSet/>
      <dgm:spPr/>
      <dgm:t>
        <a:bodyPr/>
        <a:lstStyle/>
        <a:p>
          <a:endParaRPr lang="en-US"/>
        </a:p>
      </dgm:t>
    </dgm:pt>
    <dgm:pt modelId="{CC4C41D4-03FC-4014-80C0-8BED92503F1D}" type="sibTrans" cxnId="{96D853C3-B773-4EAD-8F8D-0D29F379E861}">
      <dgm:prSet/>
      <dgm:spPr/>
      <dgm:t>
        <a:bodyPr/>
        <a:lstStyle/>
        <a:p>
          <a:endParaRPr lang="en-US"/>
        </a:p>
      </dgm:t>
    </dgm:pt>
    <dgm:pt modelId="{B69A4C57-6E2B-4B8C-B4E8-658FE1A88D70}">
      <dgm:prSet/>
      <dgm:spPr/>
      <dgm:t>
        <a:bodyPr/>
        <a:lstStyle/>
        <a:p>
          <a:r>
            <a:rPr lang="en-GB"/>
            <a:t>• Does not rank causes by importance.</a:t>
          </a:r>
          <a:br>
            <a:rPr lang="en-GB"/>
          </a:br>
          <a:r>
            <a:rPr lang="en-GB"/>
            <a:t>• Depends on user judgement.</a:t>
          </a:r>
          <a:br>
            <a:rPr lang="en-GB"/>
          </a:br>
          <a:r>
            <a:rPr lang="en-GB"/>
            <a:t>• May oversimplify complex situations.</a:t>
          </a:r>
          <a:endParaRPr lang="en-US"/>
        </a:p>
      </dgm:t>
    </dgm:pt>
    <dgm:pt modelId="{977EE9E9-F99F-4671-9769-7FEDA0D97AB8}" type="parTrans" cxnId="{9810A6B0-2729-4338-A163-8B57D7C63BCB}">
      <dgm:prSet/>
      <dgm:spPr/>
      <dgm:t>
        <a:bodyPr/>
        <a:lstStyle/>
        <a:p>
          <a:endParaRPr lang="en-US"/>
        </a:p>
      </dgm:t>
    </dgm:pt>
    <dgm:pt modelId="{297ABF5C-9241-4D73-9CF7-3584C3B5EFBA}" type="sibTrans" cxnId="{9810A6B0-2729-4338-A163-8B57D7C63BCB}">
      <dgm:prSet/>
      <dgm:spPr/>
      <dgm:t>
        <a:bodyPr/>
        <a:lstStyle/>
        <a:p>
          <a:endParaRPr lang="en-US"/>
        </a:p>
      </dgm:t>
    </dgm:pt>
    <dgm:pt modelId="{D465342B-A0E8-4D44-9FF2-E8281DA8B97A}">
      <dgm:prSet/>
      <dgm:spPr/>
      <dgm:t>
        <a:bodyPr/>
        <a:lstStyle/>
        <a:p>
          <a:r>
            <a:rPr lang="en-GB" b="1"/>
            <a:t>Critical Evaluation</a:t>
          </a:r>
          <a:endParaRPr lang="en-US"/>
        </a:p>
      </dgm:t>
    </dgm:pt>
    <dgm:pt modelId="{67FA1A12-5D7D-4841-B4AC-8CCEAA2B48ED}" type="parTrans" cxnId="{29EBD3B7-F126-4409-A6EC-0A9D47F96056}">
      <dgm:prSet/>
      <dgm:spPr/>
      <dgm:t>
        <a:bodyPr/>
        <a:lstStyle/>
        <a:p>
          <a:endParaRPr lang="en-US"/>
        </a:p>
      </dgm:t>
    </dgm:pt>
    <dgm:pt modelId="{8FAD0A1A-90A0-457C-AD11-42F54974F02F}" type="sibTrans" cxnId="{29EBD3B7-F126-4409-A6EC-0A9D47F96056}">
      <dgm:prSet/>
      <dgm:spPr/>
      <dgm:t>
        <a:bodyPr/>
        <a:lstStyle/>
        <a:p>
          <a:endParaRPr lang="en-US"/>
        </a:p>
      </dgm:t>
    </dgm:pt>
    <dgm:pt modelId="{8CF136A6-E099-42D2-BF17-40088D138EB5}">
      <dgm:prSet/>
      <dgm:spPr/>
      <dgm:t>
        <a:bodyPr/>
        <a:lstStyle/>
        <a:p>
          <a:r>
            <a:rPr lang="en-GB"/>
            <a:t>The model helps organisations understand why a problem occurs rather than focusing only on symptoms.</a:t>
          </a:r>
          <a:endParaRPr lang="en-US"/>
        </a:p>
      </dgm:t>
    </dgm:pt>
    <dgm:pt modelId="{F4C3732A-D6F9-434A-BC49-AAC14291D687}" type="parTrans" cxnId="{C1073F74-B6AF-4131-B95E-3CB8CA54497D}">
      <dgm:prSet/>
      <dgm:spPr/>
      <dgm:t>
        <a:bodyPr/>
        <a:lstStyle/>
        <a:p>
          <a:endParaRPr lang="en-US"/>
        </a:p>
      </dgm:t>
    </dgm:pt>
    <dgm:pt modelId="{CE36A474-87A9-4A66-A1E4-516CB0673044}" type="sibTrans" cxnId="{C1073F74-B6AF-4131-B95E-3CB8CA54497D}">
      <dgm:prSet/>
      <dgm:spPr/>
      <dgm:t>
        <a:bodyPr/>
        <a:lstStyle/>
        <a:p>
          <a:endParaRPr lang="en-US"/>
        </a:p>
      </dgm:t>
    </dgm:pt>
    <dgm:pt modelId="{FEB7C58A-9DE8-4B07-BAD8-9E7733C9A1EB}" type="pres">
      <dgm:prSet presAssocID="{B955D1E3-8CD6-400F-AAD8-91380212E35E}" presName="root" presStyleCnt="0">
        <dgm:presLayoutVars>
          <dgm:dir/>
          <dgm:resizeHandles val="exact"/>
        </dgm:presLayoutVars>
      </dgm:prSet>
      <dgm:spPr/>
    </dgm:pt>
    <dgm:pt modelId="{2077EC17-1D5C-405E-85E0-B7553B46C84B}" type="pres">
      <dgm:prSet presAssocID="{81CAB9B5-0E52-4297-A9D3-20BA6760BF92}" presName="compNode" presStyleCnt="0"/>
      <dgm:spPr/>
    </dgm:pt>
    <dgm:pt modelId="{5B0CC144-B710-47AF-BC3E-312CBBFC0A78}" type="pres">
      <dgm:prSet presAssocID="{81CAB9B5-0E52-4297-A9D3-20BA6760BF92}" presName="bgRect" presStyleLbl="bgShp" presStyleIdx="0" presStyleCnt="6"/>
      <dgm:spPr/>
    </dgm:pt>
    <dgm:pt modelId="{934E0052-58DD-472E-AACA-B98DE05B21B4}" type="pres">
      <dgm:prSet presAssocID="{81CAB9B5-0E52-4297-A9D3-20BA6760BF92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EA8EF14-69A7-4826-9404-57F8D45006EF}" type="pres">
      <dgm:prSet presAssocID="{81CAB9B5-0E52-4297-A9D3-20BA6760BF92}" presName="spaceRect" presStyleCnt="0"/>
      <dgm:spPr/>
    </dgm:pt>
    <dgm:pt modelId="{76648E19-6C68-47BD-A392-43EC2091EC4E}" type="pres">
      <dgm:prSet presAssocID="{81CAB9B5-0E52-4297-A9D3-20BA6760BF92}" presName="parTx" presStyleLbl="revTx" presStyleIdx="0" presStyleCnt="6">
        <dgm:presLayoutVars>
          <dgm:chMax val="0"/>
          <dgm:chPref val="0"/>
        </dgm:presLayoutVars>
      </dgm:prSet>
      <dgm:spPr/>
    </dgm:pt>
    <dgm:pt modelId="{CAD4DF58-0601-497E-92B2-334DC3E7D074}" type="pres">
      <dgm:prSet presAssocID="{7C70295C-8C99-4BC0-88AC-F652E8B9B6DB}" presName="sibTrans" presStyleCnt="0"/>
      <dgm:spPr/>
    </dgm:pt>
    <dgm:pt modelId="{AFB8C026-CC47-4FB1-84D7-1840ACF0C157}" type="pres">
      <dgm:prSet presAssocID="{26BF5FD8-D062-44FC-B599-303D081088F0}" presName="compNode" presStyleCnt="0"/>
      <dgm:spPr/>
    </dgm:pt>
    <dgm:pt modelId="{017B19C4-30DF-4BE4-97EA-532D12675663}" type="pres">
      <dgm:prSet presAssocID="{26BF5FD8-D062-44FC-B599-303D081088F0}" presName="bgRect" presStyleLbl="bgShp" presStyleIdx="1" presStyleCnt="6"/>
      <dgm:spPr/>
    </dgm:pt>
    <dgm:pt modelId="{64362BD1-3DB6-4E4D-BB39-D8426DBC31A6}" type="pres">
      <dgm:prSet presAssocID="{26BF5FD8-D062-44FC-B599-303D081088F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E72EF983-A0CB-4F25-8696-B7085222759F}" type="pres">
      <dgm:prSet presAssocID="{26BF5FD8-D062-44FC-B599-303D081088F0}" presName="spaceRect" presStyleCnt="0"/>
      <dgm:spPr/>
    </dgm:pt>
    <dgm:pt modelId="{DDCE47C5-3D8A-4AFA-8526-1134112CFC51}" type="pres">
      <dgm:prSet presAssocID="{26BF5FD8-D062-44FC-B599-303D081088F0}" presName="parTx" presStyleLbl="revTx" presStyleIdx="1" presStyleCnt="6">
        <dgm:presLayoutVars>
          <dgm:chMax val="0"/>
          <dgm:chPref val="0"/>
        </dgm:presLayoutVars>
      </dgm:prSet>
      <dgm:spPr/>
    </dgm:pt>
    <dgm:pt modelId="{A0D497E7-9939-4DFB-A56E-42CEA9EC020E}" type="pres">
      <dgm:prSet presAssocID="{01E25A81-58D9-41E9-ADF0-6268F06AAEBA}" presName="sibTrans" presStyleCnt="0"/>
      <dgm:spPr/>
    </dgm:pt>
    <dgm:pt modelId="{FB7E9728-29BB-416D-81C3-7479A9C94790}" type="pres">
      <dgm:prSet presAssocID="{D0D073E9-D976-405C-B202-AD5C770577C4}" presName="compNode" presStyleCnt="0"/>
      <dgm:spPr/>
    </dgm:pt>
    <dgm:pt modelId="{BC8CBF82-4002-4B3A-A21E-A6BD1C9CDCC3}" type="pres">
      <dgm:prSet presAssocID="{D0D073E9-D976-405C-B202-AD5C770577C4}" presName="bgRect" presStyleLbl="bgShp" presStyleIdx="2" presStyleCnt="6"/>
      <dgm:spPr/>
    </dgm:pt>
    <dgm:pt modelId="{62417DB2-88B0-4366-A46D-2EF24E9E96FC}" type="pres">
      <dgm:prSet presAssocID="{D0D073E9-D976-405C-B202-AD5C770577C4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0D8A074-6AF3-449F-B7A9-6DD8BCFB7BE9}" type="pres">
      <dgm:prSet presAssocID="{D0D073E9-D976-405C-B202-AD5C770577C4}" presName="spaceRect" presStyleCnt="0"/>
      <dgm:spPr/>
    </dgm:pt>
    <dgm:pt modelId="{190A7C0E-1CC1-44CD-829C-E18BD5A6F29A}" type="pres">
      <dgm:prSet presAssocID="{D0D073E9-D976-405C-B202-AD5C770577C4}" presName="parTx" presStyleLbl="revTx" presStyleIdx="2" presStyleCnt="6">
        <dgm:presLayoutVars>
          <dgm:chMax val="0"/>
          <dgm:chPref val="0"/>
        </dgm:presLayoutVars>
      </dgm:prSet>
      <dgm:spPr/>
    </dgm:pt>
    <dgm:pt modelId="{0C23F223-A208-4514-9844-78D4DC287128}" type="pres">
      <dgm:prSet presAssocID="{CC4C41D4-03FC-4014-80C0-8BED92503F1D}" presName="sibTrans" presStyleCnt="0"/>
      <dgm:spPr/>
    </dgm:pt>
    <dgm:pt modelId="{5D0F5B6C-762D-4F2A-9144-F935A328969F}" type="pres">
      <dgm:prSet presAssocID="{B69A4C57-6E2B-4B8C-B4E8-658FE1A88D70}" presName="compNode" presStyleCnt="0"/>
      <dgm:spPr/>
    </dgm:pt>
    <dgm:pt modelId="{3322BB74-A8C6-4D1D-B004-CD85CC107AB5}" type="pres">
      <dgm:prSet presAssocID="{B69A4C57-6E2B-4B8C-B4E8-658FE1A88D70}" presName="bgRect" presStyleLbl="bgShp" presStyleIdx="3" presStyleCnt="6"/>
      <dgm:spPr/>
    </dgm:pt>
    <dgm:pt modelId="{57629CA3-4468-4EDE-ACAF-3E2C54F6CC91}" type="pres">
      <dgm:prSet presAssocID="{B69A4C57-6E2B-4B8C-B4E8-658FE1A88D70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F4E8AD6-8A9E-4DE6-9960-6B9EE7845DF9}" type="pres">
      <dgm:prSet presAssocID="{B69A4C57-6E2B-4B8C-B4E8-658FE1A88D70}" presName="spaceRect" presStyleCnt="0"/>
      <dgm:spPr/>
    </dgm:pt>
    <dgm:pt modelId="{9A8C0162-E684-4A3B-8106-AC50BB9DDD26}" type="pres">
      <dgm:prSet presAssocID="{B69A4C57-6E2B-4B8C-B4E8-658FE1A88D70}" presName="parTx" presStyleLbl="revTx" presStyleIdx="3" presStyleCnt="6">
        <dgm:presLayoutVars>
          <dgm:chMax val="0"/>
          <dgm:chPref val="0"/>
        </dgm:presLayoutVars>
      </dgm:prSet>
      <dgm:spPr/>
    </dgm:pt>
    <dgm:pt modelId="{2AFC17F7-B615-43D1-91FB-14E1F38C6D2B}" type="pres">
      <dgm:prSet presAssocID="{297ABF5C-9241-4D73-9CF7-3584C3B5EFBA}" presName="sibTrans" presStyleCnt="0"/>
      <dgm:spPr/>
    </dgm:pt>
    <dgm:pt modelId="{F7E417F9-424E-46D2-8F24-2E17FFD5873D}" type="pres">
      <dgm:prSet presAssocID="{D465342B-A0E8-4D44-9FF2-E8281DA8B97A}" presName="compNode" presStyleCnt="0"/>
      <dgm:spPr/>
    </dgm:pt>
    <dgm:pt modelId="{C72C95A9-76C8-4704-B327-C48D6BDF0038}" type="pres">
      <dgm:prSet presAssocID="{D465342B-A0E8-4D44-9FF2-E8281DA8B97A}" presName="bgRect" presStyleLbl="bgShp" presStyleIdx="4" presStyleCnt="6"/>
      <dgm:spPr/>
    </dgm:pt>
    <dgm:pt modelId="{526B23B4-BDDF-4A88-AFE2-E1325C1D3544}" type="pres">
      <dgm:prSet presAssocID="{D465342B-A0E8-4D44-9FF2-E8281DA8B97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C55B038-AD0E-4F9F-9E7C-D5DC66576ECB}" type="pres">
      <dgm:prSet presAssocID="{D465342B-A0E8-4D44-9FF2-E8281DA8B97A}" presName="spaceRect" presStyleCnt="0"/>
      <dgm:spPr/>
    </dgm:pt>
    <dgm:pt modelId="{ECB99EEE-B449-4533-B067-62BC600BB6D7}" type="pres">
      <dgm:prSet presAssocID="{D465342B-A0E8-4D44-9FF2-E8281DA8B97A}" presName="parTx" presStyleLbl="revTx" presStyleIdx="4" presStyleCnt="6">
        <dgm:presLayoutVars>
          <dgm:chMax val="0"/>
          <dgm:chPref val="0"/>
        </dgm:presLayoutVars>
      </dgm:prSet>
      <dgm:spPr/>
    </dgm:pt>
    <dgm:pt modelId="{945B5832-9B59-4641-BC9D-51FB7DFF6918}" type="pres">
      <dgm:prSet presAssocID="{8FAD0A1A-90A0-457C-AD11-42F54974F02F}" presName="sibTrans" presStyleCnt="0"/>
      <dgm:spPr/>
    </dgm:pt>
    <dgm:pt modelId="{742F8005-92DA-423A-A0A9-FA6175F3FF6B}" type="pres">
      <dgm:prSet presAssocID="{8CF136A6-E099-42D2-BF17-40088D138EB5}" presName="compNode" presStyleCnt="0"/>
      <dgm:spPr/>
    </dgm:pt>
    <dgm:pt modelId="{440B9C14-4BA8-4357-999B-2AF8E644C151}" type="pres">
      <dgm:prSet presAssocID="{8CF136A6-E099-42D2-BF17-40088D138EB5}" presName="bgRect" presStyleLbl="bgShp" presStyleIdx="5" presStyleCnt="6"/>
      <dgm:spPr/>
    </dgm:pt>
    <dgm:pt modelId="{2DD51F2A-081B-404F-996F-B8B5BA2EE7C4}" type="pres">
      <dgm:prSet presAssocID="{8CF136A6-E099-42D2-BF17-40088D138EB5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87BC161-14B2-4308-A8A7-CB9F42AFFB1A}" type="pres">
      <dgm:prSet presAssocID="{8CF136A6-E099-42D2-BF17-40088D138EB5}" presName="spaceRect" presStyleCnt="0"/>
      <dgm:spPr/>
    </dgm:pt>
    <dgm:pt modelId="{15C5C5B4-5E71-4D40-BF13-EA806E8A1691}" type="pres">
      <dgm:prSet presAssocID="{8CF136A6-E099-42D2-BF17-40088D138EB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8DA1B50C-5DD5-495A-B5D4-7DE65A514B71}" srcId="{B955D1E3-8CD6-400F-AAD8-91380212E35E}" destId="{26BF5FD8-D062-44FC-B599-303D081088F0}" srcOrd="1" destOrd="0" parTransId="{1D8B1FF9-CD4C-4382-803E-9D998CB20CFC}" sibTransId="{01E25A81-58D9-41E9-ADF0-6268F06AAEBA}"/>
    <dgm:cxn modelId="{8F332715-7DC1-4C77-ACF1-E652D4CD8288}" type="presOf" srcId="{B955D1E3-8CD6-400F-AAD8-91380212E35E}" destId="{FEB7C58A-9DE8-4B07-BAD8-9E7733C9A1EB}" srcOrd="0" destOrd="0" presId="urn:microsoft.com/office/officeart/2018/2/layout/IconVerticalSolidList"/>
    <dgm:cxn modelId="{44168E29-4902-4269-9F26-C1DBE07E6375}" type="presOf" srcId="{26BF5FD8-D062-44FC-B599-303D081088F0}" destId="{DDCE47C5-3D8A-4AFA-8526-1134112CFC51}" srcOrd="0" destOrd="0" presId="urn:microsoft.com/office/officeart/2018/2/layout/IconVerticalSolidList"/>
    <dgm:cxn modelId="{A784303A-9660-418E-A9BF-F640957DA7D5}" type="presOf" srcId="{D465342B-A0E8-4D44-9FF2-E8281DA8B97A}" destId="{ECB99EEE-B449-4533-B067-62BC600BB6D7}" srcOrd="0" destOrd="0" presId="urn:microsoft.com/office/officeart/2018/2/layout/IconVerticalSolidList"/>
    <dgm:cxn modelId="{C1073F74-B6AF-4131-B95E-3CB8CA54497D}" srcId="{B955D1E3-8CD6-400F-AAD8-91380212E35E}" destId="{8CF136A6-E099-42D2-BF17-40088D138EB5}" srcOrd="5" destOrd="0" parTransId="{F4C3732A-D6F9-434A-BC49-AAC14291D687}" sibTransId="{CE36A474-87A9-4A66-A1E4-516CB0673044}"/>
    <dgm:cxn modelId="{9AF33F7A-27E5-4244-8C3A-E49DA18AFC1A}" type="presOf" srcId="{B69A4C57-6E2B-4B8C-B4E8-658FE1A88D70}" destId="{9A8C0162-E684-4A3B-8106-AC50BB9DDD26}" srcOrd="0" destOrd="0" presId="urn:microsoft.com/office/officeart/2018/2/layout/IconVerticalSolidList"/>
    <dgm:cxn modelId="{A15D2388-DEF9-40D4-BA4B-A4589A128C87}" type="presOf" srcId="{8CF136A6-E099-42D2-BF17-40088D138EB5}" destId="{15C5C5B4-5E71-4D40-BF13-EA806E8A1691}" srcOrd="0" destOrd="0" presId="urn:microsoft.com/office/officeart/2018/2/layout/IconVerticalSolidList"/>
    <dgm:cxn modelId="{CC4CD5AF-463C-47E1-A2DA-0586C0359DDF}" srcId="{B955D1E3-8CD6-400F-AAD8-91380212E35E}" destId="{81CAB9B5-0E52-4297-A9D3-20BA6760BF92}" srcOrd="0" destOrd="0" parTransId="{A4AA2938-2B75-48B5-BC36-2282803610AD}" sibTransId="{7C70295C-8C99-4BC0-88AC-F652E8B9B6DB}"/>
    <dgm:cxn modelId="{9810A6B0-2729-4338-A163-8B57D7C63BCB}" srcId="{B955D1E3-8CD6-400F-AAD8-91380212E35E}" destId="{B69A4C57-6E2B-4B8C-B4E8-658FE1A88D70}" srcOrd="3" destOrd="0" parTransId="{977EE9E9-F99F-4671-9769-7FEDA0D97AB8}" sibTransId="{297ABF5C-9241-4D73-9CF7-3584C3B5EFBA}"/>
    <dgm:cxn modelId="{29EBD3B7-F126-4409-A6EC-0A9D47F96056}" srcId="{B955D1E3-8CD6-400F-AAD8-91380212E35E}" destId="{D465342B-A0E8-4D44-9FF2-E8281DA8B97A}" srcOrd="4" destOrd="0" parTransId="{67FA1A12-5D7D-4841-B4AC-8CCEAA2B48ED}" sibTransId="{8FAD0A1A-90A0-457C-AD11-42F54974F02F}"/>
    <dgm:cxn modelId="{96D853C3-B773-4EAD-8F8D-0D29F379E861}" srcId="{B955D1E3-8CD6-400F-AAD8-91380212E35E}" destId="{D0D073E9-D976-405C-B202-AD5C770577C4}" srcOrd="2" destOrd="0" parTransId="{ADF4CA2D-54AB-41A0-9FB2-CB72568203BC}" sibTransId="{CC4C41D4-03FC-4014-80C0-8BED92503F1D}"/>
    <dgm:cxn modelId="{EBCA3DC9-C980-4242-9A07-BE8F39DDA702}" type="presOf" srcId="{81CAB9B5-0E52-4297-A9D3-20BA6760BF92}" destId="{76648E19-6C68-47BD-A392-43EC2091EC4E}" srcOrd="0" destOrd="0" presId="urn:microsoft.com/office/officeart/2018/2/layout/IconVerticalSolidList"/>
    <dgm:cxn modelId="{72B681FA-18DF-454D-B777-3793A30F26C7}" type="presOf" srcId="{D0D073E9-D976-405C-B202-AD5C770577C4}" destId="{190A7C0E-1CC1-44CD-829C-E18BD5A6F29A}" srcOrd="0" destOrd="0" presId="urn:microsoft.com/office/officeart/2018/2/layout/IconVerticalSolidList"/>
    <dgm:cxn modelId="{3E43228A-DF7D-4E17-81BE-05EDE67B3F5F}" type="presParOf" srcId="{FEB7C58A-9DE8-4B07-BAD8-9E7733C9A1EB}" destId="{2077EC17-1D5C-405E-85E0-B7553B46C84B}" srcOrd="0" destOrd="0" presId="urn:microsoft.com/office/officeart/2018/2/layout/IconVerticalSolidList"/>
    <dgm:cxn modelId="{A0EBE504-A6A9-4BAE-B3B3-7935B57D5687}" type="presParOf" srcId="{2077EC17-1D5C-405E-85E0-B7553B46C84B}" destId="{5B0CC144-B710-47AF-BC3E-312CBBFC0A78}" srcOrd="0" destOrd="0" presId="urn:microsoft.com/office/officeart/2018/2/layout/IconVerticalSolidList"/>
    <dgm:cxn modelId="{4ABED5EC-EF49-49B1-89F9-137E8B4F4787}" type="presParOf" srcId="{2077EC17-1D5C-405E-85E0-B7553B46C84B}" destId="{934E0052-58DD-472E-AACA-B98DE05B21B4}" srcOrd="1" destOrd="0" presId="urn:microsoft.com/office/officeart/2018/2/layout/IconVerticalSolidList"/>
    <dgm:cxn modelId="{1A069B2F-4CC1-4F06-8A7B-BF36CF3CAE9D}" type="presParOf" srcId="{2077EC17-1D5C-405E-85E0-B7553B46C84B}" destId="{3EA8EF14-69A7-4826-9404-57F8D45006EF}" srcOrd="2" destOrd="0" presId="urn:microsoft.com/office/officeart/2018/2/layout/IconVerticalSolidList"/>
    <dgm:cxn modelId="{17FFD077-542D-45B6-8AB4-5FD6180BBE04}" type="presParOf" srcId="{2077EC17-1D5C-405E-85E0-B7553B46C84B}" destId="{76648E19-6C68-47BD-A392-43EC2091EC4E}" srcOrd="3" destOrd="0" presId="urn:microsoft.com/office/officeart/2018/2/layout/IconVerticalSolidList"/>
    <dgm:cxn modelId="{9AEB357A-D5F1-4EA5-9085-0210E0CAF012}" type="presParOf" srcId="{FEB7C58A-9DE8-4B07-BAD8-9E7733C9A1EB}" destId="{CAD4DF58-0601-497E-92B2-334DC3E7D074}" srcOrd="1" destOrd="0" presId="urn:microsoft.com/office/officeart/2018/2/layout/IconVerticalSolidList"/>
    <dgm:cxn modelId="{180B9F44-1EA9-4DC1-8A48-FE806981D0CB}" type="presParOf" srcId="{FEB7C58A-9DE8-4B07-BAD8-9E7733C9A1EB}" destId="{AFB8C026-CC47-4FB1-84D7-1840ACF0C157}" srcOrd="2" destOrd="0" presId="urn:microsoft.com/office/officeart/2018/2/layout/IconVerticalSolidList"/>
    <dgm:cxn modelId="{D3D39CE3-0B0A-47B2-8ED7-3864E68EA5E2}" type="presParOf" srcId="{AFB8C026-CC47-4FB1-84D7-1840ACF0C157}" destId="{017B19C4-30DF-4BE4-97EA-532D12675663}" srcOrd="0" destOrd="0" presId="urn:microsoft.com/office/officeart/2018/2/layout/IconVerticalSolidList"/>
    <dgm:cxn modelId="{C10F70BB-849F-4EF4-B324-FD5E8E6B1A84}" type="presParOf" srcId="{AFB8C026-CC47-4FB1-84D7-1840ACF0C157}" destId="{64362BD1-3DB6-4E4D-BB39-D8426DBC31A6}" srcOrd="1" destOrd="0" presId="urn:microsoft.com/office/officeart/2018/2/layout/IconVerticalSolidList"/>
    <dgm:cxn modelId="{78BFD092-4103-42A7-9475-8B6FC63235B8}" type="presParOf" srcId="{AFB8C026-CC47-4FB1-84D7-1840ACF0C157}" destId="{E72EF983-A0CB-4F25-8696-B7085222759F}" srcOrd="2" destOrd="0" presId="urn:microsoft.com/office/officeart/2018/2/layout/IconVerticalSolidList"/>
    <dgm:cxn modelId="{35AE4097-7CED-4F9E-8B67-10211ED4462E}" type="presParOf" srcId="{AFB8C026-CC47-4FB1-84D7-1840ACF0C157}" destId="{DDCE47C5-3D8A-4AFA-8526-1134112CFC51}" srcOrd="3" destOrd="0" presId="urn:microsoft.com/office/officeart/2018/2/layout/IconVerticalSolidList"/>
    <dgm:cxn modelId="{6F006177-E597-4804-9F69-56A2ACD6F09E}" type="presParOf" srcId="{FEB7C58A-9DE8-4B07-BAD8-9E7733C9A1EB}" destId="{A0D497E7-9939-4DFB-A56E-42CEA9EC020E}" srcOrd="3" destOrd="0" presId="urn:microsoft.com/office/officeart/2018/2/layout/IconVerticalSolidList"/>
    <dgm:cxn modelId="{464ACACE-43F7-4D45-AD15-2E847513961B}" type="presParOf" srcId="{FEB7C58A-9DE8-4B07-BAD8-9E7733C9A1EB}" destId="{FB7E9728-29BB-416D-81C3-7479A9C94790}" srcOrd="4" destOrd="0" presId="urn:microsoft.com/office/officeart/2018/2/layout/IconVerticalSolidList"/>
    <dgm:cxn modelId="{CF650FA6-4FEC-4CB2-A53C-6AF9D8B19C91}" type="presParOf" srcId="{FB7E9728-29BB-416D-81C3-7479A9C94790}" destId="{BC8CBF82-4002-4B3A-A21E-A6BD1C9CDCC3}" srcOrd="0" destOrd="0" presId="urn:microsoft.com/office/officeart/2018/2/layout/IconVerticalSolidList"/>
    <dgm:cxn modelId="{6A7D6E1A-2DEC-4550-9117-89E67CD331DD}" type="presParOf" srcId="{FB7E9728-29BB-416D-81C3-7479A9C94790}" destId="{62417DB2-88B0-4366-A46D-2EF24E9E96FC}" srcOrd="1" destOrd="0" presId="urn:microsoft.com/office/officeart/2018/2/layout/IconVerticalSolidList"/>
    <dgm:cxn modelId="{DEE11D56-5D14-4952-828D-E5B9D4459A54}" type="presParOf" srcId="{FB7E9728-29BB-416D-81C3-7479A9C94790}" destId="{B0D8A074-6AF3-449F-B7A9-6DD8BCFB7BE9}" srcOrd="2" destOrd="0" presId="urn:microsoft.com/office/officeart/2018/2/layout/IconVerticalSolidList"/>
    <dgm:cxn modelId="{DA708784-0081-4C71-BF87-313CAF1DF304}" type="presParOf" srcId="{FB7E9728-29BB-416D-81C3-7479A9C94790}" destId="{190A7C0E-1CC1-44CD-829C-E18BD5A6F29A}" srcOrd="3" destOrd="0" presId="urn:microsoft.com/office/officeart/2018/2/layout/IconVerticalSolidList"/>
    <dgm:cxn modelId="{BD386B50-EAA4-4E5A-9A4F-40B32F7A3723}" type="presParOf" srcId="{FEB7C58A-9DE8-4B07-BAD8-9E7733C9A1EB}" destId="{0C23F223-A208-4514-9844-78D4DC287128}" srcOrd="5" destOrd="0" presId="urn:microsoft.com/office/officeart/2018/2/layout/IconVerticalSolidList"/>
    <dgm:cxn modelId="{7FBC3AD1-C998-4AD9-9110-21B56E9C8F7D}" type="presParOf" srcId="{FEB7C58A-9DE8-4B07-BAD8-9E7733C9A1EB}" destId="{5D0F5B6C-762D-4F2A-9144-F935A328969F}" srcOrd="6" destOrd="0" presId="urn:microsoft.com/office/officeart/2018/2/layout/IconVerticalSolidList"/>
    <dgm:cxn modelId="{E8DE8F28-1FE3-44C4-BDCC-B261FDF649BE}" type="presParOf" srcId="{5D0F5B6C-762D-4F2A-9144-F935A328969F}" destId="{3322BB74-A8C6-4D1D-B004-CD85CC107AB5}" srcOrd="0" destOrd="0" presId="urn:microsoft.com/office/officeart/2018/2/layout/IconVerticalSolidList"/>
    <dgm:cxn modelId="{7E3D732B-3753-462A-BE5B-7E7CDC5AD939}" type="presParOf" srcId="{5D0F5B6C-762D-4F2A-9144-F935A328969F}" destId="{57629CA3-4468-4EDE-ACAF-3E2C54F6CC91}" srcOrd="1" destOrd="0" presId="urn:microsoft.com/office/officeart/2018/2/layout/IconVerticalSolidList"/>
    <dgm:cxn modelId="{5145D4A5-6DD3-4E41-A1B4-68FD20F0F0F3}" type="presParOf" srcId="{5D0F5B6C-762D-4F2A-9144-F935A328969F}" destId="{BF4E8AD6-8A9E-4DE6-9960-6B9EE7845DF9}" srcOrd="2" destOrd="0" presId="urn:microsoft.com/office/officeart/2018/2/layout/IconVerticalSolidList"/>
    <dgm:cxn modelId="{DE0CD9FF-4D2F-4397-B9D9-6653B9F6C62A}" type="presParOf" srcId="{5D0F5B6C-762D-4F2A-9144-F935A328969F}" destId="{9A8C0162-E684-4A3B-8106-AC50BB9DDD26}" srcOrd="3" destOrd="0" presId="urn:microsoft.com/office/officeart/2018/2/layout/IconVerticalSolidList"/>
    <dgm:cxn modelId="{4B57EE67-3507-4715-AA2E-E54FF032055A}" type="presParOf" srcId="{FEB7C58A-9DE8-4B07-BAD8-9E7733C9A1EB}" destId="{2AFC17F7-B615-43D1-91FB-14E1F38C6D2B}" srcOrd="7" destOrd="0" presId="urn:microsoft.com/office/officeart/2018/2/layout/IconVerticalSolidList"/>
    <dgm:cxn modelId="{B7F637D9-AACC-4EDF-A9E2-1479F5BFC945}" type="presParOf" srcId="{FEB7C58A-9DE8-4B07-BAD8-9E7733C9A1EB}" destId="{F7E417F9-424E-46D2-8F24-2E17FFD5873D}" srcOrd="8" destOrd="0" presId="urn:microsoft.com/office/officeart/2018/2/layout/IconVerticalSolidList"/>
    <dgm:cxn modelId="{7DF71E9B-FE44-48AC-852B-D7251464341A}" type="presParOf" srcId="{F7E417F9-424E-46D2-8F24-2E17FFD5873D}" destId="{C72C95A9-76C8-4704-B327-C48D6BDF0038}" srcOrd="0" destOrd="0" presId="urn:microsoft.com/office/officeart/2018/2/layout/IconVerticalSolidList"/>
    <dgm:cxn modelId="{814B9536-F4ED-4E3A-9978-648A22DD89BD}" type="presParOf" srcId="{F7E417F9-424E-46D2-8F24-2E17FFD5873D}" destId="{526B23B4-BDDF-4A88-AFE2-E1325C1D3544}" srcOrd="1" destOrd="0" presId="urn:microsoft.com/office/officeart/2018/2/layout/IconVerticalSolidList"/>
    <dgm:cxn modelId="{9D4ECC63-3989-4778-AF04-EED29AF1DF34}" type="presParOf" srcId="{F7E417F9-424E-46D2-8F24-2E17FFD5873D}" destId="{2C55B038-AD0E-4F9F-9E7C-D5DC66576ECB}" srcOrd="2" destOrd="0" presId="urn:microsoft.com/office/officeart/2018/2/layout/IconVerticalSolidList"/>
    <dgm:cxn modelId="{6BC8C558-4421-4CFC-85A0-631B42F895CC}" type="presParOf" srcId="{F7E417F9-424E-46D2-8F24-2E17FFD5873D}" destId="{ECB99EEE-B449-4533-B067-62BC600BB6D7}" srcOrd="3" destOrd="0" presId="urn:microsoft.com/office/officeart/2018/2/layout/IconVerticalSolidList"/>
    <dgm:cxn modelId="{D22D4F23-9BD9-439F-A811-4A0D65B00654}" type="presParOf" srcId="{FEB7C58A-9DE8-4B07-BAD8-9E7733C9A1EB}" destId="{945B5832-9B59-4641-BC9D-51FB7DFF6918}" srcOrd="9" destOrd="0" presId="urn:microsoft.com/office/officeart/2018/2/layout/IconVerticalSolidList"/>
    <dgm:cxn modelId="{631A121B-5105-46F9-8FE2-6EC9AB937ED6}" type="presParOf" srcId="{FEB7C58A-9DE8-4B07-BAD8-9E7733C9A1EB}" destId="{742F8005-92DA-423A-A0A9-FA6175F3FF6B}" srcOrd="10" destOrd="0" presId="urn:microsoft.com/office/officeart/2018/2/layout/IconVerticalSolidList"/>
    <dgm:cxn modelId="{B976BE9B-CC68-4810-ABC3-4CC214581E66}" type="presParOf" srcId="{742F8005-92DA-423A-A0A9-FA6175F3FF6B}" destId="{440B9C14-4BA8-4357-999B-2AF8E644C151}" srcOrd="0" destOrd="0" presId="urn:microsoft.com/office/officeart/2018/2/layout/IconVerticalSolidList"/>
    <dgm:cxn modelId="{6E11F531-913C-4218-A136-604F092AD3DE}" type="presParOf" srcId="{742F8005-92DA-423A-A0A9-FA6175F3FF6B}" destId="{2DD51F2A-081B-404F-996F-B8B5BA2EE7C4}" srcOrd="1" destOrd="0" presId="urn:microsoft.com/office/officeart/2018/2/layout/IconVerticalSolidList"/>
    <dgm:cxn modelId="{EEA12EF8-3486-4428-9E4C-E44550DA9CD6}" type="presParOf" srcId="{742F8005-92DA-423A-A0A9-FA6175F3FF6B}" destId="{987BC161-14B2-4308-A8A7-CB9F42AFFB1A}" srcOrd="2" destOrd="0" presId="urn:microsoft.com/office/officeart/2018/2/layout/IconVerticalSolidList"/>
    <dgm:cxn modelId="{4FBC32B2-D8F1-4312-84E9-5E22D7240ACC}" type="presParOf" srcId="{742F8005-92DA-423A-A0A9-FA6175F3FF6B}" destId="{15C5C5B4-5E71-4D40-BF13-EA806E8A16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C03A1E-7087-449D-A16A-2C163709450B}">
      <dsp:nvSpPr>
        <dsp:cNvPr id="0" name=""/>
        <dsp:cNvSpPr/>
      </dsp:nvSpPr>
      <dsp:spPr>
        <a:xfrm>
          <a:off x="0" y="39944"/>
          <a:ext cx="6681118" cy="748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This presentation will:</a:t>
          </a:r>
        </a:p>
      </dsp:txBody>
      <dsp:txXfrm>
        <a:off x="36553" y="76497"/>
        <a:ext cx="6608012" cy="675694"/>
      </dsp:txXfrm>
    </dsp:sp>
    <dsp:sp modelId="{A32349E2-2819-4DE3-A3A0-35AFAA80A521}">
      <dsp:nvSpPr>
        <dsp:cNvPr id="0" name=""/>
        <dsp:cNvSpPr/>
      </dsp:nvSpPr>
      <dsp:spPr>
        <a:xfrm>
          <a:off x="0" y="788744"/>
          <a:ext cx="6681118" cy="5299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2125" tIns="40640" rIns="227584" bIns="40640" numCol="1" spcCol="1270" anchor="t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Raleway Medium"/>
            </a:rPr>
            <a:t> </a:t>
          </a:r>
          <a:r>
            <a:rPr lang="en-US" sz="2500" kern="1200" dirty="0"/>
            <a:t>Introduce basil's Bakery and its current </a:t>
          </a:r>
          <a:r>
            <a:rPr lang="en-US" sz="2500" kern="1200" dirty="0" err="1"/>
            <a:t>bussiness</a:t>
          </a:r>
          <a:r>
            <a:rPr lang="en-US" sz="2500" kern="1200" dirty="0"/>
            <a:t> situation.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Raleway Medium"/>
            </a:rPr>
            <a:t> </a:t>
          </a:r>
          <a:r>
            <a:rPr lang="en-US" sz="2500" kern="1200" dirty="0" err="1"/>
            <a:t>Indentify</a:t>
          </a:r>
          <a:r>
            <a:rPr lang="en-US" sz="2500" kern="1200" dirty="0"/>
            <a:t> and evaluate the problems affecting business performance .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Raleway Medium"/>
            </a:rPr>
            <a:t> </a:t>
          </a:r>
          <a:r>
            <a:rPr lang="en-US" sz="2500" kern="1200" dirty="0"/>
            <a:t>Critically </a:t>
          </a:r>
          <a:r>
            <a:rPr lang="en-US" sz="2500" kern="1200" dirty="0" err="1"/>
            <a:t>analyse</a:t>
          </a:r>
          <a:r>
            <a:rPr lang="en-US" sz="2500" kern="1200" dirty="0"/>
            <a:t> the </a:t>
          </a:r>
          <a:r>
            <a:rPr lang="en-US" sz="2500" kern="1200" dirty="0">
              <a:latin typeface="Raleway Medium"/>
            </a:rPr>
            <a:t>PESTEL</a:t>
          </a:r>
          <a:r>
            <a:rPr lang="en-US" sz="2500" kern="1200" dirty="0"/>
            <a:t> framework .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>
              <a:latin typeface="Raleway Medium"/>
            </a:rPr>
            <a:t> </a:t>
          </a:r>
          <a:r>
            <a:rPr lang="en-US" sz="2500" kern="1200"/>
            <a:t>Apply the </a:t>
          </a:r>
          <a:r>
            <a:rPr lang="en-US" sz="2500" kern="1200">
              <a:latin typeface="Raleway Medium"/>
            </a:rPr>
            <a:t>PESTEL</a:t>
          </a:r>
          <a:r>
            <a:rPr lang="en-US" sz="2500" kern="1200"/>
            <a:t> framework to </a:t>
          </a:r>
          <a:r>
            <a:rPr lang="en-US" sz="2500" kern="1200">
              <a:latin typeface="Raleway Medium"/>
            </a:rPr>
            <a:t>Basil's</a:t>
          </a:r>
          <a:r>
            <a:rPr lang="en-US" sz="2500" kern="1200"/>
            <a:t> </a:t>
          </a:r>
          <a:r>
            <a:rPr lang="en-US" sz="2500" kern="1200">
              <a:latin typeface="Raleway Medium"/>
            </a:rPr>
            <a:t>Bakery</a:t>
          </a:r>
          <a:r>
            <a:rPr lang="en-US" sz="2500" kern="1200"/>
            <a:t> . 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Raleway Medium"/>
            </a:rPr>
            <a:t> </a:t>
          </a:r>
          <a:r>
            <a:rPr lang="en-US" sz="2500" kern="1200" dirty="0"/>
            <a:t>Critically </a:t>
          </a:r>
          <a:r>
            <a:rPr lang="en-US" sz="2500" kern="1200" dirty="0" err="1"/>
            <a:t>analyse</a:t>
          </a:r>
          <a:r>
            <a:rPr lang="en-US" sz="2500" kern="1200" dirty="0"/>
            <a:t> the </a:t>
          </a:r>
          <a:r>
            <a:rPr lang="en-US" sz="2500" kern="1200" dirty="0">
              <a:latin typeface="Raleway Medium"/>
            </a:rPr>
            <a:t>Cause-and-Effect</a:t>
          </a:r>
          <a:r>
            <a:rPr lang="en-US" sz="2500" kern="1200" dirty="0"/>
            <a:t> (</a:t>
          </a:r>
          <a:r>
            <a:rPr lang="en-US" sz="2500" kern="1200" dirty="0">
              <a:latin typeface="Raleway Medium"/>
            </a:rPr>
            <a:t>Fishbone</a:t>
          </a:r>
          <a:r>
            <a:rPr lang="en-US" sz="2500" kern="1200" dirty="0"/>
            <a:t>) model.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Raleway Medium"/>
            </a:rPr>
            <a:t> </a:t>
          </a:r>
          <a:r>
            <a:rPr lang="en-US" sz="2500" kern="1200" dirty="0"/>
            <a:t>Apply the </a:t>
          </a:r>
          <a:r>
            <a:rPr lang="en-US" sz="2500" kern="1200" dirty="0">
              <a:latin typeface="Raleway Medium"/>
            </a:rPr>
            <a:t>Fishbone</a:t>
          </a:r>
          <a:r>
            <a:rPr lang="en-US" sz="2500" kern="1200" dirty="0"/>
            <a:t> model to identify root causes of employee lateness . 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500" kern="1200" dirty="0">
              <a:latin typeface="Raleway Medium"/>
            </a:rPr>
            <a:t> </a:t>
          </a:r>
          <a:r>
            <a:rPr lang="en-US" sz="2500" kern="1200" dirty="0" err="1"/>
            <a:t>Summarise</a:t>
          </a:r>
          <a:r>
            <a:rPr lang="en-US" sz="2500" kern="1200" dirty="0"/>
            <a:t> the key findings .</a:t>
          </a:r>
        </a:p>
      </dsp:txBody>
      <dsp:txXfrm>
        <a:off x="0" y="788744"/>
        <a:ext cx="6681118" cy="52992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3836B5-FC1B-4621-B40E-D766B9ADE475}">
      <dsp:nvSpPr>
        <dsp:cNvPr id="0" name=""/>
        <dsp:cNvSpPr/>
      </dsp:nvSpPr>
      <dsp:spPr>
        <a:xfrm>
          <a:off x="0" y="2173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ROOT PROBLEM </a:t>
          </a:r>
          <a:endParaRPr lang="en-US" sz="1700" kern="1200"/>
        </a:p>
      </dsp:txBody>
      <dsp:txXfrm>
        <a:off x="19419" y="41152"/>
        <a:ext cx="6048534" cy="358962"/>
      </dsp:txXfrm>
    </dsp:sp>
    <dsp:sp modelId="{C7715355-FA18-4C11-AA3B-0F7CFD73C846}">
      <dsp:nvSpPr>
        <dsp:cNvPr id="0" name=""/>
        <dsp:cNvSpPr/>
      </dsp:nvSpPr>
      <dsp:spPr>
        <a:xfrm>
          <a:off x="0" y="46849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SALES STAGNATION</a:t>
          </a:r>
          <a:endParaRPr lang="en-US" sz="1700" kern="1200"/>
        </a:p>
      </dsp:txBody>
      <dsp:txXfrm>
        <a:off x="19419" y="487912"/>
        <a:ext cx="6048534" cy="358962"/>
      </dsp:txXfrm>
    </dsp:sp>
    <dsp:sp modelId="{D2C325C9-2F9C-46DD-A871-5F560360147E}">
      <dsp:nvSpPr>
        <dsp:cNvPr id="0" name=""/>
        <dsp:cNvSpPr/>
      </dsp:nvSpPr>
      <dsp:spPr>
        <a:xfrm>
          <a:off x="0" y="91525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Internal Factors :</a:t>
          </a:r>
          <a:endParaRPr lang="en-US" sz="1700" kern="1200"/>
        </a:p>
      </dsp:txBody>
      <dsp:txXfrm>
        <a:off x="19419" y="934672"/>
        <a:ext cx="6048534" cy="358962"/>
      </dsp:txXfrm>
    </dsp:sp>
    <dsp:sp modelId="{B435A098-F1DA-4B74-9647-70EE45E06363}">
      <dsp:nvSpPr>
        <dsp:cNvPr id="0" name=""/>
        <dsp:cNvSpPr/>
      </dsp:nvSpPr>
      <dsp:spPr>
        <a:xfrm>
          <a:off x="0" y="136201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 delivery service.</a:t>
          </a:r>
          <a:endParaRPr lang="en-US" sz="1700" kern="1200"/>
        </a:p>
      </dsp:txBody>
      <dsp:txXfrm>
        <a:off x="19419" y="1381432"/>
        <a:ext cx="6048534" cy="358962"/>
      </dsp:txXfrm>
    </dsp:sp>
    <dsp:sp modelId="{68D84B8D-78D2-4E2F-86DE-0E7ADE44FCF4}">
      <dsp:nvSpPr>
        <dsp:cNvPr id="0" name=""/>
        <dsp:cNvSpPr/>
      </dsp:nvSpPr>
      <dsp:spPr>
        <a:xfrm>
          <a:off x="0" y="180877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Limited pre-order capability.</a:t>
          </a:r>
          <a:endParaRPr lang="en-US" sz="1700" kern="1200"/>
        </a:p>
      </dsp:txBody>
      <dsp:txXfrm>
        <a:off x="19419" y="1828192"/>
        <a:ext cx="6048534" cy="358962"/>
      </dsp:txXfrm>
    </dsp:sp>
    <dsp:sp modelId="{6DE8C831-C863-4BC1-8EC6-5B20D445E25B}">
      <dsp:nvSpPr>
        <dsp:cNvPr id="0" name=""/>
        <dsp:cNvSpPr/>
      </dsp:nvSpPr>
      <dsp:spPr>
        <a:xfrm>
          <a:off x="0" y="225553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Reliance on in-store purchases.</a:t>
          </a:r>
          <a:endParaRPr lang="en-US" sz="1700" kern="1200"/>
        </a:p>
      </dsp:txBody>
      <dsp:txXfrm>
        <a:off x="19419" y="2274952"/>
        <a:ext cx="6048534" cy="358962"/>
      </dsp:txXfrm>
    </dsp:sp>
    <dsp:sp modelId="{1C789EA0-150B-4832-8D8B-A3ED2E999FA0}">
      <dsp:nvSpPr>
        <dsp:cNvPr id="0" name=""/>
        <dsp:cNvSpPr/>
      </dsp:nvSpPr>
      <dsp:spPr>
        <a:xfrm>
          <a:off x="0" y="270229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Limited digital ordering systems.</a:t>
          </a:r>
          <a:endParaRPr lang="en-US" sz="1700" kern="1200"/>
        </a:p>
      </dsp:txBody>
      <dsp:txXfrm>
        <a:off x="19419" y="2721712"/>
        <a:ext cx="6048534" cy="358962"/>
      </dsp:txXfrm>
    </dsp:sp>
    <dsp:sp modelId="{9853BA7E-865D-442E-8172-251114605E61}">
      <dsp:nvSpPr>
        <dsp:cNvPr id="0" name=""/>
        <dsp:cNvSpPr/>
      </dsp:nvSpPr>
      <dsp:spPr>
        <a:xfrm>
          <a:off x="0" y="314905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External Factors :</a:t>
          </a:r>
          <a:endParaRPr lang="en-US" sz="1700" kern="1200"/>
        </a:p>
      </dsp:txBody>
      <dsp:txXfrm>
        <a:off x="19419" y="3168472"/>
        <a:ext cx="6048534" cy="358962"/>
      </dsp:txXfrm>
    </dsp:sp>
    <dsp:sp modelId="{79AD7A3E-A00E-4959-9CAF-9AF633687BB0}">
      <dsp:nvSpPr>
        <dsp:cNvPr id="0" name=""/>
        <dsp:cNvSpPr/>
      </dsp:nvSpPr>
      <dsp:spPr>
        <a:xfrm>
          <a:off x="0" y="359581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Reduced retail park footfall.</a:t>
          </a:r>
          <a:endParaRPr lang="en-US" sz="1700" kern="1200"/>
        </a:p>
      </dsp:txBody>
      <dsp:txXfrm>
        <a:off x="19419" y="3615232"/>
        <a:ext cx="6048534" cy="358962"/>
      </dsp:txXfrm>
    </dsp:sp>
    <dsp:sp modelId="{77A5BF39-6380-4FF2-9ABC-C33B30A71093}">
      <dsp:nvSpPr>
        <dsp:cNvPr id="0" name=""/>
        <dsp:cNvSpPr/>
      </dsp:nvSpPr>
      <dsp:spPr>
        <a:xfrm>
          <a:off x="0" y="404257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Home-working trends.</a:t>
          </a:r>
          <a:endParaRPr lang="en-US" sz="1700" kern="1200"/>
        </a:p>
      </dsp:txBody>
      <dsp:txXfrm>
        <a:off x="19419" y="4061992"/>
        <a:ext cx="6048534" cy="358962"/>
      </dsp:txXfrm>
    </dsp:sp>
    <dsp:sp modelId="{798B2E07-2996-4F48-98EE-C768702B56FA}">
      <dsp:nvSpPr>
        <dsp:cNvPr id="0" name=""/>
        <dsp:cNvSpPr/>
      </dsp:nvSpPr>
      <dsp:spPr>
        <a:xfrm>
          <a:off x="0" y="448933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Local redundancies.</a:t>
          </a:r>
          <a:endParaRPr lang="en-US" sz="1700" kern="1200"/>
        </a:p>
      </dsp:txBody>
      <dsp:txXfrm>
        <a:off x="19419" y="4508752"/>
        <a:ext cx="6048534" cy="358962"/>
      </dsp:txXfrm>
    </dsp:sp>
    <dsp:sp modelId="{7872E27E-A541-432D-BEE3-EB2EE534A81D}">
      <dsp:nvSpPr>
        <dsp:cNvPr id="0" name=""/>
        <dsp:cNvSpPr/>
      </dsp:nvSpPr>
      <dsp:spPr>
        <a:xfrm>
          <a:off x="0" y="493609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Rising utility costs.</a:t>
          </a:r>
          <a:endParaRPr lang="en-US" sz="1700" kern="1200"/>
        </a:p>
      </dsp:txBody>
      <dsp:txXfrm>
        <a:off x="19419" y="4955512"/>
        <a:ext cx="6048534" cy="358962"/>
      </dsp:txXfrm>
    </dsp:sp>
    <dsp:sp modelId="{F7CAA1C8-15E5-4EA0-9890-663441A2543A}">
      <dsp:nvSpPr>
        <dsp:cNvPr id="0" name=""/>
        <dsp:cNvSpPr/>
      </dsp:nvSpPr>
      <dsp:spPr>
        <a:xfrm>
          <a:off x="0" y="5382853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Inflation.</a:t>
          </a:r>
          <a:endParaRPr lang="en-US" sz="1700" kern="1200"/>
        </a:p>
      </dsp:txBody>
      <dsp:txXfrm>
        <a:off x="19419" y="5402272"/>
        <a:ext cx="6048534" cy="358962"/>
      </dsp:txXfrm>
    </dsp:sp>
    <dsp:sp modelId="{5E1AD2BA-692F-4832-A4F0-AB7F575CA0D3}">
      <dsp:nvSpPr>
        <dsp:cNvPr id="0" name=""/>
        <dsp:cNvSpPr/>
      </dsp:nvSpPr>
      <dsp:spPr>
        <a:xfrm>
          <a:off x="0" y="5829614"/>
          <a:ext cx="6087372" cy="397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Increasing ingredient prices.</a:t>
          </a:r>
          <a:endParaRPr lang="en-US" sz="1700" kern="1200"/>
        </a:p>
      </dsp:txBody>
      <dsp:txXfrm>
        <a:off x="19419" y="5849033"/>
        <a:ext cx="6048534" cy="3589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2FBE76-EA6F-4A20-8D96-8CE1E25F779C}">
      <dsp:nvSpPr>
        <dsp:cNvPr id="0" name=""/>
        <dsp:cNvSpPr/>
      </dsp:nvSpPr>
      <dsp:spPr>
        <a:xfrm rot="10800000">
          <a:off x="0" y="0"/>
          <a:ext cx="7786512" cy="856040"/>
        </a:xfrm>
        <a:prstGeom prst="trapezoid">
          <a:avLst>
            <a:gd name="adj" fmla="val 5685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Raleway"/>
              <a:ea typeface="+mn-ea"/>
              <a:cs typeface="+mn-cs"/>
            </a:rPr>
            <a:t>Benefits</a:t>
          </a:r>
        </a:p>
      </dsp:txBody>
      <dsp:txXfrm rot="-10800000">
        <a:off x="1362639" y="0"/>
        <a:ext cx="5061232" cy="856040"/>
      </dsp:txXfrm>
    </dsp:sp>
    <dsp:sp modelId="{5A453A8B-00DB-4501-8F99-1C44958BF6D4}">
      <dsp:nvSpPr>
        <dsp:cNvPr id="0" name=""/>
        <dsp:cNvSpPr/>
      </dsp:nvSpPr>
      <dsp:spPr>
        <a:xfrm rot="10800000">
          <a:off x="486656" y="856040"/>
          <a:ext cx="6813198" cy="856040"/>
        </a:xfrm>
        <a:prstGeom prst="trapezoid">
          <a:avLst>
            <a:gd name="adj" fmla="val 56850"/>
          </a:avLst>
        </a:prstGeom>
        <a:solidFill>
          <a:schemeClr val="accent2">
            <a:hueOff val="832389"/>
            <a:satOff val="152"/>
            <a:lumOff val="-30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Raleway"/>
              <a:ea typeface="+mn-ea"/>
              <a:cs typeface="+mn-cs"/>
            </a:rPr>
            <a:t>• </a:t>
          </a:r>
          <a:r>
            <a:rPr lang="en-US" sz="1600" kern="1200" dirty="0">
              <a:latin typeface="Raleway"/>
              <a:ea typeface="+mn-ea"/>
              <a:cs typeface="+mn-cs"/>
            </a:rPr>
            <a:t>Helps identify opportunities and threats.</a:t>
          </a:r>
          <a:br>
            <a:rPr lang="en-US" sz="1600" kern="1200" dirty="0">
              <a:latin typeface="Raleway"/>
              <a:ea typeface="+mn-ea"/>
              <a:cs typeface="+mn-cs"/>
            </a:rPr>
          </a:br>
          <a:r>
            <a:rPr lang="en-US" sz="1600" kern="1200" dirty="0">
              <a:latin typeface="Raleway"/>
              <a:ea typeface="+mn-ea"/>
              <a:cs typeface="+mn-cs"/>
            </a:rPr>
            <a:t>• Supports strategic planning.</a:t>
          </a:r>
          <a:br>
            <a:rPr lang="en-US" sz="1600" kern="1200" dirty="0">
              <a:latin typeface="Raleway"/>
              <a:ea typeface="+mn-ea"/>
              <a:cs typeface="+mn-cs"/>
            </a:rPr>
          </a:br>
          <a:r>
            <a:rPr lang="en-US" sz="1600" kern="1200" dirty="0">
              <a:latin typeface="Raleway"/>
              <a:ea typeface="+mn-ea"/>
              <a:cs typeface="+mn-cs"/>
            </a:rPr>
            <a:t>• Encourages environmental scanning.</a:t>
          </a:r>
          <a:br>
            <a:rPr lang="en-US" sz="1600" kern="1200" dirty="0">
              <a:latin typeface="Raleway"/>
              <a:ea typeface="+mn-ea"/>
              <a:cs typeface="+mn-cs"/>
            </a:rPr>
          </a:br>
          <a:r>
            <a:rPr lang="en-US" sz="1600" kern="1200" dirty="0">
              <a:latin typeface="Raleway"/>
              <a:ea typeface="+mn-ea"/>
              <a:cs typeface="+mn-cs"/>
            </a:rPr>
            <a:t>• Improves decision-making.</a:t>
          </a:r>
        </a:p>
      </dsp:txBody>
      <dsp:txXfrm rot="-10800000">
        <a:off x="1678966" y="856040"/>
        <a:ext cx="4428578" cy="856040"/>
      </dsp:txXfrm>
    </dsp:sp>
    <dsp:sp modelId="{F0A613D0-D474-4375-AD01-4DCC1D7D2448}">
      <dsp:nvSpPr>
        <dsp:cNvPr id="0" name=""/>
        <dsp:cNvSpPr/>
      </dsp:nvSpPr>
      <dsp:spPr>
        <a:xfrm rot="10800000">
          <a:off x="973313" y="1712081"/>
          <a:ext cx="5839884" cy="856040"/>
        </a:xfrm>
        <a:prstGeom prst="trapezoid">
          <a:avLst>
            <a:gd name="adj" fmla="val 56850"/>
          </a:avLst>
        </a:prstGeom>
        <a:solidFill>
          <a:schemeClr val="accent2">
            <a:hueOff val="1664777"/>
            <a:satOff val="303"/>
            <a:lumOff val="-61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latin typeface="Raleway"/>
              <a:ea typeface="+mn-ea"/>
              <a:cs typeface="+mn-cs"/>
            </a:rPr>
            <a:t>Limitations</a:t>
          </a:r>
        </a:p>
      </dsp:txBody>
      <dsp:txXfrm rot="-10800000">
        <a:off x="1995293" y="1712081"/>
        <a:ext cx="3795924" cy="856040"/>
      </dsp:txXfrm>
    </dsp:sp>
    <dsp:sp modelId="{21C44DCA-DAAA-41B0-9302-39E850DE161D}">
      <dsp:nvSpPr>
        <dsp:cNvPr id="0" name=""/>
        <dsp:cNvSpPr/>
      </dsp:nvSpPr>
      <dsp:spPr>
        <a:xfrm rot="10800000">
          <a:off x="1459971" y="2568122"/>
          <a:ext cx="4866570" cy="856040"/>
        </a:xfrm>
        <a:prstGeom prst="trapezoid">
          <a:avLst>
            <a:gd name="adj" fmla="val 56850"/>
          </a:avLst>
        </a:prstGeom>
        <a:solidFill>
          <a:schemeClr val="accent2">
            <a:hueOff val="2497166"/>
            <a:satOff val="455"/>
            <a:lumOff val="-9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Raleway"/>
              <a:ea typeface="+mn-ea"/>
              <a:cs typeface="+mn-cs"/>
            </a:rPr>
            <a:t>• Focuses only on external factors.</a:t>
          </a:r>
          <a:endParaRPr lang="en-US" sz="1800" kern="1200" dirty="0">
            <a:latin typeface="Raleway"/>
            <a:ea typeface="+mn-ea"/>
            <a:cs typeface="+mn-cs"/>
          </a:endParaRPr>
        </a:p>
      </dsp:txBody>
      <dsp:txXfrm rot="-10800000">
        <a:off x="2311620" y="2568122"/>
        <a:ext cx="3163270" cy="856040"/>
      </dsp:txXfrm>
    </dsp:sp>
    <dsp:sp modelId="{D0EF2D25-2425-405B-8094-A26282223F76}">
      <dsp:nvSpPr>
        <dsp:cNvPr id="0" name=""/>
        <dsp:cNvSpPr/>
      </dsp:nvSpPr>
      <dsp:spPr>
        <a:xfrm rot="10800000">
          <a:off x="1946628" y="3424163"/>
          <a:ext cx="3893256" cy="856040"/>
        </a:xfrm>
        <a:prstGeom prst="trapezoid">
          <a:avLst>
            <a:gd name="adj" fmla="val 56850"/>
          </a:avLst>
        </a:prstGeom>
        <a:solidFill>
          <a:schemeClr val="accent2">
            <a:hueOff val="3329554"/>
            <a:satOff val="607"/>
            <a:lumOff val="-123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Raleway"/>
              <a:ea typeface="+mn-ea"/>
              <a:cs typeface="+mn-cs"/>
            </a:rPr>
            <a:t>• Can become outdated quickly.</a:t>
          </a:r>
          <a:endParaRPr lang="en-US" sz="1800" kern="1200" dirty="0">
            <a:latin typeface="Raleway"/>
            <a:ea typeface="+mn-ea"/>
            <a:cs typeface="+mn-cs"/>
          </a:endParaRPr>
        </a:p>
      </dsp:txBody>
      <dsp:txXfrm rot="-10800000">
        <a:off x="2627947" y="3424163"/>
        <a:ext cx="2530616" cy="856040"/>
      </dsp:txXfrm>
    </dsp:sp>
    <dsp:sp modelId="{5990E74B-9771-4986-9318-B79A6E2633C2}">
      <dsp:nvSpPr>
        <dsp:cNvPr id="0" name=""/>
        <dsp:cNvSpPr/>
      </dsp:nvSpPr>
      <dsp:spPr>
        <a:xfrm rot="10800000">
          <a:off x="2433285" y="4280204"/>
          <a:ext cx="2919942" cy="856040"/>
        </a:xfrm>
        <a:prstGeom prst="trapezoid">
          <a:avLst>
            <a:gd name="adj" fmla="val 56850"/>
          </a:avLst>
        </a:prstGeom>
        <a:solidFill>
          <a:schemeClr val="accent2">
            <a:hueOff val="4161943"/>
            <a:satOff val="759"/>
            <a:lumOff val="-15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Raleway"/>
              <a:ea typeface="+mn-ea"/>
              <a:cs typeface="+mn-cs"/>
            </a:rPr>
            <a:t>• Does not </a:t>
          </a:r>
          <a:r>
            <a:rPr lang="en-US" sz="1800" kern="1200" dirty="0" err="1">
              <a:latin typeface="Raleway"/>
              <a:ea typeface="+mn-ea"/>
              <a:cs typeface="+mn-cs"/>
            </a:rPr>
            <a:t>prioritise</a:t>
          </a:r>
          <a:r>
            <a:rPr lang="en-US" sz="1800" kern="1200" dirty="0">
              <a:latin typeface="Raleway"/>
              <a:ea typeface="+mn-ea"/>
              <a:cs typeface="+mn-cs"/>
            </a:rPr>
            <a:t> issues.</a:t>
          </a:r>
        </a:p>
      </dsp:txBody>
      <dsp:txXfrm rot="-10800000">
        <a:off x="2944274" y="4280204"/>
        <a:ext cx="1897962" cy="856040"/>
      </dsp:txXfrm>
    </dsp:sp>
    <dsp:sp modelId="{3F75936E-D2F8-468E-B678-740ADC1AC885}">
      <dsp:nvSpPr>
        <dsp:cNvPr id="0" name=""/>
        <dsp:cNvSpPr/>
      </dsp:nvSpPr>
      <dsp:spPr>
        <a:xfrm rot="10800000">
          <a:off x="2919942" y="5136245"/>
          <a:ext cx="1946628" cy="856040"/>
        </a:xfrm>
        <a:prstGeom prst="trapezoid">
          <a:avLst>
            <a:gd name="adj" fmla="val 56850"/>
          </a:avLst>
        </a:prstGeom>
        <a:solidFill>
          <a:schemeClr val="accent2">
            <a:hueOff val="4994332"/>
            <a:satOff val="910"/>
            <a:lumOff val="-18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Raleway"/>
              <a:ea typeface="+mn-ea"/>
              <a:cs typeface="+mn-cs"/>
            </a:rPr>
            <a:t>• Relies on subjective judgement.</a:t>
          </a:r>
          <a:endParaRPr lang="en-US" sz="1800" kern="1200" dirty="0">
            <a:latin typeface="Raleway"/>
            <a:ea typeface="+mn-ea"/>
            <a:cs typeface="+mn-cs"/>
          </a:endParaRPr>
        </a:p>
      </dsp:txBody>
      <dsp:txXfrm rot="-10800000">
        <a:off x="3260601" y="5136245"/>
        <a:ext cx="1265308" cy="856040"/>
      </dsp:txXfrm>
    </dsp:sp>
    <dsp:sp modelId="{475A6DC4-66D5-4E53-820A-D133319AE2C8}">
      <dsp:nvSpPr>
        <dsp:cNvPr id="0" name=""/>
        <dsp:cNvSpPr/>
      </dsp:nvSpPr>
      <dsp:spPr>
        <a:xfrm rot="10800000">
          <a:off x="3406599" y="5992286"/>
          <a:ext cx="973314" cy="856040"/>
        </a:xfrm>
        <a:prstGeom prst="trapezoid">
          <a:avLst>
            <a:gd name="adj" fmla="val 56850"/>
          </a:avLst>
        </a:prstGeom>
        <a:solidFill>
          <a:schemeClr val="accent2">
            <a:hueOff val="5826720"/>
            <a:satOff val="1062"/>
            <a:lumOff val="-215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Raleway"/>
            <a:ea typeface="+mn-ea"/>
            <a:cs typeface="+mn-cs"/>
          </a:endParaRPr>
        </a:p>
      </dsp:txBody>
      <dsp:txXfrm rot="-10800000">
        <a:off x="3406599" y="5992286"/>
        <a:ext cx="973314" cy="8560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0CC144-B710-47AF-BC3E-312CBBFC0A78}">
      <dsp:nvSpPr>
        <dsp:cNvPr id="0" name=""/>
        <dsp:cNvSpPr/>
      </dsp:nvSpPr>
      <dsp:spPr>
        <a:xfrm>
          <a:off x="0" y="3735"/>
          <a:ext cx="10521703" cy="41401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4E0052-58DD-472E-AACA-B98DE05B21B4}">
      <dsp:nvSpPr>
        <dsp:cNvPr id="0" name=""/>
        <dsp:cNvSpPr/>
      </dsp:nvSpPr>
      <dsp:spPr>
        <a:xfrm>
          <a:off x="125238" y="96888"/>
          <a:ext cx="227929" cy="227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648E19-6C68-47BD-A392-43EC2091EC4E}">
      <dsp:nvSpPr>
        <dsp:cNvPr id="0" name=""/>
        <dsp:cNvSpPr/>
      </dsp:nvSpPr>
      <dsp:spPr>
        <a:xfrm>
          <a:off x="478406" y="3735"/>
          <a:ext cx="9921964" cy="6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4" tIns="67094" rIns="67094" bIns="6709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Benefits</a:t>
          </a:r>
          <a:endParaRPr lang="en-US" sz="1400" kern="1200"/>
        </a:p>
      </dsp:txBody>
      <dsp:txXfrm>
        <a:off x="478406" y="3735"/>
        <a:ext cx="9921964" cy="633956"/>
      </dsp:txXfrm>
    </dsp:sp>
    <dsp:sp modelId="{017B19C4-30DF-4BE4-97EA-532D12675663}">
      <dsp:nvSpPr>
        <dsp:cNvPr id="0" name=""/>
        <dsp:cNvSpPr/>
      </dsp:nvSpPr>
      <dsp:spPr>
        <a:xfrm>
          <a:off x="0" y="796180"/>
          <a:ext cx="10521703" cy="41401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362BD1-3DB6-4E4D-BB39-D8426DBC31A6}">
      <dsp:nvSpPr>
        <dsp:cNvPr id="0" name=""/>
        <dsp:cNvSpPr/>
      </dsp:nvSpPr>
      <dsp:spPr>
        <a:xfrm>
          <a:off x="125238" y="889333"/>
          <a:ext cx="227929" cy="227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CE47C5-3D8A-4AFA-8526-1134112CFC51}">
      <dsp:nvSpPr>
        <dsp:cNvPr id="0" name=""/>
        <dsp:cNvSpPr/>
      </dsp:nvSpPr>
      <dsp:spPr>
        <a:xfrm>
          <a:off x="478406" y="796180"/>
          <a:ext cx="9921964" cy="6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4" tIns="67094" rIns="67094" bIns="6709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Provides a structured approach.</a:t>
          </a:r>
          <a:br>
            <a:rPr lang="en-GB" sz="1400" kern="1200"/>
          </a:br>
          <a:r>
            <a:rPr lang="en-GB" sz="1400" kern="1200"/>
            <a:t>• Identifies multiple causes.</a:t>
          </a:r>
          <a:br>
            <a:rPr lang="en-GB" sz="1400" kern="1200"/>
          </a:br>
          <a:r>
            <a:rPr lang="en-GB" sz="1400" kern="1200"/>
            <a:t>• Supports root cause analysis.</a:t>
          </a:r>
          <a:br>
            <a:rPr lang="en-GB" sz="1400" kern="1200"/>
          </a:br>
          <a:r>
            <a:rPr lang="en-GB" sz="1400" kern="1200"/>
            <a:t>• Encourages systematic thinking.</a:t>
          </a:r>
          <a:endParaRPr lang="en-US" sz="1400" kern="1200"/>
        </a:p>
      </dsp:txBody>
      <dsp:txXfrm>
        <a:off x="478406" y="796180"/>
        <a:ext cx="9921964" cy="633956"/>
      </dsp:txXfrm>
    </dsp:sp>
    <dsp:sp modelId="{BC8CBF82-4002-4B3A-A21E-A6BD1C9CDCC3}">
      <dsp:nvSpPr>
        <dsp:cNvPr id="0" name=""/>
        <dsp:cNvSpPr/>
      </dsp:nvSpPr>
      <dsp:spPr>
        <a:xfrm>
          <a:off x="0" y="1588625"/>
          <a:ext cx="10521703" cy="41401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417DB2-88B0-4366-A46D-2EF24E9E96FC}">
      <dsp:nvSpPr>
        <dsp:cNvPr id="0" name=""/>
        <dsp:cNvSpPr/>
      </dsp:nvSpPr>
      <dsp:spPr>
        <a:xfrm>
          <a:off x="125238" y="1681778"/>
          <a:ext cx="227929" cy="227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A7C0E-1CC1-44CD-829C-E18BD5A6F29A}">
      <dsp:nvSpPr>
        <dsp:cNvPr id="0" name=""/>
        <dsp:cNvSpPr/>
      </dsp:nvSpPr>
      <dsp:spPr>
        <a:xfrm>
          <a:off x="478406" y="1588625"/>
          <a:ext cx="9921964" cy="6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4" tIns="67094" rIns="67094" bIns="6709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Limitations</a:t>
          </a:r>
          <a:endParaRPr lang="en-US" sz="1400" kern="1200"/>
        </a:p>
      </dsp:txBody>
      <dsp:txXfrm>
        <a:off x="478406" y="1588625"/>
        <a:ext cx="9921964" cy="633956"/>
      </dsp:txXfrm>
    </dsp:sp>
    <dsp:sp modelId="{3322BB74-A8C6-4D1D-B004-CD85CC107AB5}">
      <dsp:nvSpPr>
        <dsp:cNvPr id="0" name=""/>
        <dsp:cNvSpPr/>
      </dsp:nvSpPr>
      <dsp:spPr>
        <a:xfrm>
          <a:off x="0" y="2381071"/>
          <a:ext cx="10521703" cy="41401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629CA3-4468-4EDE-ACAF-3E2C54F6CC91}">
      <dsp:nvSpPr>
        <dsp:cNvPr id="0" name=""/>
        <dsp:cNvSpPr/>
      </dsp:nvSpPr>
      <dsp:spPr>
        <a:xfrm>
          <a:off x="125238" y="2474223"/>
          <a:ext cx="227929" cy="227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C0162-E684-4A3B-8106-AC50BB9DDD26}">
      <dsp:nvSpPr>
        <dsp:cNvPr id="0" name=""/>
        <dsp:cNvSpPr/>
      </dsp:nvSpPr>
      <dsp:spPr>
        <a:xfrm>
          <a:off x="478406" y="2381071"/>
          <a:ext cx="9921964" cy="6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4" tIns="67094" rIns="67094" bIns="6709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• Does not rank causes by importance.</a:t>
          </a:r>
          <a:br>
            <a:rPr lang="en-GB" sz="1400" kern="1200"/>
          </a:br>
          <a:r>
            <a:rPr lang="en-GB" sz="1400" kern="1200"/>
            <a:t>• Depends on user judgement.</a:t>
          </a:r>
          <a:br>
            <a:rPr lang="en-GB" sz="1400" kern="1200"/>
          </a:br>
          <a:r>
            <a:rPr lang="en-GB" sz="1400" kern="1200"/>
            <a:t>• May oversimplify complex situations.</a:t>
          </a:r>
          <a:endParaRPr lang="en-US" sz="1400" kern="1200"/>
        </a:p>
      </dsp:txBody>
      <dsp:txXfrm>
        <a:off x="478406" y="2381071"/>
        <a:ext cx="9921964" cy="633956"/>
      </dsp:txXfrm>
    </dsp:sp>
    <dsp:sp modelId="{C72C95A9-76C8-4704-B327-C48D6BDF0038}">
      <dsp:nvSpPr>
        <dsp:cNvPr id="0" name=""/>
        <dsp:cNvSpPr/>
      </dsp:nvSpPr>
      <dsp:spPr>
        <a:xfrm>
          <a:off x="0" y="3173516"/>
          <a:ext cx="10521703" cy="41401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6B23B4-BDDF-4A88-AFE2-E1325C1D3544}">
      <dsp:nvSpPr>
        <dsp:cNvPr id="0" name=""/>
        <dsp:cNvSpPr/>
      </dsp:nvSpPr>
      <dsp:spPr>
        <a:xfrm>
          <a:off x="125238" y="3266668"/>
          <a:ext cx="227929" cy="227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99EEE-B449-4533-B067-62BC600BB6D7}">
      <dsp:nvSpPr>
        <dsp:cNvPr id="0" name=""/>
        <dsp:cNvSpPr/>
      </dsp:nvSpPr>
      <dsp:spPr>
        <a:xfrm>
          <a:off x="478406" y="3173516"/>
          <a:ext cx="9921964" cy="6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4" tIns="67094" rIns="67094" bIns="6709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Critical Evaluation</a:t>
          </a:r>
          <a:endParaRPr lang="en-US" sz="1400" kern="1200"/>
        </a:p>
      </dsp:txBody>
      <dsp:txXfrm>
        <a:off x="478406" y="3173516"/>
        <a:ext cx="9921964" cy="633956"/>
      </dsp:txXfrm>
    </dsp:sp>
    <dsp:sp modelId="{440B9C14-4BA8-4357-999B-2AF8E644C151}">
      <dsp:nvSpPr>
        <dsp:cNvPr id="0" name=""/>
        <dsp:cNvSpPr/>
      </dsp:nvSpPr>
      <dsp:spPr>
        <a:xfrm>
          <a:off x="0" y="3965961"/>
          <a:ext cx="10521703" cy="41401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51F2A-081B-404F-996F-B8B5BA2EE7C4}">
      <dsp:nvSpPr>
        <dsp:cNvPr id="0" name=""/>
        <dsp:cNvSpPr/>
      </dsp:nvSpPr>
      <dsp:spPr>
        <a:xfrm>
          <a:off x="125238" y="4059113"/>
          <a:ext cx="227929" cy="22770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5C5B4-5E71-4D40-BF13-EA806E8A1691}">
      <dsp:nvSpPr>
        <dsp:cNvPr id="0" name=""/>
        <dsp:cNvSpPr/>
      </dsp:nvSpPr>
      <dsp:spPr>
        <a:xfrm>
          <a:off x="478406" y="3965961"/>
          <a:ext cx="9921964" cy="6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4" tIns="67094" rIns="67094" bIns="6709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model helps organisations understand why a problem occurs rather than focusing only on symptoms.</a:t>
          </a:r>
          <a:endParaRPr lang="en-US" sz="1400" kern="1200"/>
        </a:p>
      </dsp:txBody>
      <dsp:txXfrm>
        <a:off x="478406" y="3965961"/>
        <a:ext cx="9921964" cy="633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2461 9458 16383 0 0,'0'0'0'0'0,"6"0"0"0"0,9 0 0 0 0,15 0 0 0 0,36 0 0 0 0,38 0 0 0 0,22 0 0 0 0,21 0 0 0 0,20 0 0 0 0,26 0 0 0 0,33 0 0 0 0,37 0 0 0 0,7 0 0 0 0,9 0 0 0 0,-3 0 0 0 0,-16 0 0 0 0,-26 0 0 0 0,-27 0 0 0 0,-15 0 0 0 0,-21 0 0 0 0,-14 0 0 0 0,-7 0 0 0 0,-9 0 0 0 0,-9 0 0 0 0,5 0 0 0 0,0 0 0 0 0,2 0 0 0 0,-3 0 0 0 0,-4 0 0 0 0,7 0 0 0 0,7 0 0 0 0,-2 0 0 0 0,-6 0 0 0 0,-7 0 0 0 0,-6 0 0 0 0,-4 0 0 0 0,-4 0 0 0 0,-2 0 0 0 0,-7 0 0 0 0,-9 0 0 0 0,-2 0 0 0 0,-4 0 0 0 0,2 0 0 0 0,-3 0 0 0 0,17 0 0 0 0,8 0 0 0 0,12 0 0 0 0,15 0 0 0 0,11 0 0 0 0,4 0 0 0 0,1 0 0 0 0,-12 0 0 0 0,6 0 0 0 0,-2 0 0 0 0,-1 0 0 0 0,-1 0 0 0 0,-5 0 0 0 0,5 0 0 0 0,-4 0 0 0 0,7 0 0 0 0,3 0 0 0 0,-5 0 0 0 0,-3 0 0 0 0,8 0 0 0 0,8 0 0 0 0,-3 0 0 0 0,10 0 0 0 0,3 0 0 0 0,10 0 0 0 0,7 0 0 0 0,-16 0 0 0 0,8 0 0 0 0,-8 0 0 0 0,-13 0 0 0 0,-15 0 0 0 0,-20 0 0 0 0,-17 0 0 0 0,-22 0 0 0 0,-19 0 0 0 0,-15 0 0 0 0,-9 0 0 0 0,-7 0 0 0 0,4 0 0 0 0,1 0 0 0 0,0 0 0 0 0,12 0 0 0 0,10 0 0 0 0,20 0 0 0 0,15 0 0 0 0,4 0 0 0 0,4 0 0 0 0,2 0 0 0 0,4 0 0 0 0,-6 0 0 0 0,12 0 0 0 0,-1 0 0 0 0,-8 0 0 0 0,-4 0 0 0 0,7 0 0 0 0,4 0 0 0 0,1 0 0 0 0,-7 0 0 0 0,-2 0 0 0 0,-1 0 0 0 0,14 0 0 0 0,0 0 0 0 0,-9 0 0 0 0,-4 0 0 0 0,-7 0 0 0 0,-2 0 0 0 0,-5 0 0 0 0,-5 0 0 0 0,-6 0 0 0 0,16 0 0 0 0,17 0 0 0 0,7 0 0 0 0,3 0 0 0 0,6 0 0 0 0,12 0 0 0 0,21 0 0 0 0,9 0 0 0 0,32 0 0 0 0,1 0 0 0 0,18 0 0 0 0,15 0 0 0 0,-14 0 0 0 0,8 0 0 0 0,-11 0 0 0 0,-5 0 0 0 0,14 0 0 0 0,-8 0 0 0 0,-16 0 0 0 0,-4 0 0 0 0,-24 0 0 0 0,-24 0 0 0 0,-12 0 0 0 0,-18 0 0 0 0,-17 0 0 0 0,-15 0 0 0 0,-18 0 0 0 0,-14 0 0 0 0,-13 0 0 0 0,-7 0 0 0 0,-6 0 0 0 0,-2 0 0 0 0,-1 0 0 0 0,7 0 0 0 0,3 0 0 0 0,7 0 0 0 0,7 0 0 0 0,14 0 0 0 0,13 0 0 0 0,13 0 0 0 0,15 0 0 0 0,8 0 0 0 0,2 0 0 0 0,14 0 0 0 0,2 0 0 0 0,11 0 0 0 0,-8 0 0 0 0,-15 0 0 0 0,-16 0 0 0 0,-14 0 0 0 0,-17 0 0 0 0,-3 0 0 0 0,-8 0 0 0 0,-16 0 0 0 0,-10 0 0 0 0,-7 0 0 0 0,-2 0 0 0 0,-2 0 0 0 0,15 0 0 0 0,11 0 0 0 0,15 0 0 0 0,35 0 0 0 0,18 0 0 0 0,34 0 0 0 0,21 0 0 0 0,14 0 0 0 0,-2 0 0 0 0,-6 0 0 0 0,-4 0 0 0 0,-12 0 0 0 0,-11 0 0 0 0,-11 0 0 0 0,-20 0 0 0 0,-17 0 0 0 0,-16 0 0 0 0,-5 0 0 0 0,-4 0 0 0 0,-5 0 0 0 0,-9 0 0 0 0,-11 0 0 0 0,-10 0 0 0 0,-1 0 0 0 0,-2 0 0 0 0,3 0 0 0 0,-1 0 0 0 0,4 0 0 0 0,-1 0 0 0 0,-4 0 0 0 0,-3 0 0 0 0,3 0 0 0 0,6 0 0 0 0,-1 0 0 0 0,4 0 0 0 0,5 0 0 0 0,-3 0 0 0 0,-5 0 0 0 0,-5 0 0 0 0,-6 0 0 0 0,4 0 0 0 0,5 0 0 0 0,13 0 0 0 0,9 0 0 0 0,10 0 0 0 0,23 0 0 0 0,7 0 0 0 0,-5 0 0 0 0,-14 0 0 0 0,-4 0 0 0 0,-12 0 0 0 0,-13 0 0 0 0,-11 0 0 0 0,-10 0 0 0 0,0 0 0 0 0,-1 0 0 0 0,5 0 0 0 0,6 0 0 0 0,6 0 0 0 0,6 0 0 0 0,10 0 0 0 0,-2 0 0 0 0,-7 0 0 0 0,-10 0 0 0 0,-8 0 0 0 0,-7 0 0 0 0,-4 0 0 0 0,-4 0 0 0 0,-1 0 0 0 0,0 0 0 0 0,0 0 0 0 0,0 0 0 0 0,0 0 0 0 0,8 0 0 0 0,2 0 0 0 0,6 0 0 0 0,14 0 0 0 0,8 0 0 0 0,12 0 0 0 0,10 0 0 0 0,8 0 0 0 0,0 0 0 0 0,8 0 0 0 0,-9 0 0 0 0,-9 0 0 0 0,-7 0 0 0 0,-13 0 0 0 0,-11 0 0 0 0,-12 0 0 0 0,-13 0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8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22251 9458 16383 0 0,'7'0'0'0'0,"8"0"0"0"0,9 0 0 0 0,6 0 0 0 0,5 0 0 0 0,-4 0 0 0 0,0 0 0 0 0,1 0 0 0 0,-5 0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8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22610 9458 16383 0 0,'0'0'0'0'0,"0"0"0"0"0,-7 0 0 0 0,-8 0 0 0 0,-9 0 0 0 0,-12 0 0 0 0,-8 0 0 0 0,-2 0 0 0 0,-1 0 0 0 0,3 0 0 0 0,7 0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19443 9432 16383 0 0,'-2'6'0'0'0,"-4"6"0"0"0,-3 8 0 0 0,-5 10 0 0 0,-8 17 0 0 0,-5 10 0 0 0,-3 7 0 0 0,-5 11 0 0 0,0 1 0 0 0,-3 6 0 0 0,0-1 0 0 0,1-2 0 0 0,4-8 0 0 0,1-2 0 0 0,-3 6 0 0 0,0 0 0 0 0,-1 2 0 0 0,-4 8 0 0 0,0 0 0 0 0,5-8 0 0 0,3-10 0 0 0,6-10 0 0 0,4-11 0 0 0,3-4 0 0 0,1-4 0 0 0,-1 4 0 0 0,-1 1 0 0 0,0-2 0 0 0,-2 6 0 0 0,-2 5 0 0 0,-4 8 0 0 0,1-2 0 0 0,-1 3 0 0 0,1-4 0 0 0,2-3 0 0 0,0-1 0 0 0,1 0 0 0 0,1-5 0 0 0,3-5 0 0 0,1-2 0 0 0,-7 14 0 0 0,-2 5 0 0 0,-1 3 0 0 0,0-1 0 0 0,-3 8 0 0 0,-2 2 0 0 0,2-3 0 0 0,0 0 0 0 0,2-6 0 0 0,5-9 0 0 0,2-5 0 0 0,3-7 0 0 0,1-1 0 0 0,2-3 0 0 0,-2 3 0 0 0,-2 3 0 0 0,1-2 0 0 0,3-4 0 0 0,1-5 0 0 0,1-1 0 0 0,1-1 0 0 0,-4 7 0 0 0,-1 3 0 0 0,0-1 0 0 0,0 1 0 0 0,0 0 0 0 0,0-1 0 0 0,1 0 0 0 0,1-3 0 0 0,-1 1 0 0 0,-3 7 0 0 0,0 1 0 0 0,0-2 0 0 0,2-2 0 0 0,2-7 0 0 0,2-3 0 0 0,2-3 0 0 0,-2 3 0 0 0,-2 3 0 0 0,1 1 0 0 0,0-2 0 0 0,1-3 0 0 0,1-1 0 0 0,-1 3 0 0 0,-1 1 0 0 0,-1 2 0 0 0,1-2 0 0 0,1-2 0 0 0,1 0 0 0 0,1-4 0 0 0,0-1 0 0 0,-1 3 0 0 0,-1 2 0 0 0,2-3 0 0 0,-2 2 0 0 0,-1 4 0 0 0,-1 1 0 0 0,-1 3 0 0 0,0-1 0 0 0,2-4 0 0 0,0 1 0 0 0,0-1 0 0 0,-1 2 0 0 0,-1 2 0 0 0,0 1 0 0 0,2-4 0 0 0,-2 5 0 0 0,-3 4 0 0 0,0 2 0 0 0,-2 1 0 0 0,1 1 0 0 0,2-6 0 0 0,3-4 0 0 0,0-1 0 0 0,0-1 0 0 0,2-5 0 0 0,2-1 0 0 0,-1-2 0 0 0,2-2 0 0 0,-1 2 0 0 0,-2 5 0 0 0,-1 1 0 0 0,1-2 0 0 0,1-2 0 0 0,0 0 0 0 0,-1 3 0 0 0,-2 2 0 0 0,-1 5 0 0 0,1-4 0 0 0,3-7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13163 9433 16383 0 0,'-4'8'0'0'0,"-3"9"0"0"0,-4 7 0 0 0,-3 8 0 0 0,-1 3 0 0 0,-1 1 0 0 0,-2 5 0 0 0,0-1 0 0 0,-1 4 0 0 0,-3 5 0 0 0,-1 4 0 0 0,2-7 0 0 0,1-1 0 0 0,-1 2 0 0 0,-1 4 0 0 0,0 0 0 0 0,1-4 0 0 0,1-3 0 0 0,2-3 0 0 0,1-3 0 0 0,-1 2 0 0 0,0 3 0 0 0,-3 4 0 0 0,0 0 0 0 0,-1 4 0 0 0,-2 3 0 0 0,-1 3 0 0 0,-3 5 0 0 0,3-5 0 0 0,1-3 0 0 0,2-4 0 0 0,2-5 0 0 0,-2 5 0 0 0,1-1 0 0 0,-1-1 0 0 0,0 2 0 0 0,1-1 0 0 0,-2 2 0 0 0,-4 9 0 0 0,-1 5 0 0 0,0-2 0 0 0,-2 4 0 0 0,1-1 0 0 0,0 0 0 0 0,0 0 0 0 0,2-6 0 0 0,-1 5 0 0 0,1-5 0 0 0,-1 3 0 0 0,1-1 0 0 0,1-4 0 0 0,1-1 0 0 0,1-3 0 0 0,0 0 0 0 0,-1 3 0 0 0,-1 1 0 0 0,2-2 0 0 0,2-8 0 0 0,3-5 0 0 0,3-6 0 0 0,3-7 0 0 0,1-3 0 0 0,1-2 0 0 0,1-1 0 0 0,-1-1 0 0 0,2-2 0 0 0,0 0 0 0 0,0-1 0 0 0,-1 2 0 0 0,0 0 0 0 0,0 1 0 0 0,0 1 0 0 0,-1 0 0 0 0,0 0 0 0 0,1 0 0 0 0,-1 1 0 0 0,0-1 0 0 0,1 0 0 0 0,-3 4 0 0 0,0 2 0 0 0,-3 5 0 0 0,0 2 0 0 0,1-3 0 0 0,0 1 0 0 0,1-3 0 0 0,1-3 0 0 0,0-1 0 0 0,0 2 0 0 0,-1 2 0 0 0,-3 6 0 0 0,0 0 0 0 0,-1 5 0 0 0,-1 0 0 0 0,1-3 0 0 0,2-4 0 0 0,2-4 0 0 0,1-4 0 0 0,2-2 0 0 0,2-5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9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8473 9428 16383 0 0,'-2'2'0'0'0,"-1"3"0"0"0,-1 3 0 0 0,-2 3 0 0 0,-3 3 0 0 0,0 2 0 0 0,-3 4 0 0 0,1-1 0 0 0,-3 5 0 0 0,-1 2 0 0 0,-3 4 0 0 0,-5 11 0 0 0,-9 13 0 0 0,-4 8 0 0 0,-1 1 0 0 0,-2 4 0 0 0,2-3 0 0 0,2-4 0 0 0,1-2 0 0 0,4-5 0 0 0,0-3 0 0 0,0 2 0 0 0,0-1 0 0 0,-1 3 0 0 0,1-3 0 0 0,-2 4 0 0 0,2-3 0 0 0,2-3 0 0 0,-5 6 0 0 0,0 2 0 0 0,2-3 0 0 0,-2 2 0 0 0,3-4 0 0 0,2-4 0 0 0,2-3 0 0 0,2-5 0 0 0,2-1 0 0 0,1-4 0 0 0,3-4 0 0 0,0 1 0 0 0,-3 3 0 0 0,1-1 0 0 0,-5 9 0 0 0,-3 6 0 0 0,-6 9 0 0 0,0 0 0 0 0,0 1 0 0 0,1-2 0 0 0,3-6 0 0 0,5-7 0 0 0,1-4 0 0 0,2-2 0 0 0,1-2 0 0 0,2-3 0 0 0,-3 5 0 0 0,-2 3 0 0 0,-2 4 0 0 0,-8 13 0 0 0,-1 2 0 0 0,-1 2 0 0 0,1-3 0 0 0,4-6 0 0 0,1 0 0 0 0,3-7 0 0 0,4-7 0 0 0,3-5 0 0 0,3-4 0 0 0,2-4 0 0 0,1-2 0 0 0,2-3 0 0 0,0 0 0 0 0,-5 7 0 0 0,-5 10 0 0 0,-6 9 0 0 0,-2 5 0 0 0,2-3 0 0 0,-2 2 0 0 0,3-4 0 0 0,3-7 0 0 0,1 0 0 0 0,2-4 0 0 0,2-4 0 0 0,2-3 0 0 0,0 2 0 0 0,-1-1 0 0 0,2-3 0 0 0,1-1 0 0 0,0 0 0 0 0,-1 2 0 0 0,-2 2 0 0 0,1-1 0 0 0,0 1 0 0 0,0-1 0 0 0,0 0 0 0 0,0 0 0 0 0,1-1 0 0 0,1-2 0 0 0,0-1 0 0 0,2-3 0 0 0,0 0 0 0 0,0 1 0 0 0,2-3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7979 10594 16383 0 0,'-2'-2'0'0'0,"-5"-14"0"0"0,-6-14 0 0 0,-10-19 0 0 0,-5-12 0 0 0,-3-8 0 0 0,-3-4 0 0 0,4 7 0 0 0,4 9 0 0 0,4 8 0 0 0,2 7 0 0 0,4 5 0 0 0,2 6 0 0 0,1 4 0 0 0,0-1 0 0 0,1 2 0 0 0,0-1 0 0 0,-3-7 0 0 0,-5-8 0 0 0,0-3 0 0 0,-1 0 0 0 0,1-1 0 0 0,0 3 0 0 0,3 6 0 0 0,2 5 0 0 0,2 4 0 0 0,-2-5 0 0 0,1 1 0 0 0,-1 0 0 0 0,1 1 0 0 0,1 3 0 0 0,0-1 0 0 0,-1-1 0 0 0,2 3 0 0 0,-1 0 0 0 0,0-3 0 0 0,-1 0 0 0 0,1 1 0 0 0,0 1 0 0 0,0 0 0 0 0,2 3 0 0 0,-1-1 0 0 0,0 1 0 0 0,0-2 0 0 0,1 2 0 0 0,-1-1 0 0 0,1 3 0 0 0,1-1 0 0 0,-2 0 0 0 0,0-3 0 0 0,1 2 0 0 0,-1 0 0 0 0,0-1 0 0 0,-1-4 0 0 0,-2-2 0 0 0,1 0 0 0 0,-2-2 0 0 0,0-2 0 0 0,0 2 0 0 0,2 3 0 0 0,1 3 0 0 0,0 0 0 0 0,0 0 0 0 0,2 2 0 0 0,-1 1 0 0 0,0-1 0 0 0,0-1 0 0 0,-1-1 0 0 0,1 2 0 0 0,0 0 0 0 0,0-1 0 0 0,0 0 0 0 0,0 1 0 0 0,0 1 0 0 0,0-1 0 0 0,1 1 0 0 0,0 0 0 0 0,-1 0 0 0 0,0-2 0 0 0,0 2 0 0 0,-2-6 0 0 0,-1-2 0 0 0,-1-3 0 0 0,-1-1 0 0 0,1 1 0 0 0,-3-4 0 0 0,2 3 0 0 0,2 2 0 0 0,0 3 0 0 0,0 0 0 0 0,3 5 0 0 0,0 0 0 0 0,0 1 0 0 0,-1-1 0 0 0,1 0 0 0 0,0 1 0 0 0,0 0 0 0 0,0 0 0 0 0,-1-4 0 0 0,-2-2 0 0 0,1 0 0 0 0,0 3 0 0 0,1 1 0 0 0,-1-2 0 0 0,0-2 0 0 0,-1-2 0 0 0,-1-1 0 0 0,0 1 0 0 0,2 3 0 0 0,1 3 0 0 0,1 2 0 0 0,1 2 0 0 0,0-1 0 0 0,0 2 0 0 0,0-1 0 0 0,1 2 0 0 0,0-1 0 0 0,-1-2 0 0 0,-3-3 0 0 0,2 0 0 0 0,-1-1 0 0 0,1 3 0 0 0,0 1 0 0 0,-1-4 0 0 0,-1-1 0 0 0,1 2 0 0 0,0-2 0 0 0,-2-1 0 0 0,1-1 0 0 0,1 4 0 0 0,1 0 0 0 0,0 4 0 0 0,1 0 0 0 0,5 9 0 0 0,10 25 0 0 0,20 42 0 0 0,16 36 0 0 0,13 27 0 0 0,4 10 0 0 0,-3-5 0 0 0,-8-20 0 0 0,-10-22 0 0 0,-9-19 0 0 0,-8-17 0 0 0,-5-10 0 0 0,-2-7 0 0 0,3 7 0 0 0,3 9 0 0 0,3 4 0 0 0,-1-2 0 0 0,2 6 0 0 0,-2-4 0 0 0,-1-4 0 0 0,-2-5 0 0 0,-3-5 0 0 0,-1-3 0 0 0,-1-1 0 0 0,1 2 0 0 0,2 4 0 0 0,1 2 0 0 0,0-1 0 0 0,3 7 0 0 0,0 2 0 0 0,0-2 0 0 0,-1-2 0 0 0,-2-3 0 0 0,0-2 0 0 0,-2-3 0 0 0,-1-3 0 0 0,-1-1 0 0 0,0-1 0 0 0,0 1 0 0 0,2 3 0 0 0,0 2 0 0 0,1 0 0 0 0,2 5 0 0 0,3 7 0 0 0,2 3 0 0 0,3 9 0 0 0,3 6 0 0 0,0-1 0 0 0,0-1 0 0 0,0 1 0 0 0,-3-6 0 0 0,-4-9 0 0 0,-4-8 0 0 0,1 0 0 0 0,-1-1 0 0 0,0 1 0 0 0,-1-2 0 0 0,4 7 0 0 0,2 5 0 0 0,0 1 0 0 0,-3-7 0 0 0,1 1 0 0 0,0 0 0 0 0,-1 0 0 0 0,0-2 0 0 0,-1-2 0 0 0,-2-4 0 0 0,-2-4 0 0 0,-1-3 0 0 0,0 1 0 0 0,1 1 0 0 0,-1-2 0 0 0,-1-1 0 0 0,0 1 0 0 0,0-3 0 0 0,-1 0 0 0 0,0-3 0 0 0,-2-1 0 0 0,1 0 0 0 0,-1-1 0 0 0,1 3 0 0 0,3 4 0 0 0,-2-1 0 0 0,0-3 0 0 0,-1-2 0 0 0,-1 0 0 0 0,0-1 0 0 0,0-2 0 0 0,0 2 0 0 0,-1-1 0 0 0,1-1 0 0 0,1 5 0 0 0,0-1 0 0 0,1 3 0 0 0,1 0 0 0 0,1 3 0 0 0,-2-3 0 0 0,1 1 0 0 0,-1-2 0 0 0,-1-3 0 0 0,2 5 0 0 0,0 1 0 0 0,1 1 0 0 0,0 0 0 0 0,1 4 0 0 0,1 0 0 0 0,1 3 0 0 0,0 1 0 0 0,0-1 0 0 0,-2-4 0 0 0,-1-2 0 0 0,0-1 0 0 0,-1-3 0 0 0,-1 0 0 0 0,1 0 0 0 0,-1-1 0 0 0,0 0 0 0 0,0 2 0 0 0,0-3 0 0 0,0 2 0 0 0,-3-7 0 0 0,-3-9 0 0 0,-9-18 0 0 0,-8-15 0 0 0,-3-9 0 0 0,-3-7 0 0 0,0 0 0 0 0,-3-5 0 0 0,2 3 0 0 0,2 4 0 0 0,2 6 0 0 0,2 3 0 0 0,0 1 0 0 0,1 1 0 0 0,0 2 0 0 0,1 0 0 0 0,0 0 0 0 0,-2-2 0 0 0,1-1 0 0 0,-3-3 0 0 0,0-1 0 0 0,-1-4 0 0 0,-2-5 0 0 0,-2-1 0 0 0,2 2 0 0 0,-3-6 0 0 0,-3-7 0 0 0,0 0 0 0 0,2 5 0 0 0,0 2 0 0 0,3 4 0 0 0,2 4 0 0 0,2 6 0 0 0,1 1 0 0 0,0 0 0 0 0,1 1 0 0 0,0 3 0 0 0,1 1 0 0 0,-1-3 0 0 0,-2-4 0 0 0,-2-3 0 0 0,-1-4 0 0 0,0 0 0 0 0,-1-1 0 0 0,0 0 0 0 0,-2-7 0 0 0,-2-2 0 0 0,0 0 0 0 0,0 0 0 0 0,-1-3 0 0 0,-1-1 0 0 0,-1-3 0 0 0,0 0 0 0 0,1 3 0 0 0,0-1 0 0 0,-2-5 0 0 0,-1 0 0 0 0,1-1 0 0 0,-1 1 0 0 0,1 0 0 0 0,-1-2 0 0 0,-4-6 0 0 0,0-4 0 0 0,-2-2 0 0 0,3 6 0 0 0,1 2 0 0 0,-2-3 0 0 0,3 6 0 0 0,-2-5 0 0 0,1 1 0 0 0,-5-9 0 0 0,-3-6 0 0 0,-1-4 0 0 0,4 8 0 0 0,2 7 0 0 0,4 8 0 0 0,4 7 0 0 0,3 8 0 0 0,3 7 0 0 0,4 8 0 0 0,2 5 0 0 0,1 2 0 0 0,-1-3 0 0 0,0-1 0 0 0,-1 0 0 0 0,1 2 0 0 0,0 0 0 0 0,2 4 0 0 0,-2-5 0 0 0,-2-3 0 0 0,-1-3 0 0 0,0-2 0 0 0,-1 2 0 0 0,3 4 0 0 0,1 1 0 0 0,-1-1 0 0 0,-1 0 0 0 0,1 0 0 0 0,0-1 0 0 0,-1 1 0 0 0,1 0 0 0 0,2 4 0 0 0,-1 0 0 0 0,1 0 0 0 0,0 0 0 0 0,-1-1 0 0 0,0-1 0 0 0,-1-1 0 0 0,1 0 0 0 0,-1 0 0 0 0,0 0 0 0 0,1 2 0 0 0,1 2 0 0 0,-1-3 0 0 0,-2-4 0 0 0,-1-2 0 0 0,0 1 0 0 0,0-2 0 0 0,-1 0 0 0 0,4 6 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9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13740 10755 16383 0 0,'-3'-5'0'0'0,"-1"-5"0"0"0,-7-13 0 0 0,-5-11 0 0 0,-2-6 0 0 0,0 3 0 0 0,0-1 0 0 0,-4-10 0 0 0,-1-2 0 0 0,0 0 0 0 0,2 6 0 0 0,1 2 0 0 0,2 3 0 0 0,1 3 0 0 0,2 2 0 0 0,-1 1 0 0 0,-2-6 0 0 0,-1-3 0 0 0,-1 1 0 0 0,1 0 0 0 0,-2-5 0 0 0,0 1 0 0 0,1 2 0 0 0,1 4 0 0 0,2 2 0 0 0,0 0 0 0 0,0 1 0 0 0,0-1 0 0 0,0 0 0 0 0,0 1 0 0 0,2 4 0 0 0,1 2 0 0 0,1 1 0 0 0,-2-3 0 0 0,-1 0 0 0 0,-1-7 0 0 0,-6-9 0 0 0,-5-12 0 0 0,-5-12 0 0 0,-9-17 0 0 0,-5-12 0 0 0,-1-1 0 0 0,-1-3 0 0 0,4 7 0 0 0,2 6 0 0 0,8 17 0 0 0,2 5 0 0 0,5 10 0 0 0,3 6 0 0 0,2 5 0 0 0,0 0 0 0 0,2 4 0 0 0,1 0 0 0 0,2 7 0 0 0,2 3 0 0 0,2 6 0 0 0,1 2 0 0 0,-3-7 0 0 0,-2-6 0 0 0,-3-4 0 0 0,-1-3 0 0 0,1 2 0 0 0,-1-2 0 0 0,1 1 0 0 0,-1-1 0 0 0,1 1 0 0 0,0 1 0 0 0,0 1 0 0 0,0-1 0 0 0,0-1 0 0 0,1 3 0 0 0,2 6 0 0 0,3 4 0 0 0,-1-1 0 0 0,1 1 0 0 0,1 3 0 0 0,-1-2 0 0 0,0 1 0 0 0,0-2 0 0 0,-1-1 0 0 0,-1-2 0 0 0,-3-7 0 0 0,-1-2 0 0 0,0-1 0 0 0,-2-3 0 0 0,2 3 0 0 0,0 3 0 0 0,0-3 0 0 0,-3-7 0 0 0,-2-1 0 0 0,2 2 0 0 0,1 2 0 0 0,1 5 0 0 0,3 4 0 0 0,3 6 0 0 0,2 5 0 0 0,2 4 0 0 0,1 2 0 0 0,-1-2 0 0 0,1 3 0 0 0,0-1 0 0 0,-1-2 0 0 0,-2-4 0 0 0,-2-3 0 0 0,1 0 0 0 0,0 2 0 0 0,2 1 0 0 0,-1 1 0 0 0,1 2 0 0 0,1 1 0 0 0,10 20 0 0 0,9 23 0 0 0,11 21 0 0 0,11 23 0 0 0,2 7 0 0 0,3 4 0 0 0,0 1 0 0 0,-3-6 0 0 0,0-2 0 0 0,-3-3 0 0 0,-2-8 0 0 0,-4-7 0 0 0,-3-6 0 0 0,-2-3 0 0 0,4 7 0 0 0,2 5 0 0 0,7 13 0 0 0,0 1 0 0 0,1 4 0 0 0,1 0 0 0 0,1 2 0 0 0,1 3 0 0 0,3 7 0 0 0,2 3 0 0 0,5 12 0 0 0,2 3 0 0 0,0 0 0 0 0,1 3 0 0 0,-1-2 0 0 0,-5-11 0 0 0,-5-10 0 0 0,-4-9 0 0 0,-5-12 0 0 0,-4-7 0 0 0,-3-7 0 0 0,-1-3 0 0 0,-2-3 0 0 0,-1-2 0 0 0,1 0 0 0 0,1 3 0 0 0,2 5 0 0 0,0 1 0 0 0,1 1 0 0 0,0 0 0 0 0,3 7 0 0 0,0-1 0 0 0,-1-2 0 0 0,0 0 0 0 0,-1-1 0 0 0,-1-3 0 0 0,-1-2 0 0 0,0 0 0 0 0,1 1 0 0 0,-2-2 0 0 0,1-1 0 0 0,-2-1 0 0 0,1 0 0 0 0,-2-4 0 0 0,2 5 0 0 0,3 6 0 0 0,1 3 0 0 0,3 6 0 0 0,0-2 0 0 0,1 4 0 0 0,-3-5 0 0 0,-2-5 0 0 0,2 3 0 0 0,-2-4 0 0 0,-1-3 0 0 0,-3-5 0 0 0,-1-3 0 0 0,-2-4 0 0 0,-2-3 0 0 0,2 3 0 0 0,-1-3 0 0 0,-1 0 0 0 0,0-1 0 0 0,3 7 0 0 0,0-2 0 0 0,-2-2 0 0 0,0-2 0 0 0,-2-3 0 0 0,-1-1 0 0 0,0-2 0 0 0,0 0 0 0 0,1 2 0 0 0,0 2 0 0 0,0-2 0 0 0,-1-2 0 0 0,0 0 0 0 0,0 2 0 0 0,0-1 0 0 0,-1-2 0 0 0,1 0 0 0 0,-1 0 0 0 0,-1-2 0 0 0,1 1 0 0 0,0-1 0 0 0,0 3 0 0 0,0-2 0 0 0,2 5 0 0 0,2 3 0 0 0,-2-1 0 0 0,2 0 0 0 0,-2-3 0 0 0,-2-2 0 0 0,1 0 0 0 0,-1-1 0 0 0,0 0 0 0 0,1 0 0 0 0,-1 1 0 0 0,0-3 0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05T14:59:45.7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19081 10508 16383 0 0,'2'5'0'0'0,"-1"-4"0"0"0,-4-6 0 0 0,-2-5 0 0 0,-5-12 0 0 0,-2-4 0 0 0,-3-5 0 0 0,0-2 0 0 0,-3-4 0 0 0,-2-5 0 0 0,1 2 0 0 0,2 2 0 0 0,-1 1 0 0 0,0-1 0 0 0,-3-7 0 0 0,-1-1 0 0 0,-2-5 0 0 0,-1-2 0 0 0,-1-2 0 0 0,-1-1 0 0 0,-1-4 0 0 0,1 3 0 0 0,2 3 0 0 0,2 7 0 0 0,0-2 0 0 0,-3-6 0 0 0,3 5 0 0 0,-1 1 0 0 0,0-2 0 0 0,1 2 0 0 0,-1-2 0 0 0,0 0 0 0 0,1 3 0 0 0,-1-3 0 0 0,0 0 0 0 0,-1-2 0 0 0,3 6 0 0 0,1 3 0 0 0,-1-3 0 0 0,0 1 0 0 0,3 6 0 0 0,2 4 0 0 0,1 2 0 0 0,-1-2 0 0 0,-2-5 0 0 0,-4-8 0 0 0,-2-3 0 0 0,-2-5 0 0 0,-4-9 0 0 0,1 3 0 0 0,-2-4 0 0 0,3 5 0 0 0,2 5 0 0 0,0 0 0 0 0,2 4 0 0 0,2 4 0 0 0,1 2 0 0 0,2 5 0 0 0,2 4 0 0 0,0 1 0 0 0,2 1 0 0 0,-1 0 0 0 0,-1-2 0 0 0,0 1 0 0 0,2 4 0 0 0,-2-6 0 0 0,-1-2 0 0 0,-4-8 0 0 0,-2-3 0 0 0,0 0 0 0 0,3 4 0 0 0,2 7 0 0 0,4 6 0 0 0,1 3 0 0 0,2 6 0 0 0,2 1 0 0 0,-1 0 0 0 0,-2-3 0 0 0,-1-5 0 0 0,-1-1 0 0 0,-1-1 0 0 0,0-1 0 0 0,0 0 0 0 0,0-2 0 0 0,-4-6 0 0 0,-1-2 0 0 0,-2-4 0 0 0,-1-3 0 0 0,-3-7 0 0 0,-3-6 0 0 0,-1-1 0 0 0,-2-6 0 0 0,3 8 0 0 0,5 10 0 0 0,4 9 0 0 0,5 10 0 0 0,3 5 0 0 0,1 4 0 0 0,2 4 0 0 0,0 0 0 0 0,0 0 0 0 0,0 0 0 0 0,0 0 0 0 0,0-2 0 0 0,-3-4 0 0 0,-1-2 0 0 0,1 2 0 0 0,1 0 0 0 0,4 11 0 0 0,7 13 0 0 0,13 28 0 0 0,9 21 0 0 0,11 20 0 0 0,10 22 0 0 0,16 36 0 0 0,5 8 0 0 0,2 6 0 0 0,4 8 0 0 0,-2-3 0 0 0,-4-10 0 0 0,-7-15 0 0 0,-6-14 0 0 0,-8-14 0 0 0,-5-12 0 0 0,-3-6 0 0 0,-4-8 0 0 0,-4-9 0 0 0,-1-3 0 0 0,-3-5 0 0 0,2 2 0 0 0,2 7 0 0 0,5 10 0 0 0,3 6 0 0 0,1 1 0 0 0,-3-4 0 0 0,0-3 0 0 0,-4-5 0 0 0,0-3 0 0 0,1 3 0 0 0,-2-4 0 0 0,0 1 0 0 0,1 1 0 0 0,0 0 0 0 0,2 3 0 0 0,-2-2 0 0 0,4 7 0 0 0,3 7 0 0 0,-2-4 0 0 0,0 0 0 0 0,3 6 0 0 0,3 7 0 0 0,4 7 0 0 0,-2-3 0 0 0,0 0 0 0 0,-1-2 0 0 0,-1-3 0 0 0,-3-7 0 0 0,-2-3 0 0 0,-3-7 0 0 0,-2-2 0 0 0,-2-6 0 0 0,-1-3 0 0 0,-3-4 0 0 0,-1-5 0 0 0,1 3 0 0 0,0 2 0 0 0,3 5 0 0 0,4 8 0 0 0,1 2 0 0 0,0 0 0 0 0,3 7 0 0 0,-2-4 0 0 0,-2-5 0 0 0,-3-5 0 0 0,-2-5 0 0 0,-4-9 0 0 0,-3-6 0 0 0,-2-5 0 0 0,-2-3 0 0 0,3 6 0 0 0,2 4 0 0 0,-1-2 0 0 0,0 1 0 0 0,-4-10 0 0 0,-3-6 0 0 0,-6-13 0 0 0,-6-11 0 0 0,-4-12 0 0 0,-5-8 0 0 0,-1-2 0 0 0,0 0 0 0 0,3 5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EFD7C5-DD2A-4BD9-BB27-92FD2BFA99E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C9BC3-7E77-4A65-8374-7D83CD3A0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256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64516" y="2587938"/>
            <a:ext cx="6244798" cy="1682124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5460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4524" y="156362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63512" y="630138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0CC850A-9414-4098-BA8E-1C27CC275DF5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0A7D247-5A6B-EA2D-8332-7D5210B861F6}"/>
              </a:ext>
            </a:extLst>
          </p:cNvPr>
          <p:cNvSpPr/>
          <p:nvPr userDrawn="1"/>
        </p:nvSpPr>
        <p:spPr>
          <a:xfrm rot="10800000">
            <a:off x="11199371" y="732290"/>
            <a:ext cx="260487" cy="516002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B991CC9-78E1-21EB-06E9-BB8C7EDD3B28}"/>
              </a:ext>
            </a:extLst>
          </p:cNvPr>
          <p:cNvSpPr/>
          <p:nvPr userDrawn="1"/>
        </p:nvSpPr>
        <p:spPr>
          <a:xfrm rot="5400000">
            <a:off x="5841119" y="-4365474"/>
            <a:ext cx="260487" cy="1045601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37B076F-609B-38C5-149F-BEDABF7C43FC}"/>
              </a:ext>
            </a:extLst>
          </p:cNvPr>
          <p:cNvSpPr/>
          <p:nvPr userDrawn="1"/>
        </p:nvSpPr>
        <p:spPr>
          <a:xfrm rot="10800000">
            <a:off x="732141" y="732289"/>
            <a:ext cx="260487" cy="51600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4617636-6503-9335-D312-DFC0FBDC2CC6}"/>
              </a:ext>
            </a:extLst>
          </p:cNvPr>
          <p:cNvSpPr/>
          <p:nvPr userDrawn="1"/>
        </p:nvSpPr>
        <p:spPr>
          <a:xfrm rot="5400000">
            <a:off x="5965757" y="638377"/>
            <a:ext cx="260487" cy="10727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0476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E84C-3BEE-4893-86EC-80726E22BF57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37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57711519-6FD8-B638-4FC4-18C7FA332A8F}"/>
              </a:ext>
            </a:extLst>
          </p:cNvPr>
          <p:cNvSpPr/>
          <p:nvPr userDrawn="1"/>
        </p:nvSpPr>
        <p:spPr>
          <a:xfrm rot="10800000">
            <a:off x="11672332" y="1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B795162-13F8-216A-5716-55C30D31D729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BB6E9A9-B600-3BF3-85A2-6E948B54C40F}"/>
              </a:ext>
            </a:extLst>
          </p:cNvPr>
          <p:cNvSpPr/>
          <p:nvPr userDrawn="1"/>
        </p:nvSpPr>
        <p:spPr>
          <a:xfrm rot="10800000">
            <a:off x="25" y="4"/>
            <a:ext cx="528747" cy="63292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D4C4924-05E9-3E96-DD8A-19EB6FDCBE76}"/>
              </a:ext>
            </a:extLst>
          </p:cNvPr>
          <p:cNvSpPr/>
          <p:nvPr userDrawn="1"/>
        </p:nvSpPr>
        <p:spPr>
          <a:xfrm rot="5400000">
            <a:off x="5569864" y="755535"/>
            <a:ext cx="528747" cy="116761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2436" y="2480368"/>
            <a:ext cx="5836232" cy="1666525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6719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8161" y="1080271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7149" y="565755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9DA8944-DCEF-48F1-B7A6-C744C27AB001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6530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7BD0770-7604-2739-6C75-F43B049826D1}"/>
              </a:ext>
            </a:extLst>
          </p:cNvPr>
          <p:cNvSpPr/>
          <p:nvPr userDrawn="1"/>
        </p:nvSpPr>
        <p:spPr>
          <a:xfrm rot="10800000">
            <a:off x="10949389" y="717892"/>
            <a:ext cx="528747" cy="51744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AF72C6-1CCF-4F68-7741-E653D0B5F78D}"/>
              </a:ext>
            </a:extLst>
          </p:cNvPr>
          <p:cNvSpPr/>
          <p:nvPr userDrawn="1"/>
        </p:nvSpPr>
        <p:spPr>
          <a:xfrm rot="10800000">
            <a:off x="721771" y="717891"/>
            <a:ext cx="528747" cy="54593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E4519A-B676-5497-CFED-B2D909F6C53E}"/>
              </a:ext>
            </a:extLst>
          </p:cNvPr>
          <p:cNvSpPr/>
          <p:nvPr userDrawn="1"/>
        </p:nvSpPr>
        <p:spPr>
          <a:xfrm rot="5400000">
            <a:off x="6099938" y="799084"/>
            <a:ext cx="528747" cy="102276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1837" y="2671482"/>
            <a:ext cx="5836232" cy="1475411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81837" y="4270062"/>
            <a:ext cx="5836231" cy="8129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19329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C0983607-D150-4841-B8A4-7AFE8B52F7F5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DA6715-0C43-E712-11E7-6F173E68B53B}"/>
              </a:ext>
            </a:extLst>
          </p:cNvPr>
          <p:cNvSpPr/>
          <p:nvPr userDrawn="1"/>
        </p:nvSpPr>
        <p:spPr>
          <a:xfrm rot="5400000">
            <a:off x="5571192" y="-4131554"/>
            <a:ext cx="528747" cy="1022764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915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96553" y="2752166"/>
            <a:ext cx="4598894" cy="135532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9727" y="4107494"/>
            <a:ext cx="4174435" cy="82146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561180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593169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275B1C0-751A-4CB6-9401-549B6A26D9DA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2FD08F-21D9-FEB7-0D0D-FB9EFDF9620C}"/>
              </a:ext>
            </a:extLst>
          </p:cNvPr>
          <p:cNvSpPr/>
          <p:nvPr userDrawn="1"/>
        </p:nvSpPr>
        <p:spPr>
          <a:xfrm>
            <a:off x="9272689" y="1376329"/>
            <a:ext cx="260487" cy="409064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A71169-44A1-414D-D161-3712B5E016AC}"/>
              </a:ext>
            </a:extLst>
          </p:cNvPr>
          <p:cNvSpPr/>
          <p:nvPr userDrawn="1"/>
        </p:nvSpPr>
        <p:spPr>
          <a:xfrm>
            <a:off x="2677735" y="1376329"/>
            <a:ext cx="260487" cy="409064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636AFC-AA7A-ED7B-EB88-6F51012CDDEB}"/>
              </a:ext>
            </a:extLst>
          </p:cNvPr>
          <p:cNvSpPr/>
          <p:nvPr userDrawn="1"/>
        </p:nvSpPr>
        <p:spPr>
          <a:xfrm rot="16200000">
            <a:off x="5844456" y="2038741"/>
            <a:ext cx="260487" cy="659597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53EB0A-D506-58FE-09A1-04A6BD50B680}"/>
              </a:ext>
            </a:extLst>
          </p:cNvPr>
          <p:cNvSpPr/>
          <p:nvPr userDrawn="1"/>
        </p:nvSpPr>
        <p:spPr>
          <a:xfrm rot="16200000">
            <a:off x="6104174" y="-1792183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387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430048" y="4360917"/>
            <a:ext cx="260487" cy="33247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560292" y="-957943"/>
            <a:ext cx="260487" cy="35852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897901" y="705987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423330" y="2081208"/>
            <a:ext cx="2558436" cy="2084412"/>
          </a:xfrm>
        </p:spPr>
        <p:txBody>
          <a:bodyPr anchor="ctr">
            <a:normAutofit/>
          </a:bodyPr>
          <a:lstStyle>
            <a:lvl1pPr algn="ctr">
              <a:defRPr sz="19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624807" y="4492487"/>
            <a:ext cx="2167047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7" name="Picture Placeholder 66">
            <a:extLst>
              <a:ext uri="{FF2B5EF4-FFF2-40B4-BE49-F238E27FC236}">
                <a16:creationId xmlns:a16="http://schemas.microsoft.com/office/drawing/2014/main" id="{1A61A04E-0E40-CD3E-84E3-2472746A7DB5}"/>
              </a:ext>
            </a:extLst>
          </p:cNvPr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-4082" y="0"/>
            <a:ext cx="719664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388143" y="189570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8667131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722DC380-2CCC-4637-9D81-2D9985B2B85C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1161057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834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393" y="1928100"/>
            <a:ext cx="2905511" cy="234272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824" y="4270822"/>
            <a:ext cx="2734648" cy="137920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0757" y="458889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9745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38EF09F4-CF1A-4468-AFD3-5B7E971D872A}" type="datetime1">
              <a:rPr lang="en-US" smtClean="0"/>
              <a:t>6/9/2026</a:t>
            </a:fld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A36B8F3E-31D5-9069-F589-295DD0854E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46786" y="964933"/>
            <a:ext cx="6675899" cy="492813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A8A3A05-F0CE-F4CB-9E89-846053CABB84}"/>
              </a:ext>
            </a:extLst>
          </p:cNvPr>
          <p:cNvSpPr/>
          <p:nvPr userDrawn="1"/>
        </p:nvSpPr>
        <p:spPr>
          <a:xfrm rot="5400000">
            <a:off x="7624248" y="2555116"/>
            <a:ext cx="260487" cy="6936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CA94D4A-7A27-6A89-4DA9-DB8EFE325DF0}"/>
              </a:ext>
            </a:extLst>
          </p:cNvPr>
          <p:cNvSpPr/>
          <p:nvPr userDrawn="1"/>
        </p:nvSpPr>
        <p:spPr>
          <a:xfrm rot="5400000">
            <a:off x="7754491" y="-2763744"/>
            <a:ext cx="260487" cy="719687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DC08BF3-0523-8F0E-DA7C-3764C6BABA4F}"/>
              </a:ext>
            </a:extLst>
          </p:cNvPr>
          <p:cNvSpPr/>
          <p:nvPr userDrawn="1"/>
        </p:nvSpPr>
        <p:spPr>
          <a:xfrm>
            <a:off x="4286299" y="704449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9ECC469-0F4D-B183-444F-680250C0C1F7}"/>
              </a:ext>
            </a:extLst>
          </p:cNvPr>
          <p:cNvSpPr/>
          <p:nvPr userDrawn="1"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2886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701889" y="4372331"/>
            <a:ext cx="260487" cy="471085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704106" y="-2227402"/>
            <a:ext cx="260487" cy="4715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476705" y="1538"/>
            <a:ext cx="260487" cy="659597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932955" y="260488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390683" y="2081208"/>
            <a:ext cx="2922776" cy="208441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489921" y="4492487"/>
            <a:ext cx="2724301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AB06F69-1398-C3F8-1FE4-23D4CCAAA6D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7642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549680" y="567084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60145" y="5998134"/>
            <a:ext cx="238385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4BABFC0F-A3A1-421A-96A1-F0C5E3A82676}" type="datetime1">
              <a:rPr lang="en-US" smtClean="0"/>
              <a:t>6/9/2026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1011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3353" y="2479636"/>
            <a:ext cx="4014653" cy="189089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7440" y="4510577"/>
            <a:ext cx="3566478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Picture Placeholder 13">
            <a:extLst>
              <a:ext uri="{FF2B5EF4-FFF2-40B4-BE49-F238E27FC236}">
                <a16:creationId xmlns:a16="http://schemas.microsoft.com/office/drawing/2014/main" id="{C7C75822-0130-32C5-B041-8DE4A8F55C7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4504917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4035" y="169661"/>
            <a:ext cx="3133289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47276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5AE1AD8-8304-4B6E-8218-01C09EAEB0A2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D46EDC2-ADB5-0AEE-C33D-C3AFB0C56B60}"/>
              </a:ext>
            </a:extLst>
          </p:cNvPr>
          <p:cNvGrpSpPr/>
          <p:nvPr userDrawn="1"/>
        </p:nvGrpSpPr>
        <p:grpSpPr>
          <a:xfrm>
            <a:off x="5228861" y="704448"/>
            <a:ext cx="6254312" cy="5449103"/>
            <a:chOff x="5228861" y="704448"/>
            <a:chExt cx="6254312" cy="5449103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BAD14C5-7923-7F16-A706-C6E4DD475CD7}"/>
                </a:ext>
              </a:extLst>
            </p:cNvPr>
            <p:cNvSpPr/>
            <p:nvPr/>
          </p:nvSpPr>
          <p:spPr>
            <a:xfrm rot="5400000">
              <a:off x="8095529" y="3026396"/>
              <a:ext cx="260487" cy="599382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7682B2E-D8B8-0C2F-B912-5BDE7C27DF16}"/>
                </a:ext>
              </a:extLst>
            </p:cNvPr>
            <p:cNvSpPr/>
            <p:nvPr/>
          </p:nvSpPr>
          <p:spPr>
            <a:xfrm rot="5400000">
              <a:off x="8356530" y="-2161706"/>
              <a:ext cx="260487" cy="599279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671E2A3-7895-49CF-B3C7-1EB04AD30B04}"/>
                </a:ext>
              </a:extLst>
            </p:cNvPr>
            <p:cNvSpPr/>
            <p:nvPr/>
          </p:nvSpPr>
          <p:spPr>
            <a:xfrm>
              <a:off x="5229890" y="704449"/>
              <a:ext cx="260487" cy="518861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6360063-F872-39D8-4690-FF9CBF3E15FD}"/>
                </a:ext>
              </a:extLst>
            </p:cNvPr>
            <p:cNvSpPr/>
            <p:nvPr/>
          </p:nvSpPr>
          <p:spPr>
            <a:xfrm>
              <a:off x="11222686" y="964935"/>
              <a:ext cx="260487" cy="5188616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84868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5A6D580-84F4-88B9-38B6-604B5837CA97}"/>
              </a:ext>
            </a:extLst>
          </p:cNvPr>
          <p:cNvSpPr/>
          <p:nvPr userDrawn="1"/>
        </p:nvSpPr>
        <p:spPr>
          <a:xfrm rot="5400000">
            <a:off x="5502408" y="173087"/>
            <a:ext cx="1450382" cy="119287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CBBA534-1BED-C246-5001-61BB9E82C790}"/>
              </a:ext>
            </a:extLst>
          </p:cNvPr>
          <p:cNvSpPr/>
          <p:nvPr userDrawn="1"/>
        </p:nvSpPr>
        <p:spPr>
          <a:xfrm rot="10800000">
            <a:off x="-1173" y="-3"/>
            <a:ext cx="528747" cy="68733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456C0B-1979-6D86-EE6B-CC778A0C5C0A}"/>
              </a:ext>
            </a:extLst>
          </p:cNvPr>
          <p:cNvSpPr/>
          <p:nvPr userDrawn="1"/>
        </p:nvSpPr>
        <p:spPr>
          <a:xfrm rot="10800000">
            <a:off x="11663248" y="0"/>
            <a:ext cx="528747" cy="5430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773B0E1-76A3-040C-7A1E-CB39A0251077}"/>
              </a:ext>
            </a:extLst>
          </p:cNvPr>
          <p:cNvSpPr/>
          <p:nvPr userDrawn="1"/>
        </p:nvSpPr>
        <p:spPr>
          <a:xfrm rot="5400000">
            <a:off x="5565305" y="-5566929"/>
            <a:ext cx="528747" cy="11667152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383127" y="5517136"/>
            <a:ext cx="9447915" cy="634658"/>
          </a:xfrm>
        </p:spPr>
        <p:txBody>
          <a:bodyPr anchor="b">
            <a:normAutofit/>
          </a:bodyPr>
          <a:lstStyle>
            <a:lvl1pPr algn="ctr">
              <a:defRPr sz="2300" spc="3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383126" y="6151794"/>
            <a:ext cx="9447916" cy="365125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F2539BC0-84FB-830A-00EE-E75AB30C35C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7050" y="525374"/>
            <a:ext cx="11136194" cy="489761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E33E96C-00F9-4FAD-8290-DE86B4724CD3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7762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C2EBB-5190-A530-BF7E-FC821AE84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759" y="2113664"/>
            <a:ext cx="6634480" cy="2630672"/>
          </a:xfr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4400" cap="none" spc="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36F16-ABF8-E5D7-33C8-A6D75D49B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8" y="511926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EA6C4-FE3E-122E-7382-545D49BE85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6" y="5958089"/>
            <a:ext cx="2046806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7AC3EE5A-F4BB-4292-AEB7-B5B5C40DC01B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34E25-1888-39B8-2240-AB82BE4C5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58089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7280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B5207BD-C7F2-525E-DAB6-E634FE77E20D}"/>
              </a:ext>
            </a:extLst>
          </p:cNvPr>
          <p:cNvSpPr/>
          <p:nvPr userDrawn="1"/>
        </p:nvSpPr>
        <p:spPr>
          <a:xfrm rot="5400000">
            <a:off x="5524498" y="190501"/>
            <a:ext cx="1143001" cy="12192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548BDDF-B3B0-7053-26B7-95EDAAC0FF5B}"/>
              </a:ext>
            </a:extLst>
          </p:cNvPr>
          <p:cNvSpPr/>
          <p:nvPr userDrawn="1"/>
        </p:nvSpPr>
        <p:spPr>
          <a:xfrm rot="5400000">
            <a:off x="-499020" y="481562"/>
            <a:ext cx="5721096" cy="4745783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1419206"/>
            <a:ext cx="3063195" cy="30330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400" cap="all" spc="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98776" y="1055915"/>
            <a:ext cx="5233050" cy="3690256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4AB0-0D0A-4A0B-9DCA-3ADE534648EF}" type="datetime1">
              <a:rPr lang="en-US" smtClean="0"/>
              <a:t>6/9/2026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6889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0DFABE-5BD3-ABE1-4A14-B1BD07EDED24}"/>
              </a:ext>
            </a:extLst>
          </p:cNvPr>
          <p:cNvSpPr/>
          <p:nvPr userDrawn="1"/>
        </p:nvSpPr>
        <p:spPr>
          <a:xfrm rot="10800000">
            <a:off x="6848317" y="-4412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996845-55B7-18A5-27BB-DB4D313D5F4C}"/>
              </a:ext>
            </a:extLst>
          </p:cNvPr>
          <p:cNvSpPr/>
          <p:nvPr userDrawn="1"/>
        </p:nvSpPr>
        <p:spPr>
          <a:xfrm rot="5400000">
            <a:off x="3426081" y="-3426639"/>
            <a:ext cx="528747" cy="73732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599C02-4524-9119-3AA5-33403F3B3FE9}"/>
              </a:ext>
            </a:extLst>
          </p:cNvPr>
          <p:cNvSpPr/>
          <p:nvPr userDrawn="1"/>
        </p:nvSpPr>
        <p:spPr>
          <a:xfrm rot="10800000">
            <a:off x="3880" y="-4411"/>
            <a:ext cx="528747" cy="685800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703549-6BC7-0BF2-CCD7-E33F6C33A584}"/>
              </a:ext>
            </a:extLst>
          </p:cNvPr>
          <p:cNvSpPr/>
          <p:nvPr userDrawn="1"/>
        </p:nvSpPr>
        <p:spPr>
          <a:xfrm rot="5400000">
            <a:off x="3159783" y="3165065"/>
            <a:ext cx="528747" cy="68483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FD93710-E3F1-FFC1-1ADE-92C2702E4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0059" y="824097"/>
            <a:ext cx="3397592" cy="104115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2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537FC92-646E-2044-A4CD-81E4CC8D665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20060" y="18227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32628" y="524341"/>
            <a:ext cx="6315687" cy="580050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20061" y="2141950"/>
            <a:ext cx="3301625" cy="3735147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500" cap="none" spc="0" baseline="0"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7E7A7C3-7137-9EE7-CFF7-4EB398DCBCB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20060" y="6323214"/>
            <a:ext cx="2046806" cy="365125"/>
          </a:xfrm>
        </p:spPr>
        <p:txBody>
          <a:bodyPr/>
          <a:lstStyle/>
          <a:p>
            <a:fld id="{7F460F04-7E27-42E9-8E66-4BD5C4878F99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3920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5545547-D03B-F547-5B46-F5435F4D1F63}"/>
              </a:ext>
            </a:extLst>
          </p:cNvPr>
          <p:cNvSpPr/>
          <p:nvPr userDrawn="1"/>
        </p:nvSpPr>
        <p:spPr>
          <a:xfrm rot="10800000" flipH="1">
            <a:off x="4244975" y="0"/>
            <a:ext cx="260487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DEA278-BBB2-FCB4-9C12-06E30660FF04}"/>
              </a:ext>
            </a:extLst>
          </p:cNvPr>
          <p:cNvSpPr/>
          <p:nvPr userDrawn="1"/>
        </p:nvSpPr>
        <p:spPr>
          <a:xfrm rot="16200000" flipH="1">
            <a:off x="8088243" y="2754246"/>
            <a:ext cx="260487" cy="794702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BD7E36-FB19-3F29-E0B5-C18B29431178}"/>
              </a:ext>
            </a:extLst>
          </p:cNvPr>
          <p:cNvSpPr/>
          <p:nvPr userDrawn="1"/>
        </p:nvSpPr>
        <p:spPr>
          <a:xfrm rot="10800000" flipH="1">
            <a:off x="11930492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9611B1-EA3D-49A4-4103-2E12A7B5001B}"/>
              </a:ext>
            </a:extLst>
          </p:cNvPr>
          <p:cNvSpPr/>
          <p:nvPr userDrawn="1"/>
        </p:nvSpPr>
        <p:spPr>
          <a:xfrm rot="16200000" flipH="1">
            <a:off x="8218488" y="-3713546"/>
            <a:ext cx="260487" cy="768653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C1566CB-AF6C-6D9A-9604-D30F1B861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8856" y="812800"/>
            <a:ext cx="5588442" cy="10196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3400" cap="none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0"/>
            <a:ext cx="4244692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09879" y="2213108"/>
            <a:ext cx="5587420" cy="3591613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0874" y="6063155"/>
            <a:ext cx="3133289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10069" y="6063155"/>
            <a:ext cx="2580069" cy="365125"/>
          </a:xfrm>
        </p:spPr>
        <p:txBody>
          <a:bodyPr/>
          <a:lstStyle/>
          <a:p>
            <a:fld id="{FD8DC020-D211-45A2-9F9F-A0C111FACB24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063155"/>
            <a:ext cx="43799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2857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CE0F04F-ACF3-CF69-D58D-1F3EB93D0BC0}"/>
              </a:ext>
            </a:extLst>
          </p:cNvPr>
          <p:cNvSpPr/>
          <p:nvPr userDrawn="1"/>
        </p:nvSpPr>
        <p:spPr>
          <a:xfrm rot="16200000" flipH="1">
            <a:off x="4985204" y="-352243"/>
            <a:ext cx="6855369" cy="75598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B929B7B-BD45-5749-E3F7-C780081D4118}"/>
              </a:ext>
            </a:extLst>
          </p:cNvPr>
          <p:cNvSpPr/>
          <p:nvPr userDrawn="1"/>
        </p:nvSpPr>
        <p:spPr>
          <a:xfrm rot="16200000" flipH="1">
            <a:off x="5249364" y="-5267620"/>
            <a:ext cx="1694089" cy="121928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30191A8-642D-A50F-5501-056BA59F0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07088"/>
            <a:ext cx="5929131" cy="899758"/>
          </a:xfrm>
        </p:spPr>
        <p:txBody>
          <a:bodyPr anchor="ctr"/>
          <a:lstStyle>
            <a:lvl1pPr>
              <a:lnSpc>
                <a:spcPct val="90000"/>
              </a:lnSpc>
              <a:defRPr sz="26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20301" y="1667616"/>
            <a:ext cx="4653262" cy="518775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98988" y="2369517"/>
            <a:ext cx="5811520" cy="3546727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800" cap="none" spc="0" baseline="0">
                <a:solidFill>
                  <a:schemeClr val="bg1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8988" y="6323214"/>
            <a:ext cx="30110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E40485F-B680-43DA-8EFD-ACA3786FC64F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4398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895B0D3-73E8-41F6-748A-3A5480BB860E}"/>
              </a:ext>
            </a:extLst>
          </p:cNvPr>
          <p:cNvSpPr/>
          <p:nvPr userDrawn="1"/>
        </p:nvSpPr>
        <p:spPr>
          <a:xfrm rot="16200000">
            <a:off x="2917755" y="3438538"/>
            <a:ext cx="260487" cy="609600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5337611-CF6E-AE7A-AEAC-F0186DAB3784}"/>
              </a:ext>
            </a:extLst>
          </p:cNvPr>
          <p:cNvSpPr/>
          <p:nvPr userDrawn="1"/>
        </p:nvSpPr>
        <p:spPr>
          <a:xfrm rot="16200000">
            <a:off x="2917755" y="3698768"/>
            <a:ext cx="260487" cy="609600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4F3FE8-E5F0-7A50-18F6-41F999EFED71}"/>
              </a:ext>
            </a:extLst>
          </p:cNvPr>
          <p:cNvSpPr/>
          <p:nvPr userDrawn="1"/>
        </p:nvSpPr>
        <p:spPr>
          <a:xfrm rot="16200000">
            <a:off x="9013757" y="3438538"/>
            <a:ext cx="260487" cy="60960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AF66E45-9426-F3ED-84AB-55C20CF777C3}"/>
              </a:ext>
            </a:extLst>
          </p:cNvPr>
          <p:cNvSpPr/>
          <p:nvPr userDrawn="1"/>
        </p:nvSpPr>
        <p:spPr>
          <a:xfrm rot="16200000">
            <a:off x="9013757" y="3698768"/>
            <a:ext cx="260487" cy="6096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2891" y="1754909"/>
            <a:ext cx="4570407" cy="1293521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2891" y="3218203"/>
            <a:ext cx="4570407" cy="1715138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376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3764"/>
            <a:ext cx="2046806" cy="365125"/>
          </a:xfrm>
        </p:spPr>
        <p:txBody>
          <a:bodyPr/>
          <a:lstStyle/>
          <a:p>
            <a:fld id="{3CA16254-30CD-4C33-B2BD-B36A0C60242E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376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5499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C72590E-3303-902C-040C-762AA28DF608}"/>
              </a:ext>
            </a:extLst>
          </p:cNvPr>
          <p:cNvSpPr/>
          <p:nvPr userDrawn="1"/>
        </p:nvSpPr>
        <p:spPr>
          <a:xfrm>
            <a:off x="9016383" y="1347534"/>
            <a:ext cx="260487" cy="418334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073AF3B-9BE2-DAB5-D3AD-3C915CD925F2}"/>
              </a:ext>
            </a:extLst>
          </p:cNvPr>
          <p:cNvSpPr/>
          <p:nvPr userDrawn="1"/>
        </p:nvSpPr>
        <p:spPr>
          <a:xfrm>
            <a:off x="2964588" y="1485363"/>
            <a:ext cx="260487" cy="40455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F256B9C-FA30-EFA5-39DD-9A8BFDC1CB0C}"/>
              </a:ext>
            </a:extLst>
          </p:cNvPr>
          <p:cNvSpPr/>
          <p:nvPr userDrawn="1"/>
        </p:nvSpPr>
        <p:spPr>
          <a:xfrm rot="16200000">
            <a:off x="5990487" y="2244492"/>
            <a:ext cx="260487" cy="631228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70DE41A-7E0D-3F83-9028-E653ED31254D}"/>
              </a:ext>
            </a:extLst>
          </p:cNvPr>
          <p:cNvSpPr/>
          <p:nvPr userDrawn="1"/>
        </p:nvSpPr>
        <p:spPr>
          <a:xfrm rot="16200000">
            <a:off x="5990486" y="-1678364"/>
            <a:ext cx="260487" cy="631228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285" y="2039281"/>
            <a:ext cx="3481430" cy="1036044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074" y="3245098"/>
            <a:ext cx="3443852" cy="1597150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7CAE6-134A-4DF9-899A-96F1EFEAFCB2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9794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682" y="2471003"/>
            <a:ext cx="2735611" cy="191599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2240" y="1106714"/>
            <a:ext cx="4651841" cy="464457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7C19-CBB7-402B-A28E-2EEE9B0D5727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E47B9D-A549-A781-28EF-D1FE419706B8}"/>
              </a:ext>
            </a:extLst>
          </p:cNvPr>
          <p:cNvSpPr/>
          <p:nvPr userDrawn="1"/>
        </p:nvSpPr>
        <p:spPr>
          <a:xfrm>
            <a:off x="5066555" y="1608021"/>
            <a:ext cx="260487" cy="356694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B13AA64-1B88-9010-AE9A-319D6F2F7AD6}"/>
              </a:ext>
            </a:extLst>
          </p:cNvPr>
          <p:cNvSpPr/>
          <p:nvPr userDrawn="1"/>
        </p:nvSpPr>
        <p:spPr>
          <a:xfrm>
            <a:off x="1187933" y="1608019"/>
            <a:ext cx="260487" cy="35669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7C58FB-14CC-0774-B4BA-D662E9D0E9B7}"/>
              </a:ext>
            </a:extLst>
          </p:cNvPr>
          <p:cNvSpPr/>
          <p:nvPr userDrawn="1"/>
        </p:nvSpPr>
        <p:spPr>
          <a:xfrm rot="16200000">
            <a:off x="3257489" y="3105408"/>
            <a:ext cx="260487" cy="38786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290B0-0C46-F1D9-2DC7-A64DDEC214ED}"/>
              </a:ext>
            </a:extLst>
          </p:cNvPr>
          <p:cNvSpPr/>
          <p:nvPr userDrawn="1"/>
        </p:nvSpPr>
        <p:spPr>
          <a:xfrm rot="16200000">
            <a:off x="2997002" y="-201046"/>
            <a:ext cx="260487" cy="38786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9205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1765F6-2E78-2FCD-F87D-71403313FAA3}"/>
              </a:ext>
            </a:extLst>
          </p:cNvPr>
          <p:cNvSpPr/>
          <p:nvPr userDrawn="1"/>
        </p:nvSpPr>
        <p:spPr>
          <a:xfrm rot="16200000">
            <a:off x="2599987" y="3999545"/>
            <a:ext cx="260487" cy="54604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E7F5B5-B681-6A6C-23F1-EEF2E59D422B}"/>
              </a:ext>
            </a:extLst>
          </p:cNvPr>
          <p:cNvSpPr/>
          <p:nvPr userDrawn="1"/>
        </p:nvSpPr>
        <p:spPr>
          <a:xfrm rot="16200000">
            <a:off x="8695989" y="3364009"/>
            <a:ext cx="260487" cy="67315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406C09-13A3-1418-3894-70E1B23A8AB6}"/>
              </a:ext>
            </a:extLst>
          </p:cNvPr>
          <p:cNvSpPr/>
          <p:nvPr userDrawn="1"/>
        </p:nvSpPr>
        <p:spPr>
          <a:xfrm rot="16200000">
            <a:off x="2599990" y="3745541"/>
            <a:ext cx="260487" cy="54604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D1E525-4411-1D93-A96C-21C174766467}"/>
              </a:ext>
            </a:extLst>
          </p:cNvPr>
          <p:cNvSpPr/>
          <p:nvPr userDrawn="1"/>
        </p:nvSpPr>
        <p:spPr>
          <a:xfrm rot="16200000">
            <a:off x="8695992" y="3110005"/>
            <a:ext cx="260487" cy="67315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AB0A3A98-6E55-451E-82A3-D602C57D3308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1722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2500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CBE40BAB-681A-4897-A5C0-AFDFAECCDF53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EF0A60-6A5E-949C-BA69-49D5A378CF74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2509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2563"/>
            <a:ext cx="3196905" cy="191599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1610" y="973823"/>
            <a:ext cx="5247888" cy="456394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EE1A9-8578-4263-AA11-B0367CBB1C55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3BE5A2B-A078-B65C-2851-0D739785F09A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439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74"/>
            <a:ext cx="2958548" cy="191599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744" y="968634"/>
            <a:ext cx="6603999" cy="48775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C7AAE-F35A-484C-AA7B-5B705B47CD90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F147B2-23FF-954B-855A-8B1FB491D809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189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95525"/>
            <a:ext cx="8073571" cy="72105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568160"/>
            <a:ext cx="8915401" cy="299880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70B26-BB51-4670-8CA0-8843DF1D3018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8F2C2B-9E27-BD75-ADE5-9B96F0BDB279}"/>
              </a:ext>
            </a:extLst>
          </p:cNvPr>
          <p:cNvSpPr/>
          <p:nvPr userDrawn="1"/>
        </p:nvSpPr>
        <p:spPr>
          <a:xfrm rot="10800000" flipH="1">
            <a:off x="11932221" y="4479480"/>
            <a:ext cx="260487" cy="237851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F78586-18D0-FDD1-6CB8-1FF134CE96B9}"/>
              </a:ext>
            </a:extLst>
          </p:cNvPr>
          <p:cNvSpPr/>
          <p:nvPr userDrawn="1"/>
        </p:nvSpPr>
        <p:spPr>
          <a:xfrm rot="10800000" flipH="1">
            <a:off x="11671991" y="4479480"/>
            <a:ext cx="260487" cy="237851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198703-05D1-F891-5103-0C0691DF0F79}"/>
              </a:ext>
            </a:extLst>
          </p:cNvPr>
          <p:cNvSpPr/>
          <p:nvPr userDrawn="1"/>
        </p:nvSpPr>
        <p:spPr>
          <a:xfrm rot="10800000" flipH="1">
            <a:off x="11932221" y="0"/>
            <a:ext cx="260487" cy="447948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F8C1D1-E259-9C6E-3B6F-FFB6978A2B94}"/>
              </a:ext>
            </a:extLst>
          </p:cNvPr>
          <p:cNvSpPr/>
          <p:nvPr userDrawn="1"/>
        </p:nvSpPr>
        <p:spPr>
          <a:xfrm rot="10800000" flipH="1">
            <a:off x="11671991" y="0"/>
            <a:ext cx="260487" cy="447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8998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575567"/>
            <a:ext cx="10500655" cy="77864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926" y="1502584"/>
            <a:ext cx="10500656" cy="4198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D124819C-A3B6-4A74-A72E-028129076CAE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75EA6E7-27A3-6475-62BB-9C01444CBCAF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7932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7202"/>
            <a:ext cx="7484390" cy="77864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241"/>
            <a:ext cx="7484390" cy="39370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8E746-21A0-4991-928E-68B8211ABD33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C2025E-9787-E49A-D113-384B8BFCF584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0797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2265"/>
            <a:ext cx="4242732" cy="132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1374"/>
            <a:ext cx="4242732" cy="3974361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81148" y="983048"/>
            <a:ext cx="4942405" cy="49067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F906C-3073-4CC2-913F-7E7D35FB8D87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6D1CE5-05FD-0C26-F05F-9ABF9F579818}"/>
              </a:ext>
            </a:extLst>
          </p:cNvPr>
          <p:cNvSpPr/>
          <p:nvPr userDrawn="1"/>
        </p:nvSpPr>
        <p:spPr>
          <a:xfrm rot="5400000">
            <a:off x="8491863" y="3414045"/>
            <a:ext cx="260487" cy="52028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53B0A7-AAA5-4FC2-0F22-16A54FF8F90B}"/>
              </a:ext>
            </a:extLst>
          </p:cNvPr>
          <p:cNvSpPr/>
          <p:nvPr userDrawn="1"/>
        </p:nvSpPr>
        <p:spPr>
          <a:xfrm>
            <a:off x="6020662" y="716779"/>
            <a:ext cx="260487" cy="54334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E82A0C-0F86-1B28-1CBC-31328A23ED75}"/>
              </a:ext>
            </a:extLst>
          </p:cNvPr>
          <p:cNvSpPr/>
          <p:nvPr userDrawn="1"/>
        </p:nvSpPr>
        <p:spPr>
          <a:xfrm>
            <a:off x="11223556" y="722560"/>
            <a:ext cx="260487" cy="54231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D349FE-CA84-FCC4-3044-219C24372DFF}"/>
              </a:ext>
            </a:extLst>
          </p:cNvPr>
          <p:cNvSpPr/>
          <p:nvPr userDrawn="1"/>
        </p:nvSpPr>
        <p:spPr>
          <a:xfrm rot="5400000">
            <a:off x="8752351" y="-1753258"/>
            <a:ext cx="260487" cy="520289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07049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919" y="701001"/>
            <a:ext cx="4682492" cy="97566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96761" y="975776"/>
            <a:ext cx="4333645" cy="492813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919" y="1823175"/>
            <a:ext cx="4682492" cy="43109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89D7D-92A0-4C93-B043-9AAD52A88181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84341E8-AC21-2374-68D1-E5B152FF1CE3}"/>
              </a:ext>
            </a:extLst>
          </p:cNvPr>
          <p:cNvSpPr/>
          <p:nvPr/>
        </p:nvSpPr>
        <p:spPr>
          <a:xfrm rot="5400000">
            <a:off x="3033223" y="-1586311"/>
            <a:ext cx="260487" cy="48636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7B6273D-856F-2FD6-A1C0-127DB7D88C7F}"/>
              </a:ext>
            </a:extLst>
          </p:cNvPr>
          <p:cNvSpPr/>
          <p:nvPr/>
        </p:nvSpPr>
        <p:spPr>
          <a:xfrm>
            <a:off x="731624" y="716828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15C787A-CF1C-DB8A-C1F4-885E963FAEFB}"/>
              </a:ext>
            </a:extLst>
          </p:cNvPr>
          <p:cNvSpPr/>
          <p:nvPr/>
        </p:nvSpPr>
        <p:spPr>
          <a:xfrm>
            <a:off x="5334824" y="975776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BC1F2C4-E2C2-14AF-63AE-F440DA498BF3}"/>
              </a:ext>
            </a:extLst>
          </p:cNvPr>
          <p:cNvSpPr/>
          <p:nvPr/>
        </p:nvSpPr>
        <p:spPr>
          <a:xfrm rot="5400000">
            <a:off x="2902978" y="3732551"/>
            <a:ext cx="260487" cy="46032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8981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1F552F73-C2C2-9883-1CE4-1E32939A148D}"/>
              </a:ext>
            </a:extLst>
          </p:cNvPr>
          <p:cNvSpPr/>
          <p:nvPr userDrawn="1"/>
        </p:nvSpPr>
        <p:spPr>
          <a:xfrm>
            <a:off x="4056269" y="0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FA9D6FF-4367-AEA2-2856-7C15113BEB40}"/>
              </a:ext>
            </a:extLst>
          </p:cNvPr>
          <p:cNvSpPr/>
          <p:nvPr userDrawn="1"/>
        </p:nvSpPr>
        <p:spPr>
          <a:xfrm rot="5400000">
            <a:off x="8128427" y="-3803084"/>
            <a:ext cx="260487" cy="786665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585720" cy="18928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 marL="228600">
              <a:buNone/>
              <a:defRPr/>
            </a:lvl1pPr>
            <a:lvl2pPr marL="365760">
              <a:buNone/>
              <a:defRPr/>
            </a:lvl2pPr>
            <a:lvl3pPr marL="365760">
              <a:buNone/>
              <a:defRPr/>
            </a:lvl3pPr>
            <a:lvl4pPr marL="365760">
              <a:buNone/>
              <a:defRPr/>
            </a:lvl4pPr>
            <a:lvl5pPr marL="36576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1" y="260488"/>
            <a:ext cx="7597581" cy="635084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5C6F1F-9BDA-574C-1452-7F997F814D70}"/>
              </a:ext>
            </a:extLst>
          </p:cNvPr>
          <p:cNvSpPr/>
          <p:nvPr userDrawn="1"/>
        </p:nvSpPr>
        <p:spPr>
          <a:xfrm rot="5400000">
            <a:off x="7860573" y="2808245"/>
            <a:ext cx="260487" cy="786665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DF79D7-2E79-7747-95B4-15579B7A9134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7918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751" y="713606"/>
            <a:ext cx="3377235" cy="13223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01279" y="974092"/>
            <a:ext cx="5715121" cy="491700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9752" y="2170877"/>
            <a:ext cx="3360986" cy="3896917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90BC5-63F1-40D5-8076-8B4C09F9560E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18C175-596B-9E77-22A2-18336A44EEA4}"/>
              </a:ext>
            </a:extLst>
          </p:cNvPr>
          <p:cNvSpPr/>
          <p:nvPr userDrawn="1"/>
        </p:nvSpPr>
        <p:spPr>
          <a:xfrm rot="5400000">
            <a:off x="3728591" y="3163788"/>
            <a:ext cx="260487" cy="571512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196F74F-C66F-BB6F-443B-AA5EADF118EF}"/>
              </a:ext>
            </a:extLst>
          </p:cNvPr>
          <p:cNvSpPr/>
          <p:nvPr userDrawn="1"/>
        </p:nvSpPr>
        <p:spPr>
          <a:xfrm>
            <a:off x="740792" y="718119"/>
            <a:ext cx="260487" cy="543347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741CA67-8E3B-F070-FB8A-CCBAAFD21468}"/>
              </a:ext>
            </a:extLst>
          </p:cNvPr>
          <p:cNvSpPr/>
          <p:nvPr userDrawn="1"/>
        </p:nvSpPr>
        <p:spPr>
          <a:xfrm>
            <a:off x="6716400" y="723900"/>
            <a:ext cx="260487" cy="542769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74D670F-4FDB-5040-A6C8-D2773755F822}"/>
              </a:ext>
            </a:extLst>
          </p:cNvPr>
          <p:cNvSpPr/>
          <p:nvPr userDrawn="1"/>
        </p:nvSpPr>
        <p:spPr>
          <a:xfrm rot="5400000">
            <a:off x="3858835" y="-2143957"/>
            <a:ext cx="260487" cy="597561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5349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9161"/>
            <a:ext cx="3695298" cy="132680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3695299" cy="3974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29552" y="6323214"/>
            <a:ext cx="1229090" cy="365125"/>
          </a:xfrm>
        </p:spPr>
        <p:txBody>
          <a:bodyPr/>
          <a:lstStyle/>
          <a:p>
            <a:fld id="{AC74A619-298C-465F-9CB7-313B8ED5925E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41090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18495" y="263407"/>
            <a:ext cx="6206175" cy="633410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CD47A8-AEF0-E707-CCB3-523EEE68BA42}"/>
              </a:ext>
            </a:extLst>
          </p:cNvPr>
          <p:cNvSpPr/>
          <p:nvPr userDrawn="1"/>
        </p:nvSpPr>
        <p:spPr>
          <a:xfrm rot="5400000">
            <a:off x="8564513" y="3491003"/>
            <a:ext cx="260487" cy="64735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D05415-F123-9595-6EA4-29350501DF48}"/>
              </a:ext>
            </a:extLst>
          </p:cNvPr>
          <p:cNvSpPr/>
          <p:nvPr userDrawn="1"/>
        </p:nvSpPr>
        <p:spPr>
          <a:xfrm>
            <a:off x="5458008" y="-5781"/>
            <a:ext cx="260487" cy="66032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4D9E307-5B8C-96D5-F531-9756C0F4FCC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331F98B-9BB3-5C71-2B27-7959F603283A}"/>
              </a:ext>
            </a:extLst>
          </p:cNvPr>
          <p:cNvSpPr/>
          <p:nvPr userDrawn="1"/>
        </p:nvSpPr>
        <p:spPr>
          <a:xfrm rot="5400000">
            <a:off x="8825004" y="-3106508"/>
            <a:ext cx="260487" cy="647350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124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7D95F21-4D28-7593-DC4F-6860DAB548E0}"/>
              </a:ext>
            </a:extLst>
          </p:cNvPr>
          <p:cNvSpPr/>
          <p:nvPr userDrawn="1"/>
        </p:nvSpPr>
        <p:spPr>
          <a:xfrm>
            <a:off x="4056269" y="716370"/>
            <a:ext cx="269076" cy="54249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A9027C-D523-1CF0-5F5B-12CE89CEBCE0}"/>
              </a:ext>
            </a:extLst>
          </p:cNvPr>
          <p:cNvSpPr/>
          <p:nvPr userDrawn="1"/>
        </p:nvSpPr>
        <p:spPr>
          <a:xfrm rot="5400000">
            <a:off x="7634581" y="-2861942"/>
            <a:ext cx="260487" cy="741711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3B7B38-8370-1382-64EF-CF1EA3237EC1}"/>
              </a:ext>
            </a:extLst>
          </p:cNvPr>
          <p:cNvSpPr/>
          <p:nvPr userDrawn="1"/>
        </p:nvSpPr>
        <p:spPr>
          <a:xfrm rot="5400000">
            <a:off x="7761818" y="2429792"/>
            <a:ext cx="260487" cy="716263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F9F270E-7D5E-6955-3985-6CE88726FBF6}"/>
              </a:ext>
            </a:extLst>
          </p:cNvPr>
          <p:cNvSpPr/>
          <p:nvPr userDrawn="1"/>
        </p:nvSpPr>
        <p:spPr>
          <a:xfrm>
            <a:off x="11204307" y="716370"/>
            <a:ext cx="269076" cy="5164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453194" cy="18928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>
              <a:buFont typeface="Arial" panose="020B0604020202020204" pitchFamily="34" charset="0"/>
              <a:buNone/>
              <a:defRPr/>
            </a:lvl1pPr>
            <a:lvl2pPr>
              <a:buFont typeface="Arial" panose="020B0604020202020204" pitchFamily="34" charset="0"/>
              <a:buNone/>
              <a:defRPr/>
            </a:lvl2pPr>
            <a:lvl3pPr>
              <a:buFont typeface="Arial" panose="020B0604020202020204" pitchFamily="34" charset="0"/>
              <a:buNone/>
              <a:defRPr/>
            </a:lvl3pPr>
            <a:lvl4pPr>
              <a:buFont typeface="Arial" panose="020B0604020202020204" pitchFamily="34" charset="0"/>
              <a:buNone/>
              <a:defRPr/>
            </a:lvl4pPr>
            <a:lvl5pPr>
              <a:buFont typeface="Arial" panose="020B0604020202020204" pitchFamily="34" charset="0"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5" y="976857"/>
            <a:ext cx="6878961" cy="490373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54F0-3A32-4578-86E3-895E0E8600A7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8512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293221"/>
            <a:ext cx="2778578" cy="182624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0484" y="250193"/>
            <a:ext cx="11671024" cy="327754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6636" y="4293221"/>
            <a:ext cx="7361464" cy="18262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0ECA3-6A26-4B6B-8F24-5966C3612B96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57CE11-FAFE-1587-E6AB-1AEF26641EDD}"/>
              </a:ext>
            </a:extLst>
          </p:cNvPr>
          <p:cNvSpPr/>
          <p:nvPr userDrawn="1"/>
        </p:nvSpPr>
        <p:spPr>
          <a:xfrm>
            <a:off x="-2" y="-5781"/>
            <a:ext cx="260487" cy="379401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8EF558-607F-872A-9482-262B28A98B7D}"/>
              </a:ext>
            </a:extLst>
          </p:cNvPr>
          <p:cNvSpPr/>
          <p:nvPr userDrawn="1"/>
        </p:nvSpPr>
        <p:spPr>
          <a:xfrm>
            <a:off x="11931513" y="0"/>
            <a:ext cx="260487" cy="378822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982847-1DBB-9409-B44B-AC816B117439}"/>
              </a:ext>
            </a:extLst>
          </p:cNvPr>
          <p:cNvSpPr/>
          <p:nvPr userDrawn="1"/>
        </p:nvSpPr>
        <p:spPr>
          <a:xfrm rot="5400000">
            <a:off x="6095996" y="-5845806"/>
            <a:ext cx="260487" cy="1193151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BA1B7D-C252-2526-9232-AB1DE2875F94}"/>
              </a:ext>
            </a:extLst>
          </p:cNvPr>
          <p:cNvSpPr/>
          <p:nvPr userDrawn="1"/>
        </p:nvSpPr>
        <p:spPr>
          <a:xfrm rot="5400000">
            <a:off x="5835510" y="-2307769"/>
            <a:ext cx="260487" cy="119315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9560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6009"/>
            <a:ext cx="4784048" cy="132680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4784048" cy="3766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41141" y="6323214"/>
            <a:ext cx="2046806" cy="365125"/>
          </a:xfrm>
        </p:spPr>
        <p:txBody>
          <a:bodyPr/>
          <a:lstStyle/>
          <a:p>
            <a:fld id="{5FBF8CAE-8C47-4F11-981F-D1D90DB728CC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70395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8272" y="253469"/>
            <a:ext cx="5133239" cy="634404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1569131-C494-F2D9-B308-662F0810157F}"/>
              </a:ext>
            </a:extLst>
          </p:cNvPr>
          <p:cNvSpPr/>
          <p:nvPr/>
        </p:nvSpPr>
        <p:spPr>
          <a:xfrm rot="5400000">
            <a:off x="9104405" y="4030894"/>
            <a:ext cx="260487" cy="53937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D1761B-3B2A-DE95-589E-65D9E53BB518}"/>
              </a:ext>
            </a:extLst>
          </p:cNvPr>
          <p:cNvSpPr/>
          <p:nvPr userDrawn="1"/>
        </p:nvSpPr>
        <p:spPr>
          <a:xfrm>
            <a:off x="6537787" y="-5781"/>
            <a:ext cx="260487" cy="6603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583555-FC5C-89A0-A950-E371C5C6EDED}"/>
              </a:ext>
            </a:extLst>
          </p:cNvPr>
          <p:cNvSpPr/>
          <p:nvPr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9222D3-3B8B-1783-93C2-AAF4824D9124}"/>
              </a:ext>
            </a:extLst>
          </p:cNvPr>
          <p:cNvSpPr/>
          <p:nvPr userDrawn="1"/>
        </p:nvSpPr>
        <p:spPr>
          <a:xfrm rot="5400000">
            <a:off x="9364892" y="-2576914"/>
            <a:ext cx="260487" cy="53937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29081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9535"/>
            <a:ext cx="5597236" cy="9986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4738"/>
            <a:ext cx="5597236" cy="4309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60445" y="963397"/>
            <a:ext cx="3662239" cy="4929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CDEE-1FEF-451C-80AB-E91AE40C01CD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DC8A574-FAC4-90F3-87D6-08F9DA08A6D4}"/>
              </a:ext>
            </a:extLst>
          </p:cNvPr>
          <p:cNvSpPr/>
          <p:nvPr/>
        </p:nvSpPr>
        <p:spPr>
          <a:xfrm rot="5400000">
            <a:off x="9131077" y="4061947"/>
            <a:ext cx="260487" cy="392272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3F2235-485B-88DA-ADD3-319B1E594282}"/>
              </a:ext>
            </a:extLst>
          </p:cNvPr>
          <p:cNvSpPr/>
          <p:nvPr/>
        </p:nvSpPr>
        <p:spPr>
          <a:xfrm rot="5400000">
            <a:off x="9391565" y="-1126669"/>
            <a:ext cx="260487" cy="39227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E51BF4F-6F29-BD36-AD78-F22B59841BE1}"/>
              </a:ext>
            </a:extLst>
          </p:cNvPr>
          <p:cNvSpPr/>
          <p:nvPr/>
        </p:nvSpPr>
        <p:spPr>
          <a:xfrm>
            <a:off x="7299960" y="704449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9C244D7-5748-74BA-BA39-DC795684A573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38082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C4AC1E6-1486-3C93-A27A-38EDABC73751}"/>
              </a:ext>
            </a:extLst>
          </p:cNvPr>
          <p:cNvSpPr/>
          <p:nvPr/>
        </p:nvSpPr>
        <p:spPr>
          <a:xfrm rot="5400000">
            <a:off x="8914127" y="3844997"/>
            <a:ext cx="260487" cy="43566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E92E37B-861A-F506-25C3-81C2D6478E81}"/>
              </a:ext>
            </a:extLst>
          </p:cNvPr>
          <p:cNvSpPr/>
          <p:nvPr/>
        </p:nvSpPr>
        <p:spPr>
          <a:xfrm rot="5400000">
            <a:off x="9174615" y="-1343619"/>
            <a:ext cx="260487" cy="435662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4CE27E-DC50-8C17-D0EA-395CA38B4F52}"/>
              </a:ext>
            </a:extLst>
          </p:cNvPr>
          <p:cNvSpPr/>
          <p:nvPr/>
        </p:nvSpPr>
        <p:spPr>
          <a:xfrm>
            <a:off x="6866060" y="705987"/>
            <a:ext cx="260487" cy="51886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B389DF5-4C40-DFF8-5D36-25DFEB37FB0B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838200" y="676641"/>
            <a:ext cx="5098074" cy="9986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 userDrawn="1">
            <p:ph idx="1"/>
          </p:nvPr>
        </p:nvSpPr>
        <p:spPr>
          <a:xfrm>
            <a:off x="838200" y="1824738"/>
            <a:ext cx="5098074" cy="4309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7126547" y="963397"/>
            <a:ext cx="4096135" cy="492966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3728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01259"/>
            <a:ext cx="10088106" cy="63808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5365"/>
            <a:ext cx="5163105" cy="41295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B55DBE9-8524-D343-EF09-4547077CC9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17045" y="2030816"/>
            <a:ext cx="3720588" cy="33690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BC731-B645-4602-81CA-9D984C32EF24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1C03E2-62DB-759F-0B28-37453FE74FEB}"/>
              </a:ext>
            </a:extLst>
          </p:cNvPr>
          <p:cNvSpPr/>
          <p:nvPr/>
        </p:nvSpPr>
        <p:spPr>
          <a:xfrm rot="5400000">
            <a:off x="8747097" y="3409280"/>
            <a:ext cx="260487" cy="42415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6A5FE1-F143-E6AE-B4A7-46BA53F8CDD4}"/>
              </a:ext>
            </a:extLst>
          </p:cNvPr>
          <p:cNvSpPr/>
          <p:nvPr/>
        </p:nvSpPr>
        <p:spPr>
          <a:xfrm rot="5400000">
            <a:off x="8877341" y="-88428"/>
            <a:ext cx="260487" cy="398107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0D78A3C-BD64-E8EB-7CB0-4C42C102B600}"/>
              </a:ext>
            </a:extLst>
          </p:cNvPr>
          <p:cNvSpPr/>
          <p:nvPr/>
        </p:nvSpPr>
        <p:spPr>
          <a:xfrm>
            <a:off x="6756559" y="1770328"/>
            <a:ext cx="260487" cy="362948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2BEA4A7-1FEE-D352-B0E3-F76E5E88F5E9}"/>
              </a:ext>
            </a:extLst>
          </p:cNvPr>
          <p:cNvSpPr/>
          <p:nvPr/>
        </p:nvSpPr>
        <p:spPr>
          <a:xfrm>
            <a:off x="10737635" y="2032355"/>
            <a:ext cx="260487" cy="362641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12717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4150"/>
            <a:ext cx="6237172" cy="6256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74713"/>
            <a:ext cx="6237173" cy="46762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84145" y="6323214"/>
            <a:ext cx="2046806" cy="365125"/>
          </a:xfrm>
        </p:spPr>
        <p:txBody>
          <a:bodyPr/>
          <a:lstStyle/>
          <a:p>
            <a:fld id="{1F3F1628-4921-4D31-B2B6-4027B19FB3CC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13399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4156" y="260485"/>
            <a:ext cx="3617353" cy="63444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68566C-3047-4386-4D48-CEFA10AC97B0}"/>
              </a:ext>
            </a:extLst>
          </p:cNvPr>
          <p:cNvSpPr/>
          <p:nvPr/>
        </p:nvSpPr>
        <p:spPr>
          <a:xfrm rot="5400000">
            <a:off x="9992592" y="4665981"/>
            <a:ext cx="260487" cy="41383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5CB97FA-524B-F98C-D6FD-DC34059D0FCB}"/>
              </a:ext>
            </a:extLst>
          </p:cNvPr>
          <p:cNvSpPr/>
          <p:nvPr/>
        </p:nvSpPr>
        <p:spPr>
          <a:xfrm rot="5400000">
            <a:off x="10122835" y="-1808675"/>
            <a:ext cx="260487" cy="387783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5388139-DDE1-A091-7472-E09FA325C515}"/>
              </a:ext>
            </a:extLst>
          </p:cNvPr>
          <p:cNvSpPr/>
          <p:nvPr/>
        </p:nvSpPr>
        <p:spPr>
          <a:xfrm>
            <a:off x="8053674" y="1538"/>
            <a:ext cx="260487" cy="66033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6725C2-2FE9-64FF-4148-D87D2874ECB2}"/>
              </a:ext>
            </a:extLst>
          </p:cNvPr>
          <p:cNvSpPr/>
          <p:nvPr/>
        </p:nvSpPr>
        <p:spPr>
          <a:xfrm>
            <a:off x="11931513" y="260485"/>
            <a:ext cx="260487" cy="66049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46613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23900"/>
            <a:ext cx="6655131" cy="95191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8" y="1822325"/>
            <a:ext cx="6655132" cy="4307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00261" y="982614"/>
            <a:ext cx="2812996" cy="488808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A0776-5C30-4110-A086-C7F74F3B6EA7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A6527E-ADCD-BD9B-176F-C43B44D272D1}"/>
              </a:ext>
            </a:extLst>
          </p:cNvPr>
          <p:cNvSpPr/>
          <p:nvPr/>
        </p:nvSpPr>
        <p:spPr>
          <a:xfrm rot="5400000">
            <a:off x="9546270" y="4464197"/>
            <a:ext cx="260487" cy="307348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ABF10C3-FE9F-7170-7D46-A9394A50A0E1}"/>
              </a:ext>
            </a:extLst>
          </p:cNvPr>
          <p:cNvSpPr/>
          <p:nvPr/>
        </p:nvSpPr>
        <p:spPr>
          <a:xfrm rot="5400000">
            <a:off x="9676514" y="-811485"/>
            <a:ext cx="260487" cy="33339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25890E-E8EB-6CAB-95D1-28316B9A90AE}"/>
              </a:ext>
            </a:extLst>
          </p:cNvPr>
          <p:cNvSpPr/>
          <p:nvPr/>
        </p:nvSpPr>
        <p:spPr>
          <a:xfrm>
            <a:off x="8139774" y="723900"/>
            <a:ext cx="260487" cy="51497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D6C2A38-2B86-D7A0-DEE5-CB43F34795AF}"/>
              </a:ext>
            </a:extLst>
          </p:cNvPr>
          <p:cNvSpPr/>
          <p:nvPr/>
        </p:nvSpPr>
        <p:spPr>
          <a:xfrm>
            <a:off x="11213259" y="980503"/>
            <a:ext cx="260487" cy="514979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37466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7381"/>
            <a:ext cx="3185159" cy="148578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0155" y="3079008"/>
            <a:ext cx="2576708" cy="273585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410" y="960532"/>
            <a:ext cx="6016100" cy="49918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6" y="6318642"/>
            <a:ext cx="3492817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35FDF-22E9-4925-95D2-BD888C75F78B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75469AA-2FD6-C7EE-8BB6-0CEEBC3A0EDC}"/>
              </a:ext>
            </a:extLst>
          </p:cNvPr>
          <p:cNvSpPr/>
          <p:nvPr/>
        </p:nvSpPr>
        <p:spPr>
          <a:xfrm rot="5400000">
            <a:off x="2358263" y="4396260"/>
            <a:ext cx="260487" cy="30976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E2AE5C-99A7-27EF-A5C6-937A3424EFC3}"/>
              </a:ext>
            </a:extLst>
          </p:cNvPr>
          <p:cNvSpPr/>
          <p:nvPr/>
        </p:nvSpPr>
        <p:spPr>
          <a:xfrm rot="5400000">
            <a:off x="2358265" y="1399923"/>
            <a:ext cx="260487" cy="309768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B91AA7-D141-A381-9F04-B814F6E55530}"/>
              </a:ext>
            </a:extLst>
          </p:cNvPr>
          <p:cNvSpPr/>
          <p:nvPr/>
        </p:nvSpPr>
        <p:spPr>
          <a:xfrm>
            <a:off x="939668" y="2818521"/>
            <a:ext cx="260487" cy="299787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A8F892B-6A7C-03C6-EEDC-F3E2F88F2C84}"/>
              </a:ext>
            </a:extLst>
          </p:cNvPr>
          <p:cNvSpPr/>
          <p:nvPr/>
        </p:nvSpPr>
        <p:spPr>
          <a:xfrm>
            <a:off x="3776864" y="3077469"/>
            <a:ext cx="260487" cy="2997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1378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80"/>
            <a:ext cx="2770185" cy="155063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2843" y="2953990"/>
            <a:ext cx="2341291" cy="2831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5509" y="960532"/>
            <a:ext cx="7208289" cy="51097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C216B-8972-4688-9212-2ABC2F7560B9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BA2B2F-18A9-67B9-FF84-3746FE467C7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35942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10746524" y="0"/>
            <a:ext cx="1445475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891F807-237F-EA75-496E-B1A31D9F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99" y="4165600"/>
            <a:ext cx="8445501" cy="1051764"/>
          </a:xfrm>
        </p:spPr>
        <p:txBody>
          <a:bodyPr anchor="ctr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E1E0BA5-71CF-7D5B-6BDE-80AB2E0587E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23900" y="723900"/>
            <a:ext cx="8445500" cy="3343254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3300" baseline="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6030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46B5C2-0C4D-4B8E-935D-F9A327F4C367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789556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86498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BEF4B5F4-C4F4-1C90-14F7-7FA64ECFA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538" y="4926881"/>
            <a:ext cx="7058302" cy="1291156"/>
          </a:xfrm>
        </p:spPr>
        <p:txBody>
          <a:bodyPr anchor="ctr"/>
          <a:lstStyle>
            <a:lvl1pPr>
              <a:lnSpc>
                <a:spcPct val="110000"/>
              </a:lnSpc>
              <a:defRPr sz="2400" cap="none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2331F878-D03F-8601-F7FA-D750323EDF4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67362" y="485158"/>
            <a:ext cx="9573658" cy="3268330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2900" baseline="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84F56B8-BA32-4006-A911-38E7BFF749E0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C3CA02-A5B6-3A59-A7BA-DEFF004BC3AA}"/>
              </a:ext>
            </a:extLst>
          </p:cNvPr>
          <p:cNvSpPr/>
          <p:nvPr userDrawn="1"/>
        </p:nvSpPr>
        <p:spPr>
          <a:xfrm rot="5400000" flipH="1">
            <a:off x="7892526" y="170957"/>
            <a:ext cx="260487" cy="83384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D5E193-BDC1-CE58-5C53-563CF418F62A}"/>
              </a:ext>
            </a:extLst>
          </p:cNvPr>
          <p:cNvSpPr/>
          <p:nvPr userDrawn="1"/>
        </p:nvSpPr>
        <p:spPr>
          <a:xfrm rot="5400000" flipH="1">
            <a:off x="1796525" y="2413415"/>
            <a:ext cx="260487" cy="385353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BF3522-AD97-38BD-844E-59062EACFB90}"/>
              </a:ext>
            </a:extLst>
          </p:cNvPr>
          <p:cNvSpPr/>
          <p:nvPr userDrawn="1"/>
        </p:nvSpPr>
        <p:spPr>
          <a:xfrm rot="5400000" flipH="1">
            <a:off x="7892526" y="431337"/>
            <a:ext cx="260487" cy="83384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769F45F-C8CC-71D8-297F-D146E1D83338}"/>
              </a:ext>
            </a:extLst>
          </p:cNvPr>
          <p:cNvSpPr/>
          <p:nvPr userDrawn="1"/>
        </p:nvSpPr>
        <p:spPr>
          <a:xfrm rot="5400000" flipH="1">
            <a:off x="1796525" y="2673795"/>
            <a:ext cx="260487" cy="385353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4597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3346706-9E7B-11BC-56CE-2CC4FEC7ED37}"/>
              </a:ext>
            </a:extLst>
          </p:cNvPr>
          <p:cNvSpPr/>
          <p:nvPr userDrawn="1"/>
        </p:nvSpPr>
        <p:spPr>
          <a:xfrm rot="10800000">
            <a:off x="0" y="-2"/>
            <a:ext cx="9895234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4947617" y="-359750"/>
            <a:ext cx="2296767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0B61A611-5CC8-3906-91D8-D4F519DB5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997626"/>
            <a:ext cx="7754573" cy="1258006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585F44A4-14A1-0502-389C-D77B6684801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7" y="767506"/>
            <a:ext cx="8351474" cy="360111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1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935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854FDD6-DD1A-4926-89EE-BB55CA49BB32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48606" y="6323214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58100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ECBC7B-9D6E-0DF0-BCA2-E83C7032854F}"/>
              </a:ext>
            </a:extLst>
          </p:cNvPr>
          <p:cNvSpPr/>
          <p:nvPr userDrawn="1"/>
        </p:nvSpPr>
        <p:spPr>
          <a:xfrm rot="5400000">
            <a:off x="3805069" y="-1502293"/>
            <a:ext cx="4581862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08FCB217-917B-AEE1-EB09-831E4CAA6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6" y="609600"/>
            <a:ext cx="7655514" cy="1193800"/>
          </a:xfrm>
        </p:spPr>
        <p:txBody>
          <a:bodyPr anchor="ctr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B9E38351-8EBA-F1A3-E01C-CCB7CA51D2DD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4" y="2718147"/>
            <a:ext cx="8440375" cy="3784253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5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A6C477B-D10C-D257-953B-BCF1974F2DCA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22747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75574F0-D3D4-46B6-97EC-574933A38AD8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52001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98332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6B9557B-975D-1D58-40D7-C866EC510D1B}"/>
              </a:ext>
            </a:extLst>
          </p:cNvPr>
          <p:cNvSpPr/>
          <p:nvPr userDrawn="1"/>
        </p:nvSpPr>
        <p:spPr>
          <a:xfrm rot="10800000">
            <a:off x="10170857" y="1"/>
            <a:ext cx="507705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A6573C0-10AE-5758-F78C-7CA2B0595F9D}"/>
              </a:ext>
            </a:extLst>
          </p:cNvPr>
          <p:cNvSpPr/>
          <p:nvPr userDrawn="1"/>
        </p:nvSpPr>
        <p:spPr>
          <a:xfrm rot="10800000">
            <a:off x="11186266" y="4"/>
            <a:ext cx="507705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A2A9C9-5188-93C4-ACCB-133A21280118}"/>
              </a:ext>
            </a:extLst>
          </p:cNvPr>
          <p:cNvSpPr/>
          <p:nvPr userDrawn="1"/>
        </p:nvSpPr>
        <p:spPr>
          <a:xfrm rot="10800000">
            <a:off x="10678561" y="1"/>
            <a:ext cx="50770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E99250-D45C-149C-8F14-2B26BA7615EF}"/>
              </a:ext>
            </a:extLst>
          </p:cNvPr>
          <p:cNvSpPr/>
          <p:nvPr userDrawn="1"/>
        </p:nvSpPr>
        <p:spPr>
          <a:xfrm rot="10800000">
            <a:off x="11693972" y="1"/>
            <a:ext cx="507705" cy="68579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7C4C2A5-13D3-B4AB-82CB-AE71F0863D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4458" y="4914498"/>
            <a:ext cx="7139894" cy="478637"/>
          </a:xfrm>
        </p:spPr>
        <p:txBody>
          <a:bodyPr anchor="t">
            <a:normAutofit/>
          </a:bodyPr>
          <a:lstStyle>
            <a:lvl1pPr>
              <a:defRPr sz="1600"/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503207AE-06F3-A86B-92E6-3492144DA47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4458" y="1452342"/>
            <a:ext cx="7114032" cy="2991776"/>
          </a:xfrm>
        </p:spPr>
        <p:txBody>
          <a:bodyPr anchor="ctr"/>
          <a:lstStyle>
            <a:lvl1pPr marL="0" indent="0">
              <a:lnSpc>
                <a:spcPct val="110000"/>
              </a:lnSpc>
              <a:buNone/>
              <a:defRPr sz="3800"/>
            </a:lvl1pPr>
            <a:lvl5pPr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7258664" y="6323214"/>
            <a:ext cx="2046806" cy="365125"/>
          </a:xfrm>
        </p:spPr>
        <p:txBody>
          <a:bodyPr/>
          <a:lstStyle/>
          <a:p>
            <a:fld id="{27C8F265-6592-4B4A-A062-94B4FD815D3A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9387918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37398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612" y="477122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/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DA23F9-31E0-A3E3-CBDE-807DE6B29882}"/>
              </a:ext>
            </a:extLst>
          </p:cNvPr>
          <p:cNvSpPr/>
          <p:nvPr userDrawn="1"/>
        </p:nvSpPr>
        <p:spPr>
          <a:xfrm>
            <a:off x="-1221" y="0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D55DE14-E264-7828-8C7C-1C9AD18A73C0}"/>
              </a:ext>
            </a:extLst>
          </p:cNvPr>
          <p:cNvSpPr/>
          <p:nvPr userDrawn="1"/>
        </p:nvSpPr>
        <p:spPr>
          <a:xfrm rot="5400000">
            <a:off x="6099683" y="-5831827"/>
            <a:ext cx="260487" cy="119241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80F3B19-000B-57C4-51A1-89C30AA907CE}"/>
              </a:ext>
            </a:extLst>
          </p:cNvPr>
          <p:cNvSpPr/>
          <p:nvPr userDrawn="1"/>
        </p:nvSpPr>
        <p:spPr>
          <a:xfrm rot="5400000">
            <a:off x="5831218" y="778891"/>
            <a:ext cx="260487" cy="119253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48B558-E63A-49D6-A42D-5E33B9E156B6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14">
            <a:extLst>
              <a:ext uri="{FF2B5EF4-FFF2-40B4-BE49-F238E27FC236}">
                <a16:creationId xmlns:a16="http://schemas.microsoft.com/office/drawing/2014/main" id="{2A6A0329-2716-A917-9274-90EDBF67844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33851" y="1563658"/>
            <a:ext cx="7044154" cy="2991776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/>
            </a:lvl1pPr>
            <a:lvl5pPr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49526B05-8761-4ADF-9386-9FB0338E2A02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35235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EF158FD-BC0B-E878-EFB2-014D45D0B02D}"/>
              </a:ext>
            </a:extLst>
          </p:cNvPr>
          <p:cNvSpPr/>
          <p:nvPr userDrawn="1"/>
        </p:nvSpPr>
        <p:spPr>
          <a:xfrm rot="10800000">
            <a:off x="2296766" y="-4"/>
            <a:ext cx="9895233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21A2CF-B9C9-851C-1DD9-1FFBC635436A}"/>
              </a:ext>
            </a:extLst>
          </p:cNvPr>
          <p:cNvSpPr/>
          <p:nvPr userDrawn="1"/>
        </p:nvSpPr>
        <p:spPr>
          <a:xfrm rot="5400000">
            <a:off x="6095998" y="788633"/>
            <a:ext cx="2296767" cy="98952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163144F-E539-BF6F-07F8-BC345E003800}"/>
              </a:ext>
            </a:extLst>
          </p:cNvPr>
          <p:cNvSpPr/>
          <p:nvPr userDrawn="1"/>
        </p:nvSpPr>
        <p:spPr>
          <a:xfrm rot="10800000">
            <a:off x="0" y="0"/>
            <a:ext cx="2296766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45984" y="520050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1" name="Content Placeholder 14">
            <a:extLst>
              <a:ext uri="{FF2B5EF4-FFF2-40B4-BE49-F238E27FC236}">
                <a16:creationId xmlns:a16="http://schemas.microsoft.com/office/drawing/2014/main" id="{DA9ACF2E-2FB8-32C9-0736-2E493CF6AB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29751" y="750014"/>
            <a:ext cx="7555371" cy="3215399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 baseline="0">
                <a:solidFill>
                  <a:schemeClr val="bg1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9752" y="6153912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EF45E7-58A5-4F72-84AB-0B0E066B6E8A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26668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DEF5EA2-3B98-4A83-E89E-DDD501830725}"/>
              </a:ext>
            </a:extLst>
          </p:cNvPr>
          <p:cNvSpPr/>
          <p:nvPr userDrawn="1"/>
        </p:nvSpPr>
        <p:spPr>
          <a:xfrm rot="10800000">
            <a:off x="11661313" y="-5"/>
            <a:ext cx="528747" cy="68580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714324" y="1674795"/>
            <a:ext cx="6987941" cy="3536031"/>
          </a:xfrm>
        </p:spPr>
        <p:txBody>
          <a:bodyPr anchor="ctr">
            <a:normAutofit/>
          </a:bodyPr>
          <a:lstStyle>
            <a:lvl1pPr indent="0" algn="ctr">
              <a:lnSpc>
                <a:spcPct val="110000"/>
              </a:lnSpc>
              <a:buNone/>
              <a:defRPr sz="3900"/>
            </a:lvl1pPr>
          </a:lstStyle>
          <a:p>
            <a:pPr lvl="0"/>
            <a:r>
              <a:rPr lang="en-US"/>
              <a:t>Click to add Statement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7C3349-8FB3-AC9C-5244-AF87626D454F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F4C95B0-7D4D-04B9-D3E7-078E05ECA27C}"/>
              </a:ext>
            </a:extLst>
          </p:cNvPr>
          <p:cNvSpPr/>
          <p:nvPr userDrawn="1"/>
        </p:nvSpPr>
        <p:spPr>
          <a:xfrm rot="10800000">
            <a:off x="26" y="-2"/>
            <a:ext cx="528747" cy="685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0FB4B60-8538-33DA-C3A7-969B52CEBAC2}"/>
              </a:ext>
            </a:extLst>
          </p:cNvPr>
          <p:cNvSpPr/>
          <p:nvPr userDrawn="1"/>
        </p:nvSpPr>
        <p:spPr>
          <a:xfrm rot="5400000">
            <a:off x="5564357" y="761043"/>
            <a:ext cx="528747" cy="116651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98BEC008-C885-4F17-B0DB-2C8F81A0E419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97120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689934" y="2175029"/>
            <a:ext cx="6809174" cy="2543649"/>
          </a:xfrm>
        </p:spPr>
        <p:txBody>
          <a:bodyPr anchor="ctr">
            <a:normAutofit/>
          </a:bodyPr>
          <a:lstStyle>
            <a:lvl1pPr indent="0" algn="ctr">
              <a:lnSpc>
                <a:spcPct val="120000"/>
              </a:lnSpc>
              <a:buNone/>
              <a:defRPr sz="2400" cap="all" spc="300" baseline="0">
                <a:latin typeface="+mj-lt"/>
              </a:defRPr>
            </a:lvl1pPr>
          </a:lstStyle>
          <a:p>
            <a:pPr lvl="0"/>
            <a:r>
              <a:rPr lang="en-US"/>
              <a:t>Click to add Statement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007585-B9FB-0BD9-10EE-372192618FB7}"/>
              </a:ext>
            </a:extLst>
          </p:cNvPr>
          <p:cNvSpPr/>
          <p:nvPr userDrawn="1"/>
        </p:nvSpPr>
        <p:spPr>
          <a:xfrm rot="10800000">
            <a:off x="11021587" y="2603"/>
            <a:ext cx="1170392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5C81EB-D8B2-EB1D-ACD5-16EB00C1B34C}"/>
              </a:ext>
            </a:extLst>
          </p:cNvPr>
          <p:cNvSpPr/>
          <p:nvPr userDrawn="1"/>
        </p:nvSpPr>
        <p:spPr>
          <a:xfrm rot="5400000">
            <a:off x="6108215" y="-4966221"/>
            <a:ext cx="1143004" cy="110734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55D12EA-66D4-26EB-9191-108C47523D0C}"/>
              </a:ext>
            </a:extLst>
          </p:cNvPr>
          <p:cNvSpPr/>
          <p:nvPr userDrawn="1"/>
        </p:nvSpPr>
        <p:spPr>
          <a:xfrm rot="10800000">
            <a:off x="22" y="0"/>
            <a:ext cx="1142980" cy="68579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F6D786-8847-E79E-8EB4-3D732DAE6431}"/>
              </a:ext>
            </a:extLst>
          </p:cNvPr>
          <p:cNvSpPr/>
          <p:nvPr userDrawn="1"/>
        </p:nvSpPr>
        <p:spPr>
          <a:xfrm rot="5400000">
            <a:off x="4937364" y="773779"/>
            <a:ext cx="1143002" cy="110254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64062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DBBD3B-EC09-4D9B-BC54-BEF83B104B20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05569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14">
            <a:extLst>
              <a:ext uri="{FF2B5EF4-FFF2-40B4-BE49-F238E27FC236}">
                <a16:creationId xmlns:a16="http://schemas.microsoft.com/office/drawing/2014/main" id="{0020B15B-F9F0-2DDE-9FF8-1DDA1C97A4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199" y="1086682"/>
            <a:ext cx="7980679" cy="3441769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4600" baseline="0"/>
            </a:lvl1pPr>
            <a:lvl5pPr>
              <a:defRPr/>
            </a:lvl5pPr>
          </a:lstStyle>
          <a:p>
            <a:pPr lvl="0"/>
            <a:r>
              <a:rPr lang="en-US"/>
              <a:t>Click to add Statement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3423F5-0CBF-E651-DC32-2EBB193C27BF}"/>
              </a:ext>
            </a:extLst>
          </p:cNvPr>
          <p:cNvCxnSpPr>
            <a:cxnSpLocks/>
          </p:cNvCxnSpPr>
          <p:nvPr userDrawn="1"/>
        </p:nvCxnSpPr>
        <p:spPr>
          <a:xfrm>
            <a:off x="10947646" y="0"/>
            <a:ext cx="0" cy="5614261"/>
          </a:xfrm>
          <a:prstGeom prst="line">
            <a:avLst/>
          </a:prstGeom>
          <a:ln w="2603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4965884-9FA0-381F-01B8-7049847A5432}"/>
              </a:ext>
            </a:extLst>
          </p:cNvPr>
          <p:cNvCxnSpPr>
            <a:cxnSpLocks/>
          </p:cNvCxnSpPr>
          <p:nvPr userDrawn="1"/>
        </p:nvCxnSpPr>
        <p:spPr>
          <a:xfrm>
            <a:off x="0" y="5486400"/>
            <a:ext cx="12192000" cy="0"/>
          </a:xfrm>
          <a:prstGeom prst="line">
            <a:avLst/>
          </a:prstGeom>
          <a:ln w="2603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B6440BC-92F8-73ED-F74C-1EB8064D8A96}"/>
              </a:ext>
            </a:extLst>
          </p:cNvPr>
          <p:cNvCxnSpPr>
            <a:cxnSpLocks/>
          </p:cNvCxnSpPr>
          <p:nvPr userDrawn="1"/>
        </p:nvCxnSpPr>
        <p:spPr>
          <a:xfrm>
            <a:off x="10815692" y="5486400"/>
            <a:ext cx="1376308" cy="0"/>
          </a:xfrm>
          <a:prstGeom prst="line">
            <a:avLst/>
          </a:prstGeom>
          <a:ln w="26035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5F310FB-0921-C6A0-2453-CA3BA03947D0}"/>
              </a:ext>
            </a:extLst>
          </p:cNvPr>
          <p:cNvCxnSpPr>
            <a:cxnSpLocks/>
          </p:cNvCxnSpPr>
          <p:nvPr userDrawn="1"/>
        </p:nvCxnSpPr>
        <p:spPr>
          <a:xfrm flipV="1">
            <a:off x="10947647" y="5614261"/>
            <a:ext cx="0" cy="1243739"/>
          </a:xfrm>
          <a:prstGeom prst="line">
            <a:avLst/>
          </a:prstGeom>
          <a:ln w="260350">
            <a:solidFill>
              <a:schemeClr val="accent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03098" y="6323214"/>
            <a:ext cx="2604781" cy="365125"/>
          </a:xfrm>
        </p:spPr>
        <p:txBody>
          <a:bodyPr/>
          <a:lstStyle/>
          <a:p>
            <a:fld id="{094843DB-3E18-4C06-B725-875765415AAD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20159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9ADD-511C-A6B6-02A1-7F1223F56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515600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24394-8A49-ED20-8D05-A207537CF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4A05F6-C123-F7C2-D509-8EE2E37A9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E4691A-E03A-A5F3-84A6-842C0135B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AF581F-FFCF-B9B6-98B0-87AC80ED7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257D6-F968-4957-9599-A543B6279305}" type="datetime1">
              <a:rPr lang="en-US" smtClean="0"/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CC68A-D4F0-E339-C4DD-3697E6A16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05545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B7166-77D4-BBAD-C109-8386A12CA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46652"/>
            <a:ext cx="10515600" cy="79580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1AD06C-D2B2-77E1-9F9A-2E0E372DA8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510747"/>
            <a:ext cx="5157787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CC9C9F-2D19-6C8B-3D93-0105F10D32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5684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FACA4B-BB40-BF81-69F4-56B3B40661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510747"/>
            <a:ext cx="5183188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99E289-71F8-E74D-7B43-9DED37F493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15684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C3523B-CFB7-54F5-3BA7-D621C1DBC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B2708E-87A3-32AA-E292-53BA8A56F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5CF13-2E24-4DB8-959B-AA8296592E73}" type="datetime1">
              <a:rPr lang="en-US" smtClean="0"/>
              <a:t>6/9/2026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39F713-4E41-B0D4-E47C-5468DFA87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38626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CE1F-B1DF-A066-187D-1F2DA3B73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1285"/>
            <a:ext cx="10018496" cy="88097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7B0B3C-9C42-8712-7519-ED0BBB2C1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8030DE-4585-879B-DD75-1EDF964A1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BCD1-2C03-4C18-9929-A685323306EF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0394EF-5BC3-1B85-3ADC-4F53CEDB8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0616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11EBA1-AE45-92B9-5E90-E7B6FCB78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CE82E0-9C81-4422-DFC4-FAD0B6DE6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1607A-0E4A-4483-8030-85E6D001E3D3}" type="datetime1">
              <a:rPr lang="en-US" smtClean="0"/>
              <a:t>6/9/2026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BAEAD9-ADCE-2099-E987-0506FDC24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6015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6802B-B98B-80D7-12FC-ED4A83C22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37098"/>
            <a:ext cx="3644077" cy="139105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C9BB6-83C8-6F55-A7AC-EAB239F0C4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590800"/>
            <a:ext cx="3644077" cy="327818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138C4-F113-9613-BADE-390B09E25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815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DA645-4220-A1BF-A37B-244CCFB9F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B9E239-6754-4887-8157-8F88D9E0A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44AC-57FB-4440-9CB9-82E4E50EB799}" type="datetime1">
              <a:rPr lang="en-US" smtClean="0"/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7C5AF-DDAA-17C4-DC1A-150D2910E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55127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BF803-8A70-5EEF-134D-1DFBBFE6F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42975"/>
            <a:ext cx="3492817" cy="168967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3988D1-4B58-C822-4D18-14B80748EF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272010"/>
            <a:ext cx="3492817" cy="259697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B77431-84CF-F037-D326-1D6DE0E0F7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86034" y="963397"/>
            <a:ext cx="5536650" cy="492966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637ADE-E93E-8D2D-C577-FA3B79613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96C403-2FAF-AE7A-6F44-4A02BBFB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E8601-2BD0-46B5-A5A2-FCF47718EE02}" type="datetime1">
              <a:rPr lang="en-US" smtClean="0"/>
              <a:t>6/9/2026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0A3A0-AB1A-277E-DA7C-6CE79AB80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D092B0E-4E13-2085-2103-CF5D14E1FCBB}"/>
              </a:ext>
            </a:extLst>
          </p:cNvPr>
          <p:cNvSpPr/>
          <p:nvPr/>
        </p:nvSpPr>
        <p:spPr>
          <a:xfrm rot="5400000">
            <a:off x="8193873" y="3124743"/>
            <a:ext cx="260487" cy="57971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134C4DE-4473-7993-2DE9-66AFD4347FFB}"/>
              </a:ext>
            </a:extLst>
          </p:cNvPr>
          <p:cNvSpPr/>
          <p:nvPr/>
        </p:nvSpPr>
        <p:spPr>
          <a:xfrm rot="5400000">
            <a:off x="8454360" y="-2063874"/>
            <a:ext cx="260487" cy="57971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917A61-91D4-4043-03F2-EABD6353041C}"/>
              </a:ext>
            </a:extLst>
          </p:cNvPr>
          <p:cNvSpPr/>
          <p:nvPr/>
        </p:nvSpPr>
        <p:spPr>
          <a:xfrm>
            <a:off x="5425549" y="704450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49F519-FA04-705A-69D4-861DA9B31FCA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76498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C6DDBDD-F012-7654-76B4-9BC46A943204}"/>
              </a:ext>
            </a:extLst>
          </p:cNvPr>
          <p:cNvSpPr/>
          <p:nvPr userDrawn="1"/>
        </p:nvSpPr>
        <p:spPr>
          <a:xfrm>
            <a:off x="0" y="1"/>
            <a:ext cx="12192000" cy="430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7823" y="1508168"/>
            <a:ext cx="5253436" cy="1634572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7823" y="4744721"/>
            <a:ext cx="5253436" cy="1473316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49759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C36B11-09C7-4F46-9FE7-226602B63AC5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51506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4803822" y="-4803819"/>
            <a:ext cx="2584358" cy="12191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741033"/>
            <a:ext cx="5253436" cy="1102295"/>
          </a:xfrm>
        </p:spPr>
        <p:txBody>
          <a:bodyPr anchor="ctr">
            <a:normAutofit/>
          </a:bodyPr>
          <a:lstStyle>
            <a:lvl1pPr>
              <a:defRPr sz="2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3351533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E2E5EA-A3E4-408A-8145-E2AA1AFB2561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42808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1191357"/>
            <a:ext cx="5253436" cy="1102295"/>
          </a:xfrm>
        </p:spPr>
        <p:txBody>
          <a:bodyPr>
            <a:normAutofit/>
          </a:bodyPr>
          <a:lstStyle>
            <a:lvl1pPr>
              <a:defRPr sz="2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2709839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2E2D8D-BF14-411E-98EC-CE369ED518FD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37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049D61-067C-3B05-72E5-E88F5134D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018496" cy="8809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7D6B-C725-8F01-FAEB-4FF554F74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018496" cy="4233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00378-1500-CDDB-A856-E53519A42C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927" y="6323214"/>
            <a:ext cx="26047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3FD1D-6A1F-9383-2AD8-0C83B6E669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43332" y="6323214"/>
            <a:ext cx="20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98FD6F7B-065A-4122-B7B1-5A4F8B070C61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D5CDE-1060-90A3-57BA-B5DD5C087D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72586" y="6323214"/>
            <a:ext cx="4379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204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  <p:sldLayoutId id="2147483782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98" r:id="rId33"/>
    <p:sldLayoutId id="2147483799" r:id="rId34"/>
    <p:sldLayoutId id="2147483800" r:id="rId35"/>
    <p:sldLayoutId id="2147483801" r:id="rId36"/>
    <p:sldLayoutId id="2147483802" r:id="rId37"/>
    <p:sldLayoutId id="2147483803" r:id="rId38"/>
    <p:sldLayoutId id="2147483804" r:id="rId39"/>
    <p:sldLayoutId id="2147483805" r:id="rId40"/>
    <p:sldLayoutId id="2147483806" r:id="rId41"/>
    <p:sldLayoutId id="2147483807" r:id="rId42"/>
    <p:sldLayoutId id="2147483808" r:id="rId43"/>
    <p:sldLayoutId id="2147483809" r:id="rId44"/>
    <p:sldLayoutId id="2147483810" r:id="rId45"/>
    <p:sldLayoutId id="2147483811" r:id="rId46"/>
    <p:sldLayoutId id="2147483812" r:id="rId47"/>
    <p:sldLayoutId id="2147483813" r:id="rId48"/>
    <p:sldLayoutId id="2147483814" r:id="rId49"/>
    <p:sldLayoutId id="2147483815" r:id="rId50"/>
    <p:sldLayoutId id="2147483820" r:id="rId51"/>
    <p:sldLayoutId id="2147483821" r:id="rId52"/>
    <p:sldLayoutId id="2147483819" r:id="rId53"/>
    <p:sldLayoutId id="2147483822" r:id="rId54"/>
    <p:sldLayoutId id="2147483823" r:id="rId55"/>
    <p:sldLayoutId id="2147483824" r:id="rId56"/>
    <p:sldLayoutId id="2147483816" r:id="rId57"/>
    <p:sldLayoutId id="2147483817" r:id="rId58"/>
    <p:sldLayoutId id="2147483818" r:id="rId59"/>
  </p:sldLayoutIdLst>
  <p:hf hdr="0" dt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1850" kern="1200" cap="all" spc="3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 userDrawn="1">
          <p15:clr>
            <a:srgbClr val="F26B43"/>
          </p15:clr>
        </p15:guide>
        <p15:guide id="4" pos="456" userDrawn="1">
          <p15:clr>
            <a:srgbClr val="F26B43"/>
          </p15:clr>
        </p15:guide>
        <p15:guide id="5" orient="horz" pos="456" userDrawn="1">
          <p15:clr>
            <a:srgbClr val="F26B43"/>
          </p15:clr>
        </p15:guide>
        <p15:guide id="6" orient="horz" pos="3864" userDrawn="1">
          <p15:clr>
            <a:srgbClr val="F26B43"/>
          </p15:clr>
        </p15:guide>
        <p15:guide id="7" pos="722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9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9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24.png"/><Relationship Id="rId18" Type="http://schemas.openxmlformats.org/officeDocument/2006/relationships/customXml" Target="../ink/ink9.xml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12" Type="http://schemas.openxmlformats.org/officeDocument/2006/relationships/customXml" Target="../ink/ink6.xml"/><Relationship Id="rId17" Type="http://schemas.openxmlformats.org/officeDocument/2006/relationships/image" Target="../media/image26.png"/><Relationship Id="rId2" Type="http://schemas.openxmlformats.org/officeDocument/2006/relationships/customXml" Target="../ink/ink1.xml"/><Relationship Id="rId16" Type="http://schemas.openxmlformats.org/officeDocument/2006/relationships/customXml" Target="../ink/ink8.xml"/><Relationship Id="rId1" Type="http://schemas.openxmlformats.org/officeDocument/2006/relationships/slideLayout" Target="../slideLayouts/slideLayout24.xml"/><Relationship Id="rId6" Type="http://schemas.openxmlformats.org/officeDocument/2006/relationships/customXml" Target="../ink/ink3.xml"/><Relationship Id="rId11" Type="http://schemas.openxmlformats.org/officeDocument/2006/relationships/image" Target="../media/image23.png"/><Relationship Id="rId5" Type="http://schemas.openxmlformats.org/officeDocument/2006/relationships/image" Target="../media/image20.png"/><Relationship Id="rId15" Type="http://schemas.openxmlformats.org/officeDocument/2006/relationships/image" Target="../media/image25.png"/><Relationship Id="rId10" Type="http://schemas.openxmlformats.org/officeDocument/2006/relationships/customXml" Target="../ink/ink5.xml"/><Relationship Id="rId19" Type="http://schemas.openxmlformats.org/officeDocument/2006/relationships/image" Target="../media/image27.png"/><Relationship Id="rId4" Type="http://schemas.openxmlformats.org/officeDocument/2006/relationships/customXml" Target="../ink/ink2.xml"/><Relationship Id="rId9" Type="http://schemas.openxmlformats.org/officeDocument/2006/relationships/image" Target="../media/image22.png"/><Relationship Id="rId14" Type="http://schemas.openxmlformats.org/officeDocument/2006/relationships/customXml" Target="../ink/ink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B943E8-8C76-B8E3-70D7-6EFD652E9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F4ACA-35EB-A901-C2F0-556E802334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393" y="1928100"/>
            <a:ext cx="2905511" cy="2342722"/>
          </a:xfrm>
        </p:spPr>
        <p:txBody>
          <a:bodyPr anchor="ctr">
            <a:normAutofit/>
          </a:bodyPr>
          <a:lstStyle/>
          <a:p>
            <a:r>
              <a:rPr lang="en-US" b="1"/>
              <a:t>Problem solving and decision-making: </a:t>
            </a:r>
            <a:br>
              <a:rPr lang="en-US" b="1" dirty="0"/>
            </a:br>
            <a:r>
              <a:rPr lang="en-US" b="1"/>
              <a:t>basil's bakery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72D5DF-ECE3-D57F-1196-682B435808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824" y="4270822"/>
            <a:ext cx="2734648" cy="137920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/>
              <a:t>LCLM 4004 </a:t>
            </a:r>
            <a:r>
              <a:rPr lang="en-US" sz="1800" cap="all"/>
              <a:t>Problem solving and decision-making</a:t>
            </a:r>
          </a:p>
          <a:p>
            <a:r>
              <a:rPr lang="en-US" sz="1800" cap="all">
                <a:solidFill>
                  <a:srgbClr val="1D2125"/>
                </a:solidFill>
                <a:highlight>
                  <a:srgbClr val="FFFFFF"/>
                </a:highlight>
                <a:latin typeface="Raleway Medium"/>
              </a:rPr>
              <a:t>Annamarie Dufficy</a:t>
            </a:r>
            <a:endParaRPr lang="en-US" sz="1800" cap="all">
              <a:solidFill>
                <a:srgbClr val="000000"/>
              </a:solidFill>
              <a:latin typeface="Raleway Medium"/>
            </a:endParaRPr>
          </a:p>
          <a:p>
            <a:endParaRPr lang="en-US" sz="1800" cap="all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6AE79F7A-E46D-89C2-686C-ABBE43D4A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5428" y="449584"/>
            <a:ext cx="2741258" cy="512975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/>
              <a:t>Kristina Chuhai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/>
              <a:t>2528900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E5F49A3-573F-EB30-F115-0F18771EDB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8" r="7337" b="-2"/>
          <a:stretch>
            <a:fillRect/>
          </a:stretch>
        </p:blipFill>
        <p:spPr>
          <a:xfrm>
            <a:off x="4546786" y="964933"/>
            <a:ext cx="6675899" cy="4928130"/>
          </a:xfrm>
          <a:prstGeom prst="rect">
            <a:avLst/>
          </a:prstGeom>
          <a:noFill/>
        </p:spPr>
      </p:pic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29A7EA62-2515-28BE-35B0-A3B3C07D9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302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D869B32E-D75B-57EC-E617-5D2FCDA65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7381"/>
            <a:ext cx="3185159" cy="1485780"/>
          </a:xfrm>
        </p:spPr>
        <p:txBody>
          <a:bodyPr/>
          <a:lstStyle/>
          <a:p>
            <a:endParaRPr lang="en-US"/>
          </a:p>
        </p:txBody>
      </p:sp>
      <p:pic>
        <p:nvPicPr>
          <p:cNvPr id="13" name="Picture Placeholder 12" descr="A group of desserts on a table&#10;&#10;AI-generated content may be incorrect.">
            <a:extLst>
              <a:ext uri="{FF2B5EF4-FFF2-40B4-BE49-F238E27FC236}">
                <a16:creationId xmlns:a16="http://schemas.microsoft.com/office/drawing/2014/main" id="{EA86D79F-F34B-71B8-FE95-1F75E06486B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8570" r="18570"/>
          <a:stretch/>
        </p:blipFill>
        <p:spPr>
          <a:prstGeom prst="rect">
            <a:avLst/>
          </a:prstGeom>
          <a:blipFill>
            <a:blip r:embed="rId3">
              <a:alphaModFix amt="60000"/>
            </a:blip>
            <a:stretch>
              <a:fillRect/>
            </a:stretch>
          </a:blip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C4741F-61BB-28AB-24AE-33DD1AD10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096011" y="6318643"/>
            <a:ext cx="4080646" cy="4848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400"/>
              <a:t>Referens: Adair(2022)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B4F1C1-DA99-E693-FE24-F0C33F604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999E5E4-DB70-309F-F271-AC9D54E2B3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6653853"/>
              </p:ext>
            </p:extLst>
          </p:nvPr>
        </p:nvGraphicFramePr>
        <p:xfrm>
          <a:off x="4922410" y="184678"/>
          <a:ext cx="6681118" cy="61278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" name="Picture 13" descr="A person making dough on a table&#10;&#10;AI-generated content may be incorrect.">
            <a:extLst>
              <a:ext uri="{FF2B5EF4-FFF2-40B4-BE49-F238E27FC236}">
                <a16:creationId xmlns:a16="http://schemas.microsoft.com/office/drawing/2014/main" id="{ABCA07CC-FE09-3B44-08DA-3CF713A2BF5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882" y="180110"/>
            <a:ext cx="3872345" cy="2535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781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>
            <a:extLst>
              <a:ext uri="{FF2B5EF4-FFF2-40B4-BE49-F238E27FC236}">
                <a16:creationId xmlns:a16="http://schemas.microsoft.com/office/drawing/2014/main" id="{DAEF69F9-6ABD-D28B-9EA0-4B46521D2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54" y="-180008"/>
            <a:ext cx="4265478" cy="839882"/>
          </a:xfrm>
        </p:spPr>
        <p:txBody>
          <a:bodyPr>
            <a:normAutofit/>
          </a:bodyPr>
          <a:lstStyle/>
          <a:p>
            <a:r>
              <a:rPr lang="en-US" b="1"/>
              <a:t>OVERVIEW OF BASIL'S BAKERY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63D67-B8C0-A7BE-4885-A2F9A589C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454" y="794900"/>
            <a:ext cx="4265478" cy="5449619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• Independent artisan bakery established in Coventry in 2015.</a:t>
            </a:r>
            <a:br>
              <a:rPr lang="en-GB" sz="18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• Produces organic breads, cakes and pastries.</a:t>
            </a:r>
            <a:br>
              <a:rPr lang="en-GB" sz="18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• Located in a retail park.</a:t>
            </a:r>
            <a:br>
              <a:rPr lang="en-GB" sz="18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• Experienced growth until COVID-19.</a:t>
            </a:r>
            <a:br>
              <a:rPr lang="en-GB" sz="18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• Sales remain approximately 25% below 2019 levels.</a:t>
            </a:r>
            <a:br>
              <a:rPr lang="en-GB" sz="180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• Long-term business viability is becoming a concern.</a:t>
            </a:r>
            <a:endParaRPr lang="en-US"/>
          </a:p>
          <a:p>
            <a:r>
              <a:rPr lang="en-GB" sz="1800">
                <a:highlight>
                  <a:srgbClr val="FFFFFF"/>
                </a:highlight>
                <a:ea typeface="+mn-lt"/>
                <a:cs typeface="+mn-lt"/>
              </a:rPr>
              <a:t>The business is facing both internal and external challenges which have contributed to stagnating sales.</a:t>
            </a:r>
            <a:endParaRPr lang="en-GB"/>
          </a:p>
          <a:p>
            <a:endParaRPr lang="en-GB" sz="1800">
              <a:highlight>
                <a:srgbClr val="FFFFFF"/>
              </a:highlight>
              <a:latin typeface="Sitka Text"/>
            </a:endParaRPr>
          </a:p>
        </p:txBody>
      </p:sp>
      <p:pic>
        <p:nvPicPr>
          <p:cNvPr id="7" name="Picture 6" descr="A person&amp;#39;s hands making heart shaped cookies&#10;&#10;AI-generated content may be incorrect.">
            <a:extLst>
              <a:ext uri="{FF2B5EF4-FFF2-40B4-BE49-F238E27FC236}">
                <a16:creationId xmlns:a16="http://schemas.microsoft.com/office/drawing/2014/main" id="{825F8913-44C2-0593-A985-422ADCB445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95" r="18568" b="-1"/>
          <a:stretch>
            <a:fillRect/>
          </a:stretch>
        </p:blipFill>
        <p:spPr>
          <a:xfrm>
            <a:off x="6281148" y="983048"/>
            <a:ext cx="4942405" cy="4906714"/>
          </a:xfrm>
          <a:prstGeom prst="rect">
            <a:avLst/>
          </a:prstGeom>
          <a:noFill/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C1E12-6D8A-C2AD-5A5D-928DCE4AE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323214"/>
            <a:ext cx="2604782" cy="365125"/>
          </a:xfrm>
        </p:spPr>
        <p:txBody>
          <a:bodyPr anchor="ctr">
            <a:noAutofit/>
          </a:bodyPr>
          <a:lstStyle/>
          <a:p>
            <a:pPr>
              <a:spcAft>
                <a:spcPts val="600"/>
              </a:spcAft>
            </a:pPr>
            <a:r>
              <a:rPr lang="en-US" sz="1600">
                <a:ea typeface="+mj-lt"/>
                <a:cs typeface="+mj-lt"/>
              </a:rPr>
              <a:t>Basil's Bakery Case Study</a:t>
            </a:r>
            <a:endParaRPr lang="en-US" sz="16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B9327A-DA19-D57F-6C75-D7BD6BCA4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532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3EA04-ACC5-8615-49C9-CB31B18DF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823" y="-6259"/>
            <a:ext cx="10558731" cy="8809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cap="all" spc="300" baseline="0">
                <a:latin typeface="+mj-lt"/>
                <a:ea typeface="+mj-ea"/>
                <a:cs typeface="+mj-cs"/>
              </a:rPr>
              <a:t>PROBLEMS FACING </a:t>
            </a:r>
            <a:r>
              <a:rPr lang="en-US" b="1" kern="1200" cap="all" spc="300" baseline="0" err="1">
                <a:latin typeface="+mj-lt"/>
                <a:ea typeface="+mj-ea"/>
                <a:cs typeface="+mj-cs"/>
              </a:rPr>
              <a:t>bASIL'S</a:t>
            </a:r>
            <a:r>
              <a:rPr lang="en-US" b="1" kern="1200" cap="all" spc="300" baseline="0">
                <a:latin typeface="+mj-lt"/>
                <a:ea typeface="+mj-ea"/>
                <a:cs typeface="+mj-cs"/>
              </a:rPr>
              <a:t> BAKERY</a:t>
            </a:r>
            <a:br>
              <a:rPr lang="en-US" kern="1200" cap="all" spc="300" baseline="0">
                <a:latin typeface="+mj-lt"/>
                <a:ea typeface="+mj-ea"/>
                <a:cs typeface="+mj-cs"/>
              </a:rPr>
            </a:br>
            <a:r>
              <a:rPr lang="en-US" kern="1200" cap="all" spc="300" baseline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1344" name="TextBox 1343">
            <a:extLst>
              <a:ext uri="{FF2B5EF4-FFF2-40B4-BE49-F238E27FC236}">
                <a16:creationId xmlns:a16="http://schemas.microsoft.com/office/drawing/2014/main" id="{6B821D0F-F01F-CD9E-F10C-06E172BCD396}"/>
              </a:ext>
            </a:extLst>
          </p:cNvPr>
          <p:cNvSpPr txBox="1"/>
          <p:nvPr/>
        </p:nvSpPr>
        <p:spPr>
          <a:xfrm>
            <a:off x="6905446" y="546825"/>
            <a:ext cx="5282240" cy="52275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spc="30">
                <a:solidFill>
                  <a:schemeClr val="tx2"/>
                </a:solidFill>
              </a:rPr>
              <a:t>Control Analysis:</a:t>
            </a:r>
            <a:endParaRPr lang="en-US" b="1" spc="3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b="1" spc="3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spc="30">
                <a:solidFill>
                  <a:schemeClr val="tx2"/>
                </a:solidFill>
              </a:rPr>
              <a:t>High Control:</a:t>
            </a:r>
            <a:endParaRPr lang="en-US" b="1" spc="3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pc="30">
                <a:solidFill>
                  <a:schemeClr val="tx2"/>
                </a:solidFill>
              </a:rPr>
              <a:t>Delivery service.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pc="30">
                <a:solidFill>
                  <a:schemeClr val="tx2"/>
                </a:solidFill>
              </a:rPr>
              <a:t>Online ordering.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pc="30">
                <a:solidFill>
                  <a:schemeClr val="tx2"/>
                </a:solidFill>
              </a:rPr>
              <a:t>Pre-order systems.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1" spc="30">
                <a:solidFill>
                  <a:schemeClr val="tx2"/>
                </a:solidFill>
              </a:rPr>
              <a:t>Low Contro</a:t>
            </a:r>
            <a:r>
              <a:rPr lang="en-US" spc="30">
                <a:solidFill>
                  <a:schemeClr val="tx2"/>
                </a:solidFill>
              </a:rPr>
              <a:t>l: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pc="30">
                <a:solidFill>
                  <a:schemeClr val="tx2"/>
                </a:solidFill>
              </a:rPr>
              <a:t>Inflation.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pc="30">
                <a:solidFill>
                  <a:schemeClr val="tx2"/>
                </a:solidFill>
              </a:rPr>
              <a:t>Home-working.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pc="30">
                <a:solidFill>
                  <a:schemeClr val="tx2"/>
                </a:solidFill>
              </a:rPr>
              <a:t>Rising energy costs.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spc="30">
              <a:solidFill>
                <a:schemeClr val="tx2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 b="1" spc="30">
              <a:solidFill>
                <a:schemeClr val="tx2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4D9A9E-BED0-F87E-215C-780E09D07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25548" y="5339542"/>
            <a:ext cx="2895727" cy="13349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kern="1200" cap="all" spc="180" baseline="0">
                <a:latin typeface="+mj-lt"/>
                <a:ea typeface="+mn-ea"/>
                <a:cs typeface="+mn-cs"/>
              </a:rPr>
              <a:t>Reference:</a:t>
            </a:r>
            <a:endParaRPr lang="en-US" sz="1600" kern="1200" cap="all" spc="180" baseline="0">
              <a:latin typeface="+mj-lt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kern="1200" cap="all" spc="180" baseline="0">
                <a:latin typeface="+mj-lt"/>
                <a:ea typeface="+mn-ea"/>
                <a:cs typeface="+mn-cs"/>
              </a:rPr>
              <a:t>Adair (2022)</a:t>
            </a:r>
            <a:endParaRPr lang="en-US" sz="1600" kern="1200" cap="all" spc="180" baseline="0">
              <a:latin typeface="+mj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F55832-C757-9868-CC39-2A9F6130D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1358" name="Content Placeholder 1339">
            <a:extLst>
              <a:ext uri="{FF2B5EF4-FFF2-40B4-BE49-F238E27FC236}">
                <a16:creationId xmlns:a16="http://schemas.microsoft.com/office/drawing/2014/main" id="{1C01990D-2285-03D9-315A-2F7482BABAB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43066936"/>
              </p:ext>
            </p:extLst>
          </p:nvPr>
        </p:nvGraphicFramePr>
        <p:xfrm>
          <a:off x="349370" y="431022"/>
          <a:ext cx="6087372" cy="6249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5265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1AA6D-4700-6BDE-4DF1-9AE4E0C48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863" y="-15977"/>
            <a:ext cx="4687958" cy="286024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>
                <a:latin typeface="Franklin Gothic Demi Cond"/>
              </a:rPr>
              <a:t>Critique of the </a:t>
            </a:r>
            <a:r>
              <a:rPr lang="en-GB" sz="1800" b="1" err="1">
                <a:latin typeface="Franklin Gothic Demi Cond"/>
              </a:rPr>
              <a:t>pestel</a:t>
            </a:r>
            <a:r>
              <a:rPr lang="en-GB" sz="1800" b="1">
                <a:latin typeface="Franklin Gothic Demi Cond"/>
              </a:rPr>
              <a:t> framework:</a:t>
            </a:r>
            <a:br>
              <a:rPr lang="en-GB" sz="1800" b="1">
                <a:latin typeface="Franklin Gothic Demi Cond"/>
              </a:rPr>
            </a:br>
            <a:br>
              <a:rPr lang="en-GB" sz="1800" b="1">
                <a:latin typeface="Franklin Gothic Demi Cond"/>
              </a:rPr>
            </a:br>
            <a:r>
              <a:rPr lang="en-GB" sz="1800" b="1">
                <a:latin typeface="Franklin Gothic Demi Cond"/>
                <a:ea typeface="+mj-lt"/>
                <a:cs typeface="+mj-lt"/>
              </a:rPr>
              <a:t>PESTEL is a framework used to analyse external macro-environmental factors that affect organisations.</a:t>
            </a:r>
            <a:endParaRPr lang="en-GB" sz="1800" b="1">
              <a:solidFill>
                <a:srgbClr val="444444"/>
              </a:solidFill>
              <a:latin typeface="Franklin Gothic Demi Cond"/>
              <a:ea typeface="Calibri"/>
              <a:cs typeface="Calibri"/>
            </a:endParaRPr>
          </a:p>
        </p:txBody>
      </p:sp>
      <p:pic>
        <p:nvPicPr>
          <p:cNvPr id="83" name="Picture Placeholder 82" descr="A hand holding a pen pointing at a graph on a tablet&#10;&#10;AI-generated content may be incorrect.">
            <a:extLst>
              <a:ext uri="{FF2B5EF4-FFF2-40B4-BE49-F238E27FC236}">
                <a16:creationId xmlns:a16="http://schemas.microsoft.com/office/drawing/2014/main" id="{A7990B8A-1166-C950-EBE4-7A6474A05E4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8601" r="18601"/>
          <a:stretch/>
        </p:blipFill>
        <p:spPr>
          <a:xfrm>
            <a:off x="4513373" y="4289"/>
            <a:ext cx="7673198" cy="6858565"/>
          </a:xfrm>
          <a:prstGeom prst="rect">
            <a:avLst/>
          </a:prstGeom>
          <a:blipFill>
            <a:blip r:embed="rId3">
              <a:alphaModFix amt="60000"/>
            </a:blip>
            <a:stretch>
              <a:fillRect/>
            </a:stretch>
          </a:blipFill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74E69-AF42-E293-B791-B2ED46070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27" name="Content Placeholder 3">
            <a:extLst>
              <a:ext uri="{FF2B5EF4-FFF2-40B4-BE49-F238E27FC236}">
                <a16:creationId xmlns:a16="http://schemas.microsoft.com/office/drawing/2014/main" id="{B707AC8E-47BC-FD26-CC9C-869CB371E2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8898072"/>
              </p:ext>
            </p:extLst>
          </p:nvPr>
        </p:nvGraphicFramePr>
        <p:xfrm>
          <a:off x="4409792" y="-17204"/>
          <a:ext cx="7786512" cy="68483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66" name="TextBox 165">
            <a:extLst>
              <a:ext uri="{FF2B5EF4-FFF2-40B4-BE49-F238E27FC236}">
                <a16:creationId xmlns:a16="http://schemas.microsoft.com/office/drawing/2014/main" id="{52F1C9A2-4936-5754-FC58-497AA162D9B4}"/>
              </a:ext>
            </a:extLst>
          </p:cNvPr>
          <p:cNvSpPr txBox="1"/>
          <p:nvPr/>
        </p:nvSpPr>
        <p:spPr>
          <a:xfrm>
            <a:off x="1203157" y="3088106"/>
            <a:ext cx="2616870" cy="28623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Critical Evaluation</a:t>
            </a:r>
          </a:p>
          <a:p>
            <a:r>
              <a:rPr lang="en-US"/>
              <a:t>Although PESTEL provides a structured analysis of the external environment, it does not explain how factors interact or which factors are most important.</a:t>
            </a:r>
          </a:p>
          <a:p>
            <a:pPr algn="ctr"/>
            <a:endParaRPr lang="en-GB"/>
          </a:p>
        </p:txBody>
      </p:sp>
      <p:sp>
        <p:nvSpPr>
          <p:cNvPr id="195" name="TextBox 194">
            <a:extLst>
              <a:ext uri="{FF2B5EF4-FFF2-40B4-BE49-F238E27FC236}">
                <a16:creationId xmlns:a16="http://schemas.microsoft.com/office/drawing/2014/main" id="{E0969604-AA99-3791-62C4-F65E8BE2A2D7}"/>
              </a:ext>
            </a:extLst>
          </p:cNvPr>
          <p:cNvSpPr txBox="1"/>
          <p:nvPr/>
        </p:nvSpPr>
        <p:spPr>
          <a:xfrm>
            <a:off x="0" y="6045868"/>
            <a:ext cx="902368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Reference:</a:t>
            </a:r>
            <a:br>
              <a:rPr lang="en-US"/>
            </a:br>
            <a:r>
              <a:rPr lang="en-US"/>
              <a:t>Brooks, Weatherston and Wilkinson (2011)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7114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E6A0C-8F3D-985E-8E80-B4E12F1C7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310" y="313927"/>
            <a:ext cx="3767049" cy="2012253"/>
          </a:xfrm>
        </p:spPr>
        <p:txBody>
          <a:bodyPr/>
          <a:lstStyle/>
          <a:p>
            <a:r>
              <a:rPr lang="en-GB">
                <a:latin typeface="Franklin Gothic Medium"/>
                <a:ea typeface="+mj-lt"/>
                <a:cs typeface="+mj-lt"/>
              </a:rPr>
              <a:t>APPLICATION OF PESTEL</a:t>
            </a:r>
            <a:endParaRPr lang="en-US">
              <a:latin typeface="Franklin Gothic Medium"/>
              <a:ea typeface="+mj-lt"/>
              <a:cs typeface="+mj-lt"/>
            </a:endParaRP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3CDA5AE1-0A19-C058-0C34-4AFB2163E2F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1523" r="21523"/>
          <a:stretch/>
        </p:blipFill>
        <p:spPr>
          <a:xfrm>
            <a:off x="258046" y="2649517"/>
            <a:ext cx="3754344" cy="4204432"/>
          </a:xfrm>
          <a:prstGeom prst="rect">
            <a:avLst/>
          </a:prstGeom>
          <a:blipFill>
            <a:blip r:embed="rId3">
              <a:alphaModFix amt="60000"/>
            </a:blip>
            <a:stretch>
              <a:fillRect/>
            </a:stretch>
          </a:blipFill>
        </p:spPr>
      </p:pic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35AE4E74-2000-3473-0126-CF70D3E6F4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3993017"/>
              </p:ext>
            </p:extLst>
          </p:nvPr>
        </p:nvGraphicFramePr>
        <p:xfrm>
          <a:off x="4849090" y="180109"/>
          <a:ext cx="6076391" cy="184953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131127">
                  <a:extLst>
                    <a:ext uri="{9D8B030D-6E8A-4147-A177-3AD203B41FA5}">
                      <a16:colId xmlns:a16="http://schemas.microsoft.com/office/drawing/2014/main" val="4130842699"/>
                    </a:ext>
                  </a:extLst>
                </a:gridCol>
                <a:gridCol w="2945264">
                  <a:extLst>
                    <a:ext uri="{9D8B030D-6E8A-4147-A177-3AD203B41FA5}">
                      <a16:colId xmlns:a16="http://schemas.microsoft.com/office/drawing/2014/main" val="4177385971"/>
                    </a:ext>
                  </a:extLst>
                </a:gridCol>
              </a:tblGrid>
              <a:tr h="4950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Political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Economic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8686366"/>
                  </a:ext>
                </a:extLst>
              </a:tr>
              <a:tr h="4950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Raleway"/>
                        </a:rPr>
                        <a:t>Business rates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Rising ingredient costs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0799498"/>
                  </a:ext>
                </a:extLst>
              </a:tr>
              <a:tr h="85937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Raleway"/>
                        </a:rPr>
                        <a:t>Food industry regulations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Inflation and reduced consumer spending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6885711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3DB2F-89A4-C088-5EC4-B70E5AF95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E77D620-FB4C-468A-C0F7-E239BADFC2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1378113"/>
              </p:ext>
            </p:extLst>
          </p:nvPr>
        </p:nvGraphicFramePr>
        <p:xfrm>
          <a:off x="4898571" y="2329542"/>
          <a:ext cx="6759999" cy="17630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15342">
                  <a:extLst>
                    <a:ext uri="{9D8B030D-6E8A-4147-A177-3AD203B41FA5}">
                      <a16:colId xmlns:a16="http://schemas.microsoft.com/office/drawing/2014/main" val="4127022463"/>
                    </a:ext>
                  </a:extLst>
                </a:gridCol>
                <a:gridCol w="3744657">
                  <a:extLst>
                    <a:ext uri="{9D8B030D-6E8A-4147-A177-3AD203B41FA5}">
                      <a16:colId xmlns:a16="http://schemas.microsoft.com/office/drawing/2014/main" val="3797946197"/>
                    </a:ext>
                  </a:extLst>
                </a:gridCol>
              </a:tblGrid>
              <a:tr h="5987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Social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Technological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1864879"/>
                  </a:ext>
                </a:extLst>
              </a:tr>
              <a:tr h="52426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Raleway"/>
                        </a:rPr>
                        <a:t>Home-working culture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Raleway"/>
                        </a:rPr>
                        <a:t>No online ordering platform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6211574"/>
                  </a:ext>
                </a:extLst>
              </a:tr>
              <a:tr h="52426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Raleway"/>
                        </a:rPr>
                        <a:t>Reduced customer footfall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Social media marketing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8963979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3AD39EB8-A073-518E-843F-5F2FAAC86B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0939240"/>
              </p:ext>
            </p:extLst>
          </p:nvPr>
        </p:nvGraphicFramePr>
        <p:xfrm>
          <a:off x="4920342" y="4125685"/>
          <a:ext cx="6661975" cy="257979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80657">
                  <a:extLst>
                    <a:ext uri="{9D8B030D-6E8A-4147-A177-3AD203B41FA5}">
                      <a16:colId xmlns:a16="http://schemas.microsoft.com/office/drawing/2014/main" val="2478782443"/>
                    </a:ext>
                  </a:extLst>
                </a:gridCol>
                <a:gridCol w="3581318">
                  <a:extLst>
                    <a:ext uri="{9D8B030D-6E8A-4147-A177-3AD203B41FA5}">
                      <a16:colId xmlns:a16="http://schemas.microsoft.com/office/drawing/2014/main" val="2828053706"/>
                    </a:ext>
                  </a:extLst>
                </a:gridCol>
              </a:tblGrid>
              <a:tr h="8599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Legal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Environmental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07073100"/>
                  </a:ext>
                </a:extLst>
              </a:tr>
              <a:tr h="8599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Health and safety requirements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Raleway"/>
                        </a:rPr>
                        <a:t>Dependence on agricultural supply chains</a:t>
                      </a:r>
                      <a:endParaRPr lang="en-US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5273375"/>
                  </a:ext>
                </a:extLst>
              </a:tr>
              <a:tr h="8599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Employment law compliance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Waste reduction pressures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2437844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CD4D135-CE5B-F80B-DEB3-BF0A16C17529}"/>
              </a:ext>
            </a:extLst>
          </p:cNvPr>
          <p:cNvSpPr txBox="1"/>
          <p:nvPr/>
        </p:nvSpPr>
        <p:spPr>
          <a:xfrm>
            <a:off x="263236" y="969818"/>
            <a:ext cx="3754582" cy="23083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Discussion:</a:t>
            </a:r>
          </a:p>
          <a:p>
            <a:r>
              <a:rPr lang="en-GB"/>
              <a:t>The </a:t>
            </a:r>
            <a:r>
              <a:rPr lang="en-GB">
                <a:ea typeface="+mn-lt"/>
                <a:cs typeface="+mn-lt"/>
              </a:rPr>
              <a:t>most significant factors are economic and social influences. Inflation has increased operating costs while home-working has reduced customer demand, contributing directly to sales stagnation.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8AD895-5E68-18CB-42CE-D6B0E5BFDBDA}"/>
              </a:ext>
            </a:extLst>
          </p:cNvPr>
          <p:cNvSpPr txBox="1"/>
          <p:nvPr/>
        </p:nvSpPr>
        <p:spPr>
          <a:xfrm>
            <a:off x="263236" y="5929745"/>
            <a:ext cx="3754582" cy="92333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Reference:</a:t>
            </a:r>
            <a:endParaRPr lang="en-US"/>
          </a:p>
          <a:p>
            <a:r>
              <a:rPr lang="en-GB"/>
              <a:t>Brooks, Weatherston and Wilkinson (2011)</a:t>
            </a:r>
          </a:p>
        </p:txBody>
      </p:sp>
    </p:spTree>
    <p:extLst>
      <p:ext uri="{BB962C8B-B14F-4D97-AF65-F5344CB8AC3E}">
        <p14:creationId xmlns:p14="http://schemas.microsoft.com/office/powerpoint/2010/main" val="2706063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0B161B81-BA95-D059-DEDF-A2F9B8E81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018496" cy="894828"/>
          </a:xfrm>
        </p:spPr>
        <p:txBody>
          <a:bodyPr anchor="b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00" b="1"/>
              <a:t>CRITIQUE OF THE CAUSE-AND-EFFECT MODEL</a:t>
            </a:r>
            <a:br>
              <a:rPr lang="en-US" sz="1600" b="1"/>
            </a:br>
            <a:r>
              <a:rPr lang="en-US" sz="1600"/>
              <a:t>The Cause-and-Effect Model, also known as the Fishbone Diagram or Ishikawa Diagram, is used to identify root causes of problems.</a:t>
            </a:r>
            <a:br>
              <a:rPr lang="en-US" sz="1600"/>
            </a:br>
            <a:endParaRPr lang="en-US" sz="1600"/>
          </a:p>
        </p:txBody>
      </p:sp>
      <p:sp>
        <p:nvSpPr>
          <p:cNvPr id="190" name="Footer Placeholder 3">
            <a:extLst>
              <a:ext uri="{FF2B5EF4-FFF2-40B4-BE49-F238E27FC236}">
                <a16:creationId xmlns:a16="http://schemas.microsoft.com/office/drawing/2014/main" id="{AEAB9B20-A27F-C583-C7B6-EB6E1FEC5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0686"/>
            <a:ext cx="2604782" cy="537653"/>
          </a:xfrm>
        </p:spPr>
        <p:txBody>
          <a:bodyPr/>
          <a:lstStyle/>
          <a:p>
            <a:r>
              <a:rPr lang="en-US" sz="1600">
                <a:ea typeface="+mj-lt"/>
                <a:cs typeface="+mj-lt"/>
              </a:rPr>
              <a:t>Reference:</a:t>
            </a:r>
            <a:endParaRPr lang="en-US" sz="1600"/>
          </a:p>
          <a:p>
            <a:r>
              <a:rPr lang="en-US" sz="1600">
                <a:ea typeface="+mj-lt"/>
                <a:cs typeface="+mj-lt"/>
              </a:rPr>
              <a:t>Ishikawa (1985)</a:t>
            </a:r>
            <a:endParaRPr lang="en-US" sz="1600"/>
          </a:p>
          <a:p>
            <a:pPr>
              <a:spcAft>
                <a:spcPts val="600"/>
              </a:spcAft>
            </a:pPr>
            <a:r>
              <a:rPr lang="en-US" sz="1600">
                <a:ea typeface="+mj-lt"/>
                <a:cs typeface="+mj-lt"/>
              </a:rPr>
              <a:t>Sproull (2018)</a:t>
            </a:r>
            <a:endParaRPr lang="en-US" sz="16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176BC-F314-855E-FD86-34E290044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191" name="Content Placeholder 176">
            <a:extLst>
              <a:ext uri="{FF2B5EF4-FFF2-40B4-BE49-F238E27FC236}">
                <a16:creationId xmlns:a16="http://schemas.microsoft.com/office/drawing/2014/main" id="{DCCD1C61-4DC4-C1E0-C374-CCD722A727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6047882"/>
              </p:ext>
            </p:extLst>
          </p:nvPr>
        </p:nvGraphicFramePr>
        <p:xfrm>
          <a:off x="823823" y="1552456"/>
          <a:ext cx="10521703" cy="46036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5463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CD870-BBDD-A47B-2124-7D2DAB673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+mj-lt"/>
                <a:cs typeface="+mj-lt"/>
              </a:rPr>
              <a:t>APPLICATION OF CAUSE-AND-EFFECT MODEL</a:t>
            </a:r>
            <a:endParaRPr lang="en-US" b="1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A27A9F-7F83-8EE0-4337-31F698D4B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81419" y="5461185"/>
            <a:ext cx="3713144" cy="974724"/>
          </a:xfrm>
        </p:spPr>
        <p:txBody>
          <a:bodyPr/>
          <a:lstStyle/>
          <a:p>
            <a:r>
              <a:rPr lang="en-US" sz="1200">
                <a:ea typeface="+mj-lt"/>
                <a:cs typeface="+mj-lt"/>
              </a:rPr>
              <a:t>Reference:</a:t>
            </a:r>
            <a:endParaRPr lang="en-US" sz="1200"/>
          </a:p>
          <a:p>
            <a:r>
              <a:rPr lang="en-US" sz="1200">
                <a:ea typeface="+mj-lt"/>
                <a:cs typeface="+mj-lt"/>
              </a:rPr>
              <a:t>Ishikawa (1985)</a:t>
            </a:r>
            <a:endParaRPr lang="en-US" sz="1200"/>
          </a:p>
          <a:p>
            <a:r>
              <a:rPr lang="en-US" sz="1200">
                <a:ea typeface="+mj-lt"/>
                <a:cs typeface="+mj-lt"/>
              </a:rPr>
              <a:t>Sproull (2018)</a:t>
            </a:r>
          </a:p>
          <a:p>
            <a:r>
              <a:rPr lang="en-US" sz="1200">
                <a:ea typeface="+mj-lt"/>
                <a:cs typeface="+mj-lt"/>
              </a:rPr>
              <a:t>Fishbone Diagram adapted from CMI (2013, pp. 32–34).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2DB021-8E53-5750-0A4F-3552A74C4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8</a:t>
            </a:fld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1E0666C-D06C-177C-88E5-FB8819884A12}"/>
              </a:ext>
            </a:extLst>
          </p:cNvPr>
          <p:cNvSpPr txBox="1"/>
          <p:nvPr/>
        </p:nvSpPr>
        <p:spPr>
          <a:xfrm>
            <a:off x="9185563" y="2881744"/>
            <a:ext cx="1981199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Root Problem: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4A9D00F-3C47-7E4D-A87D-AF7DDCD9021E}"/>
              </a:ext>
            </a:extLst>
          </p:cNvPr>
          <p:cNvSpPr txBox="1"/>
          <p:nvPr/>
        </p:nvSpPr>
        <p:spPr>
          <a:xfrm>
            <a:off x="6373090" y="1496291"/>
            <a:ext cx="2646217" cy="175432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People: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Home-working customers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Reduce office worker presence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Local redundancies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FB7CACC-E942-D6B2-39A0-353AEEB2F7BC}"/>
              </a:ext>
            </a:extLst>
          </p:cNvPr>
          <p:cNvSpPr txBox="1"/>
          <p:nvPr/>
        </p:nvSpPr>
        <p:spPr>
          <a:xfrm>
            <a:off x="817418" y="1496292"/>
            <a:ext cx="2493816" cy="1477328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Methods: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No delivery service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Limited pre-order process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FA35DF8-B0A2-219B-A729-0F3A6B9103E3}"/>
              </a:ext>
            </a:extLst>
          </p:cNvPr>
          <p:cNvSpPr txBox="1"/>
          <p:nvPr/>
        </p:nvSpPr>
        <p:spPr>
          <a:xfrm>
            <a:off x="3311237" y="1496290"/>
            <a:ext cx="3061853" cy="147732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Machines:</a:t>
            </a:r>
            <a:endParaRPr lang="en-US" b="1"/>
          </a:p>
          <a:p>
            <a:pPr marL="285750" indent="-285750">
              <a:buFont typeface="Arial"/>
              <a:buChar char="•"/>
            </a:pPr>
            <a:r>
              <a:rPr lang="en-GB"/>
              <a:t>No online ordering platform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Reliance on telephone orders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E15C308-CDA2-6187-6537-CFAEE3144DBE}"/>
              </a:ext>
            </a:extLst>
          </p:cNvPr>
          <p:cNvSpPr txBox="1"/>
          <p:nvPr/>
        </p:nvSpPr>
        <p:spPr>
          <a:xfrm>
            <a:off x="858981" y="3214254"/>
            <a:ext cx="2466109" cy="147732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Expensive organic ingredients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Rising supply costs</a:t>
            </a:r>
          </a:p>
          <a:p>
            <a:r>
              <a:rPr lang="en-GB" b="1"/>
              <a:t>Materials: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1D6669E-4E3E-8380-75E3-03AADBC6D47B}"/>
              </a:ext>
            </a:extLst>
          </p:cNvPr>
          <p:cNvSpPr txBox="1"/>
          <p:nvPr/>
        </p:nvSpPr>
        <p:spPr>
          <a:xfrm>
            <a:off x="3588327" y="3241963"/>
            <a:ext cx="2646218" cy="1477328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Limited demand forecasting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Lack of customer trend analysis</a:t>
            </a:r>
          </a:p>
          <a:p>
            <a:r>
              <a:rPr lang="en-GB" b="1"/>
              <a:t>Measurement: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4121B04-0FE5-FE22-D0A0-23E6EC8833DD}"/>
              </a:ext>
            </a:extLst>
          </p:cNvPr>
          <p:cNvSpPr txBox="1"/>
          <p:nvPr/>
        </p:nvSpPr>
        <p:spPr>
          <a:xfrm>
            <a:off x="6373090" y="3297381"/>
            <a:ext cx="2646218" cy="2031325"/>
          </a:xfrm>
          <a:prstGeom prst="rect">
            <a:avLst/>
          </a:prstGeom>
          <a:solidFill>
            <a:srgbClr val="00B0F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Reduced retail park footfall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Store closures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Inflation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Rising operating costs</a:t>
            </a:r>
          </a:p>
          <a:p>
            <a:r>
              <a:rPr lang="en-GB" b="1"/>
              <a:t>Environment: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A3BDCA00-B520-4A51-C596-3D71B5E65BE7}"/>
                  </a:ext>
                </a:extLst>
              </p14:cNvPr>
              <p14:cNvContentPartPr/>
              <p14:nvPr/>
            </p14:nvContentPartPr>
            <p14:xfrm>
              <a:off x="831272" y="3275996"/>
              <a:ext cx="10406627" cy="13854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A3BDCA00-B520-4A51-C596-3D71B5E65BE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13272" y="2583296"/>
                <a:ext cx="10442266" cy="138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8691BF87-6D11-E575-94B5-19D5594AA5B7}"/>
                  </a:ext>
                </a:extLst>
              </p14:cNvPr>
              <p14:cNvContentPartPr/>
              <p14:nvPr/>
            </p14:nvContentPartPr>
            <p14:xfrm>
              <a:off x="11194472" y="3275996"/>
              <a:ext cx="83359" cy="13854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8691BF87-6D11-E575-94B5-19D5594AA5B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176584" y="2583296"/>
                <a:ext cx="118778" cy="138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12F0CAF8-2112-F4F3-9BFA-A10F1763A911}"/>
                  </a:ext>
                </a:extLst>
              </p14:cNvPr>
              <p14:cNvContentPartPr/>
              <p14:nvPr/>
            </p14:nvContentPartPr>
            <p14:xfrm>
              <a:off x="11225111" y="3275996"/>
              <a:ext cx="107906" cy="13854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12F0CAF8-2112-F4F3-9BFA-A10F1763A91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207186" y="2583296"/>
                <a:ext cx="143397" cy="138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33180310-78E0-6FA2-E89A-8DB401825312}"/>
                  </a:ext>
                </a:extLst>
              </p14:cNvPr>
              <p14:cNvContentPartPr/>
              <p14:nvPr/>
            </p14:nvContentPartPr>
            <p14:xfrm>
              <a:off x="8314874" y="3262772"/>
              <a:ext cx="968730" cy="2077449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33180310-78E0-6FA2-E89A-8DB40182531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296881" y="3244776"/>
                <a:ext cx="1004356" cy="211308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3495088D-04B0-8232-CE3F-91CF108D3F2F}"/>
                  </a:ext>
                </a:extLst>
              </p14:cNvPr>
              <p14:cNvContentPartPr/>
              <p14:nvPr/>
            </p14:nvContentPartPr>
            <p14:xfrm>
              <a:off x="5722555" y="3249161"/>
              <a:ext cx="652116" cy="1476067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3495088D-04B0-8232-CE3F-91CF108D3F2F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704561" y="3231165"/>
                <a:ext cx="687745" cy="1511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5904BF42-F7A7-9CFD-CF97-415DDEECA0C7}"/>
                  </a:ext>
                </a:extLst>
              </p14:cNvPr>
              <p14:cNvContentPartPr/>
              <p14:nvPr/>
            </p14:nvContentPartPr>
            <p14:xfrm>
              <a:off x="2621287" y="3260427"/>
              <a:ext cx="838378" cy="1439533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5904BF42-F7A7-9CFD-CF97-415DDEECA0C7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603296" y="3242433"/>
                <a:ext cx="874000" cy="147516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C048145A-990E-D134-5F2B-74C3355072DE}"/>
                  </a:ext>
                </a:extLst>
              </p14:cNvPr>
              <p14:cNvContentPartPr/>
              <p14:nvPr/>
            </p14:nvContentPartPr>
            <p14:xfrm>
              <a:off x="2627472" y="1491789"/>
              <a:ext cx="798085" cy="1747217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C048145A-990E-D134-5F2B-74C3355072DE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2609481" y="1473791"/>
                <a:ext cx="833707" cy="178285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9B25521A-D8E8-D578-294B-AF935235EAB6}"/>
                  </a:ext>
                </a:extLst>
              </p14:cNvPr>
              <p14:cNvContentPartPr/>
              <p14:nvPr/>
            </p14:nvContentPartPr>
            <p14:xfrm>
              <a:off x="5594780" y="1504862"/>
              <a:ext cx="820773" cy="1760154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9B25521A-D8E8-D578-294B-AF935235EAB6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576788" y="1486868"/>
                <a:ext cx="856396" cy="179578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F761EADF-1402-FD7A-0F49-60B04F954A7A}"/>
                  </a:ext>
                </a:extLst>
              </p14:cNvPr>
              <p14:cNvContentPartPr/>
              <p14:nvPr/>
            </p14:nvContentPartPr>
            <p14:xfrm>
              <a:off x="8439293" y="1519514"/>
              <a:ext cx="838230" cy="1773887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F761EADF-1402-FD7A-0F49-60B04F954A7A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8421298" y="1501516"/>
                <a:ext cx="873861" cy="1809523"/>
              </a:xfrm>
              <a:prstGeom prst="rect">
                <a:avLst/>
              </a:prstGeom>
            </p:spPr>
          </p:pic>
        </mc:Fallback>
      </mc:AlternateContent>
      <p:sp>
        <p:nvSpPr>
          <p:cNvPr id="38" name="TextBox 37">
            <a:extLst>
              <a:ext uri="{FF2B5EF4-FFF2-40B4-BE49-F238E27FC236}">
                <a16:creationId xmlns:a16="http://schemas.microsoft.com/office/drawing/2014/main" id="{9CF2F6E8-527A-1AA4-3EF3-4FDFACF9B7C4}"/>
              </a:ext>
            </a:extLst>
          </p:cNvPr>
          <p:cNvSpPr txBox="1"/>
          <p:nvPr/>
        </p:nvSpPr>
        <p:spPr>
          <a:xfrm>
            <a:off x="0" y="4724401"/>
            <a:ext cx="6373089" cy="1477328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Discussion:</a:t>
            </a:r>
          </a:p>
          <a:p>
            <a:r>
              <a:rPr lang="en-GB">
                <a:ea typeface="+mn-lt"/>
                <a:cs typeface="+mn-lt"/>
              </a:rPr>
              <a:t>The Fishbone Diagram demonstrates that sales stagnation is caused by multiple interconnected factors. Both internal and external causes contribute to reduced customer demand and lower profitability.</a:t>
            </a:r>
            <a:endParaRPr lang="en-GB"/>
          </a:p>
        </p:txBody>
      </p:sp>
      <p:sp>
        <p:nvSpPr>
          <p:cNvPr id="44" name="Content Placeholder 43">
            <a:extLst>
              <a:ext uri="{FF2B5EF4-FFF2-40B4-BE49-F238E27FC236}">
                <a16:creationId xmlns:a16="http://schemas.microsoft.com/office/drawing/2014/main" id="{74C0947B-6FA3-CA62-C362-4A64B76506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0E9994-5568-369B-F9F1-BB43420E98F9}"/>
              </a:ext>
            </a:extLst>
          </p:cNvPr>
          <p:cNvSpPr txBox="1"/>
          <p:nvPr/>
        </p:nvSpPr>
        <p:spPr>
          <a:xfrm>
            <a:off x="9274629" y="3298372"/>
            <a:ext cx="1894113" cy="65721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Sales </a:t>
            </a:r>
            <a:r>
              <a:rPr lang="en-GB" err="1"/>
              <a:t>Stagnatio</a:t>
            </a:r>
            <a:r>
              <a:rPr lang="en-GB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31659691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B00A6-58E9-8CD1-98A5-C890D89DF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557" y="74250"/>
            <a:ext cx="10500655" cy="507937"/>
          </a:xfrm>
        </p:spPr>
        <p:txBody>
          <a:bodyPr/>
          <a:lstStyle/>
          <a:p>
            <a:r>
              <a:rPr lang="en-GB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D7DEC-ED6B-52BC-5E65-EFC918390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558" y="590189"/>
            <a:ext cx="10500656" cy="53018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b="1"/>
              <a:t>Key Finding 1</a:t>
            </a:r>
            <a:endParaRPr lang="en-US" sz="1800" b="1"/>
          </a:p>
          <a:p>
            <a:pPr marL="0" indent="0">
              <a:buNone/>
            </a:pPr>
            <a:r>
              <a:rPr lang="en-GB" sz="1800" dirty="0"/>
              <a:t>Sales stagnation is caused by a combination of internal and </a:t>
            </a:r>
            <a:r>
              <a:rPr lang="en-GB" sz="1800"/>
              <a:t>external factors.</a:t>
            </a:r>
            <a:endParaRPr lang="en-GB" sz="1800" dirty="0"/>
          </a:p>
          <a:p>
            <a:pPr marL="0" indent="0">
              <a:buNone/>
            </a:pPr>
            <a:r>
              <a:rPr lang="en-GB" sz="1800" b="1"/>
              <a:t>Key Finding 2</a:t>
            </a:r>
          </a:p>
          <a:p>
            <a:pPr marL="0" indent="0">
              <a:buNone/>
            </a:pPr>
            <a:r>
              <a:rPr lang="en-GB" sz="1800" dirty="0"/>
              <a:t>Economic pressures, particularly inflation and rising costs, represent the most significant external challen</a:t>
            </a:r>
            <a:r>
              <a:rPr lang="en-GB" sz="1800"/>
              <a:t>ge.</a:t>
            </a:r>
            <a:endParaRPr lang="en-GB" sz="1800" dirty="0"/>
          </a:p>
          <a:p>
            <a:pPr marL="0" indent="0">
              <a:buNone/>
            </a:pPr>
            <a:r>
              <a:rPr lang="en-GB" sz="1800" b="1"/>
              <a:t>Key Finding 3</a:t>
            </a:r>
          </a:p>
          <a:p>
            <a:pPr marL="0" indent="0">
              <a:buNone/>
            </a:pPr>
            <a:r>
              <a:rPr lang="en-GB" sz="1800"/>
              <a:t>The absence of delivery services and online ordering limits customer accessibility.</a:t>
            </a:r>
            <a:endParaRPr lang="en-GB" sz="1800" dirty="0"/>
          </a:p>
          <a:p>
            <a:pPr marL="0" indent="0">
              <a:buNone/>
            </a:pPr>
            <a:r>
              <a:rPr lang="en-GB" sz="1800" b="1"/>
              <a:t>Key Finding 4</a:t>
            </a:r>
          </a:p>
          <a:p>
            <a:pPr marL="0" indent="0">
              <a:buNone/>
            </a:pPr>
            <a:r>
              <a:rPr lang="en-GB" sz="1800" dirty="0"/>
              <a:t>The Fishbone analysis shows that  sales stagnation is the result of multiple interconnected causes  rather than a </a:t>
            </a:r>
            <a:r>
              <a:rPr lang="en-GB" sz="1800"/>
              <a:t>single</a:t>
            </a:r>
            <a:r>
              <a:rPr lang="en-GB" sz="1800" dirty="0"/>
              <a:t> </a:t>
            </a:r>
            <a:r>
              <a:rPr lang="en-GB" sz="1800"/>
              <a:t>issue.</a:t>
            </a:r>
            <a:endParaRPr lang="en-GB" sz="1800" dirty="0"/>
          </a:p>
          <a:p>
            <a:pPr marL="0" indent="0">
              <a:buNone/>
            </a:pPr>
            <a:r>
              <a:rPr lang="en-GB" sz="1800" b="1"/>
              <a:t>Key Finding 5 </a:t>
            </a:r>
          </a:p>
          <a:p>
            <a:pPr marL="0" indent="0">
              <a:buNone/>
            </a:pPr>
            <a:r>
              <a:rPr lang="en-GB" sz="1800" dirty="0"/>
              <a:t>Understanding root causes is essential before implementing business </a:t>
            </a:r>
            <a:r>
              <a:rPr lang="en-GB" sz="1800"/>
              <a:t>solutions.</a:t>
            </a: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7B66AF-7A47-082E-D0D0-D67C21795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7559" y="5893229"/>
            <a:ext cx="2765202" cy="766176"/>
          </a:xfrm>
        </p:spPr>
        <p:txBody>
          <a:bodyPr/>
          <a:lstStyle/>
          <a:p>
            <a:r>
              <a:rPr lang="en-US" sz="1200"/>
              <a:t>Reference: Adair (2022), brooks et al. (2011) , Ishikawa (1985)</a:t>
            </a:r>
            <a:endParaRPr lang="en-US" sz="12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36E434-D043-449F-6189-AD674D3B8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63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B209C-551D-9E00-588F-F191544CE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REference</a:t>
            </a:r>
            <a:r>
              <a:rPr lang="en-GB"/>
              <a:t> 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F367B-E6EC-925B-791A-D220146BA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ea typeface="+mn-lt"/>
                <a:cs typeface="+mn-lt"/>
              </a:rPr>
              <a:t>Adair, J. (2022)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Decision Making and Problem Solving: Break Through the Barriers and Banish Uncertainty at Work</a:t>
            </a:r>
            <a:r>
              <a:rPr lang="en-GB">
                <a:ea typeface="+mn-lt"/>
                <a:cs typeface="+mn-lt"/>
              </a:rPr>
              <a:t>. 5th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London: Kogan Page.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Brooks, I., Weatherston, J. and Wilkinson, G. (2011)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The International Business Environment: Challenges and Changes</a:t>
            </a:r>
            <a:r>
              <a:rPr lang="en-GB">
                <a:ea typeface="+mn-lt"/>
                <a:cs typeface="+mn-lt"/>
              </a:rPr>
              <a:t>. 2nd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Harlow: Pearson Education.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Ishikawa, K. (1985)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Guide to Quality Control</a:t>
            </a:r>
            <a:r>
              <a:rPr lang="en-GB">
                <a:ea typeface="+mn-lt"/>
                <a:cs typeface="+mn-lt"/>
              </a:rPr>
              <a:t>. Tokyo: Asian Productivity Organization.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Sproull, R. (2018)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The Problem-Solving, Problem-Prevention and Decision-Making Guide</a:t>
            </a:r>
            <a:r>
              <a:rPr lang="en-GB">
                <a:ea typeface="+mn-lt"/>
                <a:cs typeface="+mn-lt"/>
              </a:rPr>
              <a:t>. New York: Productivity Press.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Institute of Leadership &amp; Management (2013)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Solving Problems and Making Decisions</a:t>
            </a:r>
            <a:r>
              <a:rPr lang="en-GB">
                <a:ea typeface="+mn-lt"/>
                <a:cs typeface="+mn-lt"/>
              </a:rPr>
              <a:t>. 5th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Super Series. Abingdon: Routledge ; p32-34.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University of Wales Trinity Saint David (2026)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Basil's Bakery Case Study</a:t>
            </a:r>
            <a:r>
              <a:rPr lang="en-GB">
                <a:ea typeface="+mn-lt"/>
                <a:cs typeface="+mn-lt"/>
              </a:rPr>
              <a:t>. Module LCLM4004 Problem Solving and Decision-Making. Swansea: UWTSD.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Ilie G. and. Ciocoiu C.N.(2010)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 i="1">
                <a:ea typeface="+mn-lt"/>
                <a:cs typeface="+mn-lt"/>
              </a:rPr>
              <a:t>APPLICATION OF FISHBONE DIAGRAM TO DETERMINE THE RISK OF AN EVENT WITH MULTIPLE CAUSES MANAGEMENT RESEARCH AND PRACTICE. </a:t>
            </a:r>
            <a:r>
              <a:rPr lang="en-GB">
                <a:ea typeface="+mn-lt"/>
                <a:cs typeface="+mn-lt"/>
              </a:rPr>
              <a:t>Romania</a:t>
            </a:r>
            <a:r>
              <a:rPr lang="en-GB" i="1">
                <a:ea typeface="+mn-lt"/>
                <a:cs typeface="+mn-lt"/>
              </a:rPr>
              <a:t> :</a:t>
            </a:r>
            <a:r>
              <a:rPr lang="en-GB">
                <a:ea typeface="+mn-lt"/>
                <a:cs typeface="+mn-lt"/>
              </a:rPr>
              <a:t> Vol. 2, Issue 1 ; p: 2</a:t>
            </a:r>
            <a:endParaRPr lang="en-GB"/>
          </a:p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948182-56F7-1850-4E61-60AA81386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5DFD8-5B7A-B954-6018-F9318FF12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7117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BF0F3184-A522-D496-4754-F0B9B79B6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8856" y="812800"/>
            <a:ext cx="5588442" cy="1019696"/>
          </a:xfrm>
        </p:spPr>
        <p:txBody>
          <a:bodyPr anchor="b">
            <a:normAutofit/>
          </a:bodyPr>
          <a:lstStyle/>
          <a:p>
            <a:r>
              <a:rPr lang="en-US" sz="3100"/>
              <a:t>THANK YOU FOR LISTENING</a:t>
            </a:r>
          </a:p>
        </p:txBody>
      </p:sp>
      <p:pic>
        <p:nvPicPr>
          <p:cNvPr id="14" name="Picture 13" descr="Close up image of hands applauding">
            <a:extLst>
              <a:ext uri="{FF2B5EF4-FFF2-40B4-BE49-F238E27FC236}">
                <a16:creationId xmlns:a16="http://schemas.microsoft.com/office/drawing/2014/main" id="{FF56C2E8-72CC-05CA-4E46-27041186DC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242" r="22443" b="-1"/>
          <a:stretch>
            <a:fillRect/>
          </a:stretch>
        </p:blipFill>
        <p:spPr>
          <a:xfrm>
            <a:off x="1" y="10"/>
            <a:ext cx="4244692" cy="6857990"/>
          </a:xfrm>
          <a:prstGeom prst="rect">
            <a:avLst/>
          </a:prstGeom>
          <a:noFill/>
        </p:spPr>
      </p:pic>
      <p:pic>
        <p:nvPicPr>
          <p:cNvPr id="6" name="Content Placeholder 5" descr="A person holding a bowl of cookies&#10;&#10;AI-generated content may be incorrect.">
            <a:extLst>
              <a:ext uri="{FF2B5EF4-FFF2-40B4-BE49-F238E27FC236}">
                <a16:creationId xmlns:a16="http://schemas.microsoft.com/office/drawing/2014/main" id="{FBC097CF-3D4B-9F31-13E2-191AF90F589D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rcRect r="3" b="3703"/>
          <a:stretch>
            <a:fillRect/>
          </a:stretch>
        </p:blipFill>
        <p:spPr>
          <a:xfrm>
            <a:off x="5309879" y="2213108"/>
            <a:ext cx="5587420" cy="3591613"/>
          </a:xfrm>
          <a:prstGeom prst="rect">
            <a:avLst/>
          </a:prstGeo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81A025-DE00-D291-188A-E2C781D3C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0874" y="6063155"/>
            <a:ext cx="3133289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KRISTINA cHUHAI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D88896-BA6C-E7F6-DBF0-B6EDC4FE5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063155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EC1AA3-E190-46A4-AF04-8889F5477E2A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2854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DBB9C-48E4-3602-AB0F-2059ED0D42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3127" y="5517136"/>
            <a:ext cx="9447915" cy="634658"/>
          </a:xfrm>
        </p:spPr>
        <p:txBody>
          <a:bodyPr anchor="b">
            <a:normAutofit/>
          </a:bodyPr>
          <a:lstStyle/>
          <a:p>
            <a:r>
              <a:rPr lang="en-GB"/>
              <a:t>QUESTIONS?</a:t>
            </a:r>
            <a:endParaRPr lang="en-GB" dirty="0"/>
          </a:p>
        </p:txBody>
      </p:sp>
      <p:pic>
        <p:nvPicPr>
          <p:cNvPr id="15" name="Picture 14" descr="Yellow question mark">
            <a:extLst>
              <a:ext uri="{FF2B5EF4-FFF2-40B4-BE49-F238E27FC236}">
                <a16:creationId xmlns:a16="http://schemas.microsoft.com/office/drawing/2014/main" id="{A3947425-9BD8-8093-6077-A2EA740627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91" r="2" b="23544"/>
          <a:stretch>
            <a:fillRect/>
          </a:stretch>
        </p:blipFill>
        <p:spPr>
          <a:xfrm>
            <a:off x="527050" y="573224"/>
            <a:ext cx="11136194" cy="4801912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8D9E6-501F-806D-91DC-DA8CED86F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251257"/>
      </p:ext>
    </p:extLst>
  </p:cSld>
  <p:clrMapOvr>
    <a:masterClrMapping/>
  </p:clrMapOvr>
</p:sld>
</file>

<file path=ppt/theme/theme1.xml><?xml version="1.0" encoding="utf-8"?>
<a:theme xmlns:a="http://schemas.openxmlformats.org/drawingml/2006/main" name="Hue stack">
  <a:themeElements>
    <a:clrScheme name="Custom 23">
      <a:dk1>
        <a:sysClr val="windowText" lastClr="000000"/>
      </a:dk1>
      <a:lt1>
        <a:sysClr val="window" lastClr="FFFFFF"/>
      </a:lt1>
      <a:dk2>
        <a:srgbClr val="2E2E36"/>
      </a:dk2>
      <a:lt2>
        <a:srgbClr val="FAF8F2"/>
      </a:lt2>
      <a:accent1>
        <a:srgbClr val="4965AF"/>
      </a:accent1>
      <a:accent2>
        <a:srgbClr val="94ABEB"/>
      </a:accent2>
      <a:accent3>
        <a:srgbClr val="EA8AC8"/>
      </a:accent3>
      <a:accent4>
        <a:srgbClr val="979931"/>
      </a:accent4>
      <a:accent5>
        <a:srgbClr val="F07D5D"/>
      </a:accent5>
      <a:accent6>
        <a:srgbClr val="79B99B"/>
      </a:accent6>
      <a:hlink>
        <a:srgbClr val="EC572E"/>
      </a:hlink>
      <a:folHlink>
        <a:srgbClr val="4965AF"/>
      </a:folHlink>
    </a:clrScheme>
    <a:fontScheme name="Custom 16">
      <a:majorFont>
        <a:latin typeface="Raleway Medium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Hue Stack_win32_Liz_v4" id="{D03453F7-B47D-428F-AD0F-CD622EA18957}" vid="{C3B6DE55-E65F-4333-B538-4BA74A35E7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1BA37F7-BDC6-445E-8ADF-AA68F31333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6C53010-D2A7-4975-A27A-1949D6B50F9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94235F6-A544-4368-BBB8-9A49ED96B4EC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Hue stack</vt:lpstr>
      <vt:lpstr>Problem solving and decision-making:  basil's bakery</vt:lpstr>
      <vt:lpstr>PowerPoint Presentation</vt:lpstr>
      <vt:lpstr>OVERVIEW OF BASIL'S BAKERY</vt:lpstr>
      <vt:lpstr>PROBLEMS FACING bASIL'S BAKERY  </vt:lpstr>
      <vt:lpstr>Critique of the pestel framework:  PESTEL is a framework used to analyse external macro-environmental factors that affect organisations.</vt:lpstr>
      <vt:lpstr>APPLICATION OF PESTEL</vt:lpstr>
      <vt:lpstr>CRITIQUE OF THE CAUSE-AND-EFFECT MODEL The Cause-and-Effect Model, also known as the Fishbone Diagram or Ishikawa Diagram, is used to identify root causes of problems. </vt:lpstr>
      <vt:lpstr>APPLICATION OF CAUSE-AND-EFFECT MODEL</vt:lpstr>
      <vt:lpstr>Key Findings</vt:lpstr>
      <vt:lpstr>REference :</vt:lpstr>
      <vt:lpstr>THANK YOU FOR LISTENING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268</cp:revision>
  <dcterms:created xsi:type="dcterms:W3CDTF">2026-06-02T14:21:10Z</dcterms:created>
  <dcterms:modified xsi:type="dcterms:W3CDTF">2026-06-09T14:57:28Z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