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3"/>
  </p:notesMasterIdLst>
  <p:sldIdLst>
    <p:sldId id="450" r:id="rId5"/>
    <p:sldId id="451" r:id="rId6"/>
    <p:sldId id="310" r:id="rId7"/>
    <p:sldId id="311" r:id="rId8"/>
    <p:sldId id="313" r:id="rId9"/>
    <p:sldId id="443" r:id="rId10"/>
    <p:sldId id="444" r:id="rId11"/>
    <p:sldId id="447" r:id="rId12"/>
    <p:sldId id="445" r:id="rId13"/>
    <p:sldId id="458" r:id="rId14"/>
    <p:sldId id="448" r:id="rId15"/>
    <p:sldId id="449" r:id="rId16"/>
    <p:sldId id="457" r:id="rId17"/>
    <p:sldId id="446" r:id="rId18"/>
    <p:sldId id="459" r:id="rId19"/>
    <p:sldId id="452" r:id="rId20"/>
    <p:sldId id="453" r:id="rId21"/>
    <p:sldId id="476" r:id="rId22"/>
    <p:sldId id="462" r:id="rId23"/>
    <p:sldId id="475" r:id="rId24"/>
    <p:sldId id="454" r:id="rId25"/>
    <p:sldId id="460" r:id="rId26"/>
    <p:sldId id="304" r:id="rId27"/>
    <p:sldId id="479" r:id="rId28"/>
    <p:sldId id="477" r:id="rId29"/>
    <p:sldId id="461" r:id="rId30"/>
    <p:sldId id="478" r:id="rId31"/>
    <p:sldId id="487" r:id="rId3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A85D1E-C4B9-490C-927C-566C5EA29006}" v="24" dt="2022-01-21T09:50:56.6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75" autoAdjust="0"/>
    <p:restoredTop sz="90409" autoAdjust="0"/>
  </p:normalViewPr>
  <p:slideViewPr>
    <p:cSldViewPr>
      <p:cViewPr>
        <p:scale>
          <a:sx n="75" d="100"/>
          <a:sy n="75" d="100"/>
        </p:scale>
        <p:origin x="1314" y="54"/>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52A85D1E-C4B9-490C-927C-566C5EA29006}"/>
    <pc:docChg chg="undo custSel addSld delSld modSld sldOrd modNotesMaster">
      <pc:chgData name="Alexander Scott" userId="60900361-c968-457a-be84-5b7d7c948694" providerId="ADAL" clId="{52A85D1E-C4B9-490C-927C-566C5EA29006}" dt="2022-01-21T12:09:30.630" v="2359" actId="2696"/>
      <pc:docMkLst>
        <pc:docMk/>
      </pc:docMkLst>
      <pc:sldChg chg="add del">
        <pc:chgData name="Alexander Scott" userId="60900361-c968-457a-be84-5b7d7c948694" providerId="ADAL" clId="{52A85D1E-C4B9-490C-927C-566C5EA29006}" dt="2022-01-21T09:35:10.886" v="1675" actId="47"/>
        <pc:sldMkLst>
          <pc:docMk/>
          <pc:sldMk cId="4019728820" sldId="261"/>
        </pc:sldMkLst>
      </pc:sldChg>
      <pc:sldChg chg="add del">
        <pc:chgData name="Alexander Scott" userId="60900361-c968-457a-be84-5b7d7c948694" providerId="ADAL" clId="{52A85D1E-C4B9-490C-927C-566C5EA29006}" dt="2022-01-21T09:35:17.285" v="1680" actId="47"/>
        <pc:sldMkLst>
          <pc:docMk/>
          <pc:sldMk cId="2079062995" sldId="262"/>
        </pc:sldMkLst>
      </pc:sldChg>
      <pc:sldChg chg="modSp add del mod">
        <pc:chgData name="Alexander Scott" userId="60900361-c968-457a-be84-5b7d7c948694" providerId="ADAL" clId="{52A85D1E-C4B9-490C-927C-566C5EA29006}" dt="2022-01-21T09:35:08.204" v="1673" actId="47"/>
        <pc:sldMkLst>
          <pc:docMk/>
          <pc:sldMk cId="574614120" sldId="263"/>
        </pc:sldMkLst>
        <pc:graphicFrameChg chg="modGraphic">
          <ac:chgData name="Alexander Scott" userId="60900361-c968-457a-be84-5b7d7c948694" providerId="ADAL" clId="{52A85D1E-C4B9-490C-927C-566C5EA29006}" dt="2022-01-21T09:32:43.467" v="1557" actId="14734"/>
          <ac:graphicFrameMkLst>
            <pc:docMk/>
            <pc:sldMk cId="574614120" sldId="263"/>
            <ac:graphicFrameMk id="7" creationId="{00000000-0000-0000-0000-000000000000}"/>
          </ac:graphicFrameMkLst>
        </pc:graphicFrameChg>
      </pc:sldChg>
      <pc:sldChg chg="add del">
        <pc:chgData name="Alexander Scott" userId="60900361-c968-457a-be84-5b7d7c948694" providerId="ADAL" clId="{52A85D1E-C4B9-490C-927C-566C5EA29006}" dt="2022-01-21T09:35:08.878" v="1674" actId="47"/>
        <pc:sldMkLst>
          <pc:docMk/>
          <pc:sldMk cId="1545719006" sldId="264"/>
        </pc:sldMkLst>
      </pc:sldChg>
      <pc:sldChg chg="add del">
        <pc:chgData name="Alexander Scott" userId="60900361-c968-457a-be84-5b7d7c948694" providerId="ADAL" clId="{52A85D1E-C4B9-490C-927C-566C5EA29006}" dt="2022-01-21T09:35:19.911" v="1683" actId="47"/>
        <pc:sldMkLst>
          <pc:docMk/>
          <pc:sldMk cId="2554600799" sldId="266"/>
        </pc:sldMkLst>
      </pc:sldChg>
      <pc:sldChg chg="add del">
        <pc:chgData name="Alexander Scott" userId="60900361-c968-457a-be84-5b7d7c948694" providerId="ADAL" clId="{52A85D1E-C4B9-490C-927C-566C5EA29006}" dt="2022-01-21T09:35:20.762" v="1684" actId="47"/>
        <pc:sldMkLst>
          <pc:docMk/>
          <pc:sldMk cId="2613780400" sldId="267"/>
        </pc:sldMkLst>
      </pc:sldChg>
      <pc:sldChg chg="add del">
        <pc:chgData name="Alexander Scott" userId="60900361-c968-457a-be84-5b7d7c948694" providerId="ADAL" clId="{52A85D1E-C4B9-490C-927C-566C5EA29006}" dt="2022-01-21T09:35:23.406" v="1690" actId="47"/>
        <pc:sldMkLst>
          <pc:docMk/>
          <pc:sldMk cId="1907401366" sldId="269"/>
        </pc:sldMkLst>
      </pc:sldChg>
      <pc:sldChg chg="add del">
        <pc:chgData name="Alexander Scott" userId="60900361-c968-457a-be84-5b7d7c948694" providerId="ADAL" clId="{52A85D1E-C4B9-490C-927C-566C5EA29006}" dt="2022-01-21T09:35:23.637" v="1691" actId="47"/>
        <pc:sldMkLst>
          <pc:docMk/>
          <pc:sldMk cId="298552609" sldId="270"/>
        </pc:sldMkLst>
      </pc:sldChg>
      <pc:sldChg chg="add del">
        <pc:chgData name="Alexander Scott" userId="60900361-c968-457a-be84-5b7d7c948694" providerId="ADAL" clId="{52A85D1E-C4B9-490C-927C-566C5EA29006}" dt="2022-01-21T09:35:24.141" v="1692" actId="47"/>
        <pc:sldMkLst>
          <pc:docMk/>
          <pc:sldMk cId="3662115331" sldId="271"/>
        </pc:sldMkLst>
      </pc:sldChg>
      <pc:sldChg chg="add del">
        <pc:chgData name="Alexander Scott" userId="60900361-c968-457a-be84-5b7d7c948694" providerId="ADAL" clId="{52A85D1E-C4B9-490C-927C-566C5EA29006}" dt="2022-01-21T09:35:24.546" v="1693" actId="47"/>
        <pc:sldMkLst>
          <pc:docMk/>
          <pc:sldMk cId="3547204443" sldId="272"/>
        </pc:sldMkLst>
      </pc:sldChg>
      <pc:sldChg chg="add del">
        <pc:chgData name="Alexander Scott" userId="60900361-c968-457a-be84-5b7d7c948694" providerId="ADAL" clId="{52A85D1E-C4B9-490C-927C-566C5EA29006}" dt="2022-01-21T09:35:24.769" v="1694" actId="47"/>
        <pc:sldMkLst>
          <pc:docMk/>
          <pc:sldMk cId="1529653929" sldId="273"/>
        </pc:sldMkLst>
      </pc:sldChg>
      <pc:sldChg chg="add del">
        <pc:chgData name="Alexander Scott" userId="60900361-c968-457a-be84-5b7d7c948694" providerId="ADAL" clId="{52A85D1E-C4B9-490C-927C-566C5EA29006}" dt="2022-01-21T09:35:24.890" v="1695" actId="47"/>
        <pc:sldMkLst>
          <pc:docMk/>
          <pc:sldMk cId="4011804497" sldId="274"/>
        </pc:sldMkLst>
      </pc:sldChg>
      <pc:sldChg chg="del">
        <pc:chgData name="Alexander Scott" userId="60900361-c968-457a-be84-5b7d7c948694" providerId="ADAL" clId="{52A85D1E-C4B9-490C-927C-566C5EA29006}" dt="2022-01-21T09:00:32.448" v="0" actId="47"/>
        <pc:sldMkLst>
          <pc:docMk/>
          <pc:sldMk cId="3254952120" sldId="295"/>
        </pc:sldMkLst>
      </pc:sldChg>
      <pc:sldChg chg="add">
        <pc:chgData name="Alexander Scott" userId="60900361-c968-457a-be84-5b7d7c948694" providerId="ADAL" clId="{52A85D1E-C4B9-490C-927C-566C5EA29006}" dt="2022-01-21T09:00:33.069" v="1"/>
        <pc:sldMkLst>
          <pc:docMk/>
          <pc:sldMk cId="4284809770" sldId="304"/>
        </pc:sldMkLst>
      </pc:sldChg>
      <pc:sldChg chg="del">
        <pc:chgData name="Alexander Scott" userId="60900361-c968-457a-be84-5b7d7c948694" providerId="ADAL" clId="{52A85D1E-C4B9-490C-927C-566C5EA29006}" dt="2022-01-21T09:00:32.448" v="0" actId="47"/>
        <pc:sldMkLst>
          <pc:docMk/>
          <pc:sldMk cId="3429165846" sldId="309"/>
        </pc:sldMkLst>
      </pc:sldChg>
      <pc:sldChg chg="add del">
        <pc:chgData name="Alexander Scott" userId="60900361-c968-457a-be84-5b7d7c948694" providerId="ADAL" clId="{52A85D1E-C4B9-490C-927C-566C5EA29006}" dt="2022-01-21T09:00:58.659" v="2"/>
        <pc:sldMkLst>
          <pc:docMk/>
          <pc:sldMk cId="2621809487" sldId="310"/>
        </pc:sldMkLst>
      </pc:sldChg>
      <pc:sldChg chg="add del">
        <pc:chgData name="Alexander Scott" userId="60900361-c968-457a-be84-5b7d7c948694" providerId="ADAL" clId="{52A85D1E-C4B9-490C-927C-566C5EA29006}" dt="2022-01-21T09:00:58.659" v="2"/>
        <pc:sldMkLst>
          <pc:docMk/>
          <pc:sldMk cId="3313191770" sldId="311"/>
        </pc:sldMkLst>
      </pc:sldChg>
      <pc:sldChg chg="modSp add del mod">
        <pc:chgData name="Alexander Scott" userId="60900361-c968-457a-be84-5b7d7c948694" providerId="ADAL" clId="{52A85D1E-C4B9-490C-927C-566C5EA29006}" dt="2022-01-21T09:03:12.733" v="49" actId="6549"/>
        <pc:sldMkLst>
          <pc:docMk/>
          <pc:sldMk cId="1332492824" sldId="313"/>
        </pc:sldMkLst>
        <pc:spChg chg="mod">
          <ac:chgData name="Alexander Scott" userId="60900361-c968-457a-be84-5b7d7c948694" providerId="ADAL" clId="{52A85D1E-C4B9-490C-927C-566C5EA29006}" dt="2022-01-21T09:03:12.733" v="49" actId="6549"/>
          <ac:spMkLst>
            <pc:docMk/>
            <pc:sldMk cId="1332492824" sldId="313"/>
            <ac:spMk id="9" creationId="{00000000-0000-0000-0000-000000000000}"/>
          </ac:spMkLst>
        </pc:spChg>
      </pc:sldChg>
      <pc:sldChg chg="add del">
        <pc:chgData name="Alexander Scott" userId="60900361-c968-457a-be84-5b7d7c948694" providerId="ADAL" clId="{52A85D1E-C4B9-490C-927C-566C5EA29006}" dt="2022-01-21T09:24:33.866" v="1429" actId="47"/>
        <pc:sldMkLst>
          <pc:docMk/>
          <pc:sldMk cId="1347898275" sldId="316"/>
        </pc:sldMkLst>
      </pc:sldChg>
      <pc:sldChg chg="add del">
        <pc:chgData name="Alexander Scott" userId="60900361-c968-457a-be84-5b7d7c948694" providerId="ADAL" clId="{52A85D1E-C4B9-490C-927C-566C5EA29006}" dt="2022-01-21T09:31:06.357" v="1548" actId="47"/>
        <pc:sldMkLst>
          <pc:docMk/>
          <pc:sldMk cId="4263047306" sldId="317"/>
        </pc:sldMkLst>
      </pc:sldChg>
      <pc:sldChg chg="add del">
        <pc:chgData name="Alexander Scott" userId="60900361-c968-457a-be84-5b7d7c948694" providerId="ADAL" clId="{52A85D1E-C4B9-490C-927C-566C5EA29006}" dt="2022-01-21T09:31:11.202" v="1550" actId="47"/>
        <pc:sldMkLst>
          <pc:docMk/>
          <pc:sldMk cId="3299051395" sldId="318"/>
        </pc:sldMkLst>
      </pc:sldChg>
      <pc:sldChg chg="add del">
        <pc:chgData name="Alexander Scott" userId="60900361-c968-457a-be84-5b7d7c948694" providerId="ADAL" clId="{52A85D1E-C4B9-490C-927C-566C5EA29006}" dt="2022-01-21T09:31:07.501" v="1549" actId="47"/>
        <pc:sldMkLst>
          <pc:docMk/>
          <pc:sldMk cId="2649223278" sldId="319"/>
        </pc:sldMkLst>
      </pc:sldChg>
      <pc:sldChg chg="add del">
        <pc:chgData name="Alexander Scott" userId="60900361-c968-457a-be84-5b7d7c948694" providerId="ADAL" clId="{52A85D1E-C4B9-490C-927C-566C5EA29006}" dt="2022-01-21T09:31:12.501" v="1551" actId="47"/>
        <pc:sldMkLst>
          <pc:docMk/>
          <pc:sldMk cId="4137219426" sldId="321"/>
        </pc:sldMkLst>
      </pc:sldChg>
      <pc:sldChg chg="del">
        <pc:chgData name="Alexander Scott" userId="60900361-c968-457a-be84-5b7d7c948694" providerId="ADAL" clId="{52A85D1E-C4B9-490C-927C-566C5EA29006}" dt="2022-01-21T09:00:32.448" v="0" actId="47"/>
        <pc:sldMkLst>
          <pc:docMk/>
          <pc:sldMk cId="1894988559" sldId="324"/>
        </pc:sldMkLst>
      </pc:sldChg>
      <pc:sldChg chg="add del">
        <pc:chgData name="Alexander Scott" userId="60900361-c968-457a-be84-5b7d7c948694" providerId="ADAL" clId="{52A85D1E-C4B9-490C-927C-566C5EA29006}" dt="2022-01-21T09:35:12.100" v="1677" actId="47"/>
        <pc:sldMkLst>
          <pc:docMk/>
          <pc:sldMk cId="3213285219" sldId="325"/>
        </pc:sldMkLst>
      </pc:sldChg>
      <pc:sldChg chg="add del">
        <pc:chgData name="Alexander Scott" userId="60900361-c968-457a-be84-5b7d7c948694" providerId="ADAL" clId="{52A85D1E-C4B9-490C-927C-566C5EA29006}" dt="2022-01-21T09:35:17.850" v="1681" actId="47"/>
        <pc:sldMkLst>
          <pc:docMk/>
          <pc:sldMk cId="3878963214" sldId="326"/>
        </pc:sldMkLst>
      </pc:sldChg>
      <pc:sldChg chg="add del">
        <pc:chgData name="Alexander Scott" userId="60900361-c968-457a-be84-5b7d7c948694" providerId="ADAL" clId="{52A85D1E-C4B9-490C-927C-566C5EA29006}" dt="2022-01-21T09:35:12.996" v="1678" actId="47"/>
        <pc:sldMkLst>
          <pc:docMk/>
          <pc:sldMk cId="765075569" sldId="328"/>
        </pc:sldMkLst>
      </pc:sldChg>
      <pc:sldChg chg="add del">
        <pc:chgData name="Alexander Scott" userId="60900361-c968-457a-be84-5b7d7c948694" providerId="ADAL" clId="{52A85D1E-C4B9-490C-927C-566C5EA29006}" dt="2022-01-21T12:09:30.630" v="2359" actId="2696"/>
        <pc:sldMkLst>
          <pc:docMk/>
          <pc:sldMk cId="934496607" sldId="329"/>
        </pc:sldMkLst>
      </pc:sldChg>
      <pc:sldChg chg="del">
        <pc:chgData name="Alexander Scott" userId="60900361-c968-457a-be84-5b7d7c948694" providerId="ADAL" clId="{52A85D1E-C4B9-490C-927C-566C5EA29006}" dt="2022-01-21T09:00:32.448" v="0" actId="47"/>
        <pc:sldMkLst>
          <pc:docMk/>
          <pc:sldMk cId="3659075005" sldId="345"/>
        </pc:sldMkLst>
      </pc:sldChg>
      <pc:sldChg chg="del">
        <pc:chgData name="Alexander Scott" userId="60900361-c968-457a-be84-5b7d7c948694" providerId="ADAL" clId="{52A85D1E-C4B9-490C-927C-566C5EA29006}" dt="2022-01-21T09:00:32.448" v="0" actId="47"/>
        <pc:sldMkLst>
          <pc:docMk/>
          <pc:sldMk cId="2036087017" sldId="366"/>
        </pc:sldMkLst>
      </pc:sldChg>
      <pc:sldChg chg="del">
        <pc:chgData name="Alexander Scott" userId="60900361-c968-457a-be84-5b7d7c948694" providerId="ADAL" clId="{52A85D1E-C4B9-490C-927C-566C5EA29006}" dt="2022-01-21T09:00:32.448" v="0" actId="47"/>
        <pc:sldMkLst>
          <pc:docMk/>
          <pc:sldMk cId="3720325890" sldId="367"/>
        </pc:sldMkLst>
      </pc:sldChg>
      <pc:sldChg chg="del">
        <pc:chgData name="Alexander Scott" userId="60900361-c968-457a-be84-5b7d7c948694" providerId="ADAL" clId="{52A85D1E-C4B9-490C-927C-566C5EA29006}" dt="2022-01-21T09:00:32.448" v="0" actId="47"/>
        <pc:sldMkLst>
          <pc:docMk/>
          <pc:sldMk cId="3317586846" sldId="368"/>
        </pc:sldMkLst>
      </pc:sldChg>
      <pc:sldChg chg="del">
        <pc:chgData name="Alexander Scott" userId="60900361-c968-457a-be84-5b7d7c948694" providerId="ADAL" clId="{52A85D1E-C4B9-490C-927C-566C5EA29006}" dt="2022-01-21T09:00:32.448" v="0" actId="47"/>
        <pc:sldMkLst>
          <pc:docMk/>
          <pc:sldMk cId="2447603594" sldId="371"/>
        </pc:sldMkLst>
      </pc:sldChg>
      <pc:sldChg chg="del">
        <pc:chgData name="Alexander Scott" userId="60900361-c968-457a-be84-5b7d7c948694" providerId="ADAL" clId="{52A85D1E-C4B9-490C-927C-566C5EA29006}" dt="2022-01-21T09:00:32.448" v="0" actId="47"/>
        <pc:sldMkLst>
          <pc:docMk/>
          <pc:sldMk cId="3588117203" sldId="372"/>
        </pc:sldMkLst>
      </pc:sldChg>
      <pc:sldChg chg="del">
        <pc:chgData name="Alexander Scott" userId="60900361-c968-457a-be84-5b7d7c948694" providerId="ADAL" clId="{52A85D1E-C4B9-490C-927C-566C5EA29006}" dt="2022-01-21T09:00:32.448" v="0" actId="47"/>
        <pc:sldMkLst>
          <pc:docMk/>
          <pc:sldMk cId="3924460615" sldId="373"/>
        </pc:sldMkLst>
      </pc:sldChg>
      <pc:sldChg chg="del">
        <pc:chgData name="Alexander Scott" userId="60900361-c968-457a-be84-5b7d7c948694" providerId="ADAL" clId="{52A85D1E-C4B9-490C-927C-566C5EA29006}" dt="2022-01-21T09:00:32.448" v="0" actId="47"/>
        <pc:sldMkLst>
          <pc:docMk/>
          <pc:sldMk cId="3656903658" sldId="375"/>
        </pc:sldMkLst>
      </pc:sldChg>
      <pc:sldChg chg="del">
        <pc:chgData name="Alexander Scott" userId="60900361-c968-457a-be84-5b7d7c948694" providerId="ADAL" clId="{52A85D1E-C4B9-490C-927C-566C5EA29006}" dt="2022-01-21T09:00:32.448" v="0" actId="47"/>
        <pc:sldMkLst>
          <pc:docMk/>
          <pc:sldMk cId="3831602343" sldId="376"/>
        </pc:sldMkLst>
      </pc:sldChg>
      <pc:sldChg chg="del">
        <pc:chgData name="Alexander Scott" userId="60900361-c968-457a-be84-5b7d7c948694" providerId="ADAL" clId="{52A85D1E-C4B9-490C-927C-566C5EA29006}" dt="2022-01-21T09:00:32.448" v="0" actId="47"/>
        <pc:sldMkLst>
          <pc:docMk/>
          <pc:sldMk cId="3639694151" sldId="377"/>
        </pc:sldMkLst>
      </pc:sldChg>
      <pc:sldChg chg="del">
        <pc:chgData name="Alexander Scott" userId="60900361-c968-457a-be84-5b7d7c948694" providerId="ADAL" clId="{52A85D1E-C4B9-490C-927C-566C5EA29006}" dt="2022-01-21T09:00:32.448" v="0" actId="47"/>
        <pc:sldMkLst>
          <pc:docMk/>
          <pc:sldMk cId="1452945891" sldId="379"/>
        </pc:sldMkLst>
      </pc:sldChg>
      <pc:sldChg chg="del">
        <pc:chgData name="Alexander Scott" userId="60900361-c968-457a-be84-5b7d7c948694" providerId="ADAL" clId="{52A85D1E-C4B9-490C-927C-566C5EA29006}" dt="2022-01-21T09:00:32.448" v="0" actId="47"/>
        <pc:sldMkLst>
          <pc:docMk/>
          <pc:sldMk cId="769092867" sldId="382"/>
        </pc:sldMkLst>
      </pc:sldChg>
      <pc:sldChg chg="del">
        <pc:chgData name="Alexander Scott" userId="60900361-c968-457a-be84-5b7d7c948694" providerId="ADAL" clId="{52A85D1E-C4B9-490C-927C-566C5EA29006}" dt="2022-01-21T09:00:32.448" v="0" actId="47"/>
        <pc:sldMkLst>
          <pc:docMk/>
          <pc:sldMk cId="3620448053" sldId="385"/>
        </pc:sldMkLst>
      </pc:sldChg>
      <pc:sldChg chg="del">
        <pc:chgData name="Alexander Scott" userId="60900361-c968-457a-be84-5b7d7c948694" providerId="ADAL" clId="{52A85D1E-C4B9-490C-927C-566C5EA29006}" dt="2022-01-21T09:00:32.448" v="0" actId="47"/>
        <pc:sldMkLst>
          <pc:docMk/>
          <pc:sldMk cId="2556024616" sldId="397"/>
        </pc:sldMkLst>
      </pc:sldChg>
      <pc:sldChg chg="del">
        <pc:chgData name="Alexander Scott" userId="60900361-c968-457a-be84-5b7d7c948694" providerId="ADAL" clId="{52A85D1E-C4B9-490C-927C-566C5EA29006}" dt="2022-01-21T09:00:32.448" v="0" actId="47"/>
        <pc:sldMkLst>
          <pc:docMk/>
          <pc:sldMk cId="3197546152" sldId="401"/>
        </pc:sldMkLst>
      </pc:sldChg>
      <pc:sldChg chg="del">
        <pc:chgData name="Alexander Scott" userId="60900361-c968-457a-be84-5b7d7c948694" providerId="ADAL" clId="{52A85D1E-C4B9-490C-927C-566C5EA29006}" dt="2022-01-21T09:00:32.448" v="0" actId="47"/>
        <pc:sldMkLst>
          <pc:docMk/>
          <pc:sldMk cId="498744497" sldId="409"/>
        </pc:sldMkLst>
      </pc:sldChg>
      <pc:sldChg chg="del">
        <pc:chgData name="Alexander Scott" userId="60900361-c968-457a-be84-5b7d7c948694" providerId="ADAL" clId="{52A85D1E-C4B9-490C-927C-566C5EA29006}" dt="2022-01-21T09:00:32.448" v="0" actId="47"/>
        <pc:sldMkLst>
          <pc:docMk/>
          <pc:sldMk cId="2299272020" sldId="412"/>
        </pc:sldMkLst>
      </pc:sldChg>
      <pc:sldChg chg="del">
        <pc:chgData name="Alexander Scott" userId="60900361-c968-457a-be84-5b7d7c948694" providerId="ADAL" clId="{52A85D1E-C4B9-490C-927C-566C5EA29006}" dt="2022-01-21T09:00:32.448" v="0" actId="47"/>
        <pc:sldMkLst>
          <pc:docMk/>
          <pc:sldMk cId="813131596" sldId="414"/>
        </pc:sldMkLst>
      </pc:sldChg>
      <pc:sldChg chg="add del">
        <pc:chgData name="Alexander Scott" userId="60900361-c968-457a-be84-5b7d7c948694" providerId="ADAL" clId="{52A85D1E-C4B9-490C-927C-566C5EA29006}" dt="2022-01-21T09:35:11.523" v="1676" actId="47"/>
        <pc:sldMkLst>
          <pc:docMk/>
          <pc:sldMk cId="1235428485" sldId="416"/>
        </pc:sldMkLst>
      </pc:sldChg>
      <pc:sldChg chg="add del">
        <pc:chgData name="Alexander Scott" userId="60900361-c968-457a-be84-5b7d7c948694" providerId="ADAL" clId="{52A85D1E-C4B9-490C-927C-566C5EA29006}" dt="2022-01-21T09:35:19.080" v="1682" actId="47"/>
        <pc:sldMkLst>
          <pc:docMk/>
          <pc:sldMk cId="3130809016" sldId="417"/>
        </pc:sldMkLst>
      </pc:sldChg>
      <pc:sldChg chg="add del">
        <pc:chgData name="Alexander Scott" userId="60900361-c968-457a-be84-5b7d7c948694" providerId="ADAL" clId="{52A85D1E-C4B9-490C-927C-566C5EA29006}" dt="2022-01-21T09:35:21.400" v="1685" actId="47"/>
        <pc:sldMkLst>
          <pc:docMk/>
          <pc:sldMk cId="1987144788" sldId="418"/>
        </pc:sldMkLst>
      </pc:sldChg>
      <pc:sldChg chg="add del">
        <pc:chgData name="Alexander Scott" userId="60900361-c968-457a-be84-5b7d7c948694" providerId="ADAL" clId="{52A85D1E-C4B9-490C-927C-566C5EA29006}" dt="2022-01-21T09:35:22.285" v="1687" actId="47"/>
        <pc:sldMkLst>
          <pc:docMk/>
          <pc:sldMk cId="2676684352" sldId="421"/>
        </pc:sldMkLst>
      </pc:sldChg>
      <pc:sldChg chg="add del">
        <pc:chgData name="Alexander Scott" userId="60900361-c968-457a-be84-5b7d7c948694" providerId="ADAL" clId="{52A85D1E-C4B9-490C-927C-566C5EA29006}" dt="2022-01-21T09:35:23.150" v="1689" actId="47"/>
        <pc:sldMkLst>
          <pc:docMk/>
          <pc:sldMk cId="1163563283" sldId="422"/>
        </pc:sldMkLst>
      </pc:sldChg>
      <pc:sldChg chg="add del">
        <pc:chgData name="Alexander Scott" userId="60900361-c968-457a-be84-5b7d7c948694" providerId="ADAL" clId="{52A85D1E-C4B9-490C-927C-566C5EA29006}" dt="2022-01-21T09:35:21.830" v="1686" actId="47"/>
        <pc:sldMkLst>
          <pc:docMk/>
          <pc:sldMk cId="1032145184" sldId="423"/>
        </pc:sldMkLst>
      </pc:sldChg>
      <pc:sldChg chg="add del">
        <pc:chgData name="Alexander Scott" userId="60900361-c968-457a-be84-5b7d7c948694" providerId="ADAL" clId="{52A85D1E-C4B9-490C-927C-566C5EA29006}" dt="2022-01-21T09:35:22.890" v="1688" actId="47"/>
        <pc:sldMkLst>
          <pc:docMk/>
          <pc:sldMk cId="3747792994" sldId="425"/>
        </pc:sldMkLst>
      </pc:sldChg>
      <pc:sldChg chg="del">
        <pc:chgData name="Alexander Scott" userId="60900361-c968-457a-be84-5b7d7c948694" providerId="ADAL" clId="{52A85D1E-C4B9-490C-927C-566C5EA29006}" dt="2022-01-21T09:00:32.448" v="0" actId="47"/>
        <pc:sldMkLst>
          <pc:docMk/>
          <pc:sldMk cId="1826904987" sldId="426"/>
        </pc:sldMkLst>
      </pc:sldChg>
      <pc:sldChg chg="del">
        <pc:chgData name="Alexander Scott" userId="60900361-c968-457a-be84-5b7d7c948694" providerId="ADAL" clId="{52A85D1E-C4B9-490C-927C-566C5EA29006}" dt="2022-01-21T09:00:32.448" v="0" actId="47"/>
        <pc:sldMkLst>
          <pc:docMk/>
          <pc:sldMk cId="871479283" sldId="427"/>
        </pc:sldMkLst>
      </pc:sldChg>
      <pc:sldChg chg="del">
        <pc:chgData name="Alexander Scott" userId="60900361-c968-457a-be84-5b7d7c948694" providerId="ADAL" clId="{52A85D1E-C4B9-490C-927C-566C5EA29006}" dt="2022-01-21T09:00:32.448" v="0" actId="47"/>
        <pc:sldMkLst>
          <pc:docMk/>
          <pc:sldMk cId="230408369" sldId="428"/>
        </pc:sldMkLst>
      </pc:sldChg>
      <pc:sldChg chg="del">
        <pc:chgData name="Alexander Scott" userId="60900361-c968-457a-be84-5b7d7c948694" providerId="ADAL" clId="{52A85D1E-C4B9-490C-927C-566C5EA29006}" dt="2022-01-21T09:00:32.448" v="0" actId="47"/>
        <pc:sldMkLst>
          <pc:docMk/>
          <pc:sldMk cId="4042209242" sldId="429"/>
        </pc:sldMkLst>
      </pc:sldChg>
      <pc:sldChg chg="del">
        <pc:chgData name="Alexander Scott" userId="60900361-c968-457a-be84-5b7d7c948694" providerId="ADAL" clId="{52A85D1E-C4B9-490C-927C-566C5EA29006}" dt="2022-01-21T09:00:32.448" v="0" actId="47"/>
        <pc:sldMkLst>
          <pc:docMk/>
          <pc:sldMk cId="2594743801" sldId="430"/>
        </pc:sldMkLst>
      </pc:sldChg>
      <pc:sldChg chg="del">
        <pc:chgData name="Alexander Scott" userId="60900361-c968-457a-be84-5b7d7c948694" providerId="ADAL" clId="{52A85D1E-C4B9-490C-927C-566C5EA29006}" dt="2022-01-21T09:00:32.448" v="0" actId="47"/>
        <pc:sldMkLst>
          <pc:docMk/>
          <pc:sldMk cId="280553480" sldId="431"/>
        </pc:sldMkLst>
      </pc:sldChg>
      <pc:sldChg chg="del">
        <pc:chgData name="Alexander Scott" userId="60900361-c968-457a-be84-5b7d7c948694" providerId="ADAL" clId="{52A85D1E-C4B9-490C-927C-566C5EA29006}" dt="2022-01-21T09:00:32.448" v="0" actId="47"/>
        <pc:sldMkLst>
          <pc:docMk/>
          <pc:sldMk cId="1069376276" sldId="432"/>
        </pc:sldMkLst>
      </pc:sldChg>
      <pc:sldChg chg="del">
        <pc:chgData name="Alexander Scott" userId="60900361-c968-457a-be84-5b7d7c948694" providerId="ADAL" clId="{52A85D1E-C4B9-490C-927C-566C5EA29006}" dt="2022-01-21T09:00:32.448" v="0" actId="47"/>
        <pc:sldMkLst>
          <pc:docMk/>
          <pc:sldMk cId="1898505970" sldId="433"/>
        </pc:sldMkLst>
      </pc:sldChg>
      <pc:sldChg chg="del">
        <pc:chgData name="Alexander Scott" userId="60900361-c968-457a-be84-5b7d7c948694" providerId="ADAL" clId="{52A85D1E-C4B9-490C-927C-566C5EA29006}" dt="2022-01-21T09:00:32.448" v="0" actId="47"/>
        <pc:sldMkLst>
          <pc:docMk/>
          <pc:sldMk cId="2104688302" sldId="434"/>
        </pc:sldMkLst>
      </pc:sldChg>
      <pc:sldChg chg="del">
        <pc:chgData name="Alexander Scott" userId="60900361-c968-457a-be84-5b7d7c948694" providerId="ADAL" clId="{52A85D1E-C4B9-490C-927C-566C5EA29006}" dt="2022-01-21T09:00:32.448" v="0" actId="47"/>
        <pc:sldMkLst>
          <pc:docMk/>
          <pc:sldMk cId="3929878436" sldId="435"/>
        </pc:sldMkLst>
      </pc:sldChg>
      <pc:sldChg chg="del">
        <pc:chgData name="Alexander Scott" userId="60900361-c968-457a-be84-5b7d7c948694" providerId="ADAL" clId="{52A85D1E-C4B9-490C-927C-566C5EA29006}" dt="2022-01-21T09:00:32.448" v="0" actId="47"/>
        <pc:sldMkLst>
          <pc:docMk/>
          <pc:sldMk cId="3384706491" sldId="436"/>
        </pc:sldMkLst>
      </pc:sldChg>
      <pc:sldChg chg="del">
        <pc:chgData name="Alexander Scott" userId="60900361-c968-457a-be84-5b7d7c948694" providerId="ADAL" clId="{52A85D1E-C4B9-490C-927C-566C5EA29006}" dt="2022-01-21T09:00:32.448" v="0" actId="47"/>
        <pc:sldMkLst>
          <pc:docMk/>
          <pc:sldMk cId="1582914842" sldId="437"/>
        </pc:sldMkLst>
      </pc:sldChg>
      <pc:sldChg chg="del">
        <pc:chgData name="Alexander Scott" userId="60900361-c968-457a-be84-5b7d7c948694" providerId="ADAL" clId="{52A85D1E-C4B9-490C-927C-566C5EA29006}" dt="2022-01-21T09:00:32.448" v="0" actId="47"/>
        <pc:sldMkLst>
          <pc:docMk/>
          <pc:sldMk cId="3987765404" sldId="438"/>
        </pc:sldMkLst>
      </pc:sldChg>
      <pc:sldChg chg="del">
        <pc:chgData name="Alexander Scott" userId="60900361-c968-457a-be84-5b7d7c948694" providerId="ADAL" clId="{52A85D1E-C4B9-490C-927C-566C5EA29006}" dt="2022-01-21T09:00:32.448" v="0" actId="47"/>
        <pc:sldMkLst>
          <pc:docMk/>
          <pc:sldMk cId="2802885987" sldId="439"/>
        </pc:sldMkLst>
      </pc:sldChg>
      <pc:sldChg chg="del">
        <pc:chgData name="Alexander Scott" userId="60900361-c968-457a-be84-5b7d7c948694" providerId="ADAL" clId="{52A85D1E-C4B9-490C-927C-566C5EA29006}" dt="2022-01-21T09:00:32.448" v="0" actId="47"/>
        <pc:sldMkLst>
          <pc:docMk/>
          <pc:sldMk cId="3056704008" sldId="440"/>
        </pc:sldMkLst>
      </pc:sldChg>
      <pc:sldChg chg="del">
        <pc:chgData name="Alexander Scott" userId="60900361-c968-457a-be84-5b7d7c948694" providerId="ADAL" clId="{52A85D1E-C4B9-490C-927C-566C5EA29006}" dt="2022-01-21T09:00:32.448" v="0" actId="47"/>
        <pc:sldMkLst>
          <pc:docMk/>
          <pc:sldMk cId="832875257" sldId="441"/>
        </pc:sldMkLst>
      </pc:sldChg>
      <pc:sldChg chg="del">
        <pc:chgData name="Alexander Scott" userId="60900361-c968-457a-be84-5b7d7c948694" providerId="ADAL" clId="{52A85D1E-C4B9-490C-927C-566C5EA29006}" dt="2022-01-21T09:00:32.448" v="0" actId="47"/>
        <pc:sldMkLst>
          <pc:docMk/>
          <pc:sldMk cId="2677913963" sldId="442"/>
        </pc:sldMkLst>
      </pc:sldChg>
      <pc:sldChg chg="modSp add del mod">
        <pc:chgData name="Alexander Scott" userId="60900361-c968-457a-be84-5b7d7c948694" providerId="ADAL" clId="{52A85D1E-C4B9-490C-927C-566C5EA29006}" dt="2022-01-21T09:03:36.741" v="53" actId="113"/>
        <pc:sldMkLst>
          <pc:docMk/>
          <pc:sldMk cId="3929192642" sldId="443"/>
        </pc:sldMkLst>
        <pc:spChg chg="mod">
          <ac:chgData name="Alexander Scott" userId="60900361-c968-457a-be84-5b7d7c948694" providerId="ADAL" clId="{52A85D1E-C4B9-490C-927C-566C5EA29006}" dt="2022-01-21T09:03:36.741" v="53" actId="113"/>
          <ac:spMkLst>
            <pc:docMk/>
            <pc:sldMk cId="3929192642" sldId="443"/>
            <ac:spMk id="9" creationId="{00000000-0000-0000-0000-000000000000}"/>
          </ac:spMkLst>
        </pc:spChg>
      </pc:sldChg>
      <pc:sldChg chg="modSp add del mod">
        <pc:chgData name="Alexander Scott" userId="60900361-c968-457a-be84-5b7d7c948694" providerId="ADAL" clId="{52A85D1E-C4B9-490C-927C-566C5EA29006}" dt="2022-01-21T09:17:41.249" v="638" actId="20577"/>
        <pc:sldMkLst>
          <pc:docMk/>
          <pc:sldMk cId="866371767" sldId="444"/>
        </pc:sldMkLst>
        <pc:spChg chg="mod">
          <ac:chgData name="Alexander Scott" userId="60900361-c968-457a-be84-5b7d7c948694" providerId="ADAL" clId="{52A85D1E-C4B9-490C-927C-566C5EA29006}" dt="2022-01-21T09:17:41.249" v="638" actId="20577"/>
          <ac:spMkLst>
            <pc:docMk/>
            <pc:sldMk cId="866371767" sldId="444"/>
            <ac:spMk id="9" creationId="{00000000-0000-0000-0000-000000000000}"/>
          </ac:spMkLst>
        </pc:spChg>
      </pc:sldChg>
      <pc:sldChg chg="modSp add del mod ord">
        <pc:chgData name="Alexander Scott" userId="60900361-c968-457a-be84-5b7d7c948694" providerId="ADAL" clId="{52A85D1E-C4B9-490C-927C-566C5EA29006}" dt="2022-01-21T09:20:05.270" v="958" actId="20577"/>
        <pc:sldMkLst>
          <pc:docMk/>
          <pc:sldMk cId="1108093030" sldId="445"/>
        </pc:sldMkLst>
        <pc:spChg chg="mod">
          <ac:chgData name="Alexander Scott" userId="60900361-c968-457a-be84-5b7d7c948694" providerId="ADAL" clId="{52A85D1E-C4B9-490C-927C-566C5EA29006}" dt="2022-01-21T09:20:05.270" v="958" actId="20577"/>
          <ac:spMkLst>
            <pc:docMk/>
            <pc:sldMk cId="1108093030" sldId="445"/>
            <ac:spMk id="9" creationId="{00000000-0000-0000-0000-000000000000}"/>
          </ac:spMkLst>
        </pc:spChg>
      </pc:sldChg>
      <pc:sldChg chg="modSp add del mod">
        <pc:chgData name="Alexander Scott" userId="60900361-c968-457a-be84-5b7d7c948694" providerId="ADAL" clId="{52A85D1E-C4B9-490C-927C-566C5EA29006}" dt="2022-01-21T09:17:23.101" v="636" actId="20577"/>
        <pc:sldMkLst>
          <pc:docMk/>
          <pc:sldMk cId="2974613517" sldId="446"/>
        </pc:sldMkLst>
        <pc:spChg chg="mod">
          <ac:chgData name="Alexander Scott" userId="60900361-c968-457a-be84-5b7d7c948694" providerId="ADAL" clId="{52A85D1E-C4B9-490C-927C-566C5EA29006}" dt="2022-01-21T09:17:23.101" v="636" actId="20577"/>
          <ac:spMkLst>
            <pc:docMk/>
            <pc:sldMk cId="2974613517" sldId="446"/>
            <ac:spMk id="9" creationId="{00000000-0000-0000-0000-000000000000}"/>
          </ac:spMkLst>
        </pc:spChg>
      </pc:sldChg>
      <pc:sldChg chg="modSp add del mod ord">
        <pc:chgData name="Alexander Scott" userId="60900361-c968-457a-be84-5b7d7c948694" providerId="ADAL" clId="{52A85D1E-C4B9-490C-927C-566C5EA29006}" dt="2022-01-21T09:15:37.275" v="436" actId="20577"/>
        <pc:sldMkLst>
          <pc:docMk/>
          <pc:sldMk cId="3106106566" sldId="447"/>
        </pc:sldMkLst>
        <pc:spChg chg="mod">
          <ac:chgData name="Alexander Scott" userId="60900361-c968-457a-be84-5b7d7c948694" providerId="ADAL" clId="{52A85D1E-C4B9-490C-927C-566C5EA29006}" dt="2022-01-21T09:15:37.275" v="436" actId="20577"/>
          <ac:spMkLst>
            <pc:docMk/>
            <pc:sldMk cId="3106106566" sldId="447"/>
            <ac:spMk id="9" creationId="{00000000-0000-0000-0000-000000000000}"/>
          </ac:spMkLst>
        </pc:spChg>
      </pc:sldChg>
      <pc:sldChg chg="modSp add del mod ord">
        <pc:chgData name="Alexander Scott" userId="60900361-c968-457a-be84-5b7d7c948694" providerId="ADAL" clId="{52A85D1E-C4B9-490C-927C-566C5EA29006}" dt="2022-01-21T09:05:10.914" v="84" actId="113"/>
        <pc:sldMkLst>
          <pc:docMk/>
          <pc:sldMk cId="1995891544" sldId="448"/>
        </pc:sldMkLst>
        <pc:spChg chg="mod">
          <ac:chgData name="Alexander Scott" userId="60900361-c968-457a-be84-5b7d7c948694" providerId="ADAL" clId="{52A85D1E-C4B9-490C-927C-566C5EA29006}" dt="2022-01-21T09:05:10.914" v="84" actId="113"/>
          <ac:spMkLst>
            <pc:docMk/>
            <pc:sldMk cId="1995891544" sldId="448"/>
            <ac:spMk id="9" creationId="{00000000-0000-0000-0000-000000000000}"/>
          </ac:spMkLst>
        </pc:spChg>
      </pc:sldChg>
      <pc:sldChg chg="modSp add del mod ord">
        <pc:chgData name="Alexander Scott" userId="60900361-c968-457a-be84-5b7d7c948694" providerId="ADAL" clId="{52A85D1E-C4B9-490C-927C-566C5EA29006}" dt="2022-01-21T09:20:58.645" v="1091" actId="20577"/>
        <pc:sldMkLst>
          <pc:docMk/>
          <pc:sldMk cId="80932765" sldId="449"/>
        </pc:sldMkLst>
        <pc:spChg chg="mod">
          <ac:chgData name="Alexander Scott" userId="60900361-c968-457a-be84-5b7d7c948694" providerId="ADAL" clId="{52A85D1E-C4B9-490C-927C-566C5EA29006}" dt="2022-01-21T09:20:58.645" v="1091" actId="20577"/>
          <ac:spMkLst>
            <pc:docMk/>
            <pc:sldMk cId="80932765" sldId="449"/>
            <ac:spMk id="9" creationId="{00000000-0000-0000-0000-000000000000}"/>
          </ac:spMkLst>
        </pc:spChg>
      </pc:sldChg>
      <pc:sldChg chg="delSp modSp mod">
        <pc:chgData name="Alexander Scott" userId="60900361-c968-457a-be84-5b7d7c948694" providerId="ADAL" clId="{52A85D1E-C4B9-490C-927C-566C5EA29006}" dt="2022-01-21T12:07:34.463" v="2358" actId="403"/>
        <pc:sldMkLst>
          <pc:docMk/>
          <pc:sldMk cId="2376410526" sldId="450"/>
        </pc:sldMkLst>
        <pc:spChg chg="del">
          <ac:chgData name="Alexander Scott" userId="60900361-c968-457a-be84-5b7d7c948694" providerId="ADAL" clId="{52A85D1E-C4B9-490C-927C-566C5EA29006}" dt="2022-01-21T09:49:28.480" v="2342" actId="478"/>
          <ac:spMkLst>
            <pc:docMk/>
            <pc:sldMk cId="2376410526" sldId="450"/>
            <ac:spMk id="2" creationId="{00000000-0000-0000-0000-000000000000}"/>
          </ac:spMkLst>
        </pc:spChg>
        <pc:spChg chg="mod">
          <ac:chgData name="Alexander Scott" userId="60900361-c968-457a-be84-5b7d7c948694" providerId="ADAL" clId="{52A85D1E-C4B9-490C-927C-566C5EA29006}" dt="2022-01-21T12:07:34.463" v="2358" actId="403"/>
          <ac:spMkLst>
            <pc:docMk/>
            <pc:sldMk cId="2376410526" sldId="450"/>
            <ac:spMk id="4" creationId="{00000000-0000-0000-0000-000000000000}"/>
          </ac:spMkLst>
        </pc:spChg>
      </pc:sldChg>
      <pc:sldChg chg="addSp modSp add mod">
        <pc:chgData name="Alexander Scott" userId="60900361-c968-457a-be84-5b7d7c948694" providerId="ADAL" clId="{52A85D1E-C4B9-490C-927C-566C5EA29006}" dt="2022-01-21T09:29:45.184" v="1516" actId="14100"/>
        <pc:sldMkLst>
          <pc:docMk/>
          <pc:sldMk cId="3946525115" sldId="452"/>
        </pc:sldMkLst>
        <pc:spChg chg="add mod">
          <ac:chgData name="Alexander Scott" userId="60900361-c968-457a-be84-5b7d7c948694" providerId="ADAL" clId="{52A85D1E-C4B9-490C-927C-566C5EA29006}" dt="2022-01-21T09:29:45.184" v="1516" actId="14100"/>
          <ac:spMkLst>
            <pc:docMk/>
            <pc:sldMk cId="3946525115" sldId="452"/>
            <ac:spMk id="5" creationId="{D9075955-5C1C-46D7-AA21-D1006FC04C55}"/>
          </ac:spMkLst>
        </pc:spChg>
        <pc:spChg chg="mod">
          <ac:chgData name="Alexander Scott" userId="60900361-c968-457a-be84-5b7d7c948694" providerId="ADAL" clId="{52A85D1E-C4B9-490C-927C-566C5EA29006}" dt="2022-01-21T09:24:26.207" v="1428" actId="20577"/>
          <ac:spMkLst>
            <pc:docMk/>
            <pc:sldMk cId="3946525115" sldId="452"/>
            <ac:spMk id="9" creationId="{00000000-0000-0000-0000-000000000000}"/>
          </ac:spMkLst>
        </pc:spChg>
        <pc:picChg chg="mod">
          <ac:chgData name="Alexander Scott" userId="60900361-c968-457a-be84-5b7d7c948694" providerId="ADAL" clId="{52A85D1E-C4B9-490C-927C-566C5EA29006}" dt="2022-01-21T09:29:43.695" v="1515" actId="1076"/>
          <ac:picMkLst>
            <pc:docMk/>
            <pc:sldMk cId="3946525115" sldId="452"/>
            <ac:picMk id="2050" creationId="{00000000-0000-0000-0000-000000000000}"/>
          </ac:picMkLst>
        </pc:picChg>
      </pc:sldChg>
      <pc:sldChg chg="modSp add mod">
        <pc:chgData name="Alexander Scott" userId="60900361-c968-457a-be84-5b7d7c948694" providerId="ADAL" clId="{52A85D1E-C4B9-490C-927C-566C5EA29006}" dt="2022-01-21T09:27:41.089" v="1442" actId="403"/>
        <pc:sldMkLst>
          <pc:docMk/>
          <pc:sldMk cId="2484240712" sldId="453"/>
        </pc:sldMkLst>
        <pc:spChg chg="mod">
          <ac:chgData name="Alexander Scott" userId="60900361-c968-457a-be84-5b7d7c948694" providerId="ADAL" clId="{52A85D1E-C4B9-490C-927C-566C5EA29006}" dt="2022-01-21T09:27:41.089" v="1442" actId="403"/>
          <ac:spMkLst>
            <pc:docMk/>
            <pc:sldMk cId="2484240712" sldId="453"/>
            <ac:spMk id="9" creationId="{00000000-0000-0000-0000-000000000000}"/>
          </ac:spMkLst>
        </pc:spChg>
      </pc:sldChg>
      <pc:sldChg chg="modSp add mod">
        <pc:chgData name="Alexander Scott" userId="60900361-c968-457a-be84-5b7d7c948694" providerId="ADAL" clId="{52A85D1E-C4B9-490C-927C-566C5EA29006}" dt="2022-01-21T09:27:25.533" v="1440" actId="20577"/>
        <pc:sldMkLst>
          <pc:docMk/>
          <pc:sldMk cId="3149606417" sldId="454"/>
        </pc:sldMkLst>
        <pc:spChg chg="mod">
          <ac:chgData name="Alexander Scott" userId="60900361-c968-457a-be84-5b7d7c948694" providerId="ADAL" clId="{52A85D1E-C4B9-490C-927C-566C5EA29006}" dt="2022-01-21T09:27:25.533" v="1440" actId="20577"/>
          <ac:spMkLst>
            <pc:docMk/>
            <pc:sldMk cId="3149606417" sldId="454"/>
            <ac:spMk id="9" creationId="{00000000-0000-0000-0000-000000000000}"/>
          </ac:spMkLst>
        </pc:spChg>
      </pc:sldChg>
      <pc:sldChg chg="add del">
        <pc:chgData name="Alexander Scott" userId="60900361-c968-457a-be84-5b7d7c948694" providerId="ADAL" clId="{52A85D1E-C4B9-490C-927C-566C5EA29006}" dt="2022-01-21T09:31:05.536" v="1547" actId="47"/>
        <pc:sldMkLst>
          <pc:docMk/>
          <pc:sldMk cId="2909442622" sldId="455"/>
        </pc:sldMkLst>
      </pc:sldChg>
      <pc:sldChg chg="addSp delSp new del mod">
        <pc:chgData name="Alexander Scott" userId="60900361-c968-457a-be84-5b7d7c948694" providerId="ADAL" clId="{52A85D1E-C4B9-490C-927C-566C5EA29006}" dt="2022-01-21T09:08:06.438" v="111" actId="47"/>
        <pc:sldMkLst>
          <pc:docMk/>
          <pc:sldMk cId="429204397" sldId="456"/>
        </pc:sldMkLst>
        <pc:spChg chg="add del">
          <ac:chgData name="Alexander Scott" userId="60900361-c968-457a-be84-5b7d7c948694" providerId="ADAL" clId="{52A85D1E-C4B9-490C-927C-566C5EA29006}" dt="2022-01-21T09:08:02.714" v="109" actId="22"/>
          <ac:spMkLst>
            <pc:docMk/>
            <pc:sldMk cId="429204397" sldId="456"/>
            <ac:spMk id="3" creationId="{B9B5788E-5CB7-4857-BC52-DCC2CABB6CCA}"/>
          </ac:spMkLst>
        </pc:spChg>
      </pc:sldChg>
      <pc:sldChg chg="modSp add mod">
        <pc:chgData name="Alexander Scott" userId="60900361-c968-457a-be84-5b7d7c948694" providerId="ADAL" clId="{52A85D1E-C4B9-490C-927C-566C5EA29006}" dt="2022-01-21T09:09:19.448" v="149" actId="6549"/>
        <pc:sldMkLst>
          <pc:docMk/>
          <pc:sldMk cId="1061964667" sldId="457"/>
        </pc:sldMkLst>
        <pc:spChg chg="mod">
          <ac:chgData name="Alexander Scott" userId="60900361-c968-457a-be84-5b7d7c948694" providerId="ADAL" clId="{52A85D1E-C4B9-490C-927C-566C5EA29006}" dt="2022-01-21T09:09:19.448" v="149" actId="6549"/>
          <ac:spMkLst>
            <pc:docMk/>
            <pc:sldMk cId="1061964667" sldId="457"/>
            <ac:spMk id="9" creationId="{00000000-0000-0000-0000-000000000000}"/>
          </ac:spMkLst>
        </pc:spChg>
      </pc:sldChg>
      <pc:sldChg chg="modSp add mod ord">
        <pc:chgData name="Alexander Scott" userId="60900361-c968-457a-be84-5b7d7c948694" providerId="ADAL" clId="{52A85D1E-C4B9-490C-927C-566C5EA29006}" dt="2022-01-21T09:17:27.826" v="637" actId="20577"/>
        <pc:sldMkLst>
          <pc:docMk/>
          <pc:sldMk cId="2157935768" sldId="458"/>
        </pc:sldMkLst>
        <pc:spChg chg="mod">
          <ac:chgData name="Alexander Scott" userId="60900361-c968-457a-be84-5b7d7c948694" providerId="ADAL" clId="{52A85D1E-C4B9-490C-927C-566C5EA29006}" dt="2022-01-21T09:17:27.826" v="637" actId="20577"/>
          <ac:spMkLst>
            <pc:docMk/>
            <pc:sldMk cId="2157935768" sldId="458"/>
            <ac:spMk id="9" creationId="{00000000-0000-0000-0000-000000000000}"/>
          </ac:spMkLst>
        </pc:spChg>
      </pc:sldChg>
      <pc:sldChg chg="modSp add mod">
        <pc:chgData name="Alexander Scott" userId="60900361-c968-457a-be84-5b7d7c948694" providerId="ADAL" clId="{52A85D1E-C4B9-490C-927C-566C5EA29006}" dt="2022-01-21T09:23:59.051" v="1385" actId="255"/>
        <pc:sldMkLst>
          <pc:docMk/>
          <pc:sldMk cId="458483542" sldId="459"/>
        </pc:sldMkLst>
        <pc:spChg chg="mod">
          <ac:chgData name="Alexander Scott" userId="60900361-c968-457a-be84-5b7d7c948694" providerId="ADAL" clId="{52A85D1E-C4B9-490C-927C-566C5EA29006}" dt="2022-01-21T09:23:59.051" v="1385" actId="255"/>
          <ac:spMkLst>
            <pc:docMk/>
            <pc:sldMk cId="458483542" sldId="459"/>
            <ac:spMk id="9" creationId="{00000000-0000-0000-0000-000000000000}"/>
          </ac:spMkLst>
        </pc:spChg>
      </pc:sldChg>
      <pc:sldChg chg="modSp add mod">
        <pc:chgData name="Alexander Scott" userId="60900361-c968-457a-be84-5b7d7c948694" providerId="ADAL" clId="{52A85D1E-C4B9-490C-927C-566C5EA29006}" dt="2022-01-21T09:27:11.815" v="1434" actId="403"/>
        <pc:sldMkLst>
          <pc:docMk/>
          <pc:sldMk cId="2343656398" sldId="460"/>
        </pc:sldMkLst>
        <pc:spChg chg="mod">
          <ac:chgData name="Alexander Scott" userId="60900361-c968-457a-be84-5b7d7c948694" providerId="ADAL" clId="{52A85D1E-C4B9-490C-927C-566C5EA29006}" dt="2022-01-21T09:27:11.815" v="1434" actId="403"/>
          <ac:spMkLst>
            <pc:docMk/>
            <pc:sldMk cId="2343656398" sldId="460"/>
            <ac:spMk id="9" creationId="{00000000-0000-0000-0000-000000000000}"/>
          </ac:spMkLst>
        </pc:spChg>
      </pc:sldChg>
      <pc:sldChg chg="add">
        <pc:chgData name="Alexander Scott" userId="60900361-c968-457a-be84-5b7d7c948694" providerId="ADAL" clId="{52A85D1E-C4B9-490C-927C-566C5EA29006}" dt="2022-01-21T09:31:50.885" v="1552"/>
        <pc:sldMkLst>
          <pc:docMk/>
          <pc:sldMk cId="523390837" sldId="461"/>
        </pc:sldMkLst>
      </pc:sldChg>
      <pc:sldChg chg="new del">
        <pc:chgData name="Alexander Scott" userId="60900361-c968-457a-be84-5b7d7c948694" providerId="ADAL" clId="{52A85D1E-C4B9-490C-927C-566C5EA29006}" dt="2022-01-21T09:29:49.516" v="1517" actId="47"/>
        <pc:sldMkLst>
          <pc:docMk/>
          <pc:sldMk cId="3974636089" sldId="461"/>
        </pc:sldMkLst>
      </pc:sldChg>
      <pc:sldChg chg="addSp modSp new mod">
        <pc:chgData name="Alexander Scott" userId="60900361-c968-457a-be84-5b7d7c948694" providerId="ADAL" clId="{52A85D1E-C4B9-490C-927C-566C5EA29006}" dt="2022-01-21T09:28:33.793" v="1510" actId="1076"/>
        <pc:sldMkLst>
          <pc:docMk/>
          <pc:sldMk cId="3628076059" sldId="462"/>
        </pc:sldMkLst>
        <pc:spChg chg="mod">
          <ac:chgData name="Alexander Scott" userId="60900361-c968-457a-be84-5b7d7c948694" providerId="ADAL" clId="{52A85D1E-C4B9-490C-927C-566C5EA29006}" dt="2022-01-21T09:27:48.619" v="1457" actId="20577"/>
          <ac:spMkLst>
            <pc:docMk/>
            <pc:sldMk cId="3628076059" sldId="462"/>
            <ac:spMk id="2" creationId="{CC660638-650C-4085-93F6-EE0BED3C4F83}"/>
          </ac:spMkLst>
        </pc:spChg>
        <pc:spChg chg="mod">
          <ac:chgData name="Alexander Scott" userId="60900361-c968-457a-be84-5b7d7c948694" providerId="ADAL" clId="{52A85D1E-C4B9-490C-927C-566C5EA29006}" dt="2022-01-21T09:28:00.145" v="1506" actId="20577"/>
          <ac:spMkLst>
            <pc:docMk/>
            <pc:sldMk cId="3628076059" sldId="462"/>
            <ac:spMk id="3" creationId="{A2FD0F41-BE1F-4D37-9692-F067921AAC13}"/>
          </ac:spMkLst>
        </pc:spChg>
        <pc:picChg chg="add mod">
          <ac:chgData name="Alexander Scott" userId="60900361-c968-457a-be84-5b7d7c948694" providerId="ADAL" clId="{52A85D1E-C4B9-490C-927C-566C5EA29006}" dt="2022-01-21T09:28:33.793" v="1510" actId="1076"/>
          <ac:picMkLst>
            <pc:docMk/>
            <pc:sldMk cId="3628076059" sldId="462"/>
            <ac:picMk id="4" creationId="{3F2A587D-011B-4B5A-BBE1-32592C319D4D}"/>
          </ac:picMkLst>
        </pc:picChg>
      </pc:sldChg>
      <pc:sldChg chg="modSp add mod">
        <pc:chgData name="Alexander Scott" userId="60900361-c968-457a-be84-5b7d7c948694" providerId="ADAL" clId="{52A85D1E-C4B9-490C-927C-566C5EA29006}" dt="2022-01-21T09:30:58.201" v="1546" actId="6549"/>
        <pc:sldMkLst>
          <pc:docMk/>
          <pc:sldMk cId="2880667145" sldId="475"/>
        </pc:sldMkLst>
        <pc:spChg chg="mod">
          <ac:chgData name="Alexander Scott" userId="60900361-c968-457a-be84-5b7d7c948694" providerId="ADAL" clId="{52A85D1E-C4B9-490C-927C-566C5EA29006}" dt="2022-01-21T09:30:58.201" v="1546" actId="6549"/>
          <ac:spMkLst>
            <pc:docMk/>
            <pc:sldMk cId="2880667145" sldId="475"/>
            <ac:spMk id="2" creationId="{350CBE7B-AA74-447C-8A0C-0BB63E1DEC75}"/>
          </ac:spMkLst>
        </pc:spChg>
        <pc:picChg chg="mod">
          <ac:chgData name="Alexander Scott" userId="60900361-c968-457a-be84-5b7d7c948694" providerId="ADAL" clId="{52A85D1E-C4B9-490C-927C-566C5EA29006}" dt="2022-01-21T09:30:46.245" v="1523" actId="1076"/>
          <ac:picMkLst>
            <pc:docMk/>
            <pc:sldMk cId="2880667145" sldId="475"/>
            <ac:picMk id="4" creationId="{23F40F78-A26F-45AD-A6D8-F37D64924F30}"/>
          </ac:picMkLst>
        </pc:picChg>
        <pc:picChg chg="mod">
          <ac:chgData name="Alexander Scott" userId="60900361-c968-457a-be84-5b7d7c948694" providerId="ADAL" clId="{52A85D1E-C4B9-490C-927C-566C5EA29006}" dt="2022-01-21T09:30:44.896" v="1522" actId="688"/>
          <ac:picMkLst>
            <pc:docMk/>
            <pc:sldMk cId="2880667145" sldId="475"/>
            <ac:picMk id="5" creationId="{3326D1FD-A301-4C04-BFC0-25E28AA99003}"/>
          </ac:picMkLst>
        </pc:picChg>
      </pc:sldChg>
      <pc:sldChg chg="add del">
        <pc:chgData name="Alexander Scott" userId="60900361-c968-457a-be84-5b7d7c948694" providerId="ADAL" clId="{52A85D1E-C4B9-490C-927C-566C5EA29006}" dt="2022-01-21T09:30:21.703" v="1519" actId="2696"/>
        <pc:sldMkLst>
          <pc:docMk/>
          <pc:sldMk cId="1744170507" sldId="476"/>
        </pc:sldMkLst>
      </pc:sldChg>
      <pc:sldChg chg="add">
        <pc:chgData name="Alexander Scott" userId="60900361-c968-457a-be84-5b7d7c948694" providerId="ADAL" clId="{52A85D1E-C4B9-490C-927C-566C5EA29006}" dt="2022-01-21T09:30:29.271" v="1520"/>
        <pc:sldMkLst>
          <pc:docMk/>
          <pc:sldMk cId="3606715818" sldId="476"/>
        </pc:sldMkLst>
      </pc:sldChg>
      <pc:sldChg chg="add">
        <pc:chgData name="Alexander Scott" userId="60900361-c968-457a-be84-5b7d7c948694" providerId="ADAL" clId="{52A85D1E-C4B9-490C-927C-566C5EA29006}" dt="2022-01-21T09:31:50.885" v="1552"/>
        <pc:sldMkLst>
          <pc:docMk/>
          <pc:sldMk cId="4220409409" sldId="477"/>
        </pc:sldMkLst>
      </pc:sldChg>
      <pc:sldChg chg="modSp add del mod">
        <pc:chgData name="Alexander Scott" userId="60900361-c968-457a-be84-5b7d7c948694" providerId="ADAL" clId="{52A85D1E-C4B9-490C-927C-566C5EA29006}" dt="2022-01-21T09:32:02.707" v="1554" actId="47"/>
        <pc:sldMkLst>
          <pc:docMk/>
          <pc:sldMk cId="565565056" sldId="478"/>
        </pc:sldMkLst>
        <pc:spChg chg="mod">
          <ac:chgData name="Alexander Scott" userId="60900361-c968-457a-be84-5b7d7c948694" providerId="ADAL" clId="{52A85D1E-C4B9-490C-927C-566C5EA29006}" dt="2022-01-21T09:31:58.614" v="1553" actId="21"/>
          <ac:spMkLst>
            <pc:docMk/>
            <pc:sldMk cId="565565056" sldId="478"/>
            <ac:spMk id="3" creationId="{BDDBF49D-1C4D-4DF4-9AA7-B2C03050CCA0}"/>
          </ac:spMkLst>
        </pc:spChg>
      </pc:sldChg>
      <pc:sldChg chg="modSp new mod">
        <pc:chgData name="Alexander Scott" userId="60900361-c968-457a-be84-5b7d7c948694" providerId="ADAL" clId="{52A85D1E-C4B9-490C-927C-566C5EA29006}" dt="2022-01-21T09:43:49.869" v="1915" actId="1076"/>
        <pc:sldMkLst>
          <pc:docMk/>
          <pc:sldMk cId="2938695867" sldId="478"/>
        </pc:sldMkLst>
        <pc:spChg chg="mod">
          <ac:chgData name="Alexander Scott" userId="60900361-c968-457a-be84-5b7d7c948694" providerId="ADAL" clId="{52A85D1E-C4B9-490C-927C-566C5EA29006}" dt="2022-01-21T09:33:11.756" v="1608" actId="20577"/>
          <ac:spMkLst>
            <pc:docMk/>
            <pc:sldMk cId="2938695867" sldId="478"/>
            <ac:spMk id="2" creationId="{9441E660-FA90-4072-8781-A16F9C54CB4E}"/>
          </ac:spMkLst>
        </pc:spChg>
        <pc:spChg chg="mod">
          <ac:chgData name="Alexander Scott" userId="60900361-c968-457a-be84-5b7d7c948694" providerId="ADAL" clId="{52A85D1E-C4B9-490C-927C-566C5EA29006}" dt="2022-01-21T09:43:49.869" v="1915" actId="1076"/>
          <ac:spMkLst>
            <pc:docMk/>
            <pc:sldMk cId="2938695867" sldId="478"/>
            <ac:spMk id="3" creationId="{A0904CC1-503D-4576-AB0F-459732727FEC}"/>
          </ac:spMkLst>
        </pc:spChg>
      </pc:sldChg>
      <pc:sldChg chg="addSp modSp new mod modClrScheme chgLayout">
        <pc:chgData name="Alexander Scott" userId="60900361-c968-457a-be84-5b7d7c948694" providerId="ADAL" clId="{52A85D1E-C4B9-490C-927C-566C5EA29006}" dt="2022-01-21T09:34:04.641" v="1671" actId="20577"/>
        <pc:sldMkLst>
          <pc:docMk/>
          <pc:sldMk cId="1153654622" sldId="479"/>
        </pc:sldMkLst>
        <pc:spChg chg="add mod">
          <ac:chgData name="Alexander Scott" userId="60900361-c968-457a-be84-5b7d7c948694" providerId="ADAL" clId="{52A85D1E-C4B9-490C-927C-566C5EA29006}" dt="2022-01-21T09:34:04.641" v="1671" actId="20577"/>
          <ac:spMkLst>
            <pc:docMk/>
            <pc:sldMk cId="1153654622" sldId="479"/>
            <ac:spMk id="2" creationId="{032D368F-FDC0-4F07-A847-385C7BF638C6}"/>
          </ac:spMkLst>
        </pc:spChg>
        <pc:spChg chg="add mod">
          <ac:chgData name="Alexander Scott" userId="60900361-c968-457a-be84-5b7d7c948694" providerId="ADAL" clId="{52A85D1E-C4B9-490C-927C-566C5EA29006}" dt="2022-01-21T09:33:52.991" v="1618" actId="207"/>
          <ac:spMkLst>
            <pc:docMk/>
            <pc:sldMk cId="1153654622" sldId="479"/>
            <ac:spMk id="3" creationId="{5928E5F8-7DA5-406C-B245-E4B818C6703C}"/>
          </ac:spMkLst>
        </pc:spChg>
      </pc:sldChg>
      <pc:sldChg chg="add del">
        <pc:chgData name="Alexander Scott" userId="60900361-c968-457a-be84-5b7d7c948694" providerId="ADAL" clId="{52A85D1E-C4B9-490C-927C-566C5EA29006}" dt="2022-01-21T12:09:30.630" v="2359" actId="2696"/>
        <pc:sldMkLst>
          <pc:docMk/>
          <pc:sldMk cId="4013424001" sldId="480"/>
        </pc:sldMkLst>
      </pc:sldChg>
      <pc:sldChg chg="add del">
        <pc:chgData name="Alexander Scott" userId="60900361-c968-457a-be84-5b7d7c948694" providerId="ADAL" clId="{52A85D1E-C4B9-490C-927C-566C5EA29006}" dt="2022-01-21T12:09:30.630" v="2359" actId="2696"/>
        <pc:sldMkLst>
          <pc:docMk/>
          <pc:sldMk cId="3326921600" sldId="481"/>
        </pc:sldMkLst>
      </pc:sldChg>
      <pc:sldChg chg="add del">
        <pc:chgData name="Alexander Scott" userId="60900361-c968-457a-be84-5b7d7c948694" providerId="ADAL" clId="{52A85D1E-C4B9-490C-927C-566C5EA29006}" dt="2022-01-21T12:09:30.630" v="2359" actId="2696"/>
        <pc:sldMkLst>
          <pc:docMk/>
          <pc:sldMk cId="1751378076" sldId="482"/>
        </pc:sldMkLst>
      </pc:sldChg>
      <pc:sldChg chg="add del">
        <pc:chgData name="Alexander Scott" userId="60900361-c968-457a-be84-5b7d7c948694" providerId="ADAL" clId="{52A85D1E-C4B9-490C-927C-566C5EA29006}" dt="2022-01-21T12:09:30.630" v="2359" actId="2696"/>
        <pc:sldMkLst>
          <pc:docMk/>
          <pc:sldMk cId="2464571239" sldId="483"/>
        </pc:sldMkLst>
      </pc:sldChg>
      <pc:sldChg chg="add del">
        <pc:chgData name="Alexander Scott" userId="60900361-c968-457a-be84-5b7d7c948694" providerId="ADAL" clId="{52A85D1E-C4B9-490C-927C-566C5EA29006}" dt="2022-01-21T12:09:30.630" v="2359" actId="2696"/>
        <pc:sldMkLst>
          <pc:docMk/>
          <pc:sldMk cId="2638571373" sldId="484"/>
        </pc:sldMkLst>
      </pc:sldChg>
      <pc:sldChg chg="add del">
        <pc:chgData name="Alexander Scott" userId="60900361-c968-457a-be84-5b7d7c948694" providerId="ADAL" clId="{52A85D1E-C4B9-490C-927C-566C5EA29006}" dt="2022-01-21T12:09:30.630" v="2359" actId="2696"/>
        <pc:sldMkLst>
          <pc:docMk/>
          <pc:sldMk cId="373101129" sldId="485"/>
        </pc:sldMkLst>
      </pc:sldChg>
      <pc:sldChg chg="modSp add del mod">
        <pc:chgData name="Alexander Scott" userId="60900361-c968-457a-be84-5b7d7c948694" providerId="ADAL" clId="{52A85D1E-C4B9-490C-927C-566C5EA29006}" dt="2022-01-21T12:09:30.630" v="2359" actId="2696"/>
        <pc:sldMkLst>
          <pc:docMk/>
          <pc:sldMk cId="4003348858" sldId="486"/>
        </pc:sldMkLst>
        <pc:spChg chg="mod">
          <ac:chgData name="Alexander Scott" userId="60900361-c968-457a-be84-5b7d7c948694" providerId="ADAL" clId="{52A85D1E-C4B9-490C-927C-566C5EA29006}" dt="2022-01-21T09:40:40.465" v="1755" actId="1076"/>
          <ac:spMkLst>
            <pc:docMk/>
            <pc:sldMk cId="4003348858" sldId="486"/>
            <ac:spMk id="2" creationId="{9441E660-FA90-4072-8781-A16F9C54CB4E}"/>
          </ac:spMkLst>
        </pc:spChg>
        <pc:spChg chg="mod">
          <ac:chgData name="Alexander Scott" userId="60900361-c968-457a-be84-5b7d7c948694" providerId="ADAL" clId="{52A85D1E-C4B9-490C-927C-566C5EA29006}" dt="2022-01-21T09:43:56.873" v="1917" actId="1076"/>
          <ac:spMkLst>
            <pc:docMk/>
            <pc:sldMk cId="4003348858" sldId="486"/>
            <ac:spMk id="3" creationId="{A0904CC1-503D-4576-AB0F-459732727FEC}"/>
          </ac:spMkLst>
        </pc:spChg>
      </pc:sldChg>
      <pc:sldChg chg="modSp add mod ord">
        <pc:chgData name="Alexander Scott" userId="60900361-c968-457a-be84-5b7d7c948694" providerId="ADAL" clId="{52A85D1E-C4B9-490C-927C-566C5EA29006}" dt="2022-01-21T09:43:53.941" v="1916" actId="1076"/>
        <pc:sldMkLst>
          <pc:docMk/>
          <pc:sldMk cId="2359134949" sldId="487"/>
        </pc:sldMkLst>
        <pc:spChg chg="mod">
          <ac:chgData name="Alexander Scott" userId="60900361-c968-457a-be84-5b7d7c948694" providerId="ADAL" clId="{52A85D1E-C4B9-490C-927C-566C5EA29006}" dt="2022-01-21T09:43:53.941" v="1916" actId="1076"/>
          <ac:spMkLst>
            <pc:docMk/>
            <pc:sldMk cId="2359134949" sldId="487"/>
            <ac:spMk id="3" creationId="{A0904CC1-503D-4576-AB0F-459732727FEC}"/>
          </ac:spMkLst>
        </pc:spChg>
      </pc:sldChg>
      <pc:sldChg chg="addSp delSp modSp new del mod">
        <pc:chgData name="Alexander Scott" userId="60900361-c968-457a-be84-5b7d7c948694" providerId="ADAL" clId="{52A85D1E-C4B9-490C-927C-566C5EA29006}" dt="2022-01-21T12:09:30.630" v="2359" actId="2696"/>
        <pc:sldMkLst>
          <pc:docMk/>
          <pc:sldMk cId="2716082864" sldId="488"/>
        </pc:sldMkLst>
        <pc:spChg chg="mod">
          <ac:chgData name="Alexander Scott" userId="60900361-c968-457a-be84-5b7d7c948694" providerId="ADAL" clId="{52A85D1E-C4B9-490C-927C-566C5EA29006}" dt="2022-01-21T09:46:11.603" v="1949" actId="1076"/>
          <ac:spMkLst>
            <pc:docMk/>
            <pc:sldMk cId="2716082864" sldId="488"/>
            <ac:spMk id="2" creationId="{D871DE37-75C4-4685-8ECC-6703E2730C80}"/>
          </ac:spMkLst>
        </pc:spChg>
        <pc:spChg chg="del">
          <ac:chgData name="Alexander Scott" userId="60900361-c968-457a-be84-5b7d7c948694" providerId="ADAL" clId="{52A85D1E-C4B9-490C-927C-566C5EA29006}" dt="2022-01-21T09:45:35.100" v="1919"/>
          <ac:spMkLst>
            <pc:docMk/>
            <pc:sldMk cId="2716082864" sldId="488"/>
            <ac:spMk id="3" creationId="{1D1F24F1-0A57-4178-8900-67A42545D67F}"/>
          </ac:spMkLst>
        </pc:spChg>
        <pc:spChg chg="add mod">
          <ac:chgData name="Alexander Scott" userId="60900361-c968-457a-be84-5b7d7c948694" providerId="ADAL" clId="{52A85D1E-C4B9-490C-927C-566C5EA29006}" dt="2022-01-21T09:48:07.825" v="2331" actId="403"/>
          <ac:spMkLst>
            <pc:docMk/>
            <pc:sldMk cId="2716082864" sldId="488"/>
            <ac:spMk id="5" creationId="{9E0873F9-12FA-4DD3-AC0C-5B2CA6EBAE4C}"/>
          </ac:spMkLst>
        </pc:spChg>
        <pc:picChg chg="add mod">
          <ac:chgData name="Alexander Scott" userId="60900361-c968-457a-be84-5b7d7c948694" providerId="ADAL" clId="{52A85D1E-C4B9-490C-927C-566C5EA29006}" dt="2022-01-21T09:47:58.952" v="2327" actId="1076"/>
          <ac:picMkLst>
            <pc:docMk/>
            <pc:sldMk cId="2716082864" sldId="488"/>
            <ac:picMk id="1026" creationId="{1D1FEC7C-032F-4E42-8203-0AC7EB1ADC7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8" y="0"/>
            <a:ext cx="2889938" cy="487680"/>
          </a:xfrm>
          <a:prstGeom prst="rect">
            <a:avLst/>
          </a:prstGeom>
        </p:spPr>
        <p:txBody>
          <a:bodyPr vert="horz" lIns="91440" tIns="45720" rIns="91440" bIns="45720" rtlCol="0"/>
          <a:lstStyle>
            <a:lvl1pPr algn="r">
              <a:defRPr sz="1200"/>
            </a:lvl1pPr>
          </a:lstStyle>
          <a:p>
            <a:fld id="{F3357849-CBBC-4F6B-8B0F-DB73B2CC6B62}" type="datetimeFigureOut">
              <a:rPr lang="en-GB" smtClean="0"/>
              <a:t>21/01/2022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8" y="9264227"/>
            <a:ext cx="2889938" cy="487680"/>
          </a:xfrm>
          <a:prstGeom prst="rect">
            <a:avLst/>
          </a:prstGeom>
        </p:spPr>
        <p:txBody>
          <a:bodyPr vert="horz" lIns="91440" tIns="45720" rIns="91440" bIns="45720" rtlCol="0" anchor="b"/>
          <a:lstStyle>
            <a:lvl1pPr algn="r">
              <a:defRPr sz="1200"/>
            </a:lvl1pPr>
          </a:lstStyle>
          <a:p>
            <a:fld id="{6946D3B7-14C0-4841-A439-1008A67C6F48}" type="slidenum">
              <a:rPr lang="en-GB" smtClean="0"/>
              <a:t>‹#›</a:t>
            </a:fld>
            <a:endParaRPr lang="en-GB"/>
          </a:p>
        </p:txBody>
      </p:sp>
    </p:spTree>
    <p:extLst>
      <p:ext uri="{BB962C8B-B14F-4D97-AF65-F5344CB8AC3E}">
        <p14:creationId xmlns:p14="http://schemas.microsoft.com/office/powerpoint/2010/main" val="2610853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I’m</a:t>
            </a:r>
            <a:r>
              <a:rPr lang="en-GB" baseline="0" dirty="0"/>
              <a:t> no military historian – so it’s with only a small apology that I’ll gloss completely over the combat of the War of Independence, and head straight to its political outcomes, and the process which led to the passing of the US constitution – an event some historians date as the true end of the American Revolution.</a:t>
            </a:r>
          </a:p>
          <a:p>
            <a:pPr marL="171450" indent="-171450">
              <a:buFont typeface="Arial" panose="020B0604020202020204" pitchFamily="34" charset="0"/>
              <a:buChar char="•"/>
            </a:pPr>
            <a:r>
              <a:rPr lang="en-GB" baseline="0" dirty="0"/>
              <a:t>Before the US constitution, there was an interim period when the new United States were governed by a looser </a:t>
            </a:r>
            <a:r>
              <a:rPr lang="en-GB" baseline="0" dirty="0" err="1"/>
              <a:t>constition-esque</a:t>
            </a:r>
            <a:r>
              <a:rPr lang="en-GB" baseline="0" dirty="0"/>
              <a:t> document: the Articles of Confederation, passed by the Continental Congress in 1781.</a:t>
            </a:r>
          </a:p>
          <a:p>
            <a:pPr marL="171450" indent="-171450">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50361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846390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1128733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1848413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92713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1352402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5044293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763548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39360609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4253582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4099563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7339760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11028735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29547648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4666665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9725123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1319764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278749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4528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915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9644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214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1731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6096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040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6618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5844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5937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7969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68838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7260" y="1840194"/>
            <a:ext cx="9144000" cy="3681686"/>
          </a:xfrm>
          <a:prstGeom prst="rect">
            <a:avLst/>
          </a:prstGeom>
        </p:spPr>
        <p:txBody>
          <a:bodyPr wrap="square" lIns="540000" tIns="360000" rIns="540000" bIns="360000">
            <a:spAutoFit/>
          </a:bodyPr>
          <a:lstStyle/>
          <a:p>
            <a:pPr algn="ctr"/>
            <a:r>
              <a:rPr lang="en-GB" sz="4800" b="1" i="0" dirty="0">
                <a:solidFill>
                  <a:srgbClr val="FF0000"/>
                </a:solidFill>
                <a:effectLst/>
                <a:latin typeface="-apple-system"/>
              </a:rPr>
              <a:t>‘Refreshed with the Blood of Patriots and Tyrants’: Conceptualising and Debating the Constitution</a:t>
            </a:r>
            <a:endParaRPr lang="en-GB" sz="40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7641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589294" y="0"/>
            <a:ext cx="3554706" cy="1650361"/>
          </a:xfrm>
          <a:prstGeom prst="rect">
            <a:avLst/>
          </a:prstGeom>
        </p:spPr>
        <p:txBody>
          <a:bodyPr wrap="square" lIns="540000" tIns="360000" rIns="540000" bIns="360000">
            <a:spAutoFit/>
          </a:bodyPr>
          <a:lstStyle/>
          <a:p>
            <a:r>
              <a:rPr lang="en-US" sz="2000" b="1" u="sng" dirty="0">
                <a:solidFill>
                  <a:prstClr val="black"/>
                </a:solidFill>
              </a:rPr>
              <a:t>Revolutionary War and Aftermath</a:t>
            </a:r>
            <a:r>
              <a:rPr lang="en-GB" sz="2000" b="1" u="sng" dirty="0">
                <a:solidFill>
                  <a:prstClr val="black"/>
                </a:solidFill>
              </a:rPr>
              <a:t>: Timeline</a:t>
            </a:r>
          </a:p>
          <a:p>
            <a:pPr marL="457200" indent="-457200">
              <a:buFont typeface="+mj-lt"/>
              <a:buAutoNum type="arabicPeriod"/>
            </a:pPr>
            <a:endParaRPr lang="en-GB" sz="2000" b="1"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5278" y="1340768"/>
            <a:ext cx="3554706" cy="3562274"/>
          </a:xfrm>
          <a:prstGeom prst="rect">
            <a:avLst/>
          </a:prstGeom>
        </p:spPr>
      </p:pic>
      <p:sp>
        <p:nvSpPr>
          <p:cNvPr id="6" name="Rectangle 5"/>
          <p:cNvSpPr/>
          <p:nvPr/>
        </p:nvSpPr>
        <p:spPr>
          <a:xfrm>
            <a:off x="1" y="9056"/>
            <a:ext cx="5940152" cy="7476571"/>
          </a:xfrm>
          <a:prstGeom prst="rect">
            <a:avLst/>
          </a:prstGeom>
        </p:spPr>
        <p:txBody>
          <a:bodyPr wrap="square" lIns="540000" tIns="360000" rIns="540000" bIns="360000">
            <a:spAutoFit/>
          </a:bodyPr>
          <a:lstStyle/>
          <a:p>
            <a:pPr lvl="0" indent="-457200">
              <a:lnSpc>
                <a:spcPct val="115000"/>
              </a:lnSpc>
              <a:spcAft>
                <a:spcPts val="0"/>
              </a:spcAft>
            </a:pPr>
            <a:r>
              <a:rPr lang="en-GB" sz="2000" b="1" dirty="0">
                <a:solidFill>
                  <a:prstClr val="black"/>
                </a:solidFill>
              </a:rPr>
              <a:t>1774 – First Continental Congress</a:t>
            </a:r>
          </a:p>
          <a:p>
            <a:pPr lvl="0" indent="-457200">
              <a:lnSpc>
                <a:spcPct val="115000"/>
              </a:lnSpc>
              <a:spcAft>
                <a:spcPts val="0"/>
              </a:spcAft>
            </a:pPr>
            <a:endParaRPr lang="en-GB" sz="2000" b="1" dirty="0">
              <a:solidFill>
                <a:prstClr val="black"/>
              </a:solidFill>
            </a:endParaRPr>
          </a:p>
          <a:p>
            <a:pPr lvl="0" indent="-457200">
              <a:lnSpc>
                <a:spcPct val="115000"/>
              </a:lnSpc>
              <a:spcAft>
                <a:spcPts val="0"/>
              </a:spcAft>
            </a:pPr>
            <a:r>
              <a:rPr lang="en-GB" sz="2000" b="1" dirty="0">
                <a:solidFill>
                  <a:prstClr val="black"/>
                </a:solidFill>
              </a:rPr>
              <a:t>1775 – first battles of revolutionary war</a:t>
            </a:r>
          </a:p>
          <a:p>
            <a:pPr lvl="0" indent="-457200">
              <a:lnSpc>
                <a:spcPct val="115000"/>
              </a:lnSpc>
              <a:spcAft>
                <a:spcPts val="0"/>
              </a:spcAft>
            </a:pPr>
            <a:endParaRPr lang="en-GB" sz="1000" b="1" dirty="0">
              <a:solidFill>
                <a:prstClr val="black"/>
              </a:solidFill>
            </a:endParaRPr>
          </a:p>
          <a:p>
            <a:pPr lvl="0" indent="-457200">
              <a:lnSpc>
                <a:spcPct val="115000"/>
              </a:lnSpc>
              <a:spcAft>
                <a:spcPts val="0"/>
              </a:spcAft>
            </a:pPr>
            <a:r>
              <a:rPr lang="en-GB" sz="2000" b="1" dirty="0">
                <a:solidFill>
                  <a:prstClr val="black"/>
                </a:solidFill>
              </a:rPr>
              <a:t>1776 – </a:t>
            </a:r>
            <a:r>
              <a:rPr lang="en-GB" sz="2000" b="1" dirty="0"/>
              <a:t>Declaration of Independence</a:t>
            </a:r>
          </a:p>
          <a:p>
            <a:pPr lvl="0" indent="-457200">
              <a:lnSpc>
                <a:spcPct val="115000"/>
              </a:lnSpc>
              <a:spcAft>
                <a:spcPts val="0"/>
              </a:spcAft>
            </a:pPr>
            <a:endParaRPr lang="en-GB" sz="1000" b="1" dirty="0"/>
          </a:p>
          <a:p>
            <a:pPr lvl="0" indent="-457200">
              <a:lnSpc>
                <a:spcPct val="115000"/>
              </a:lnSpc>
              <a:spcAft>
                <a:spcPts val="0"/>
              </a:spcAft>
            </a:pPr>
            <a:r>
              <a:rPr lang="en-GB" sz="2000" b="1" dirty="0"/>
              <a:t>1777 – Articles of Confederation agreed</a:t>
            </a:r>
          </a:p>
          <a:p>
            <a:pPr lvl="0" indent="-457200">
              <a:lnSpc>
                <a:spcPct val="115000"/>
              </a:lnSpc>
              <a:spcAft>
                <a:spcPts val="0"/>
              </a:spcAft>
            </a:pPr>
            <a:endParaRPr lang="en-GB" sz="1000" b="1" dirty="0">
              <a:ea typeface="Calibri"/>
              <a:cs typeface="Times New Roman"/>
            </a:endParaRPr>
          </a:p>
          <a:p>
            <a:pPr lvl="0" indent="-457200">
              <a:lnSpc>
                <a:spcPct val="115000"/>
              </a:lnSpc>
              <a:spcAft>
                <a:spcPts val="0"/>
              </a:spcAft>
            </a:pPr>
            <a:r>
              <a:rPr lang="en-GB" sz="2000" b="1" dirty="0">
                <a:ea typeface="Calibri"/>
                <a:cs typeface="Times New Roman"/>
              </a:rPr>
              <a:t>1778 – </a:t>
            </a:r>
            <a:r>
              <a:rPr lang="en-GB" sz="2000" b="1" dirty="0"/>
              <a:t>France recognises US Independence</a:t>
            </a:r>
          </a:p>
          <a:p>
            <a:pPr lvl="0" indent="-457200">
              <a:lnSpc>
                <a:spcPct val="115000"/>
              </a:lnSpc>
              <a:spcAft>
                <a:spcPts val="0"/>
              </a:spcAft>
            </a:pPr>
            <a:endParaRPr lang="en-GB" sz="1000" b="1" dirty="0">
              <a:ea typeface="Calibri"/>
              <a:cs typeface="Times New Roman"/>
            </a:endParaRPr>
          </a:p>
          <a:p>
            <a:pPr lvl="0" indent="-457200">
              <a:lnSpc>
                <a:spcPct val="115000"/>
              </a:lnSpc>
              <a:spcAft>
                <a:spcPts val="0"/>
              </a:spcAft>
            </a:pPr>
            <a:r>
              <a:rPr lang="en-GB" sz="2000" b="1" dirty="0">
                <a:ea typeface="Calibri"/>
                <a:cs typeface="Times New Roman"/>
              </a:rPr>
              <a:t>1781 – </a:t>
            </a:r>
            <a:r>
              <a:rPr lang="en-GB" sz="2000" b="1" dirty="0"/>
              <a:t>Articles of Confederation ratified </a:t>
            </a:r>
            <a:r>
              <a:rPr lang="en-GB" sz="2000" dirty="0"/>
              <a:t>(March); </a:t>
            </a:r>
            <a:r>
              <a:rPr lang="en-GB" sz="2000" b="1" dirty="0"/>
              <a:t>Decisive Battle of Yorktown = surrender of British troops; peace negotiations initiated </a:t>
            </a:r>
            <a:r>
              <a:rPr lang="en-GB" sz="2000" dirty="0"/>
              <a:t>(October)</a:t>
            </a:r>
            <a:endParaRPr lang="en-GB" sz="2000" b="1" dirty="0"/>
          </a:p>
          <a:p>
            <a:pPr lvl="0" indent="-457200">
              <a:lnSpc>
                <a:spcPct val="115000"/>
              </a:lnSpc>
              <a:spcAft>
                <a:spcPts val="0"/>
              </a:spcAft>
            </a:pPr>
            <a:endParaRPr lang="en-GB" sz="1000" b="1" dirty="0"/>
          </a:p>
          <a:p>
            <a:pPr lvl="0" indent="-457200">
              <a:lnSpc>
                <a:spcPct val="115000"/>
              </a:lnSpc>
              <a:spcAft>
                <a:spcPts val="0"/>
              </a:spcAft>
            </a:pPr>
            <a:r>
              <a:rPr lang="en-GB" sz="2000" b="1" dirty="0"/>
              <a:t>1783 – Treaty of Paris formally ends Revolutionary War </a:t>
            </a:r>
            <a:r>
              <a:rPr lang="en-GB" sz="2000" dirty="0"/>
              <a:t>(see map)</a:t>
            </a:r>
            <a:endParaRPr lang="en-GB" sz="2000" b="1" dirty="0"/>
          </a:p>
          <a:p>
            <a:pPr lvl="0" indent="-457200">
              <a:lnSpc>
                <a:spcPct val="115000"/>
              </a:lnSpc>
              <a:spcAft>
                <a:spcPts val="0"/>
              </a:spcAft>
            </a:pPr>
            <a:endParaRPr lang="en-GB" sz="1000" b="1" dirty="0"/>
          </a:p>
          <a:p>
            <a:pPr lvl="0" indent="-457200">
              <a:lnSpc>
                <a:spcPct val="115000"/>
              </a:lnSpc>
              <a:spcAft>
                <a:spcPts val="0"/>
              </a:spcAft>
            </a:pPr>
            <a:r>
              <a:rPr lang="en-GB" sz="2000" b="1" dirty="0"/>
              <a:t>1788 – Constitutional Convention</a:t>
            </a:r>
          </a:p>
          <a:p>
            <a:pPr lvl="0" indent="-457200">
              <a:lnSpc>
                <a:spcPct val="115000"/>
              </a:lnSpc>
              <a:spcAft>
                <a:spcPts val="0"/>
              </a:spcAft>
            </a:pPr>
            <a:endParaRPr lang="en-GB" sz="1000" b="1" dirty="0"/>
          </a:p>
          <a:p>
            <a:pPr lvl="0" indent="-457200">
              <a:lnSpc>
                <a:spcPct val="115000"/>
              </a:lnSpc>
              <a:spcAft>
                <a:spcPts val="0"/>
              </a:spcAft>
            </a:pPr>
            <a:r>
              <a:rPr lang="en-GB" sz="2000" b="1" dirty="0"/>
              <a:t>1789 – Ratification of the Constitution</a:t>
            </a:r>
          </a:p>
          <a:p>
            <a:pPr lvl="0" algn="r">
              <a:lnSpc>
                <a:spcPct val="115000"/>
              </a:lnSpc>
              <a:spcAft>
                <a:spcPts val="0"/>
              </a:spcAft>
            </a:pPr>
            <a:endParaRPr lang="en-GB" sz="1400" b="1" dirty="0"/>
          </a:p>
          <a:p>
            <a:pPr marL="457200" indent="-457200">
              <a:buFont typeface="+mj-lt"/>
              <a:buAutoNum type="arabicPeriod"/>
            </a:pPr>
            <a:endParaRPr lang="en-GB" sz="2000" b="1" dirty="0">
              <a:solidFill>
                <a:prstClr val="black"/>
              </a:solidFill>
            </a:endParaRPr>
          </a:p>
        </p:txBody>
      </p:sp>
      <p:sp>
        <p:nvSpPr>
          <p:cNvPr id="7" name="TextBox 6">
            <a:extLst>
              <a:ext uri="{FF2B5EF4-FFF2-40B4-BE49-F238E27FC236}">
                <a16:creationId xmlns:a16="http://schemas.microsoft.com/office/drawing/2014/main" id="{7BB824A5-BFE9-4AE0-97B9-C6F1C5926AB8}"/>
              </a:ext>
            </a:extLst>
          </p:cNvPr>
          <p:cNvSpPr txBox="1"/>
          <p:nvPr/>
        </p:nvSpPr>
        <p:spPr>
          <a:xfrm>
            <a:off x="5593073" y="5445224"/>
            <a:ext cx="4572000" cy="369332"/>
          </a:xfrm>
          <a:prstGeom prst="rect">
            <a:avLst/>
          </a:prstGeom>
          <a:noFill/>
        </p:spPr>
        <p:txBody>
          <a:bodyPr wrap="square">
            <a:spAutoFit/>
          </a:bodyPr>
          <a:lstStyle/>
          <a:p>
            <a:r>
              <a:rPr lang="en-US" dirty="0"/>
              <a:t>Map shows North America, 1783</a:t>
            </a:r>
          </a:p>
        </p:txBody>
      </p:sp>
    </p:spTree>
    <p:extLst>
      <p:ext uri="{BB962C8B-B14F-4D97-AF65-F5344CB8AC3E}">
        <p14:creationId xmlns:p14="http://schemas.microsoft.com/office/powerpoint/2010/main" val="1357015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827733" cy="3866352"/>
          </a:xfrm>
          <a:prstGeom prst="rect">
            <a:avLst/>
          </a:prstGeom>
        </p:spPr>
        <p:txBody>
          <a:bodyPr wrap="square" lIns="540000" tIns="360000" rIns="540000" bIns="360000">
            <a:spAutoFit/>
          </a:bodyPr>
          <a:lstStyle/>
          <a:p>
            <a:r>
              <a:rPr lang="en-GB" sz="3200" b="1" i="1" u="sng" dirty="0">
                <a:solidFill>
                  <a:prstClr val="black"/>
                </a:solidFill>
              </a:rPr>
              <a:t>The Federalist</a:t>
            </a:r>
            <a:r>
              <a:rPr lang="en-GB" sz="3200" b="1" u="sng" dirty="0">
                <a:solidFill>
                  <a:prstClr val="black"/>
                </a:solidFill>
              </a:rPr>
              <a:t> No. 10: Madison</a:t>
            </a:r>
          </a:p>
          <a:p>
            <a:pPr marL="457200" indent="-457200">
              <a:buFont typeface="+mj-lt"/>
              <a:buAutoNum type="arabicPeriod"/>
            </a:pPr>
            <a:endParaRPr lang="en-GB" sz="3200" b="1" dirty="0">
              <a:solidFill>
                <a:prstClr val="black"/>
              </a:solidFill>
            </a:endParaRPr>
          </a:p>
          <a:p>
            <a:pPr marL="342900" lvl="0" indent="-342900">
              <a:buFont typeface="Arial" panose="020B0604020202020204" pitchFamily="34" charset="0"/>
              <a:buChar char="•"/>
            </a:pPr>
            <a:r>
              <a:rPr lang="en-GB" sz="3200" b="1" dirty="0"/>
              <a:t>Who was James Madison (1751–1836), and what his significance in American history?</a:t>
            </a:r>
          </a:p>
          <a:p>
            <a:pPr lvl="0"/>
            <a:endParaRPr lang="en-GB" sz="1200" b="1" dirty="0"/>
          </a:p>
        </p:txBody>
      </p:sp>
      <p:pic>
        <p:nvPicPr>
          <p:cNvPr id="4098" name="Picture 2" descr="https://upload.wikimedia.org/wikipedia/commons/thumb/b/bb/James_Madison%2C_by_Charles_Willson_Peale%2C_1783.png/800px-James_Madison%2C_by_Charles_Willson_Peale%2C_178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908720"/>
            <a:ext cx="2486467" cy="33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809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71749" cy="7313450"/>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a:t>
            </a:r>
          </a:p>
          <a:p>
            <a:pPr marL="457200" indent="-457200">
              <a:buFont typeface="+mj-lt"/>
              <a:buAutoNum type="arabicPeriod"/>
            </a:pPr>
            <a:endParaRPr lang="en-GB" sz="2000" b="1" dirty="0">
              <a:solidFill>
                <a:prstClr val="black"/>
              </a:solidFill>
            </a:endParaRPr>
          </a:p>
          <a:p>
            <a:pPr marL="342900" lvl="0" indent="-342900">
              <a:buFont typeface="Arial" panose="020B0604020202020204" pitchFamily="34" charset="0"/>
              <a:buChar char="•"/>
            </a:pPr>
            <a:r>
              <a:rPr lang="en-GB" sz="2000" b="1" dirty="0"/>
              <a:t>Who was James Madison (1751–1836), and what his significance in American history?</a:t>
            </a:r>
          </a:p>
          <a:p>
            <a:pPr lvl="0"/>
            <a:endParaRPr lang="en-GB" sz="1200" b="1" dirty="0"/>
          </a:p>
          <a:p>
            <a:pPr marL="800100" lvl="1" indent="-342900">
              <a:buFontTx/>
              <a:buChar char="-"/>
            </a:pPr>
            <a:r>
              <a:rPr lang="en-GB" sz="2000" dirty="0"/>
              <a:t>Did not see military service due to ill health</a:t>
            </a:r>
          </a:p>
          <a:p>
            <a:pPr marL="800100" lvl="1" indent="-342900">
              <a:buFontTx/>
              <a:buChar char="-"/>
            </a:pPr>
            <a:endParaRPr lang="en-GB" sz="1200" dirty="0"/>
          </a:p>
          <a:p>
            <a:pPr marL="800100" lvl="1" indent="-342900">
              <a:buFontTx/>
              <a:buChar char="-"/>
            </a:pPr>
            <a:r>
              <a:rPr lang="en-GB" sz="2000" dirty="0"/>
              <a:t>Served in the Virginia state legislature (1776–1779, 1784–1786); protégé of Thomas Jefferson</a:t>
            </a:r>
          </a:p>
          <a:p>
            <a:pPr marL="800100" lvl="1" indent="-342900">
              <a:buFontTx/>
              <a:buChar char="-"/>
            </a:pPr>
            <a:endParaRPr lang="en-GB" sz="1200" dirty="0"/>
          </a:p>
          <a:p>
            <a:pPr marL="800100" lvl="1" indent="-342900">
              <a:buFontTx/>
              <a:buChar char="-"/>
            </a:pPr>
            <a:r>
              <a:rPr lang="en-GB" sz="2000" dirty="0"/>
              <a:t>Delegate to Continental Congress (1780–1783)</a:t>
            </a:r>
          </a:p>
          <a:p>
            <a:pPr marL="800100" lvl="1" indent="-342900">
              <a:buFontTx/>
              <a:buChar char="-"/>
            </a:pPr>
            <a:endParaRPr lang="en-GB" sz="1200" dirty="0"/>
          </a:p>
          <a:p>
            <a:pPr marL="800100" lvl="1" indent="-342900">
              <a:buFontTx/>
              <a:buChar char="-"/>
            </a:pPr>
            <a:r>
              <a:rPr lang="en-GB" sz="2000" dirty="0"/>
              <a:t>Member of US House of Representatives (1789–1797)</a:t>
            </a:r>
          </a:p>
          <a:p>
            <a:pPr marL="800100" lvl="1" indent="-342900">
              <a:buFontTx/>
              <a:buChar char="-"/>
            </a:pPr>
            <a:endParaRPr lang="en-GB" sz="1200" dirty="0"/>
          </a:p>
          <a:p>
            <a:pPr marL="800100" lvl="1" indent="-342900">
              <a:buFontTx/>
              <a:buChar char="-"/>
            </a:pPr>
            <a:r>
              <a:rPr lang="en-GB" sz="2000" dirty="0"/>
              <a:t>US Secretary of State (1801–1809) </a:t>
            </a:r>
            <a:r>
              <a:rPr lang="en-GB" sz="1600" dirty="0"/>
              <a:t>(foreign affairs minister)</a:t>
            </a:r>
          </a:p>
          <a:p>
            <a:pPr marL="800100" lvl="1" indent="-342900">
              <a:buFontTx/>
              <a:buChar char="-"/>
            </a:pPr>
            <a:endParaRPr lang="en-GB" sz="1200" dirty="0"/>
          </a:p>
          <a:p>
            <a:pPr marL="800100" lvl="1" indent="-342900">
              <a:buFontTx/>
              <a:buChar char="-"/>
            </a:pPr>
            <a:r>
              <a:rPr lang="en-GB" sz="2000" dirty="0"/>
              <a:t>4</a:t>
            </a:r>
            <a:r>
              <a:rPr lang="en-GB" sz="2000" baseline="30000" dirty="0"/>
              <a:t>th</a:t>
            </a:r>
            <a:r>
              <a:rPr lang="en-GB" sz="2000" dirty="0"/>
              <a:t> President of the United States (1809–1817)</a:t>
            </a:r>
          </a:p>
          <a:p>
            <a:pPr marL="800100" lvl="1" indent="-342900">
              <a:buFontTx/>
              <a:buChar char="-"/>
            </a:pPr>
            <a:endParaRPr lang="en-GB" sz="2000" dirty="0"/>
          </a:p>
          <a:p>
            <a:pPr marL="800100" lvl="1" indent="-342900">
              <a:buFontTx/>
              <a:buChar char="-"/>
            </a:pPr>
            <a:r>
              <a:rPr lang="en-GB" sz="2000" dirty="0"/>
              <a:t>‘The Father of the Constitution,’ drafted and promoted Constitution and Bill of Rights</a:t>
            </a:r>
          </a:p>
          <a:p>
            <a:pPr marL="342900" lvl="0" indent="-342900">
              <a:buFontTx/>
              <a:buChar char="-"/>
            </a:pPr>
            <a:endParaRPr lang="en-GB" sz="2000" b="1" dirty="0"/>
          </a:p>
          <a:p>
            <a:pPr marL="342900" lvl="0" indent="-342900">
              <a:buFontTx/>
              <a:buChar char="-"/>
            </a:pPr>
            <a:endParaRPr lang="en-GB" sz="2000" b="1" dirty="0"/>
          </a:p>
        </p:txBody>
      </p:sp>
      <p:pic>
        <p:nvPicPr>
          <p:cNvPr id="4098" name="Picture 2" descr="https://upload.wikimedia.org/wikipedia/commons/thumb/b/bb/James_Madison%2C_by_Charles_Willson_Peale%2C_1783.png/800px-James_Madison%2C_by_Charles_Willson_Peale%2C_178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908720"/>
            <a:ext cx="2486467" cy="33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191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574786"/>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a:t>
            </a:r>
          </a:p>
          <a:p>
            <a:pPr marL="342900" lvl="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800" b="1" dirty="0"/>
              <a:t>What does Madison mean by ‘the mischief of faction’?</a:t>
            </a:r>
            <a:endParaRPr lang="en-GB" sz="2800" dirty="0"/>
          </a:p>
          <a:p>
            <a:pPr marL="342900" indent="-342900">
              <a:buFont typeface="Arial" panose="020B0604020202020204" pitchFamily="34" charset="0"/>
              <a:buChar char="•"/>
            </a:pPr>
            <a:endParaRPr lang="en-GB" sz="2800" b="1" dirty="0"/>
          </a:p>
          <a:p>
            <a:pPr marL="342900" indent="-342900">
              <a:buFont typeface="Arial" panose="020B0604020202020204" pitchFamily="34" charset="0"/>
              <a:buChar char="•"/>
            </a:pPr>
            <a:r>
              <a:rPr lang="en-GB" sz="2800" b="1" dirty="0"/>
              <a:t>How does Madison define ‘faction’? Are different types of ‘factions’ discussed in </a:t>
            </a:r>
            <a:r>
              <a:rPr lang="en-GB" sz="2800" b="1" i="1" dirty="0"/>
              <a:t>The Federalist </a:t>
            </a:r>
            <a:r>
              <a:rPr lang="en-GB" sz="2800" b="1" dirty="0"/>
              <a:t>No. 10, and if so how does Madison characterise them?</a:t>
            </a:r>
            <a:endParaRPr lang="en-GB" sz="2800" dirty="0"/>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b="1" dirty="0"/>
              <a:t>What structures and functions of government does Madison propose for helping balance or mitigate “the mischief of faction’?</a:t>
            </a:r>
            <a:r>
              <a:rPr lang="en-GB" sz="2800" dirty="0"/>
              <a:t> </a:t>
            </a:r>
          </a:p>
          <a:p>
            <a:pPr marL="342900" lvl="0" indent="-342900">
              <a:buFontTx/>
              <a:buChar char="-"/>
            </a:pPr>
            <a:endParaRPr lang="en-GB" sz="2000" b="1" dirty="0"/>
          </a:p>
          <a:p>
            <a:pPr marL="342900" lvl="0" indent="-342900">
              <a:buFontTx/>
              <a:buChar char="-"/>
            </a:pPr>
            <a:endParaRPr lang="en-GB" sz="2000" b="1" dirty="0"/>
          </a:p>
          <a:p>
            <a:pPr marL="342900" lvl="0" indent="-342900">
              <a:buFontTx/>
              <a:buChar char="-"/>
            </a:pPr>
            <a:endParaRPr lang="en-GB" sz="2000" b="1" dirty="0"/>
          </a:p>
        </p:txBody>
      </p:sp>
    </p:spTree>
    <p:extLst>
      <p:ext uri="{BB962C8B-B14F-4D97-AF65-F5344CB8AC3E}">
        <p14:creationId xmlns:p14="http://schemas.microsoft.com/office/powerpoint/2010/main" val="1332492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5774567"/>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Factions</a:t>
            </a:r>
          </a:p>
          <a:p>
            <a:endParaRPr lang="en-GB" sz="2800" b="1" u="sng" dirty="0">
              <a:solidFill>
                <a:prstClr val="black"/>
              </a:solidFill>
              <a:effectLst/>
              <a:ea typeface="Calibri" panose="020F0502020204030204" pitchFamily="34" charset="0"/>
              <a:cs typeface="Times New Roman" panose="02020603050405020304" pitchFamily="18" charset="0"/>
            </a:endParaRPr>
          </a:p>
          <a:p>
            <a:pPr algn="just"/>
            <a:r>
              <a:rPr lang="en-GB" sz="3600" dirty="0">
                <a:effectLst/>
                <a:ea typeface="Calibri" panose="020F0502020204030204" pitchFamily="34" charset="0"/>
                <a:cs typeface="Times New Roman" panose="02020603050405020304" pitchFamily="18" charset="0"/>
              </a:rPr>
              <a:t>By a faction, I understand a number of citizens, whether amounting to a </a:t>
            </a:r>
            <a:r>
              <a:rPr lang="en-GB" sz="3600" b="1" dirty="0">
                <a:solidFill>
                  <a:srgbClr val="FF0000"/>
                </a:solidFill>
                <a:effectLst/>
                <a:ea typeface="Calibri" panose="020F0502020204030204" pitchFamily="34" charset="0"/>
                <a:cs typeface="Times New Roman" panose="02020603050405020304" pitchFamily="18" charset="0"/>
              </a:rPr>
              <a:t>majority</a:t>
            </a:r>
            <a:r>
              <a:rPr lang="en-GB" sz="3600" dirty="0">
                <a:effectLst/>
                <a:ea typeface="Calibri" panose="020F0502020204030204" pitchFamily="34" charset="0"/>
                <a:cs typeface="Times New Roman" panose="02020603050405020304" pitchFamily="18" charset="0"/>
              </a:rPr>
              <a:t> or a </a:t>
            </a:r>
            <a:r>
              <a:rPr lang="en-GB" sz="3600" b="1" dirty="0">
                <a:solidFill>
                  <a:srgbClr val="002060"/>
                </a:solidFill>
                <a:effectLst/>
                <a:ea typeface="Calibri" panose="020F0502020204030204" pitchFamily="34" charset="0"/>
                <a:cs typeface="Times New Roman" panose="02020603050405020304" pitchFamily="18" charset="0"/>
              </a:rPr>
              <a:t>minority</a:t>
            </a:r>
            <a:r>
              <a:rPr lang="en-GB" sz="3600" dirty="0">
                <a:effectLst/>
                <a:ea typeface="Calibri" panose="020F0502020204030204" pitchFamily="34" charset="0"/>
                <a:cs typeface="Times New Roman" panose="02020603050405020304" pitchFamily="18" charset="0"/>
              </a:rPr>
              <a:t>, who are united and actuated by some common impulse of passion, or of interest, </a:t>
            </a:r>
            <a:r>
              <a:rPr lang="en-GB" sz="3600" dirty="0" err="1">
                <a:effectLst/>
                <a:ea typeface="Calibri" panose="020F0502020204030204" pitchFamily="34" charset="0"/>
                <a:cs typeface="Times New Roman" panose="02020603050405020304" pitchFamily="18" charset="0"/>
              </a:rPr>
              <a:t>adversed</a:t>
            </a:r>
            <a:r>
              <a:rPr lang="en-GB" sz="3600" dirty="0">
                <a:effectLst/>
                <a:ea typeface="Calibri" panose="020F0502020204030204" pitchFamily="34" charset="0"/>
                <a:cs typeface="Times New Roman" panose="02020603050405020304" pitchFamily="18" charset="0"/>
              </a:rPr>
              <a:t> to the rights of other citizens, or to the permanent and aggregate interests of the community. </a:t>
            </a:r>
          </a:p>
          <a:p>
            <a:pPr algn="just"/>
            <a:r>
              <a:rPr lang="en-GB" sz="2800" dirty="0">
                <a:effectLst/>
                <a:ea typeface="Calibri" panose="020F0502020204030204" pitchFamily="34" charset="0"/>
                <a:cs typeface="Times New Roman" panose="02020603050405020304" pitchFamily="18" charset="0"/>
              </a:rPr>
              <a:t>	</a:t>
            </a:r>
            <a:endParaRPr lang="en-GB" sz="2000" b="1" dirty="0"/>
          </a:p>
        </p:txBody>
      </p:sp>
    </p:spTree>
    <p:extLst>
      <p:ext uri="{BB962C8B-B14F-4D97-AF65-F5344CB8AC3E}">
        <p14:creationId xmlns:p14="http://schemas.microsoft.com/office/powerpoint/2010/main" val="3929192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7559671"/>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Factions</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2800" dirty="0">
                <a:effectLst/>
                <a:ea typeface="Calibri" panose="020F0502020204030204" pitchFamily="34" charset="0"/>
                <a:cs typeface="Times New Roman" panose="02020603050405020304" pitchFamily="18" charset="0"/>
              </a:rPr>
              <a:t>… There are two methods of curing the mischiefs of faction: the one, by </a:t>
            </a:r>
            <a:r>
              <a:rPr lang="en-GB" sz="2800" dirty="0">
                <a:solidFill>
                  <a:srgbClr val="FF0000"/>
                </a:solidFill>
                <a:effectLst/>
                <a:ea typeface="Calibri" panose="020F0502020204030204" pitchFamily="34" charset="0"/>
                <a:cs typeface="Times New Roman" panose="02020603050405020304" pitchFamily="18" charset="0"/>
              </a:rPr>
              <a:t>removing its causes</a:t>
            </a:r>
            <a:r>
              <a:rPr lang="en-GB" sz="2800" dirty="0">
                <a:effectLst/>
                <a:ea typeface="Calibri" panose="020F0502020204030204" pitchFamily="34" charset="0"/>
                <a:cs typeface="Times New Roman" panose="02020603050405020304" pitchFamily="18" charset="0"/>
              </a:rPr>
              <a:t>; the other, by </a:t>
            </a:r>
            <a:r>
              <a:rPr lang="en-GB" sz="2800" dirty="0">
                <a:solidFill>
                  <a:srgbClr val="002060"/>
                </a:solidFill>
                <a:effectLst/>
                <a:ea typeface="Calibri" panose="020F0502020204030204" pitchFamily="34" charset="0"/>
                <a:cs typeface="Times New Roman" panose="02020603050405020304" pitchFamily="18" charset="0"/>
              </a:rPr>
              <a:t>controlling its effects</a:t>
            </a:r>
            <a:r>
              <a:rPr lang="en-GB" sz="2800" dirty="0">
                <a:effectLst/>
                <a:ea typeface="Calibri" panose="020F0502020204030204" pitchFamily="34" charset="0"/>
                <a:cs typeface="Times New Roman" panose="02020603050405020304" pitchFamily="18" charset="0"/>
              </a:rPr>
              <a:t>.</a:t>
            </a:r>
          </a:p>
          <a:p>
            <a:pPr algn="just"/>
            <a:r>
              <a:rPr lang="en-GB" sz="2800" dirty="0">
                <a:ea typeface="Calibri" panose="020F0502020204030204" pitchFamily="34" charset="0"/>
                <a:cs typeface="Times New Roman" panose="02020603050405020304" pitchFamily="18" charset="0"/>
              </a:rPr>
              <a:t>	T</a:t>
            </a:r>
            <a:r>
              <a:rPr lang="en-GB" sz="2800" dirty="0">
                <a:effectLst/>
                <a:ea typeface="Calibri" panose="020F0502020204030204" pitchFamily="34" charset="0"/>
                <a:cs typeface="Times New Roman" panose="02020603050405020304" pitchFamily="18" charset="0"/>
              </a:rPr>
              <a:t>here are again two methods of removing the causes of faction: the one, by </a:t>
            </a:r>
            <a:r>
              <a:rPr lang="en-GB" sz="2800" dirty="0">
                <a:solidFill>
                  <a:srgbClr val="FF0000"/>
                </a:solidFill>
                <a:effectLst/>
                <a:ea typeface="Calibri" panose="020F0502020204030204" pitchFamily="34" charset="0"/>
                <a:cs typeface="Times New Roman" panose="02020603050405020304" pitchFamily="18" charset="0"/>
              </a:rPr>
              <a:t>destroying the liberty which is essential to its existence</a:t>
            </a:r>
            <a:r>
              <a:rPr lang="en-GB" sz="2800" dirty="0">
                <a:effectLst/>
                <a:ea typeface="Calibri" panose="020F0502020204030204" pitchFamily="34" charset="0"/>
                <a:cs typeface="Times New Roman" panose="02020603050405020304" pitchFamily="18" charset="0"/>
              </a:rPr>
              <a:t>; the other, by giving to every citizen the same opinions, the same passions, and the same interests.</a:t>
            </a:r>
          </a:p>
          <a:p>
            <a:pPr algn="just"/>
            <a:r>
              <a:rPr lang="en-GB" sz="2800" dirty="0">
                <a:ea typeface="Calibri" panose="020F0502020204030204" pitchFamily="34" charset="0"/>
                <a:cs typeface="Times New Roman" panose="02020603050405020304" pitchFamily="18" charset="0"/>
              </a:rPr>
              <a:t> 	… Th</a:t>
            </a:r>
            <a:r>
              <a:rPr lang="en-GB" sz="2800" dirty="0">
                <a:effectLst/>
                <a:ea typeface="Calibri" panose="020F0502020204030204" pitchFamily="34" charset="0"/>
                <a:cs typeface="Times New Roman" panose="02020603050405020304" pitchFamily="18" charset="0"/>
              </a:rPr>
              <a:t>e first remedy [is] worse than the disease. Liberty is to faction what air is to fire, an aliment without which it instantly expires.</a:t>
            </a:r>
          </a:p>
          <a:p>
            <a:pPr algn="just"/>
            <a:endParaRPr lang="en-GB" sz="2800" dirty="0">
              <a:effectLst/>
              <a:ea typeface="Calibri" panose="020F0502020204030204" pitchFamily="34" charset="0"/>
              <a:cs typeface="Times New Roman" panose="02020603050405020304" pitchFamily="18" charset="0"/>
            </a:endParaRPr>
          </a:p>
          <a:p>
            <a:pPr algn="r"/>
            <a:r>
              <a:rPr lang="en-GB" sz="2800" dirty="0">
                <a:effectLst/>
                <a:ea typeface="Calibri" panose="020F0502020204030204" pitchFamily="34" charset="0"/>
                <a:cs typeface="Times New Roman" panose="02020603050405020304" pitchFamily="18" charset="0"/>
              </a:rPr>
              <a:t>- </a:t>
            </a:r>
            <a:r>
              <a:rPr lang="en-GB" sz="2800" b="1" dirty="0">
                <a:effectLst/>
                <a:ea typeface="Calibri" panose="020F0502020204030204" pitchFamily="34" charset="0"/>
                <a:cs typeface="Times New Roman" panose="02020603050405020304" pitchFamily="18" charset="0"/>
              </a:rPr>
              <a:t>And Madison resolves to do the </a:t>
            </a:r>
            <a:r>
              <a:rPr lang="en-GB" sz="2800" b="1" dirty="0">
                <a:solidFill>
                  <a:srgbClr val="002060"/>
                </a:solidFill>
                <a:effectLst/>
                <a:ea typeface="Calibri" panose="020F0502020204030204" pitchFamily="34" charset="0"/>
                <a:cs typeface="Times New Roman" panose="02020603050405020304" pitchFamily="18" charset="0"/>
              </a:rPr>
              <a:t>latter</a:t>
            </a:r>
            <a:r>
              <a:rPr lang="en-GB" sz="2800" dirty="0">
                <a:solidFill>
                  <a:srgbClr val="002060"/>
                </a:solidFill>
                <a:effectLst/>
                <a:ea typeface="Calibri" panose="020F0502020204030204" pitchFamily="34" charset="0"/>
                <a:cs typeface="Times New Roman" panose="02020603050405020304" pitchFamily="18" charset="0"/>
              </a:rPr>
              <a:t> </a:t>
            </a:r>
            <a:endParaRPr lang="en-GB" sz="2000" b="1" dirty="0">
              <a:solidFill>
                <a:srgbClr val="002060"/>
              </a:solidFill>
            </a:endParaRPr>
          </a:p>
          <a:p>
            <a:pPr marL="342900" lvl="0" indent="-342900">
              <a:buFontTx/>
              <a:buChar char="-"/>
            </a:pPr>
            <a:endParaRPr lang="en-GB" sz="2000" b="1" dirty="0"/>
          </a:p>
          <a:p>
            <a:pPr marL="342900" lvl="0" indent="-342900">
              <a:buFontTx/>
              <a:buChar char="-"/>
            </a:pPr>
            <a:endParaRPr lang="en-GB" sz="2000" b="1" dirty="0"/>
          </a:p>
        </p:txBody>
      </p:sp>
    </p:spTree>
    <p:extLst>
      <p:ext uri="{BB962C8B-B14F-4D97-AF65-F5344CB8AC3E}">
        <p14:creationId xmlns:p14="http://schemas.microsoft.com/office/powerpoint/2010/main" val="866371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544008"/>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Minority Factions</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2600" dirty="0">
                <a:effectLst/>
                <a:ea typeface="Calibri" panose="020F0502020204030204" pitchFamily="34" charset="0"/>
                <a:cs typeface="Times New Roman" panose="02020603050405020304" pitchFamily="18" charset="0"/>
              </a:rPr>
              <a:t>If a faction consists of </a:t>
            </a:r>
            <a:r>
              <a:rPr lang="en-GB" sz="2600" b="1" dirty="0">
                <a:effectLst/>
                <a:ea typeface="Calibri" panose="020F0502020204030204" pitchFamily="34" charset="0"/>
                <a:cs typeface="Times New Roman" panose="02020603050405020304" pitchFamily="18" charset="0"/>
              </a:rPr>
              <a:t>less than a majority, relief is supplied by the republican principle</a:t>
            </a:r>
            <a:r>
              <a:rPr lang="en-GB" sz="2600" dirty="0">
                <a:effectLst/>
                <a:ea typeface="Calibri" panose="020F0502020204030204" pitchFamily="34" charset="0"/>
                <a:cs typeface="Times New Roman" panose="02020603050405020304" pitchFamily="18" charset="0"/>
              </a:rPr>
              <a:t>, which enables the majority to defeat its sinister views by regular vote. </a:t>
            </a:r>
            <a:r>
              <a:rPr lang="en-GB" sz="2600" b="1" dirty="0">
                <a:effectLst/>
                <a:ea typeface="Calibri" panose="020F0502020204030204" pitchFamily="34" charset="0"/>
                <a:cs typeface="Times New Roman" panose="02020603050405020304" pitchFamily="18" charset="0"/>
              </a:rPr>
              <a:t>It may clog the administration, it may convulse the society; but it will be unable to execute and mask its violence under the forms of the Constitution</a:t>
            </a:r>
            <a:r>
              <a:rPr lang="en-GB" sz="2600" dirty="0">
                <a:effectLst/>
                <a:ea typeface="Calibri" panose="020F0502020204030204" pitchFamily="34" charset="0"/>
                <a:cs typeface="Times New Roman" panose="02020603050405020304" pitchFamily="18" charset="0"/>
              </a:rPr>
              <a:t>. When a majority is included in a faction, the form of popular government, on the other hand, </a:t>
            </a:r>
            <a:r>
              <a:rPr lang="en-GB" sz="2600" b="1" dirty="0">
                <a:effectLst/>
                <a:ea typeface="Calibri" panose="020F0502020204030204" pitchFamily="34" charset="0"/>
                <a:cs typeface="Times New Roman" panose="02020603050405020304" pitchFamily="18" charset="0"/>
              </a:rPr>
              <a:t>enables it to sacrifice to its ruling passion or interest both the public good and the rights of other citizens</a:t>
            </a:r>
            <a:r>
              <a:rPr lang="en-GB" sz="2600" dirty="0">
                <a:effectLst/>
                <a:ea typeface="Calibri" panose="020F0502020204030204" pitchFamily="34" charset="0"/>
                <a:cs typeface="Times New Roman" panose="02020603050405020304" pitchFamily="18" charset="0"/>
              </a:rPr>
              <a:t>. To secure the public good and private rights against the danger of such a faction, and at the same time to preserve the spirit and the form of popular government, is then the great object to which our inquiries are directed.</a:t>
            </a:r>
            <a:endParaRPr lang="en-GB" sz="2600" b="1" dirty="0"/>
          </a:p>
        </p:txBody>
      </p:sp>
    </p:spTree>
    <p:extLst>
      <p:ext uri="{BB962C8B-B14F-4D97-AF65-F5344CB8AC3E}">
        <p14:creationId xmlns:p14="http://schemas.microsoft.com/office/powerpoint/2010/main" val="3106106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7559671"/>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Property</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2400" dirty="0">
                <a:effectLst/>
                <a:ea typeface="Calibri" panose="020F0502020204030204" pitchFamily="34" charset="0"/>
                <a:cs typeface="Times New Roman" panose="02020603050405020304" pitchFamily="18" charset="0"/>
              </a:rPr>
              <a:t>The latent causes of faction are sown in the nature of man </a:t>
            </a:r>
            <a:r>
              <a:rPr lang="en-GB" sz="2400" dirty="0">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But the most common and durable source of factions has been the </a:t>
            </a:r>
            <a:r>
              <a:rPr lang="en-GB" sz="2400" b="1" dirty="0">
                <a:effectLst/>
                <a:ea typeface="Calibri" panose="020F0502020204030204" pitchFamily="34" charset="0"/>
                <a:cs typeface="Times New Roman" panose="02020603050405020304" pitchFamily="18" charset="0"/>
              </a:rPr>
              <a:t>various and unequal distribution of </a:t>
            </a:r>
            <a:r>
              <a:rPr lang="en-GB" sz="2400" dirty="0">
                <a:effectLst/>
                <a:ea typeface="Calibri" panose="020F0502020204030204" pitchFamily="34" charset="0"/>
                <a:cs typeface="Times New Roman" panose="02020603050405020304" pitchFamily="18" charset="0"/>
              </a:rPr>
              <a:t>property. Those who hold and those who are without property have ever formed distinct interests in society. </a:t>
            </a:r>
            <a:r>
              <a:rPr lang="en-GB" sz="2400" b="1" dirty="0">
                <a:effectLst/>
                <a:ea typeface="Calibri" panose="020F0502020204030204" pitchFamily="34" charset="0"/>
                <a:cs typeface="Times New Roman" panose="02020603050405020304" pitchFamily="18" charset="0"/>
              </a:rPr>
              <a:t>Those who are creditors, and those who are debtors, fall under a like discrimination</a:t>
            </a:r>
            <a:r>
              <a:rPr lang="en-GB" sz="2400" dirty="0">
                <a:effectLst/>
                <a:ea typeface="Calibri" panose="020F0502020204030204" pitchFamily="34" charset="0"/>
                <a:cs typeface="Times New Roman" panose="02020603050405020304" pitchFamily="18" charset="0"/>
              </a:rPr>
              <a:t>. A landed interest, a manufacturing interest, a mercantile interest, a moneyed interest … </a:t>
            </a:r>
            <a:r>
              <a:rPr lang="en-GB" sz="2400" b="1" dirty="0">
                <a:effectLst/>
                <a:ea typeface="Calibri" panose="020F0502020204030204" pitchFamily="34" charset="0"/>
                <a:cs typeface="Times New Roman" panose="02020603050405020304" pitchFamily="18" charset="0"/>
              </a:rPr>
              <a:t>grow up of necessity in civilized nations, and divide them into different classes, actuated by different sentiments and views</a:t>
            </a:r>
            <a:r>
              <a:rPr lang="en-GB" sz="2400" dirty="0">
                <a:effectLst/>
                <a:ea typeface="Calibri" panose="020F0502020204030204" pitchFamily="34" charset="0"/>
                <a:cs typeface="Times New Roman" panose="02020603050405020304" pitchFamily="18" charset="0"/>
              </a:rPr>
              <a:t>. The </a:t>
            </a:r>
            <a:r>
              <a:rPr lang="en-GB" sz="2400" b="1" dirty="0">
                <a:effectLst/>
                <a:ea typeface="Calibri" panose="020F0502020204030204" pitchFamily="34" charset="0"/>
                <a:cs typeface="Times New Roman" panose="02020603050405020304" pitchFamily="18" charset="0"/>
              </a:rPr>
              <a:t>regulation of these various and interfering interests forms the principal task of modern legislation. </a:t>
            </a:r>
          </a:p>
          <a:p>
            <a:pPr algn="just"/>
            <a:endParaRPr lang="en-GB" sz="2400" b="1" dirty="0">
              <a:effectLst/>
              <a:ea typeface="Calibri" panose="020F0502020204030204" pitchFamily="34" charset="0"/>
              <a:cs typeface="Times New Roman" panose="02020603050405020304" pitchFamily="18" charset="0"/>
            </a:endParaRPr>
          </a:p>
          <a:p>
            <a:pPr marL="342900" indent="-342900" algn="r">
              <a:buFontTx/>
              <a:buChar char="-"/>
            </a:pPr>
            <a:r>
              <a:rPr lang="en-GB" sz="2400" b="1" dirty="0">
                <a:cs typeface="Times New Roman" panose="02020603050405020304" pitchFamily="18" charset="0"/>
              </a:rPr>
              <a:t>i.e. robust systems of government needed to protect interests of property and capital, </a:t>
            </a:r>
            <a:r>
              <a:rPr lang="en-GB" sz="2400" b="1" i="1" u="sng" dirty="0">
                <a:cs typeface="Times New Roman" panose="02020603050405020304" pitchFamily="18" charset="0"/>
              </a:rPr>
              <a:t>and </a:t>
            </a:r>
            <a:r>
              <a:rPr lang="en-GB" sz="2400" b="1" dirty="0">
                <a:cs typeface="Times New Roman" panose="02020603050405020304" pitchFamily="18" charset="0"/>
              </a:rPr>
              <a:t>to ameliorate factional tensions</a:t>
            </a:r>
          </a:p>
          <a:p>
            <a:pPr marL="342900" indent="-342900" algn="just">
              <a:buFontTx/>
              <a:buChar char="-"/>
            </a:pPr>
            <a:endParaRPr lang="en-GB" sz="2400" b="1" dirty="0"/>
          </a:p>
          <a:p>
            <a:pPr marL="342900" lvl="0" indent="-342900">
              <a:buFontTx/>
              <a:buChar char="-"/>
            </a:pPr>
            <a:endParaRPr lang="en-GB" sz="2000" b="1" dirty="0"/>
          </a:p>
        </p:txBody>
      </p:sp>
    </p:spTree>
    <p:extLst>
      <p:ext uri="{BB962C8B-B14F-4D97-AF65-F5344CB8AC3E}">
        <p14:creationId xmlns:p14="http://schemas.microsoft.com/office/powerpoint/2010/main" val="1108093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7005673"/>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Majority Factions</a:t>
            </a:r>
          </a:p>
          <a:p>
            <a:pPr algn="just"/>
            <a:endParaRPr lang="en-GB" sz="2000" b="1" u="sng" dirty="0">
              <a:solidFill>
                <a:prstClr val="black"/>
              </a:solidFill>
              <a:effectLst/>
              <a:latin typeface="Georgia" panose="02040502050405020303" pitchFamily="18" charset="0"/>
              <a:ea typeface="Calibri" panose="020F0502020204030204" pitchFamily="34" charset="0"/>
              <a:cs typeface="Times New Roman" panose="02020603050405020304" pitchFamily="18" charset="0"/>
            </a:endParaRPr>
          </a:p>
          <a:p>
            <a:pPr algn="just"/>
            <a:r>
              <a:rPr lang="en-GB" sz="2800" dirty="0">
                <a:effectLst/>
                <a:ea typeface="Calibri" panose="020F0502020204030204" pitchFamily="34" charset="0"/>
                <a:cs typeface="Times New Roman" panose="02020603050405020304" pitchFamily="18" charset="0"/>
              </a:rPr>
              <a:t>When a majority is included in a faction, the form of popular government … enables it to sacrifice to its ruling passion or interest both the public good and the rights of other citizens. To secure the public good and private rights against the danger of such a faction, and at the same time to preserve the spirit and the form of popular government, is then the great object to which our inquiries are directed. </a:t>
            </a:r>
          </a:p>
          <a:p>
            <a:pPr algn="just"/>
            <a:endParaRPr lang="en-GB" sz="2800" dirty="0">
              <a:effectLst/>
              <a:ea typeface="Calibri" panose="020F0502020204030204" pitchFamily="34" charset="0"/>
              <a:cs typeface="Times New Roman" panose="02020603050405020304" pitchFamily="18" charset="0"/>
            </a:endParaRPr>
          </a:p>
          <a:p>
            <a:pPr marL="457200" indent="-457200" algn="r">
              <a:buFontTx/>
              <a:buChar char="-"/>
            </a:pPr>
            <a:r>
              <a:rPr lang="en-GB" sz="2800" b="1" dirty="0">
                <a:cs typeface="Times New Roman" panose="02020603050405020304" pitchFamily="18" charset="0"/>
              </a:rPr>
              <a:t>i.e. measures are needed to ameliorate the ‘tyranny of the majority’ and to protect minority rights</a:t>
            </a:r>
          </a:p>
          <a:p>
            <a:pPr algn="just"/>
            <a:endParaRPr lang="en-GB" sz="3200" b="1" dirty="0"/>
          </a:p>
        </p:txBody>
      </p:sp>
    </p:spTree>
    <p:extLst>
      <p:ext uri="{BB962C8B-B14F-4D97-AF65-F5344CB8AC3E}">
        <p14:creationId xmlns:p14="http://schemas.microsoft.com/office/powerpoint/2010/main" val="2157935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267009"/>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Democracy</a:t>
            </a:r>
          </a:p>
          <a:p>
            <a:endParaRPr lang="en-GB" sz="2000" b="1" u="sng" dirty="0">
              <a:solidFill>
                <a:prstClr val="black"/>
              </a:solidFill>
              <a:ea typeface="Calibri" panose="020F0502020204030204" pitchFamily="34" charset="0"/>
              <a:cs typeface="Times New Roman" panose="02020603050405020304" pitchFamily="18" charset="0"/>
            </a:endParaRPr>
          </a:p>
          <a:p>
            <a:pPr algn="just"/>
            <a:r>
              <a:rPr lang="en-GB" sz="3200" dirty="0"/>
              <a:t>A pure democracy, by which I mean a society consisting of a small number of citizens, who assemble and administer the government in person, </a:t>
            </a:r>
            <a:r>
              <a:rPr lang="en-GB" sz="3200" b="1" dirty="0"/>
              <a:t>can admit of no cure for the mischiefs of faction</a:t>
            </a:r>
            <a:r>
              <a:rPr lang="en-GB" sz="3200" dirty="0"/>
              <a:t> … </a:t>
            </a:r>
            <a:r>
              <a:rPr lang="en-GB" sz="3200" b="1" dirty="0"/>
              <a:t>such democracies have ever been spectacles of turbulence and contention; have ever been found incompatible with personal security or the rights of property</a:t>
            </a:r>
            <a:r>
              <a:rPr lang="en-GB" sz="3200" dirty="0"/>
              <a:t>; and have in general been as short in their lives as they have been violent in their deaths.</a:t>
            </a:r>
          </a:p>
        </p:txBody>
      </p:sp>
    </p:spTree>
    <p:extLst>
      <p:ext uri="{BB962C8B-B14F-4D97-AF65-F5344CB8AC3E}">
        <p14:creationId xmlns:p14="http://schemas.microsoft.com/office/powerpoint/2010/main" val="1995891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513231"/>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Republic</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2800" dirty="0"/>
              <a:t>A republic, by which I mean a government in which the scheme of representation takes place, opens a different prospect, promises the cure for which we are seeking. </a:t>
            </a:r>
          </a:p>
          <a:p>
            <a:pPr algn="just"/>
            <a:r>
              <a:rPr lang="en-GB" sz="2800" dirty="0"/>
              <a:t>	… The two great points of difference between a democracy and a republic are: first, </a:t>
            </a:r>
            <a:r>
              <a:rPr lang="en-GB" sz="2800" b="1" dirty="0"/>
              <a:t>the delegation of the government, in the latter, to a small number of citizens elected by the rest; secondly, the greater number of citizens, and greater sphere of country, over which the latter may be extended</a:t>
            </a:r>
            <a:r>
              <a:rPr lang="en-GB" sz="2800" dirty="0"/>
              <a:t>.</a:t>
            </a:r>
          </a:p>
          <a:p>
            <a:pPr algn="just"/>
            <a:endParaRPr lang="en-GB" sz="2800" dirty="0"/>
          </a:p>
          <a:p>
            <a:pPr algn="r"/>
            <a:r>
              <a:rPr lang="en-GB" sz="2800" dirty="0"/>
              <a:t>- i.e. republican system permits governance over large landmass and permits expansion</a:t>
            </a:r>
          </a:p>
        </p:txBody>
      </p:sp>
    </p:spTree>
    <p:extLst>
      <p:ext uri="{BB962C8B-B14F-4D97-AF65-F5344CB8AC3E}">
        <p14:creationId xmlns:p14="http://schemas.microsoft.com/office/powerpoint/2010/main" val="80932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267009"/>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Republic</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3200" dirty="0"/>
              <a:t>[In a Republic] a chosen body of citizens, whose wisdom may best discern the true interest of their country, and whose patriotism and love of justice will be least likely to sacrifice it to temporary or partial considerations. Under such a regulation, it may well happen that the public voice, pronounced by the representatives of the people, will be more consonant to the public good than if pronounced by the people themselves, convened for the purpose</a:t>
            </a:r>
          </a:p>
        </p:txBody>
      </p:sp>
    </p:spTree>
    <p:extLst>
      <p:ext uri="{BB962C8B-B14F-4D97-AF65-F5344CB8AC3E}">
        <p14:creationId xmlns:p14="http://schemas.microsoft.com/office/powerpoint/2010/main" val="1061964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205454"/>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Government</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3200" dirty="0">
                <a:effectLst/>
                <a:ea typeface="Calibri" panose="020F0502020204030204" pitchFamily="34" charset="0"/>
                <a:cs typeface="Times New Roman" panose="02020603050405020304" pitchFamily="18" charset="0"/>
              </a:rPr>
              <a:t>It is in vain to say that enlightened statesmen will be able to adjust these clashing interests, and render them all subservient to the public good. </a:t>
            </a:r>
            <a:r>
              <a:rPr lang="en-GB" sz="3200" b="1" dirty="0">
                <a:effectLst/>
                <a:ea typeface="Calibri" panose="020F0502020204030204" pitchFamily="34" charset="0"/>
                <a:cs typeface="Times New Roman" panose="02020603050405020304" pitchFamily="18" charset="0"/>
              </a:rPr>
              <a:t>Enlightened statesmen will not always be at the helm</a:t>
            </a:r>
            <a:r>
              <a:rPr lang="en-GB" sz="3200" dirty="0">
                <a:effectLst/>
                <a:ea typeface="Calibri" panose="020F0502020204030204" pitchFamily="34" charset="0"/>
                <a:cs typeface="Times New Roman" panose="02020603050405020304" pitchFamily="18" charset="0"/>
              </a:rPr>
              <a:t>. </a:t>
            </a:r>
          </a:p>
          <a:p>
            <a:pPr algn="just"/>
            <a:endParaRPr lang="en-GB" sz="3200" dirty="0">
              <a:effectLst/>
              <a:ea typeface="Calibri" panose="020F0502020204030204" pitchFamily="34" charset="0"/>
              <a:cs typeface="Times New Roman" panose="02020603050405020304" pitchFamily="18" charset="0"/>
            </a:endParaRPr>
          </a:p>
          <a:p>
            <a:pPr marL="457200" indent="-457200" algn="r">
              <a:buFontTx/>
              <a:buChar char="-"/>
            </a:pPr>
            <a:r>
              <a:rPr lang="en-GB" sz="3200" b="1" dirty="0">
                <a:cs typeface="Times New Roman" panose="02020603050405020304" pitchFamily="18" charset="0"/>
              </a:rPr>
              <a:t>i.e. robust systems of government needed to protect against undue influence of ‘unenlightened statesmen’</a:t>
            </a:r>
          </a:p>
          <a:p>
            <a:pPr marL="457200" indent="-457200" algn="just">
              <a:buFontTx/>
              <a:buChar char="-"/>
            </a:pPr>
            <a:endParaRPr lang="en-GB" sz="2800" b="1" dirty="0"/>
          </a:p>
        </p:txBody>
      </p:sp>
    </p:spTree>
    <p:extLst>
      <p:ext uri="{BB962C8B-B14F-4D97-AF65-F5344CB8AC3E}">
        <p14:creationId xmlns:p14="http://schemas.microsoft.com/office/powerpoint/2010/main" val="2974613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544008"/>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Government</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2600" dirty="0">
                <a:effectLst/>
                <a:ea typeface="Calibri" panose="020F0502020204030204" pitchFamily="34" charset="0"/>
                <a:cs typeface="Times New Roman" panose="02020603050405020304" pitchFamily="18" charset="0"/>
              </a:rPr>
              <a:t>It must be confessed that … by enlarging too much the number of electors, you render the representatives too little acquainted with all their local circumstances and lesser interests; as by reducing it too much, you render him unduly attached to these, and too little fit to comprehend and pursue great and national objects. The federal Constitution forms a happy combination in this respect; the great and aggregate interests being referred to the national, the local and particular to the State legislatures.</a:t>
            </a:r>
          </a:p>
          <a:p>
            <a:pPr algn="just"/>
            <a:endParaRPr lang="en-GB" sz="2600" dirty="0">
              <a:effectLst/>
              <a:ea typeface="Calibri" panose="020F0502020204030204" pitchFamily="34" charset="0"/>
              <a:cs typeface="Times New Roman" panose="02020603050405020304" pitchFamily="18" charset="0"/>
            </a:endParaRPr>
          </a:p>
          <a:p>
            <a:pPr marL="457200" indent="-457200" algn="r">
              <a:buFontTx/>
              <a:buChar char="-"/>
            </a:pPr>
            <a:r>
              <a:rPr lang="en-GB" sz="2600" b="1" dirty="0">
                <a:cs typeface="Times New Roman" panose="02020603050405020304" pitchFamily="18" charset="0"/>
              </a:rPr>
              <a:t>i.e. need for checks of balances, and for some powers to be retained by states and localities as well as federal government </a:t>
            </a:r>
            <a:endParaRPr lang="en-GB" sz="2600" b="1" dirty="0"/>
          </a:p>
        </p:txBody>
      </p:sp>
    </p:spTree>
    <p:extLst>
      <p:ext uri="{BB962C8B-B14F-4D97-AF65-F5344CB8AC3E}">
        <p14:creationId xmlns:p14="http://schemas.microsoft.com/office/powerpoint/2010/main" val="458483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1958138"/>
          </a:xfrm>
          <a:prstGeom prst="rect">
            <a:avLst/>
          </a:prstGeom>
        </p:spPr>
        <p:txBody>
          <a:bodyPr wrap="square" lIns="540000" tIns="360000" rIns="540000" bIns="360000">
            <a:spAutoFit/>
          </a:bodyPr>
          <a:lstStyle/>
          <a:p>
            <a:r>
              <a:rPr lang="en-GB" sz="2000" b="1" u="sng" dirty="0">
                <a:solidFill>
                  <a:prstClr val="black"/>
                </a:solidFill>
              </a:rPr>
              <a:t>Balance of powers (REPLICATED AT STATE LEVEL)</a:t>
            </a:r>
          </a:p>
          <a:p>
            <a:endParaRPr lang="en-GB" sz="2000" b="1" u="sng" dirty="0">
              <a:solidFill>
                <a:prstClr val="black"/>
              </a:solidFill>
            </a:endParaRPr>
          </a:p>
          <a:p>
            <a:endParaRPr lang="en-GB" sz="2000" b="1" dirty="0">
              <a:solidFill>
                <a:prstClr val="black"/>
              </a:solidFill>
            </a:endParaRPr>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192" t="13104" r="5505" b="9886"/>
          <a:stretch/>
        </p:blipFill>
        <p:spPr bwMode="auto">
          <a:xfrm>
            <a:off x="21378" y="971134"/>
            <a:ext cx="6657847" cy="52320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a:extLst>
              <a:ext uri="{FF2B5EF4-FFF2-40B4-BE49-F238E27FC236}">
                <a16:creationId xmlns:a16="http://schemas.microsoft.com/office/drawing/2014/main" id="{D9075955-5C1C-46D7-AA21-D1006FC04C55}"/>
              </a:ext>
            </a:extLst>
          </p:cNvPr>
          <p:cNvSpPr/>
          <p:nvPr/>
        </p:nvSpPr>
        <p:spPr>
          <a:xfrm>
            <a:off x="6876256" y="859755"/>
            <a:ext cx="2262482" cy="3189244"/>
          </a:xfrm>
          <a:prstGeom prst="rect">
            <a:avLst/>
          </a:prstGeom>
          <a:solidFill>
            <a:schemeClr val="accent1">
              <a:lumMod val="20000"/>
              <a:lumOff val="80000"/>
            </a:schemeClr>
          </a:solidFill>
        </p:spPr>
        <p:txBody>
          <a:bodyPr wrap="square" lIns="360000" tIns="360000" rIns="360000" bIns="360000">
            <a:spAutoFit/>
          </a:bodyPr>
          <a:lstStyle/>
          <a:p>
            <a:pPr algn="r"/>
            <a:r>
              <a:rPr lang="en-GB" sz="2000" b="1" i="1" dirty="0">
                <a:solidFill>
                  <a:prstClr val="black"/>
                </a:solidFill>
              </a:rPr>
              <a:t>Note: powers of government derive form Constitution, which in turn derive from ‘the people</a:t>
            </a:r>
          </a:p>
        </p:txBody>
      </p:sp>
    </p:spTree>
    <p:extLst>
      <p:ext uri="{BB962C8B-B14F-4D97-AF65-F5344CB8AC3E}">
        <p14:creationId xmlns:p14="http://schemas.microsoft.com/office/powerpoint/2010/main" val="3946525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6082343"/>
          </a:xfrm>
          <a:prstGeom prst="rect">
            <a:avLst/>
          </a:prstGeom>
        </p:spPr>
        <p:txBody>
          <a:bodyPr wrap="square" lIns="540000" tIns="360000" rIns="540000" bIns="360000">
            <a:spAutoFit/>
          </a:bodyPr>
          <a:lstStyle/>
          <a:p>
            <a:r>
              <a:rPr lang="en-GB" sz="2000" b="1" u="sng" dirty="0">
                <a:solidFill>
                  <a:prstClr val="black"/>
                </a:solidFill>
              </a:rPr>
              <a:t>Structure of US Government</a:t>
            </a:r>
          </a:p>
          <a:p>
            <a:endParaRPr lang="en-GB" sz="2000" b="1" u="sng" dirty="0">
              <a:solidFill>
                <a:prstClr val="black"/>
              </a:solidFill>
            </a:endParaRPr>
          </a:p>
          <a:p>
            <a:pPr algn="just"/>
            <a:r>
              <a:rPr lang="en-GB" b="1" dirty="0">
                <a:solidFill>
                  <a:prstClr val="black"/>
                </a:solidFill>
              </a:rPr>
              <a:t>“We the People </a:t>
            </a:r>
            <a:r>
              <a:rPr lang="en-GB" dirty="0">
                <a:solidFill>
                  <a:prstClr val="black"/>
                </a:solidFill>
              </a:rPr>
              <a:t>of the United States, in Order to form a more perfect Union, establish </a:t>
            </a:r>
            <a:r>
              <a:rPr lang="en-GB" b="1" dirty="0">
                <a:solidFill>
                  <a:prstClr val="black"/>
                </a:solidFill>
              </a:rPr>
              <a:t>Justice</a:t>
            </a:r>
            <a:r>
              <a:rPr lang="en-GB" dirty="0">
                <a:solidFill>
                  <a:prstClr val="black"/>
                </a:solidFill>
              </a:rPr>
              <a:t>, insure </a:t>
            </a:r>
            <a:r>
              <a:rPr lang="en-GB" b="1" dirty="0">
                <a:solidFill>
                  <a:prstClr val="black"/>
                </a:solidFill>
              </a:rPr>
              <a:t>domestic Tranquility</a:t>
            </a:r>
            <a:r>
              <a:rPr lang="en-GB" dirty="0">
                <a:solidFill>
                  <a:prstClr val="black"/>
                </a:solidFill>
              </a:rPr>
              <a:t>, provide for the </a:t>
            </a:r>
            <a:r>
              <a:rPr lang="en-GB" b="1" dirty="0">
                <a:solidFill>
                  <a:prstClr val="black"/>
                </a:solidFill>
              </a:rPr>
              <a:t>common defence</a:t>
            </a:r>
            <a:r>
              <a:rPr lang="en-GB" dirty="0">
                <a:solidFill>
                  <a:prstClr val="black"/>
                </a:solidFill>
              </a:rPr>
              <a:t>, promote the </a:t>
            </a:r>
            <a:r>
              <a:rPr lang="en-GB" b="1" dirty="0">
                <a:solidFill>
                  <a:prstClr val="black"/>
                </a:solidFill>
              </a:rPr>
              <a:t>general Welfare</a:t>
            </a:r>
            <a:r>
              <a:rPr lang="en-GB" dirty="0">
                <a:solidFill>
                  <a:prstClr val="black"/>
                </a:solidFill>
              </a:rPr>
              <a:t>, and secure the </a:t>
            </a:r>
            <a:r>
              <a:rPr lang="en-GB" b="1" dirty="0">
                <a:solidFill>
                  <a:prstClr val="black"/>
                </a:solidFill>
              </a:rPr>
              <a:t>Blessings of Liberty </a:t>
            </a:r>
            <a:r>
              <a:rPr lang="en-GB" dirty="0">
                <a:solidFill>
                  <a:prstClr val="black"/>
                </a:solidFill>
              </a:rPr>
              <a:t>to ourselves and our Posterity, do ordain and establish this Constitution for the United States of America …”</a:t>
            </a:r>
          </a:p>
          <a:p>
            <a:endParaRPr lang="en-GB" sz="2000" b="1" dirty="0">
              <a:solidFill>
                <a:prstClr val="black"/>
              </a:solidFill>
            </a:endParaRPr>
          </a:p>
          <a:p>
            <a:r>
              <a:rPr lang="en-GB" sz="2400" b="1" dirty="0">
                <a:solidFill>
                  <a:prstClr val="black"/>
                </a:solidFill>
              </a:rPr>
              <a:t>Article I. Legislative Branch – </a:t>
            </a:r>
            <a:r>
              <a:rPr lang="en-GB" sz="2400" dirty="0">
                <a:solidFill>
                  <a:prstClr val="black"/>
                </a:solidFill>
              </a:rPr>
              <a:t>powers of Senate and House of Representatives (Congress)</a:t>
            </a:r>
          </a:p>
          <a:p>
            <a:r>
              <a:rPr lang="en-GB" sz="2400" i="1" dirty="0">
                <a:solidFill>
                  <a:prstClr val="black"/>
                </a:solidFill>
              </a:rPr>
              <a:t>	House of Representatives </a:t>
            </a:r>
            <a:r>
              <a:rPr lang="en-GB" sz="2400" dirty="0">
                <a:solidFill>
                  <a:prstClr val="black"/>
                </a:solidFill>
              </a:rPr>
              <a:t>composed of representatives from each state in proportion to their population</a:t>
            </a:r>
          </a:p>
          <a:p>
            <a:r>
              <a:rPr lang="en-GB" sz="2400" dirty="0">
                <a:solidFill>
                  <a:prstClr val="black"/>
                </a:solidFill>
              </a:rPr>
              <a:t>	</a:t>
            </a:r>
            <a:r>
              <a:rPr lang="en-GB" sz="2400" i="1" dirty="0">
                <a:solidFill>
                  <a:prstClr val="black"/>
                </a:solidFill>
              </a:rPr>
              <a:t>Senate</a:t>
            </a:r>
            <a:r>
              <a:rPr lang="en-GB" sz="2400" dirty="0">
                <a:solidFill>
                  <a:prstClr val="black"/>
                </a:solidFill>
              </a:rPr>
              <a:t> composed of two members per state</a:t>
            </a:r>
          </a:p>
          <a:p>
            <a:r>
              <a:rPr lang="en-GB" sz="2400" b="1" dirty="0">
                <a:solidFill>
                  <a:prstClr val="black"/>
                </a:solidFill>
              </a:rPr>
              <a:t>Article II. Executive Branch </a:t>
            </a:r>
            <a:r>
              <a:rPr lang="en-GB" sz="2400" dirty="0">
                <a:solidFill>
                  <a:prstClr val="black"/>
                </a:solidFill>
              </a:rPr>
              <a:t>– powers of the President and offices of the President</a:t>
            </a:r>
          </a:p>
          <a:p>
            <a:r>
              <a:rPr lang="en-GB" sz="2400" b="1" dirty="0">
                <a:solidFill>
                  <a:prstClr val="black"/>
                </a:solidFill>
              </a:rPr>
              <a:t>Article III. Judicial Branch </a:t>
            </a:r>
            <a:r>
              <a:rPr lang="en-GB" sz="2400" dirty="0">
                <a:solidFill>
                  <a:prstClr val="black"/>
                </a:solidFill>
              </a:rPr>
              <a:t>– powers of the Supreme Court and other Federal courts</a:t>
            </a: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p:txBody>
      </p:sp>
    </p:spTree>
    <p:extLst>
      <p:ext uri="{BB962C8B-B14F-4D97-AF65-F5344CB8AC3E}">
        <p14:creationId xmlns:p14="http://schemas.microsoft.com/office/powerpoint/2010/main" val="2484240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Recurring tension</a:t>
            </a:r>
          </a:p>
        </p:txBody>
      </p:sp>
      <p:sp>
        <p:nvSpPr>
          <p:cNvPr id="3" name="Content Placeholder 2"/>
          <p:cNvSpPr>
            <a:spLocks noGrp="1"/>
          </p:cNvSpPr>
          <p:nvPr>
            <p:ph idx="1"/>
          </p:nvPr>
        </p:nvSpPr>
        <p:spPr/>
        <p:txBody>
          <a:bodyPr>
            <a:normAutofit/>
          </a:bodyPr>
          <a:lstStyle/>
          <a:p>
            <a:r>
              <a:rPr lang="en-GB" dirty="0"/>
              <a:t>US Constitution predicated on democratic principle – that power emanates from the people</a:t>
            </a:r>
          </a:p>
          <a:p>
            <a:pPr marL="0" indent="0">
              <a:buNone/>
            </a:pPr>
            <a:r>
              <a:rPr lang="en-GB" i="1" dirty="0"/>
              <a:t> and yet …</a:t>
            </a:r>
          </a:p>
          <a:p>
            <a:r>
              <a:rPr lang="en-GB" dirty="0"/>
              <a:t>US Constitution issues numerous checks and balances on that power (and on the different ‘arms’ of Federal and State governments)</a:t>
            </a:r>
          </a:p>
          <a:p>
            <a:endParaRPr lang="en-GB" dirty="0"/>
          </a:p>
        </p:txBody>
      </p:sp>
    </p:spTree>
    <p:extLst>
      <p:ext uri="{BB962C8B-B14F-4D97-AF65-F5344CB8AC3E}">
        <p14:creationId xmlns:p14="http://schemas.microsoft.com/office/powerpoint/2010/main" val="3606715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60638-650C-4085-93F6-EE0BED3C4F83}"/>
              </a:ext>
            </a:extLst>
          </p:cNvPr>
          <p:cNvSpPr>
            <a:spLocks noGrp="1"/>
          </p:cNvSpPr>
          <p:nvPr>
            <p:ph type="title"/>
          </p:nvPr>
        </p:nvSpPr>
        <p:spPr/>
        <p:txBody>
          <a:bodyPr/>
          <a:lstStyle/>
          <a:p>
            <a:r>
              <a:rPr lang="en-GB" dirty="0"/>
              <a:t>BILL OF RIGHTS</a:t>
            </a:r>
          </a:p>
        </p:txBody>
      </p:sp>
      <p:sp>
        <p:nvSpPr>
          <p:cNvPr id="3" name="Content Placeholder 2">
            <a:extLst>
              <a:ext uri="{FF2B5EF4-FFF2-40B4-BE49-F238E27FC236}">
                <a16:creationId xmlns:a16="http://schemas.microsoft.com/office/drawing/2014/main" id="{A2FD0F41-BE1F-4D37-9692-F067921AAC13}"/>
              </a:ext>
            </a:extLst>
          </p:cNvPr>
          <p:cNvSpPr>
            <a:spLocks noGrp="1"/>
          </p:cNvSpPr>
          <p:nvPr>
            <p:ph idx="1"/>
          </p:nvPr>
        </p:nvSpPr>
        <p:spPr/>
        <p:txBody>
          <a:bodyPr/>
          <a:lstStyle/>
          <a:p>
            <a:r>
              <a:rPr lang="en-GB" dirty="0"/>
              <a:t>First Ten Amendments to Constitution</a:t>
            </a:r>
          </a:p>
        </p:txBody>
      </p:sp>
      <p:pic>
        <p:nvPicPr>
          <p:cNvPr id="4" name="Picture 3">
            <a:extLst>
              <a:ext uri="{FF2B5EF4-FFF2-40B4-BE49-F238E27FC236}">
                <a16:creationId xmlns:a16="http://schemas.microsoft.com/office/drawing/2014/main" id="{3F2A587D-011B-4B5A-BBE1-32592C319D4D}"/>
              </a:ext>
            </a:extLst>
          </p:cNvPr>
          <p:cNvPicPr>
            <a:picLocks noChangeAspect="1"/>
          </p:cNvPicPr>
          <p:nvPr/>
        </p:nvPicPr>
        <p:blipFill>
          <a:blip r:embed="rId2"/>
          <a:stretch>
            <a:fillRect/>
          </a:stretch>
        </p:blipFill>
        <p:spPr>
          <a:xfrm>
            <a:off x="2483410" y="2350641"/>
            <a:ext cx="4177180" cy="4443809"/>
          </a:xfrm>
          <a:prstGeom prst="rect">
            <a:avLst/>
          </a:prstGeom>
        </p:spPr>
      </p:pic>
    </p:spTree>
    <p:extLst>
      <p:ext uri="{BB962C8B-B14F-4D97-AF65-F5344CB8AC3E}">
        <p14:creationId xmlns:p14="http://schemas.microsoft.com/office/powerpoint/2010/main" val="36280760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CBE7B-AA74-447C-8A0C-0BB63E1DEC75}"/>
              </a:ext>
            </a:extLst>
          </p:cNvPr>
          <p:cNvSpPr>
            <a:spLocks noGrp="1"/>
          </p:cNvSpPr>
          <p:nvPr>
            <p:ph type="title"/>
          </p:nvPr>
        </p:nvSpPr>
        <p:spPr>
          <a:xfrm>
            <a:off x="2627784" y="407037"/>
            <a:ext cx="5983968" cy="1051840"/>
          </a:xfrm>
        </p:spPr>
        <p:txBody>
          <a:bodyPr>
            <a:normAutofit fontScale="90000"/>
          </a:bodyPr>
          <a:lstStyle/>
          <a:p>
            <a:pPr algn="ctr"/>
            <a:r>
              <a:rPr lang="en-US" dirty="0"/>
              <a:t>English Laws and Precedents’ influence on US Government </a:t>
            </a:r>
            <a:endParaRPr lang="en-GB" dirty="0"/>
          </a:p>
        </p:txBody>
      </p:sp>
      <p:pic>
        <p:nvPicPr>
          <p:cNvPr id="5" name="Content Placeholder 4">
            <a:extLst>
              <a:ext uri="{FF2B5EF4-FFF2-40B4-BE49-F238E27FC236}">
                <a16:creationId xmlns:a16="http://schemas.microsoft.com/office/drawing/2014/main" id="{3326D1FD-A301-4C04-BFC0-25E28AA99003}"/>
              </a:ext>
            </a:extLst>
          </p:cNvPr>
          <p:cNvPicPr>
            <a:picLocks noGrp="1" noChangeAspect="1"/>
          </p:cNvPicPr>
          <p:nvPr>
            <p:ph idx="1"/>
          </p:nvPr>
        </p:nvPicPr>
        <p:blipFill>
          <a:blip r:embed="rId2"/>
          <a:stretch>
            <a:fillRect/>
          </a:stretch>
        </p:blipFill>
        <p:spPr>
          <a:xfrm>
            <a:off x="395536" y="2235010"/>
            <a:ext cx="2475354" cy="3601640"/>
          </a:xfrm>
        </p:spPr>
      </p:pic>
      <p:pic>
        <p:nvPicPr>
          <p:cNvPr id="1026" name="Picture 2">
            <a:extLst>
              <a:ext uri="{FF2B5EF4-FFF2-40B4-BE49-F238E27FC236}">
                <a16:creationId xmlns:a16="http://schemas.microsoft.com/office/drawing/2014/main" id="{C4A6EFFE-6662-4902-A4DB-4A348319E7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6249" y="6000749"/>
            <a:ext cx="2143125" cy="49291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3F40F78-A26F-45AD-A6D8-F37D64924F30}"/>
              </a:ext>
            </a:extLst>
          </p:cNvPr>
          <p:cNvPicPr>
            <a:picLocks noChangeAspect="1"/>
          </p:cNvPicPr>
          <p:nvPr/>
        </p:nvPicPr>
        <p:blipFill rotWithShape="1">
          <a:blip r:embed="rId4"/>
          <a:srcRect t="17709" r="7154" b="14478"/>
          <a:stretch/>
        </p:blipFill>
        <p:spPr>
          <a:xfrm>
            <a:off x="782404" y="1213143"/>
            <a:ext cx="1717869" cy="939817"/>
          </a:xfrm>
          <a:prstGeom prst="rect">
            <a:avLst/>
          </a:prstGeom>
        </p:spPr>
      </p:pic>
      <p:pic>
        <p:nvPicPr>
          <p:cNvPr id="7" name="Picture 6">
            <a:extLst>
              <a:ext uri="{FF2B5EF4-FFF2-40B4-BE49-F238E27FC236}">
                <a16:creationId xmlns:a16="http://schemas.microsoft.com/office/drawing/2014/main" id="{D5F2C98A-ED0F-4739-8ED1-48A7F68F83D9}"/>
              </a:ext>
            </a:extLst>
          </p:cNvPr>
          <p:cNvPicPr>
            <a:picLocks noChangeAspect="1"/>
          </p:cNvPicPr>
          <p:nvPr/>
        </p:nvPicPr>
        <p:blipFill>
          <a:blip r:embed="rId5"/>
          <a:stretch>
            <a:fillRect/>
          </a:stretch>
        </p:blipFill>
        <p:spPr>
          <a:xfrm>
            <a:off x="3609352" y="1961270"/>
            <a:ext cx="2431591" cy="4039480"/>
          </a:xfrm>
          <a:prstGeom prst="rect">
            <a:avLst/>
          </a:prstGeom>
        </p:spPr>
      </p:pic>
      <p:pic>
        <p:nvPicPr>
          <p:cNvPr id="9" name="Picture 8">
            <a:extLst>
              <a:ext uri="{FF2B5EF4-FFF2-40B4-BE49-F238E27FC236}">
                <a16:creationId xmlns:a16="http://schemas.microsoft.com/office/drawing/2014/main" id="{3162ADE2-E188-4804-846D-1406AE8C0275}"/>
              </a:ext>
            </a:extLst>
          </p:cNvPr>
          <p:cNvPicPr>
            <a:picLocks noChangeAspect="1"/>
          </p:cNvPicPr>
          <p:nvPr/>
        </p:nvPicPr>
        <p:blipFill>
          <a:blip r:embed="rId6"/>
          <a:stretch>
            <a:fillRect/>
          </a:stretch>
        </p:blipFill>
        <p:spPr>
          <a:xfrm>
            <a:off x="6208596" y="2070910"/>
            <a:ext cx="3029032" cy="3929840"/>
          </a:xfrm>
          <a:prstGeom prst="rect">
            <a:avLst/>
          </a:prstGeom>
        </p:spPr>
      </p:pic>
    </p:spTree>
    <p:extLst>
      <p:ext uri="{BB962C8B-B14F-4D97-AF65-F5344CB8AC3E}">
        <p14:creationId xmlns:p14="http://schemas.microsoft.com/office/powerpoint/2010/main" val="2880667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5713012"/>
          </a:xfrm>
          <a:prstGeom prst="rect">
            <a:avLst/>
          </a:prstGeom>
        </p:spPr>
        <p:txBody>
          <a:bodyPr wrap="square" lIns="540000" tIns="360000" rIns="540000" bIns="360000">
            <a:spAutoFit/>
          </a:bodyPr>
          <a:lstStyle/>
          <a:p>
            <a:r>
              <a:rPr lang="en-GB" sz="2000" b="1" u="sng" dirty="0">
                <a:solidFill>
                  <a:prstClr val="black"/>
                </a:solidFill>
              </a:rPr>
              <a:t>Bill of Rights</a:t>
            </a:r>
          </a:p>
          <a:p>
            <a:endParaRPr lang="en-GB" sz="2000" b="1" u="sng" dirty="0">
              <a:solidFill>
                <a:prstClr val="black"/>
              </a:solidFill>
            </a:endParaRPr>
          </a:p>
          <a:p>
            <a:r>
              <a:rPr lang="en-GB" sz="2400" b="1" dirty="0"/>
              <a:t>Amendment I</a:t>
            </a:r>
          </a:p>
          <a:p>
            <a:r>
              <a:rPr lang="en-GB" sz="2400" dirty="0"/>
              <a:t>Congress shall make no law respecting an establishment of religion, or prohibiting the free exercise thereof; or abridging the freedom of speech, or of the press; or the right of the people peaceably to assemble, and to petition the government for a redress of grievances.</a:t>
            </a:r>
          </a:p>
          <a:p>
            <a:endParaRPr lang="en-GB" sz="2400" b="1" dirty="0"/>
          </a:p>
          <a:p>
            <a:r>
              <a:rPr lang="en-GB" sz="2400" b="1" dirty="0"/>
              <a:t>Amendment II</a:t>
            </a:r>
          </a:p>
          <a:p>
            <a:r>
              <a:rPr lang="en-GB" sz="2400" dirty="0"/>
              <a:t>A well regulated Militia, being necessary to the security of a free State, the right of the people to keep and bear Arms, shall not be infringed.</a:t>
            </a:r>
          </a:p>
          <a:p>
            <a:endParaRPr lang="en-GB" sz="2000" b="1" dirty="0">
              <a:solidFill>
                <a:prstClr val="black"/>
              </a:solidFill>
            </a:endParaRPr>
          </a:p>
        </p:txBody>
      </p:sp>
    </p:spTree>
    <p:extLst>
      <p:ext uri="{BB962C8B-B14F-4D97-AF65-F5344CB8AC3E}">
        <p14:creationId xmlns:p14="http://schemas.microsoft.com/office/powerpoint/2010/main" val="3149606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5035903"/>
          </a:xfrm>
          <a:prstGeom prst="rect">
            <a:avLst/>
          </a:prstGeom>
        </p:spPr>
        <p:txBody>
          <a:bodyPr wrap="square" lIns="540000" tIns="360000" rIns="540000" bIns="360000">
            <a:spAutoFit/>
          </a:bodyPr>
          <a:lstStyle/>
          <a:p>
            <a:r>
              <a:rPr lang="en-GB" sz="2000" b="1" u="sng" dirty="0">
                <a:solidFill>
                  <a:prstClr val="black"/>
                </a:solidFill>
              </a:rPr>
              <a:t>Bill of Rights</a:t>
            </a:r>
          </a:p>
          <a:p>
            <a:endParaRPr lang="en-GB" sz="2400" b="1" u="sng" dirty="0">
              <a:solidFill>
                <a:prstClr val="black"/>
              </a:solidFill>
            </a:endParaRPr>
          </a:p>
          <a:p>
            <a:r>
              <a:rPr lang="en-GB" sz="2800" b="1" dirty="0"/>
              <a:t>Amendment III</a:t>
            </a:r>
          </a:p>
          <a:p>
            <a:r>
              <a:rPr lang="en-GB" sz="2800" dirty="0"/>
              <a:t>Quartering of soldiers</a:t>
            </a:r>
          </a:p>
          <a:p>
            <a:r>
              <a:rPr lang="en-GB" sz="2800" b="1" dirty="0"/>
              <a:t>Amendment IV</a:t>
            </a:r>
          </a:p>
          <a:p>
            <a:r>
              <a:rPr lang="en-GB" sz="2800" dirty="0"/>
              <a:t>Protections against searches/seizures without warrants and probable cause</a:t>
            </a:r>
          </a:p>
          <a:p>
            <a:r>
              <a:rPr lang="en-GB" sz="2800" b="1" dirty="0"/>
              <a:t>Amendments V–VIII</a:t>
            </a:r>
          </a:p>
          <a:p>
            <a:r>
              <a:rPr lang="en-GB" sz="2800" dirty="0"/>
              <a:t>Rights pertaining to trials, jury, common law, bail.</a:t>
            </a:r>
          </a:p>
          <a:p>
            <a:endParaRPr lang="en-GB" sz="2000" b="1" dirty="0">
              <a:solidFill>
                <a:prstClr val="black"/>
              </a:solidFill>
            </a:endParaRPr>
          </a:p>
          <a:p>
            <a:endParaRPr lang="en-GB" sz="2000" b="1" dirty="0">
              <a:solidFill>
                <a:prstClr val="black"/>
              </a:solidFill>
            </a:endParaRPr>
          </a:p>
        </p:txBody>
      </p:sp>
    </p:spTree>
    <p:extLst>
      <p:ext uri="{BB962C8B-B14F-4D97-AF65-F5344CB8AC3E}">
        <p14:creationId xmlns:p14="http://schemas.microsoft.com/office/powerpoint/2010/main" val="2343656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682782"/>
          </a:xfrm>
          <a:prstGeom prst="rect">
            <a:avLst/>
          </a:prstGeom>
        </p:spPr>
        <p:txBody>
          <a:bodyPr wrap="square" lIns="540000" tIns="360000" rIns="540000" bIns="360000">
            <a:spAutoFit/>
          </a:bodyPr>
          <a:lstStyle/>
          <a:p>
            <a:r>
              <a:rPr lang="en-GB" sz="2000" b="1" u="sng" dirty="0"/>
              <a:t>Unfinished Business</a:t>
            </a:r>
          </a:p>
          <a:p>
            <a:pPr algn="just"/>
            <a:endParaRPr lang="en-US" sz="1000" dirty="0"/>
          </a:p>
          <a:p>
            <a:pPr algn="just"/>
            <a:r>
              <a:rPr lang="en-US" sz="2000" dirty="0"/>
              <a:t>“The </a:t>
            </a:r>
            <a:r>
              <a:rPr lang="en-US" sz="2000" b="1" u="sng" dirty="0"/>
              <a:t>Congress </a:t>
            </a:r>
            <a:r>
              <a:rPr lang="en-US" sz="2000" dirty="0"/>
              <a:t>shall have Power to …  make </a:t>
            </a:r>
            <a:r>
              <a:rPr lang="en-US" sz="2000" b="1" dirty="0">
                <a:solidFill>
                  <a:srgbClr val="3333FF"/>
                </a:solidFill>
              </a:rPr>
              <a:t>all Laws which shall be necessary and proper</a:t>
            </a:r>
            <a:r>
              <a:rPr lang="en-US" sz="2000" b="1" dirty="0"/>
              <a:t> </a:t>
            </a:r>
            <a:r>
              <a:rPr lang="en-US" sz="2000" dirty="0"/>
              <a:t>for carrying into Execution the foregoing Powers, and </a:t>
            </a:r>
            <a:r>
              <a:rPr lang="en-US" sz="2000" b="1" dirty="0">
                <a:solidFill>
                  <a:srgbClr val="3333FF"/>
                </a:solidFill>
              </a:rPr>
              <a:t>all other Powers </a:t>
            </a:r>
            <a:r>
              <a:rPr lang="en-US" sz="2000" dirty="0"/>
              <a:t>vested by this Constitution in the Government of the United States, or in any Department or Officer thereof.” </a:t>
            </a:r>
          </a:p>
          <a:p>
            <a:pPr marL="342900" indent="-342900" algn="r">
              <a:buFontTx/>
              <a:buChar char="-"/>
            </a:pPr>
            <a:r>
              <a:rPr lang="en-US" sz="2000" dirty="0"/>
              <a:t>Article One of US Constitution, section 8, clause 18 “The Necessary and Proper Clause,” also known as the Elastic Clause”</a:t>
            </a:r>
          </a:p>
          <a:p>
            <a:pPr algn="ctr"/>
            <a:endParaRPr lang="en-GB" sz="1000" dirty="0"/>
          </a:p>
          <a:p>
            <a:pPr algn="ctr"/>
            <a:r>
              <a:rPr lang="en-GB" sz="2000" dirty="0">
                <a:solidFill>
                  <a:srgbClr val="0000CC"/>
                </a:solidFill>
              </a:rPr>
              <a:t>versus</a:t>
            </a:r>
          </a:p>
          <a:p>
            <a:pPr marL="285750" indent="-285750" algn="just">
              <a:buFontTx/>
              <a:buChar char="-"/>
            </a:pPr>
            <a:endParaRPr lang="en-GB" sz="1000" dirty="0"/>
          </a:p>
          <a:p>
            <a:pPr lvl="0" algn="just"/>
            <a:r>
              <a:rPr lang="en-GB" sz="2000" dirty="0"/>
              <a:t> </a:t>
            </a:r>
            <a:r>
              <a:rPr lang="en-GB" sz="2000" b="1" dirty="0"/>
              <a:t>“</a:t>
            </a:r>
            <a:r>
              <a:rPr lang="en-GB" sz="2000" b="1" u="sng" dirty="0"/>
              <a:t>Each state </a:t>
            </a:r>
            <a:r>
              <a:rPr lang="en-GB" sz="2000" dirty="0"/>
              <a:t>retains its sovereignty, freedom, and independence, and </a:t>
            </a:r>
            <a:r>
              <a:rPr lang="en-GB" sz="2000" b="1" dirty="0">
                <a:solidFill>
                  <a:srgbClr val="FF0000"/>
                </a:solidFill>
              </a:rPr>
              <a:t>every power, jurisdiction, and right, which is not by this Confederation </a:t>
            </a:r>
            <a:r>
              <a:rPr lang="en-GB" sz="2000" b="1" i="1" u="sng" dirty="0">
                <a:solidFill>
                  <a:srgbClr val="FF0000"/>
                </a:solidFill>
                <a:effectLst>
                  <a:outerShdw blurRad="38100" dist="38100" dir="2700000" algn="tl">
                    <a:srgbClr val="000000">
                      <a:alpha val="43137"/>
                    </a:srgbClr>
                  </a:outerShdw>
                </a:effectLst>
              </a:rPr>
              <a:t>expressly </a:t>
            </a:r>
            <a:r>
              <a:rPr lang="en-GB" sz="2000" b="1" dirty="0">
                <a:solidFill>
                  <a:srgbClr val="FF0000"/>
                </a:solidFill>
              </a:rPr>
              <a:t>delegated</a:t>
            </a:r>
            <a:r>
              <a:rPr lang="en-GB" sz="2000" dirty="0"/>
              <a:t>.”</a:t>
            </a:r>
          </a:p>
          <a:p>
            <a:pPr marL="342900" indent="-342900" algn="r">
              <a:buFontTx/>
              <a:buChar char="-"/>
            </a:pPr>
            <a:r>
              <a:rPr lang="en-GB" sz="2000" dirty="0"/>
              <a:t>Articles of Confederation</a:t>
            </a:r>
          </a:p>
          <a:p>
            <a:pPr marL="342900" indent="-342900" algn="r">
              <a:buFontTx/>
              <a:buChar char="-"/>
            </a:pPr>
            <a:endParaRPr lang="en-GB" sz="2000" dirty="0"/>
          </a:p>
          <a:p>
            <a:pPr algn="just"/>
            <a:r>
              <a:rPr lang="en-GB" sz="2000" dirty="0"/>
              <a:t>“The powers not delegated to the United States by the Constitution, </a:t>
            </a:r>
            <a:r>
              <a:rPr lang="en-GB" sz="2000" b="1" dirty="0">
                <a:solidFill>
                  <a:srgbClr val="FF0000"/>
                </a:solidFill>
              </a:rPr>
              <a:t>nor prohibited by it to the States, are reserved to the States respectively, or to the people</a:t>
            </a:r>
            <a:r>
              <a:rPr lang="en-GB" sz="2000" dirty="0"/>
              <a:t>.”</a:t>
            </a:r>
          </a:p>
          <a:p>
            <a:pPr marL="342900" indent="-342900" algn="r">
              <a:buFontTx/>
              <a:buChar char="-"/>
            </a:pPr>
            <a:r>
              <a:rPr lang="en-GB" sz="2000" dirty="0"/>
              <a:t>Tenth Amendment to US Constitution</a:t>
            </a:r>
          </a:p>
          <a:p>
            <a:pPr marL="342900" indent="-342900" algn="just">
              <a:buFontTx/>
              <a:buChar char="-"/>
            </a:pPr>
            <a:endParaRPr lang="en-GB" sz="2000" dirty="0"/>
          </a:p>
          <a:p>
            <a:pPr algn="just"/>
            <a:endParaRPr lang="en-GB" sz="2000" dirty="0"/>
          </a:p>
          <a:p>
            <a:pPr algn="just"/>
            <a:endParaRPr lang="en-GB" sz="2400" dirty="0"/>
          </a:p>
          <a:p>
            <a:pPr algn="just"/>
            <a:endParaRPr lang="en-GB" dirty="0"/>
          </a:p>
        </p:txBody>
      </p:sp>
    </p:spTree>
    <p:extLst>
      <p:ext uri="{BB962C8B-B14F-4D97-AF65-F5344CB8AC3E}">
        <p14:creationId xmlns:p14="http://schemas.microsoft.com/office/powerpoint/2010/main" val="42848097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368F-FDC0-4F07-A847-385C7BF638C6}"/>
              </a:ext>
            </a:extLst>
          </p:cNvPr>
          <p:cNvSpPr>
            <a:spLocks noGrp="1"/>
          </p:cNvSpPr>
          <p:nvPr>
            <p:ph type="title"/>
          </p:nvPr>
        </p:nvSpPr>
        <p:spPr/>
        <p:txBody>
          <a:bodyPr/>
          <a:lstStyle/>
          <a:p>
            <a:r>
              <a:rPr lang="en-GB" dirty="0"/>
              <a:t>Jefferson on the Constitution</a:t>
            </a:r>
          </a:p>
        </p:txBody>
      </p:sp>
      <p:sp>
        <p:nvSpPr>
          <p:cNvPr id="3" name="Content Placeholder 2">
            <a:extLst>
              <a:ext uri="{FF2B5EF4-FFF2-40B4-BE49-F238E27FC236}">
                <a16:creationId xmlns:a16="http://schemas.microsoft.com/office/drawing/2014/main" id="{5928E5F8-7DA5-406C-B245-E4B818C6703C}"/>
              </a:ext>
            </a:extLst>
          </p:cNvPr>
          <p:cNvSpPr>
            <a:spLocks noGrp="1"/>
          </p:cNvSpPr>
          <p:nvPr>
            <p:ph idx="1"/>
          </p:nvPr>
        </p:nvSpPr>
        <p:spPr/>
        <p:txBody>
          <a:bodyPr>
            <a:normAutofit fontScale="77500" lnSpcReduction="20000"/>
          </a:bodyPr>
          <a:lstStyle/>
          <a:p>
            <a:pPr marL="0" indent="0" algn="just">
              <a:buNone/>
            </a:pPr>
            <a:r>
              <a:rPr lang="en-GB" sz="3200" b="0" u="none" dirty="0"/>
              <a:t>I consider the foundation of the Constitution as laid on  this ground that ‘all powers not delegated by  the Constitution … are  reserved to the states or to the people’. To take a single  step beyond the </a:t>
            </a:r>
            <a:r>
              <a:rPr lang="en-GB" sz="3200" b="1" u="none" dirty="0"/>
              <a:t>boundaries</a:t>
            </a:r>
            <a:r>
              <a:rPr lang="en-GB" sz="3200" b="0" u="none" dirty="0"/>
              <a:t> thus drawn is to take possession of a  </a:t>
            </a:r>
            <a:r>
              <a:rPr lang="en-GB" sz="3200" b="1" u="none" dirty="0"/>
              <a:t>boundless field of power</a:t>
            </a:r>
            <a:r>
              <a:rPr lang="en-GB" sz="3200" b="0" u="none" dirty="0"/>
              <a:t>, no longer susceptible of any  definition. </a:t>
            </a:r>
          </a:p>
          <a:p>
            <a:pPr marL="0" indent="0" algn="just">
              <a:buNone/>
            </a:pPr>
            <a:r>
              <a:rPr lang="en-GB" sz="3200" b="0" u="none" dirty="0"/>
              <a:t>	...  The second general phrase is  ‘to make all laws  necessary and proper for carrying into execution the  enumerated powers.’ But they can all be carried into  execution without a bank . A bank therefore is not Necessary, and consequently not authorized by this phrase.</a:t>
            </a:r>
          </a:p>
          <a:p>
            <a:pPr marL="285750" indent="-285750" algn="r">
              <a:lnSpc>
                <a:spcPct val="115000"/>
              </a:lnSpc>
              <a:spcAft>
                <a:spcPts val="0"/>
              </a:spcAft>
              <a:buFontTx/>
              <a:buChar char="-"/>
            </a:pPr>
            <a:r>
              <a:rPr lang="en-GB" sz="3200" b="0" u="none" dirty="0">
                <a:solidFill>
                  <a:srgbClr val="FF0000"/>
                </a:solidFill>
                <a:effectLst/>
                <a:latin typeface="Calibri"/>
                <a:ea typeface="Calibri"/>
                <a:cs typeface="Times New Roman"/>
              </a:rPr>
              <a:t>Jefferson</a:t>
            </a:r>
            <a:r>
              <a:rPr lang="en-GB" sz="3200" b="0" u="none" baseline="0" dirty="0">
                <a:solidFill>
                  <a:srgbClr val="FF0000"/>
                </a:solidFill>
                <a:effectLst/>
                <a:latin typeface="Calibri"/>
                <a:ea typeface="Calibri"/>
                <a:cs typeface="Times New Roman"/>
              </a:rPr>
              <a:t> to Washington, 1791</a:t>
            </a:r>
            <a:endParaRPr lang="en-GB" dirty="0"/>
          </a:p>
        </p:txBody>
      </p:sp>
    </p:spTree>
    <p:extLst>
      <p:ext uri="{BB962C8B-B14F-4D97-AF65-F5344CB8AC3E}">
        <p14:creationId xmlns:p14="http://schemas.microsoft.com/office/powerpoint/2010/main" val="1153654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980728"/>
            <a:ext cx="8229600" cy="1143000"/>
          </a:xfrm>
        </p:spPr>
        <p:txBody>
          <a:bodyPr>
            <a:normAutofit fontScale="90000"/>
          </a:bodyPr>
          <a:lstStyle/>
          <a:p>
            <a:r>
              <a:rPr lang="en-GB" b="1" dirty="0"/>
              <a:t>Who was Thomas Jefferson </a:t>
            </a:r>
            <a:r>
              <a:rPr lang="en-US" b="1" dirty="0"/>
              <a:t>(1743–1826)</a:t>
            </a:r>
            <a:r>
              <a:rPr lang="en-GB" b="1" dirty="0"/>
              <a:t>and what his significance in American history?</a:t>
            </a:r>
            <a:br>
              <a:rPr lang="en-GB" b="1" dirty="0"/>
            </a:br>
            <a:endParaRPr lang="en-GB" dirty="0"/>
          </a:p>
        </p:txBody>
      </p:sp>
      <p:pic>
        <p:nvPicPr>
          <p:cNvPr id="4" name="Content Placeholder 3"/>
          <p:cNvPicPr>
            <a:picLocks noGrp="1" noChangeAspect="1"/>
          </p:cNvPicPr>
          <p:nvPr>
            <p:ph idx="1"/>
          </p:nvPr>
        </p:nvPicPr>
        <p:blipFill>
          <a:blip r:embed="rId2"/>
          <a:stretch>
            <a:fillRect/>
          </a:stretch>
        </p:blipFill>
        <p:spPr>
          <a:xfrm>
            <a:off x="0" y="2348880"/>
            <a:ext cx="6096000" cy="4067175"/>
          </a:xfrm>
          <a:prstGeom prst="rect">
            <a:avLst/>
          </a:prstGeom>
        </p:spPr>
      </p:pic>
      <p:pic>
        <p:nvPicPr>
          <p:cNvPr id="5" name="Picture 4"/>
          <p:cNvPicPr>
            <a:picLocks noChangeAspect="1"/>
          </p:cNvPicPr>
          <p:nvPr/>
        </p:nvPicPr>
        <p:blipFill>
          <a:blip r:embed="rId3"/>
          <a:stretch>
            <a:fillRect/>
          </a:stretch>
        </p:blipFill>
        <p:spPr>
          <a:xfrm>
            <a:off x="6167121" y="2348880"/>
            <a:ext cx="2811201" cy="3104034"/>
          </a:xfrm>
          <a:prstGeom prst="rect">
            <a:avLst/>
          </a:prstGeom>
        </p:spPr>
      </p:pic>
    </p:spTree>
    <p:extLst>
      <p:ext uri="{BB962C8B-B14F-4D97-AF65-F5344CB8AC3E}">
        <p14:creationId xmlns:p14="http://schemas.microsoft.com/office/powerpoint/2010/main" val="4220409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F4CE9-1D03-4EC4-955F-C011DBFF9D70}"/>
              </a:ext>
            </a:extLst>
          </p:cNvPr>
          <p:cNvSpPr>
            <a:spLocks noGrp="1"/>
          </p:cNvSpPr>
          <p:nvPr>
            <p:ph type="title"/>
          </p:nvPr>
        </p:nvSpPr>
        <p:spPr/>
        <p:txBody>
          <a:bodyPr>
            <a:normAutofit/>
          </a:bodyPr>
          <a:lstStyle/>
          <a:p>
            <a:r>
              <a:rPr lang="en-US" b="1" dirty="0"/>
              <a:t>Thomas Jefferson (1743–1826)</a:t>
            </a:r>
            <a:endParaRPr lang="en-GB" b="1" dirty="0"/>
          </a:p>
        </p:txBody>
      </p:sp>
      <p:sp>
        <p:nvSpPr>
          <p:cNvPr id="3" name="Content Placeholder 2">
            <a:extLst>
              <a:ext uri="{FF2B5EF4-FFF2-40B4-BE49-F238E27FC236}">
                <a16:creationId xmlns:a16="http://schemas.microsoft.com/office/drawing/2014/main" id="{BDDBF49D-1C4D-4DF4-9AA7-B2C03050CCA0}"/>
              </a:ext>
            </a:extLst>
          </p:cNvPr>
          <p:cNvSpPr>
            <a:spLocks noGrp="1"/>
          </p:cNvSpPr>
          <p:nvPr>
            <p:ph idx="1"/>
          </p:nvPr>
        </p:nvSpPr>
        <p:spPr>
          <a:xfrm>
            <a:off x="457200" y="1600200"/>
            <a:ext cx="5194920" cy="4983161"/>
          </a:xfrm>
        </p:spPr>
        <p:txBody>
          <a:bodyPr>
            <a:normAutofit fontScale="77500" lnSpcReduction="20000"/>
          </a:bodyPr>
          <a:lstStyle/>
          <a:p>
            <a:r>
              <a:rPr lang="en-US" dirty="0"/>
              <a:t>Writer of Declaration of Independence </a:t>
            </a:r>
          </a:p>
          <a:p>
            <a:r>
              <a:rPr lang="en-US" dirty="0"/>
              <a:t>Signed Louisiana Purchase (1803)</a:t>
            </a:r>
          </a:p>
          <a:p>
            <a:r>
              <a:rPr lang="en-US" dirty="0"/>
              <a:t>3</a:t>
            </a:r>
            <a:r>
              <a:rPr lang="en-US" baseline="30000" dirty="0"/>
              <a:t>rd</a:t>
            </a:r>
            <a:r>
              <a:rPr lang="en-US" dirty="0"/>
              <a:t> President (1801—1809)</a:t>
            </a:r>
          </a:p>
          <a:p>
            <a:r>
              <a:rPr lang="en-GB" dirty="0"/>
              <a:t>2</a:t>
            </a:r>
            <a:r>
              <a:rPr lang="en-GB" baseline="30000" dirty="0"/>
              <a:t>nd</a:t>
            </a:r>
            <a:r>
              <a:rPr lang="en-GB" dirty="0"/>
              <a:t> Vice President (1797—1801)</a:t>
            </a:r>
          </a:p>
          <a:p>
            <a:r>
              <a:rPr lang="en-GB" dirty="0"/>
              <a:t>US Secretary of State (1790—1793)</a:t>
            </a:r>
          </a:p>
          <a:p>
            <a:r>
              <a:rPr lang="en-GB" dirty="0"/>
              <a:t>US  Minister to France (1785—1789</a:t>
            </a:r>
            <a:r>
              <a:rPr lang="en-US" dirty="0"/>
              <a:t>)</a:t>
            </a:r>
          </a:p>
          <a:p>
            <a:r>
              <a:rPr lang="en-US" dirty="0"/>
              <a:t>Governor of Virginia (1779—1781)</a:t>
            </a:r>
          </a:p>
          <a:p>
            <a:r>
              <a:rPr lang="en-US" dirty="0"/>
              <a:t>Virginia delegate to Constitutional Congress (1775—1776) and Congress of Confederation (1783—1784)</a:t>
            </a:r>
          </a:p>
          <a:p>
            <a:endParaRPr lang="en-US" dirty="0"/>
          </a:p>
          <a:p>
            <a:endParaRPr lang="en-GB" dirty="0"/>
          </a:p>
        </p:txBody>
      </p:sp>
      <p:pic>
        <p:nvPicPr>
          <p:cNvPr id="5" name="Picture 4"/>
          <p:cNvPicPr>
            <a:picLocks noChangeAspect="1"/>
          </p:cNvPicPr>
          <p:nvPr/>
        </p:nvPicPr>
        <p:blipFill>
          <a:blip r:embed="rId2"/>
          <a:stretch>
            <a:fillRect/>
          </a:stretch>
        </p:blipFill>
        <p:spPr>
          <a:xfrm>
            <a:off x="5934075" y="1948655"/>
            <a:ext cx="3209925" cy="4286250"/>
          </a:xfrm>
          <a:prstGeom prst="rect">
            <a:avLst/>
          </a:prstGeom>
        </p:spPr>
      </p:pic>
    </p:spTree>
    <p:extLst>
      <p:ext uri="{BB962C8B-B14F-4D97-AF65-F5344CB8AC3E}">
        <p14:creationId xmlns:p14="http://schemas.microsoft.com/office/powerpoint/2010/main" val="5233908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1E660-FA90-4072-8781-A16F9C54CB4E}"/>
              </a:ext>
            </a:extLst>
          </p:cNvPr>
          <p:cNvSpPr>
            <a:spLocks noGrp="1"/>
          </p:cNvSpPr>
          <p:nvPr>
            <p:ph type="title"/>
          </p:nvPr>
        </p:nvSpPr>
        <p:spPr/>
        <p:txBody>
          <a:bodyPr/>
          <a:lstStyle/>
          <a:p>
            <a:r>
              <a:rPr lang="en-GB" dirty="0"/>
              <a:t>Jefferson on Shays’ Rebellion</a:t>
            </a:r>
          </a:p>
        </p:txBody>
      </p:sp>
      <p:sp>
        <p:nvSpPr>
          <p:cNvPr id="3" name="Content Placeholder 2">
            <a:extLst>
              <a:ext uri="{FF2B5EF4-FFF2-40B4-BE49-F238E27FC236}">
                <a16:creationId xmlns:a16="http://schemas.microsoft.com/office/drawing/2014/main" id="{A0904CC1-503D-4576-AB0F-459732727FEC}"/>
              </a:ext>
            </a:extLst>
          </p:cNvPr>
          <p:cNvSpPr>
            <a:spLocks noGrp="1"/>
          </p:cNvSpPr>
          <p:nvPr>
            <p:ph idx="1"/>
          </p:nvPr>
        </p:nvSpPr>
        <p:spPr>
          <a:xfrm>
            <a:off x="464716" y="1399630"/>
            <a:ext cx="8229600" cy="5257800"/>
          </a:xfrm>
        </p:spPr>
        <p:txBody>
          <a:bodyPr>
            <a:normAutofit fontScale="62500" lnSpcReduction="20000"/>
          </a:bodyPr>
          <a:lstStyle/>
          <a:p>
            <a:pPr marL="0" indent="0" algn="just">
              <a:lnSpc>
                <a:spcPct val="100000"/>
              </a:lnSpc>
              <a:spcAft>
                <a:spcPts val="0"/>
              </a:spcAft>
              <a:buNone/>
            </a:pPr>
            <a:r>
              <a:rPr lang="en-GB" sz="4500" b="0" dirty="0">
                <a:effectLst/>
                <a:latin typeface="+mn-lt"/>
                <a:ea typeface="Calibri"/>
                <a:cs typeface="Times New Roman"/>
              </a:rPr>
              <a:t>Governments wherein </a:t>
            </a:r>
            <a:r>
              <a:rPr lang="en-GB" sz="4500" b="1" dirty="0">
                <a:effectLst/>
                <a:latin typeface="+mn-lt"/>
                <a:ea typeface="Calibri"/>
                <a:cs typeface="Times New Roman"/>
              </a:rPr>
              <a:t>the will of everyone </a:t>
            </a:r>
            <a:r>
              <a:rPr lang="en-GB" sz="4500" b="0" dirty="0">
                <a:effectLst/>
                <a:latin typeface="+mn-lt"/>
                <a:ea typeface="Calibri"/>
                <a:cs typeface="Times New Roman"/>
              </a:rPr>
              <a:t>has influence, as in England in a slight degree and in our states in a great one … [have] a great deal of good in [them]. The </a:t>
            </a:r>
            <a:r>
              <a:rPr lang="en-GB" sz="4500" b="1" dirty="0">
                <a:effectLst/>
                <a:latin typeface="+mn-lt"/>
                <a:ea typeface="Calibri"/>
                <a:cs typeface="Times New Roman"/>
              </a:rPr>
              <a:t>mass of mankind</a:t>
            </a:r>
            <a:r>
              <a:rPr lang="en-GB" sz="4500" b="0" dirty="0">
                <a:effectLst/>
                <a:latin typeface="+mn-lt"/>
                <a:ea typeface="Calibri"/>
                <a:cs typeface="Times New Roman"/>
              </a:rPr>
              <a:t> under that enjoys a precious degree of liberty and happiness. It has its evils too: principal[</a:t>
            </a:r>
            <a:r>
              <a:rPr lang="en-GB" sz="4500" b="0" dirty="0" err="1">
                <a:effectLst/>
                <a:latin typeface="+mn-lt"/>
                <a:ea typeface="Calibri"/>
                <a:cs typeface="Times New Roman"/>
              </a:rPr>
              <a:t>ly</a:t>
            </a:r>
            <a:r>
              <a:rPr lang="en-GB" sz="4500" b="0" dirty="0">
                <a:effectLst/>
                <a:latin typeface="+mn-lt"/>
                <a:ea typeface="Calibri"/>
                <a:cs typeface="Times New Roman"/>
              </a:rPr>
              <a:t>]</a:t>
            </a:r>
            <a:r>
              <a:rPr lang="en-GB" sz="4500" b="0" baseline="0" dirty="0">
                <a:effectLst/>
                <a:latin typeface="+mn-lt"/>
                <a:ea typeface="Calibri"/>
                <a:cs typeface="Times New Roman"/>
              </a:rPr>
              <a:t> </a:t>
            </a:r>
            <a:r>
              <a:rPr lang="en-GB" sz="4500" b="0" dirty="0">
                <a:effectLst/>
                <a:latin typeface="+mn-lt"/>
                <a:ea typeface="Calibri"/>
                <a:cs typeface="Times New Roman"/>
              </a:rPr>
              <a:t>the </a:t>
            </a:r>
            <a:r>
              <a:rPr lang="en-GB" sz="4500" b="1" dirty="0">
                <a:effectLst/>
                <a:latin typeface="+mn-lt"/>
                <a:ea typeface="Calibri"/>
                <a:cs typeface="Times New Roman"/>
              </a:rPr>
              <a:t>turbulence</a:t>
            </a:r>
            <a:r>
              <a:rPr lang="en-GB" sz="4500" b="0" dirty="0">
                <a:effectLst/>
                <a:latin typeface="+mn-lt"/>
                <a:ea typeface="Calibri"/>
                <a:cs typeface="Times New Roman"/>
              </a:rPr>
              <a:t> to which it is subject. But weigh this against the oppressions of monarchy, and it becomes nothing</a:t>
            </a:r>
            <a:r>
              <a:rPr lang="en-GB" sz="4500" b="0" baseline="0" dirty="0">
                <a:effectLst/>
                <a:latin typeface="+mn-lt"/>
                <a:ea typeface="Calibri"/>
                <a:cs typeface="Times New Roman"/>
              </a:rPr>
              <a:t> … E</a:t>
            </a:r>
            <a:r>
              <a:rPr lang="en-GB" sz="4500" b="0" dirty="0">
                <a:effectLst/>
                <a:latin typeface="+mn-lt"/>
                <a:ea typeface="Calibri"/>
                <a:cs typeface="Times New Roman"/>
              </a:rPr>
              <a:t>ven this evil is productive of good. It prevents the degeneracy of government and nourishes </a:t>
            </a:r>
            <a:r>
              <a:rPr lang="en-GB" sz="4500" b="1" dirty="0">
                <a:effectLst/>
                <a:latin typeface="+mn-lt"/>
                <a:ea typeface="Calibri"/>
                <a:cs typeface="Times New Roman"/>
              </a:rPr>
              <a:t>a general attention to the public affairs</a:t>
            </a:r>
            <a:r>
              <a:rPr lang="en-GB" sz="4500" b="0" dirty="0">
                <a:effectLst/>
                <a:latin typeface="+mn-lt"/>
                <a:ea typeface="Calibri"/>
                <a:cs typeface="Times New Roman"/>
              </a:rPr>
              <a:t>. I hold that </a:t>
            </a:r>
            <a:r>
              <a:rPr lang="en-GB" sz="4500" b="1" dirty="0">
                <a:effectLst/>
                <a:latin typeface="+mn-lt"/>
                <a:ea typeface="Calibri"/>
                <a:cs typeface="Times New Roman"/>
              </a:rPr>
              <a:t>a little rebellion now and then is a good thing</a:t>
            </a:r>
            <a:r>
              <a:rPr lang="en-GB" sz="4500" b="0" dirty="0">
                <a:effectLst/>
                <a:latin typeface="+mn-lt"/>
                <a:ea typeface="Calibri"/>
                <a:cs typeface="Times New Roman"/>
              </a:rPr>
              <a:t>, and as necessary in the political world as storms in the physical.</a:t>
            </a:r>
          </a:p>
          <a:p>
            <a:pPr marL="285750" indent="-285750" algn="r">
              <a:lnSpc>
                <a:spcPct val="100000"/>
              </a:lnSpc>
              <a:spcAft>
                <a:spcPts val="0"/>
              </a:spcAft>
              <a:buFontTx/>
              <a:buChar char="-"/>
            </a:pPr>
            <a:r>
              <a:rPr lang="en-GB" sz="3800" b="0" dirty="0">
                <a:effectLst/>
                <a:latin typeface="+mn-lt"/>
                <a:ea typeface="Calibri"/>
                <a:cs typeface="Times New Roman"/>
              </a:rPr>
              <a:t>Letter to James Madison regarding Shays’ Rebellion, 1787</a:t>
            </a:r>
          </a:p>
          <a:p>
            <a:pPr marL="0" indent="0">
              <a:buNone/>
            </a:pPr>
            <a:endParaRPr lang="en-GB" dirty="0"/>
          </a:p>
        </p:txBody>
      </p:sp>
    </p:spTree>
    <p:extLst>
      <p:ext uri="{BB962C8B-B14F-4D97-AF65-F5344CB8AC3E}">
        <p14:creationId xmlns:p14="http://schemas.microsoft.com/office/powerpoint/2010/main" val="29386958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1E660-FA90-4072-8781-A16F9C54CB4E}"/>
              </a:ext>
            </a:extLst>
          </p:cNvPr>
          <p:cNvSpPr>
            <a:spLocks noGrp="1"/>
          </p:cNvSpPr>
          <p:nvPr>
            <p:ph type="title"/>
          </p:nvPr>
        </p:nvSpPr>
        <p:spPr>
          <a:xfrm>
            <a:off x="457200" y="0"/>
            <a:ext cx="8229600" cy="1143000"/>
          </a:xfrm>
        </p:spPr>
        <p:txBody>
          <a:bodyPr/>
          <a:lstStyle/>
          <a:p>
            <a:r>
              <a:rPr lang="en-GB" dirty="0"/>
              <a:t>Jefferson on Shays’ Rebellion</a:t>
            </a:r>
          </a:p>
        </p:txBody>
      </p:sp>
      <p:sp>
        <p:nvSpPr>
          <p:cNvPr id="3" name="Content Placeholder 2">
            <a:extLst>
              <a:ext uri="{FF2B5EF4-FFF2-40B4-BE49-F238E27FC236}">
                <a16:creationId xmlns:a16="http://schemas.microsoft.com/office/drawing/2014/main" id="{A0904CC1-503D-4576-AB0F-459732727FEC}"/>
              </a:ext>
            </a:extLst>
          </p:cNvPr>
          <p:cNvSpPr>
            <a:spLocks noGrp="1"/>
          </p:cNvSpPr>
          <p:nvPr>
            <p:ph idx="1"/>
          </p:nvPr>
        </p:nvSpPr>
        <p:spPr>
          <a:xfrm>
            <a:off x="451272" y="1158528"/>
            <a:ext cx="8229600" cy="5958408"/>
          </a:xfrm>
        </p:spPr>
        <p:txBody>
          <a:bodyPr>
            <a:normAutofit fontScale="55000" lnSpcReduction="20000"/>
          </a:bodyPr>
          <a:lstStyle/>
          <a:p>
            <a:pPr marL="0" indent="0" algn="just">
              <a:lnSpc>
                <a:spcPct val="100000"/>
              </a:lnSpc>
              <a:spcAft>
                <a:spcPts val="0"/>
              </a:spcAft>
              <a:buNone/>
            </a:pPr>
            <a:r>
              <a:rPr lang="en-GB" sz="6000" dirty="0">
                <a:ea typeface="Calibri"/>
                <a:cs typeface="Times New Roman"/>
              </a:rPr>
              <a:t>W</a:t>
            </a:r>
            <a:r>
              <a:rPr lang="en-GB" sz="6000" b="0" dirty="0">
                <a:effectLst/>
                <a:latin typeface="+mn-lt"/>
                <a:ea typeface="Calibri"/>
                <a:cs typeface="Times New Roman"/>
              </a:rPr>
              <a:t>here does this anarchy exist? Where did it ever exist, except in the single instance of Massachusetts? And can history produce an instance of a rebellion so honourably conducted? I say nothing of its motives. They were founded in ignorance, not wickedness [but] </a:t>
            </a:r>
            <a:r>
              <a:rPr lang="en-GB" sz="6000" dirty="0">
                <a:ea typeface="Calibri"/>
                <a:cs typeface="Times New Roman"/>
              </a:rPr>
              <a:t>t</a:t>
            </a:r>
            <a:r>
              <a:rPr lang="en-GB" sz="6000" b="0" dirty="0">
                <a:effectLst/>
                <a:latin typeface="+mn-lt"/>
                <a:ea typeface="Calibri"/>
                <a:cs typeface="Times New Roman"/>
              </a:rPr>
              <a:t>he people cannot … always</a:t>
            </a:r>
            <a:r>
              <a:rPr lang="en-GB" sz="6000" dirty="0">
                <a:ea typeface="Calibri"/>
                <a:cs typeface="Times New Roman"/>
              </a:rPr>
              <a:t> [be] </a:t>
            </a:r>
            <a:r>
              <a:rPr lang="en-GB" sz="6000" b="0" dirty="0">
                <a:effectLst/>
                <a:latin typeface="+mn-lt"/>
                <a:ea typeface="Calibri"/>
                <a:cs typeface="Times New Roman"/>
              </a:rPr>
              <a:t>well informed [and] if they remain quiet under such misconceptions it is a lethargy, the forerunner of death to the public liberty. </a:t>
            </a:r>
          </a:p>
          <a:p>
            <a:pPr algn="r">
              <a:lnSpc>
                <a:spcPct val="100000"/>
              </a:lnSpc>
              <a:spcAft>
                <a:spcPts val="0"/>
              </a:spcAft>
              <a:buFontTx/>
              <a:buChar char="-"/>
            </a:pPr>
            <a:r>
              <a:rPr lang="en-GB" sz="4200" dirty="0">
                <a:ea typeface="Calibri"/>
                <a:cs typeface="Times New Roman"/>
              </a:rPr>
              <a:t>Jefferson letter to William Stephens Smith, the son-in-law of John Adams, 13 November 1787</a:t>
            </a:r>
          </a:p>
          <a:p>
            <a:pPr algn="just">
              <a:lnSpc>
                <a:spcPct val="100000"/>
              </a:lnSpc>
              <a:spcAft>
                <a:spcPts val="0"/>
              </a:spcAft>
              <a:buFontTx/>
              <a:buChar char="-"/>
            </a:pPr>
            <a:endParaRPr lang="en-GB" sz="4200" b="0" dirty="0">
              <a:effectLst/>
              <a:latin typeface="+mn-lt"/>
              <a:ea typeface="Calibri"/>
              <a:cs typeface="Times New Roman"/>
            </a:endParaRPr>
          </a:p>
          <a:p>
            <a:pPr marL="0" indent="0" algn="just">
              <a:lnSpc>
                <a:spcPct val="100000"/>
              </a:lnSpc>
              <a:spcAft>
                <a:spcPts val="0"/>
              </a:spcAft>
              <a:buNone/>
            </a:pPr>
            <a:endParaRPr lang="en-GB" dirty="0"/>
          </a:p>
        </p:txBody>
      </p:sp>
    </p:spTree>
    <p:extLst>
      <p:ext uri="{BB962C8B-B14F-4D97-AF65-F5344CB8AC3E}">
        <p14:creationId xmlns:p14="http://schemas.microsoft.com/office/powerpoint/2010/main" val="2359134949"/>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A02970-3B71-40B4-A7A4-591A43C872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130CCC-6835-4C66-B16E-753B059BC01A}">
  <ds:schemaRefs>
    <ds:schemaRef ds:uri="http://purl.org/dc/terms/"/>
    <ds:schemaRef ds:uri="53eb33a0-f383-4069-9f53-0e79fd56955c"/>
    <ds:schemaRef ds:uri="http://purl.org/dc/dcmitype/"/>
    <ds:schemaRef ds:uri="http://www.w3.org/XML/1998/namespace"/>
    <ds:schemaRef ds:uri="http://schemas.microsoft.com/office/2006/metadata/propertie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18e00798-69c8-4d73-a841-5247a1895ee0"/>
  </ds:schemaRefs>
</ds:datastoreItem>
</file>

<file path=customXml/itemProps3.xml><?xml version="1.0" encoding="utf-8"?>
<ds:datastoreItem xmlns:ds="http://schemas.openxmlformats.org/officeDocument/2006/customXml" ds:itemID="{FF2A3899-B6FC-4B8D-A515-D0FF6AE947F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2161</TotalTime>
  <Words>2457</Words>
  <Application>Microsoft Office PowerPoint</Application>
  <PresentationFormat>On-screen Show (4:3)</PresentationFormat>
  <Paragraphs>192</Paragraphs>
  <Slides>28</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-apple-system</vt:lpstr>
      <vt:lpstr>Arial</vt:lpstr>
      <vt:lpstr>Calibri</vt:lpstr>
      <vt:lpstr>Georgia</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Recurring tension</vt:lpstr>
      <vt:lpstr>BILL OF RIGHTS</vt:lpstr>
      <vt:lpstr>English Laws and Precedents’ influence on US Government </vt:lpstr>
      <vt:lpstr>PowerPoint Presentation</vt:lpstr>
      <vt:lpstr>PowerPoint Presentation</vt:lpstr>
      <vt:lpstr>PowerPoint Presentation</vt:lpstr>
      <vt:lpstr>Jefferson on the Constitution</vt:lpstr>
      <vt:lpstr>Who was Thomas Jefferson (1743–1826)and what his significance in American history? </vt:lpstr>
      <vt:lpstr>Thomas Jefferson (1743–1826)</vt:lpstr>
      <vt:lpstr>Jefferson on Shays’ Rebellion</vt:lpstr>
      <vt:lpstr>Jefferson on Shays’ Rebellion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96</cp:revision>
  <cp:lastPrinted>2022-01-21T09:51:25Z</cp:lastPrinted>
  <dcterms:created xsi:type="dcterms:W3CDTF">2016-01-31T21:38:09Z</dcterms:created>
  <dcterms:modified xsi:type="dcterms:W3CDTF">2022-01-21T12:09:39Z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