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0" r:id="rId2"/>
    <p:sldId id="266" r:id="rId3"/>
    <p:sldId id="267" r:id="rId4"/>
    <p:sldId id="269" r:id="rId5"/>
    <p:sldId id="270" r:id="rId6"/>
    <p:sldId id="271" r:id="rId7"/>
    <p:sldId id="272" r:id="rId8"/>
    <p:sldId id="273" r:id="rId9"/>
    <p:sldId id="274" r:id="rId10"/>
    <p:sldId id="275" r:id="rId11"/>
    <p:sldId id="276" r:id="rId12"/>
    <p:sldId id="277" r:id="rId13"/>
    <p:sldId id="278" r:id="rId14"/>
    <p:sldId id="27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1.xml.rels><?xml version="1.0" encoding="UTF-8" standalone="yes"?>
<Relationships xmlns="http://schemas.openxmlformats.org/package/2006/relationships"><Relationship Id="rId8" Type="http://schemas.openxmlformats.org/officeDocument/2006/relationships/image" Target="../media/image9.svg" /><Relationship Id="rId13" Type="http://schemas.openxmlformats.org/officeDocument/2006/relationships/image" Target="../media/image14.png" /><Relationship Id="rId3" Type="http://schemas.openxmlformats.org/officeDocument/2006/relationships/image" Target="../media/image4.png" /><Relationship Id="rId7" Type="http://schemas.openxmlformats.org/officeDocument/2006/relationships/image" Target="../media/image8.png" /><Relationship Id="rId12" Type="http://schemas.openxmlformats.org/officeDocument/2006/relationships/image" Target="../media/image13.sv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11" Type="http://schemas.openxmlformats.org/officeDocument/2006/relationships/image" Target="../media/image12.pn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 Id="rId14" Type="http://schemas.openxmlformats.org/officeDocument/2006/relationships/image" Target="../media/image15.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 /><Relationship Id="rId13" Type="http://schemas.openxmlformats.org/officeDocument/2006/relationships/image" Target="../media/image14.png" /><Relationship Id="rId3" Type="http://schemas.openxmlformats.org/officeDocument/2006/relationships/image" Target="../media/image4.png" /><Relationship Id="rId7" Type="http://schemas.openxmlformats.org/officeDocument/2006/relationships/image" Target="../media/image8.png" /><Relationship Id="rId12" Type="http://schemas.openxmlformats.org/officeDocument/2006/relationships/image" Target="../media/image13.sv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11" Type="http://schemas.openxmlformats.org/officeDocument/2006/relationships/image" Target="../media/image12.pn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 Id="rId14" Type="http://schemas.openxmlformats.org/officeDocument/2006/relationships/image" Target="../media/image15.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CFE0D9-7BAB-43BA-9766-AD927629762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2E298F4-9AD3-41A9-B905-4C5BF7A7F725}">
      <dgm:prSet/>
      <dgm:spPr/>
      <dgm:t>
        <a:bodyPr/>
        <a:lstStyle/>
        <a:p>
          <a:r>
            <a:rPr lang="en-US"/>
            <a:t>Lecture Name:Dr. Laila Maazouz</a:t>
          </a:r>
        </a:p>
      </dgm:t>
    </dgm:pt>
    <dgm:pt modelId="{75F971B2-5258-4BF5-84B3-DCF7BDBEFA8D}" type="parTrans" cxnId="{27805A7C-1F9E-4D44-9412-E4BA16FE017A}">
      <dgm:prSet/>
      <dgm:spPr/>
      <dgm:t>
        <a:bodyPr/>
        <a:lstStyle/>
        <a:p>
          <a:endParaRPr lang="en-US"/>
        </a:p>
      </dgm:t>
    </dgm:pt>
    <dgm:pt modelId="{130477EA-AB51-4E11-BDC0-6BCD4019DEE9}" type="sibTrans" cxnId="{27805A7C-1F9E-4D44-9412-E4BA16FE017A}">
      <dgm:prSet/>
      <dgm:spPr/>
      <dgm:t>
        <a:bodyPr/>
        <a:lstStyle/>
        <a:p>
          <a:endParaRPr lang="en-US"/>
        </a:p>
      </dgm:t>
    </dgm:pt>
    <dgm:pt modelId="{DE46CC76-FCF0-4A4C-93F9-C3F5B102AEC2}">
      <dgm:prSet/>
      <dgm:spPr/>
      <dgm:t>
        <a:bodyPr/>
        <a:lstStyle/>
        <a:p>
          <a:r>
            <a:rPr lang="en-US"/>
            <a:t>Student name:Aleksandar Lolov</a:t>
          </a:r>
        </a:p>
      </dgm:t>
    </dgm:pt>
    <dgm:pt modelId="{41AD5646-EF10-4C2F-B7E5-0E6D82488E9A}" type="parTrans" cxnId="{2EE22AA4-A1A1-47A8-BCA6-C2D682BD3DDA}">
      <dgm:prSet/>
      <dgm:spPr/>
      <dgm:t>
        <a:bodyPr/>
        <a:lstStyle/>
        <a:p>
          <a:endParaRPr lang="en-US"/>
        </a:p>
      </dgm:t>
    </dgm:pt>
    <dgm:pt modelId="{F1656E6A-29F3-40D6-94AD-987AA7FD436C}" type="sibTrans" cxnId="{2EE22AA4-A1A1-47A8-BCA6-C2D682BD3DDA}">
      <dgm:prSet/>
      <dgm:spPr/>
      <dgm:t>
        <a:bodyPr/>
        <a:lstStyle/>
        <a:p>
          <a:endParaRPr lang="en-US"/>
        </a:p>
      </dgm:t>
    </dgm:pt>
    <dgm:pt modelId="{9839B84C-8A5D-463D-9696-67AF7CA16139}">
      <dgm:prSet/>
      <dgm:spPr/>
      <dgm:t>
        <a:bodyPr/>
        <a:lstStyle/>
        <a:p>
          <a:r>
            <a:rPr lang="en-US" dirty="0"/>
            <a:t>Student ID:</a:t>
          </a:r>
          <a:r>
            <a:rPr lang="en-GB" dirty="0"/>
            <a:t>2218455</a:t>
          </a:r>
          <a:endParaRPr lang="en-US" dirty="0"/>
        </a:p>
      </dgm:t>
    </dgm:pt>
    <dgm:pt modelId="{A5D7FAB0-3E08-4ECC-89F2-698D4A100605}" type="parTrans" cxnId="{E7357310-108C-4B3A-BD22-CD7A9B195850}">
      <dgm:prSet/>
      <dgm:spPr/>
      <dgm:t>
        <a:bodyPr/>
        <a:lstStyle/>
        <a:p>
          <a:endParaRPr lang="en-US"/>
        </a:p>
      </dgm:t>
    </dgm:pt>
    <dgm:pt modelId="{4B380B6E-D7DC-42C9-BCBF-504977F71DC6}" type="sibTrans" cxnId="{E7357310-108C-4B3A-BD22-CD7A9B195850}">
      <dgm:prSet/>
      <dgm:spPr/>
      <dgm:t>
        <a:bodyPr/>
        <a:lstStyle/>
        <a:p>
          <a:endParaRPr lang="en-US"/>
        </a:p>
      </dgm:t>
    </dgm:pt>
    <dgm:pt modelId="{40C0F4AB-3FD6-497B-9F50-1E8D7726E542}">
      <dgm:prSet/>
      <dgm:spPr/>
      <dgm:t>
        <a:bodyPr/>
        <a:lstStyle/>
        <a:p>
          <a:r>
            <a:rPr lang="en-US"/>
            <a:t>PRESENTATION   BY ALEKSANDAR LOLOV</a:t>
          </a:r>
        </a:p>
      </dgm:t>
    </dgm:pt>
    <dgm:pt modelId="{2419BEBD-8160-4FB5-A778-4F18035FF64C}" type="parTrans" cxnId="{76ED3BA5-32A2-42F5-BEFB-75DCB9BEB5AC}">
      <dgm:prSet/>
      <dgm:spPr/>
      <dgm:t>
        <a:bodyPr/>
        <a:lstStyle/>
        <a:p>
          <a:endParaRPr lang="en-US"/>
        </a:p>
      </dgm:t>
    </dgm:pt>
    <dgm:pt modelId="{7FC7A792-0B6B-4517-9181-44141B4E7A70}" type="sibTrans" cxnId="{76ED3BA5-32A2-42F5-BEFB-75DCB9BEB5AC}">
      <dgm:prSet/>
      <dgm:spPr/>
      <dgm:t>
        <a:bodyPr/>
        <a:lstStyle/>
        <a:p>
          <a:endParaRPr lang="en-US"/>
        </a:p>
      </dgm:t>
    </dgm:pt>
    <dgm:pt modelId="{B9451842-F792-4ADB-A7E6-921BE618F132}">
      <dgm:prSet/>
      <dgm:spPr/>
      <dgm:t>
        <a:bodyPr/>
        <a:lstStyle/>
        <a:p>
          <a:r>
            <a:rPr lang="en-US"/>
            <a:t>TOPIC:IMPORTANANCE OF TECHNOLOGY AND DEVELOPMENT </a:t>
          </a:r>
        </a:p>
      </dgm:t>
    </dgm:pt>
    <dgm:pt modelId="{76A36E0D-1AD7-4357-84B0-DD169D681AD2}" type="parTrans" cxnId="{A7FCA231-0FE6-4A96-B4B1-F5FF3147F172}">
      <dgm:prSet/>
      <dgm:spPr/>
      <dgm:t>
        <a:bodyPr/>
        <a:lstStyle/>
        <a:p>
          <a:endParaRPr lang="en-US"/>
        </a:p>
      </dgm:t>
    </dgm:pt>
    <dgm:pt modelId="{E41C92FB-3599-4829-BE2F-8AF896425DFA}" type="sibTrans" cxnId="{A7FCA231-0FE6-4A96-B4B1-F5FF3147F172}">
      <dgm:prSet/>
      <dgm:spPr/>
      <dgm:t>
        <a:bodyPr/>
        <a:lstStyle/>
        <a:p>
          <a:endParaRPr lang="en-US"/>
        </a:p>
      </dgm:t>
    </dgm:pt>
    <dgm:pt modelId="{BCCEB928-DF01-402E-929C-01AE9A3D9B56}">
      <dgm:prSet/>
      <dgm:spPr/>
      <dgm:t>
        <a:bodyPr/>
        <a:lstStyle/>
        <a:p>
          <a:r>
            <a:rPr lang="en-US" dirty="0"/>
            <a:t>INTRODUCTION:</a:t>
          </a:r>
        </a:p>
      </dgm:t>
    </dgm:pt>
    <dgm:pt modelId="{CF62206E-CC38-4033-A19C-1EF928B1089C}" type="parTrans" cxnId="{25873349-719A-429F-81D6-05638EE0B37A}">
      <dgm:prSet/>
      <dgm:spPr/>
      <dgm:t>
        <a:bodyPr/>
        <a:lstStyle/>
        <a:p>
          <a:endParaRPr lang="en-US"/>
        </a:p>
      </dgm:t>
    </dgm:pt>
    <dgm:pt modelId="{60F5EC27-163C-4195-97BE-0940950A4EBC}" type="sibTrans" cxnId="{25873349-719A-429F-81D6-05638EE0B37A}">
      <dgm:prSet/>
      <dgm:spPr/>
      <dgm:t>
        <a:bodyPr/>
        <a:lstStyle/>
        <a:p>
          <a:endParaRPr lang="en-US"/>
        </a:p>
      </dgm:t>
    </dgm:pt>
    <dgm:pt modelId="{A668C11D-578D-4EE0-BFAD-85487CBA4DBC}">
      <dgm:prSet/>
      <dgm:spPr/>
      <dgm:t>
        <a:bodyPr/>
        <a:lstStyle/>
        <a:p>
          <a:r>
            <a:rPr lang="en-US"/>
            <a:t>In today's workplace, technology integration into training and development has become essential. Technological developments give learning a dynamic and effective platform that gives organisations the means to develop employee skills, encourage creativity, and adjust to industries that are changing quickly. Technology enables companies to remain competitive in a constantly changing global environment by enabling accessible and customised training experiences through virtual reality simulations and online learning platforms.</a:t>
          </a:r>
        </a:p>
      </dgm:t>
    </dgm:pt>
    <dgm:pt modelId="{925A023B-10FF-470B-AE49-529F94CF749B}" type="parTrans" cxnId="{0C6234C3-8EA4-45A1-88EC-641322CB8671}">
      <dgm:prSet/>
      <dgm:spPr/>
      <dgm:t>
        <a:bodyPr/>
        <a:lstStyle/>
        <a:p>
          <a:endParaRPr lang="en-US"/>
        </a:p>
      </dgm:t>
    </dgm:pt>
    <dgm:pt modelId="{7A324CC8-E218-4B25-8C69-9DA90383C6F8}" type="sibTrans" cxnId="{0C6234C3-8EA4-45A1-88EC-641322CB8671}">
      <dgm:prSet/>
      <dgm:spPr/>
      <dgm:t>
        <a:bodyPr/>
        <a:lstStyle/>
        <a:p>
          <a:endParaRPr lang="en-US"/>
        </a:p>
      </dgm:t>
    </dgm:pt>
    <dgm:pt modelId="{002B63A5-F230-4072-BEB8-9C9FF94BCEF1}" type="pres">
      <dgm:prSet presAssocID="{B0CFE0D9-7BAB-43BA-9766-AD927629762F}" presName="root" presStyleCnt="0">
        <dgm:presLayoutVars>
          <dgm:dir/>
          <dgm:resizeHandles val="exact"/>
        </dgm:presLayoutVars>
      </dgm:prSet>
      <dgm:spPr/>
    </dgm:pt>
    <dgm:pt modelId="{1FD5E5C4-AC7F-4798-9CF2-695482277CA8}" type="pres">
      <dgm:prSet presAssocID="{52E298F4-9AD3-41A9-B905-4C5BF7A7F725}" presName="compNode" presStyleCnt="0"/>
      <dgm:spPr/>
    </dgm:pt>
    <dgm:pt modelId="{A027F43A-07B0-4AF1-8C62-AC2F3FE2ABDB}" type="pres">
      <dgm:prSet presAssocID="{52E298F4-9AD3-41A9-B905-4C5BF7A7F725}" presName="bgRect" presStyleLbl="bgShp" presStyleIdx="0" presStyleCnt="7"/>
      <dgm:spPr/>
    </dgm:pt>
    <dgm:pt modelId="{4FD16EE7-1A05-415C-87DA-5A5113DAD4BF}" type="pres">
      <dgm:prSet presAssocID="{52E298F4-9AD3-41A9-B905-4C5BF7A7F72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C662BE9E-C62F-4E6A-9963-F636E335F1EC}" type="pres">
      <dgm:prSet presAssocID="{52E298F4-9AD3-41A9-B905-4C5BF7A7F725}" presName="spaceRect" presStyleCnt="0"/>
      <dgm:spPr/>
    </dgm:pt>
    <dgm:pt modelId="{DE660E20-3BB0-4733-A0A4-0B245ABC1ED5}" type="pres">
      <dgm:prSet presAssocID="{52E298F4-9AD3-41A9-B905-4C5BF7A7F725}" presName="parTx" presStyleLbl="revTx" presStyleIdx="0" presStyleCnt="7">
        <dgm:presLayoutVars>
          <dgm:chMax val="0"/>
          <dgm:chPref val="0"/>
        </dgm:presLayoutVars>
      </dgm:prSet>
      <dgm:spPr/>
    </dgm:pt>
    <dgm:pt modelId="{2779FCFD-667E-4DC9-92EA-828063E00F34}" type="pres">
      <dgm:prSet presAssocID="{130477EA-AB51-4E11-BDC0-6BCD4019DEE9}" presName="sibTrans" presStyleCnt="0"/>
      <dgm:spPr/>
    </dgm:pt>
    <dgm:pt modelId="{7132023A-2891-4B98-AD65-AC7439F0FF62}" type="pres">
      <dgm:prSet presAssocID="{DE46CC76-FCF0-4A4C-93F9-C3F5B102AEC2}" presName="compNode" presStyleCnt="0"/>
      <dgm:spPr/>
    </dgm:pt>
    <dgm:pt modelId="{1C19DA7B-2BC1-43AC-950F-888D2E0B57CE}" type="pres">
      <dgm:prSet presAssocID="{DE46CC76-FCF0-4A4C-93F9-C3F5B102AEC2}" presName="bgRect" presStyleLbl="bgShp" presStyleIdx="1" presStyleCnt="7"/>
      <dgm:spPr/>
    </dgm:pt>
    <dgm:pt modelId="{0B60044B-5FA7-4C9B-AB55-A9606259E7D4}" type="pres">
      <dgm:prSet presAssocID="{DE46CC76-FCF0-4A4C-93F9-C3F5B102AEC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9A277AE4-5587-4EAF-B045-AC9F50D5D604}" type="pres">
      <dgm:prSet presAssocID="{DE46CC76-FCF0-4A4C-93F9-C3F5B102AEC2}" presName="spaceRect" presStyleCnt="0"/>
      <dgm:spPr/>
    </dgm:pt>
    <dgm:pt modelId="{09930D65-CF02-4418-A0BF-9F316D4021C3}" type="pres">
      <dgm:prSet presAssocID="{DE46CC76-FCF0-4A4C-93F9-C3F5B102AEC2}" presName="parTx" presStyleLbl="revTx" presStyleIdx="1" presStyleCnt="7">
        <dgm:presLayoutVars>
          <dgm:chMax val="0"/>
          <dgm:chPref val="0"/>
        </dgm:presLayoutVars>
      </dgm:prSet>
      <dgm:spPr/>
    </dgm:pt>
    <dgm:pt modelId="{AC3C82B7-0F93-4F91-824A-919BCC5E50D0}" type="pres">
      <dgm:prSet presAssocID="{F1656E6A-29F3-40D6-94AD-987AA7FD436C}" presName="sibTrans" presStyleCnt="0"/>
      <dgm:spPr/>
    </dgm:pt>
    <dgm:pt modelId="{08641C46-FB19-4E0C-808A-0134319B212D}" type="pres">
      <dgm:prSet presAssocID="{9839B84C-8A5D-463D-9696-67AF7CA16139}" presName="compNode" presStyleCnt="0"/>
      <dgm:spPr/>
    </dgm:pt>
    <dgm:pt modelId="{F6C96C4C-40D5-4814-BE4D-659A2B30B730}" type="pres">
      <dgm:prSet presAssocID="{9839B84C-8A5D-463D-9696-67AF7CA16139}" presName="bgRect" presStyleLbl="bgShp" presStyleIdx="2" presStyleCnt="7"/>
      <dgm:spPr/>
    </dgm:pt>
    <dgm:pt modelId="{81C50DFC-5FD0-4BF2-A7E9-2BFA5793D103}" type="pres">
      <dgm:prSet presAssocID="{9839B84C-8A5D-463D-9696-67AF7CA1613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loyee Badge"/>
        </a:ext>
      </dgm:extLst>
    </dgm:pt>
    <dgm:pt modelId="{4170F479-7F65-40A0-A8FD-5209761E6583}" type="pres">
      <dgm:prSet presAssocID="{9839B84C-8A5D-463D-9696-67AF7CA16139}" presName="spaceRect" presStyleCnt="0"/>
      <dgm:spPr/>
    </dgm:pt>
    <dgm:pt modelId="{4E5554AC-1C28-465E-BCE0-510303DD67D4}" type="pres">
      <dgm:prSet presAssocID="{9839B84C-8A5D-463D-9696-67AF7CA16139}" presName="parTx" presStyleLbl="revTx" presStyleIdx="2" presStyleCnt="7">
        <dgm:presLayoutVars>
          <dgm:chMax val="0"/>
          <dgm:chPref val="0"/>
        </dgm:presLayoutVars>
      </dgm:prSet>
      <dgm:spPr/>
    </dgm:pt>
    <dgm:pt modelId="{DE91767F-F7C4-4367-8F29-3046209A8059}" type="pres">
      <dgm:prSet presAssocID="{4B380B6E-D7DC-42C9-BCBF-504977F71DC6}" presName="sibTrans" presStyleCnt="0"/>
      <dgm:spPr/>
    </dgm:pt>
    <dgm:pt modelId="{D3151A13-26C6-465D-A0FB-396563C7B02C}" type="pres">
      <dgm:prSet presAssocID="{40C0F4AB-3FD6-497B-9F50-1E8D7726E542}" presName="compNode" presStyleCnt="0"/>
      <dgm:spPr/>
    </dgm:pt>
    <dgm:pt modelId="{95D9C51E-1707-4484-8FE7-8868001D0E6B}" type="pres">
      <dgm:prSet presAssocID="{40C0F4AB-3FD6-497B-9F50-1E8D7726E542}" presName="bgRect" presStyleLbl="bgShp" presStyleIdx="3" presStyleCnt="7"/>
      <dgm:spPr/>
    </dgm:pt>
    <dgm:pt modelId="{B9291940-971D-412B-A09D-EAEA870B4BA7}" type="pres">
      <dgm:prSet presAssocID="{40C0F4AB-3FD6-497B-9F50-1E8D7726E54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BF0C2CE1-CE30-40EE-A4DF-44542BE335FC}" type="pres">
      <dgm:prSet presAssocID="{40C0F4AB-3FD6-497B-9F50-1E8D7726E542}" presName="spaceRect" presStyleCnt="0"/>
      <dgm:spPr/>
    </dgm:pt>
    <dgm:pt modelId="{053627C3-8AD7-4211-97F2-C259A009C8F0}" type="pres">
      <dgm:prSet presAssocID="{40C0F4AB-3FD6-497B-9F50-1E8D7726E542}" presName="parTx" presStyleLbl="revTx" presStyleIdx="3" presStyleCnt="7">
        <dgm:presLayoutVars>
          <dgm:chMax val="0"/>
          <dgm:chPref val="0"/>
        </dgm:presLayoutVars>
      </dgm:prSet>
      <dgm:spPr/>
    </dgm:pt>
    <dgm:pt modelId="{BC0C85B7-CE1D-41E4-8690-AA020784FC19}" type="pres">
      <dgm:prSet presAssocID="{7FC7A792-0B6B-4517-9181-44141B4E7A70}" presName="sibTrans" presStyleCnt="0"/>
      <dgm:spPr/>
    </dgm:pt>
    <dgm:pt modelId="{171171C6-A5CE-46A6-B45F-892C1BF70904}" type="pres">
      <dgm:prSet presAssocID="{B9451842-F792-4ADB-A7E6-921BE618F132}" presName="compNode" presStyleCnt="0"/>
      <dgm:spPr/>
    </dgm:pt>
    <dgm:pt modelId="{9DA40B11-211D-4CD7-A527-3A5924810E0C}" type="pres">
      <dgm:prSet presAssocID="{B9451842-F792-4ADB-A7E6-921BE618F132}" presName="bgRect" presStyleLbl="bgShp" presStyleIdx="4" presStyleCnt="7"/>
      <dgm:spPr/>
    </dgm:pt>
    <dgm:pt modelId="{F822DE27-A0F4-467C-9244-4CF2836AD0A8}" type="pres">
      <dgm:prSet presAssocID="{B9451842-F792-4ADB-A7E6-921BE618F13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ogrammer"/>
        </a:ext>
      </dgm:extLst>
    </dgm:pt>
    <dgm:pt modelId="{1A473209-A5E8-480B-9DFE-C3DB17A89F63}" type="pres">
      <dgm:prSet presAssocID="{B9451842-F792-4ADB-A7E6-921BE618F132}" presName="spaceRect" presStyleCnt="0"/>
      <dgm:spPr/>
    </dgm:pt>
    <dgm:pt modelId="{21E4C62F-D59F-46AF-950F-29F2680BCE03}" type="pres">
      <dgm:prSet presAssocID="{B9451842-F792-4ADB-A7E6-921BE618F132}" presName="parTx" presStyleLbl="revTx" presStyleIdx="4" presStyleCnt="7">
        <dgm:presLayoutVars>
          <dgm:chMax val="0"/>
          <dgm:chPref val="0"/>
        </dgm:presLayoutVars>
      </dgm:prSet>
      <dgm:spPr/>
    </dgm:pt>
    <dgm:pt modelId="{1648C0DC-BC19-4FC1-BFE9-9C960EFCE8F5}" type="pres">
      <dgm:prSet presAssocID="{E41C92FB-3599-4829-BE2F-8AF896425DFA}" presName="sibTrans" presStyleCnt="0"/>
      <dgm:spPr/>
    </dgm:pt>
    <dgm:pt modelId="{45522A23-7E13-472F-916C-303F38521376}" type="pres">
      <dgm:prSet presAssocID="{BCCEB928-DF01-402E-929C-01AE9A3D9B56}" presName="compNode" presStyleCnt="0"/>
      <dgm:spPr/>
    </dgm:pt>
    <dgm:pt modelId="{AD269C18-3D30-46FE-AE0A-49B7212D171F}" type="pres">
      <dgm:prSet presAssocID="{BCCEB928-DF01-402E-929C-01AE9A3D9B56}" presName="bgRect" presStyleLbl="bgShp" presStyleIdx="5" presStyleCnt="7"/>
      <dgm:spPr/>
    </dgm:pt>
    <dgm:pt modelId="{FE5F9482-FD76-484D-97A9-A4AD1F2D58A2}" type="pres">
      <dgm:prSet presAssocID="{BCCEB928-DF01-402E-929C-01AE9A3D9B5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ewspaper"/>
        </a:ext>
      </dgm:extLst>
    </dgm:pt>
    <dgm:pt modelId="{36825A8E-8770-4F2A-AE7E-56F367DFF53B}" type="pres">
      <dgm:prSet presAssocID="{BCCEB928-DF01-402E-929C-01AE9A3D9B56}" presName="spaceRect" presStyleCnt="0"/>
      <dgm:spPr/>
    </dgm:pt>
    <dgm:pt modelId="{733DFF64-B8FD-4902-9B20-802BFCC663F0}" type="pres">
      <dgm:prSet presAssocID="{BCCEB928-DF01-402E-929C-01AE9A3D9B56}" presName="parTx" presStyleLbl="revTx" presStyleIdx="5" presStyleCnt="7">
        <dgm:presLayoutVars>
          <dgm:chMax val="0"/>
          <dgm:chPref val="0"/>
        </dgm:presLayoutVars>
      </dgm:prSet>
      <dgm:spPr/>
    </dgm:pt>
    <dgm:pt modelId="{0EF6165F-4619-446C-A0C5-14869CCF7000}" type="pres">
      <dgm:prSet presAssocID="{60F5EC27-163C-4195-97BE-0940950A4EBC}" presName="sibTrans" presStyleCnt="0"/>
      <dgm:spPr/>
    </dgm:pt>
    <dgm:pt modelId="{28164585-34AE-4228-A5F0-925677621EB8}" type="pres">
      <dgm:prSet presAssocID="{A668C11D-578D-4EE0-BFAD-85487CBA4DBC}" presName="compNode" presStyleCnt="0"/>
      <dgm:spPr/>
    </dgm:pt>
    <dgm:pt modelId="{A5EB25AC-06EE-49E3-9525-FEB9CED8F342}" type="pres">
      <dgm:prSet presAssocID="{A668C11D-578D-4EE0-BFAD-85487CBA4DBC}" presName="bgRect" presStyleLbl="bgShp" presStyleIdx="6" presStyleCnt="7"/>
      <dgm:spPr/>
    </dgm:pt>
    <dgm:pt modelId="{FAEFEBFB-3CC9-4139-AA7E-9E559B0362B0}" type="pres">
      <dgm:prSet presAssocID="{A668C11D-578D-4EE0-BFAD-85487CBA4DBC}"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assroom"/>
        </a:ext>
      </dgm:extLst>
    </dgm:pt>
    <dgm:pt modelId="{4978D7D8-1F36-4C09-AD1B-A86D29881472}" type="pres">
      <dgm:prSet presAssocID="{A668C11D-578D-4EE0-BFAD-85487CBA4DBC}" presName="spaceRect" presStyleCnt="0"/>
      <dgm:spPr/>
    </dgm:pt>
    <dgm:pt modelId="{50769FA4-4917-444F-B804-4C4963305B29}" type="pres">
      <dgm:prSet presAssocID="{A668C11D-578D-4EE0-BFAD-85487CBA4DBC}" presName="parTx" presStyleLbl="revTx" presStyleIdx="6" presStyleCnt="7">
        <dgm:presLayoutVars>
          <dgm:chMax val="0"/>
          <dgm:chPref val="0"/>
        </dgm:presLayoutVars>
      </dgm:prSet>
      <dgm:spPr/>
    </dgm:pt>
  </dgm:ptLst>
  <dgm:cxnLst>
    <dgm:cxn modelId="{EC34C905-5215-40DA-ADE7-76A579CE677A}" type="presOf" srcId="{BCCEB928-DF01-402E-929C-01AE9A3D9B56}" destId="{733DFF64-B8FD-4902-9B20-802BFCC663F0}" srcOrd="0" destOrd="0" presId="urn:microsoft.com/office/officeart/2018/2/layout/IconVerticalSolidList"/>
    <dgm:cxn modelId="{E7357310-108C-4B3A-BD22-CD7A9B195850}" srcId="{B0CFE0D9-7BAB-43BA-9766-AD927629762F}" destId="{9839B84C-8A5D-463D-9696-67AF7CA16139}" srcOrd="2" destOrd="0" parTransId="{A5D7FAB0-3E08-4ECC-89F2-698D4A100605}" sibTransId="{4B380B6E-D7DC-42C9-BCBF-504977F71DC6}"/>
    <dgm:cxn modelId="{9D90F52F-D9FE-416F-BD87-0DE1F2399D81}" type="presOf" srcId="{DE46CC76-FCF0-4A4C-93F9-C3F5B102AEC2}" destId="{09930D65-CF02-4418-A0BF-9F316D4021C3}" srcOrd="0" destOrd="0" presId="urn:microsoft.com/office/officeart/2018/2/layout/IconVerticalSolidList"/>
    <dgm:cxn modelId="{A7FCA231-0FE6-4A96-B4B1-F5FF3147F172}" srcId="{B0CFE0D9-7BAB-43BA-9766-AD927629762F}" destId="{B9451842-F792-4ADB-A7E6-921BE618F132}" srcOrd="4" destOrd="0" parTransId="{76A36E0D-1AD7-4357-84B0-DD169D681AD2}" sibTransId="{E41C92FB-3599-4829-BE2F-8AF896425DFA}"/>
    <dgm:cxn modelId="{213C2A32-33FF-455A-8AF7-B03D23EE14FF}" type="presOf" srcId="{B0CFE0D9-7BAB-43BA-9766-AD927629762F}" destId="{002B63A5-F230-4072-BEB8-9C9FF94BCEF1}" srcOrd="0" destOrd="0" presId="urn:microsoft.com/office/officeart/2018/2/layout/IconVerticalSolidList"/>
    <dgm:cxn modelId="{EED20134-8AEC-4E7F-8086-0C1A1DB5546F}" type="presOf" srcId="{A668C11D-578D-4EE0-BFAD-85487CBA4DBC}" destId="{50769FA4-4917-444F-B804-4C4963305B29}" srcOrd="0" destOrd="0" presId="urn:microsoft.com/office/officeart/2018/2/layout/IconVerticalSolidList"/>
    <dgm:cxn modelId="{295A6447-5129-41B4-94CC-AC9D8256096C}" type="presOf" srcId="{40C0F4AB-3FD6-497B-9F50-1E8D7726E542}" destId="{053627C3-8AD7-4211-97F2-C259A009C8F0}" srcOrd="0" destOrd="0" presId="urn:microsoft.com/office/officeart/2018/2/layout/IconVerticalSolidList"/>
    <dgm:cxn modelId="{25873349-719A-429F-81D6-05638EE0B37A}" srcId="{B0CFE0D9-7BAB-43BA-9766-AD927629762F}" destId="{BCCEB928-DF01-402E-929C-01AE9A3D9B56}" srcOrd="5" destOrd="0" parTransId="{CF62206E-CC38-4033-A19C-1EF928B1089C}" sibTransId="{60F5EC27-163C-4195-97BE-0940950A4EBC}"/>
    <dgm:cxn modelId="{1131526E-B6CC-499C-8F0D-4DDD27BCF2E2}" type="presOf" srcId="{9839B84C-8A5D-463D-9696-67AF7CA16139}" destId="{4E5554AC-1C28-465E-BCE0-510303DD67D4}" srcOrd="0" destOrd="0" presId="urn:microsoft.com/office/officeart/2018/2/layout/IconVerticalSolidList"/>
    <dgm:cxn modelId="{C5681C57-8851-4207-ACE5-099972F4DC80}" type="presOf" srcId="{B9451842-F792-4ADB-A7E6-921BE618F132}" destId="{21E4C62F-D59F-46AF-950F-29F2680BCE03}" srcOrd="0" destOrd="0" presId="urn:microsoft.com/office/officeart/2018/2/layout/IconVerticalSolidList"/>
    <dgm:cxn modelId="{27805A7C-1F9E-4D44-9412-E4BA16FE017A}" srcId="{B0CFE0D9-7BAB-43BA-9766-AD927629762F}" destId="{52E298F4-9AD3-41A9-B905-4C5BF7A7F725}" srcOrd="0" destOrd="0" parTransId="{75F971B2-5258-4BF5-84B3-DCF7BDBEFA8D}" sibTransId="{130477EA-AB51-4E11-BDC0-6BCD4019DEE9}"/>
    <dgm:cxn modelId="{472A6F7D-1420-4D36-98AE-84F0AF3CE89F}" type="presOf" srcId="{52E298F4-9AD3-41A9-B905-4C5BF7A7F725}" destId="{DE660E20-3BB0-4733-A0A4-0B245ABC1ED5}" srcOrd="0" destOrd="0" presId="urn:microsoft.com/office/officeart/2018/2/layout/IconVerticalSolidList"/>
    <dgm:cxn modelId="{2EE22AA4-A1A1-47A8-BCA6-C2D682BD3DDA}" srcId="{B0CFE0D9-7BAB-43BA-9766-AD927629762F}" destId="{DE46CC76-FCF0-4A4C-93F9-C3F5B102AEC2}" srcOrd="1" destOrd="0" parTransId="{41AD5646-EF10-4C2F-B7E5-0E6D82488E9A}" sibTransId="{F1656E6A-29F3-40D6-94AD-987AA7FD436C}"/>
    <dgm:cxn modelId="{76ED3BA5-32A2-42F5-BEFB-75DCB9BEB5AC}" srcId="{B0CFE0D9-7BAB-43BA-9766-AD927629762F}" destId="{40C0F4AB-3FD6-497B-9F50-1E8D7726E542}" srcOrd="3" destOrd="0" parTransId="{2419BEBD-8160-4FB5-A778-4F18035FF64C}" sibTransId="{7FC7A792-0B6B-4517-9181-44141B4E7A70}"/>
    <dgm:cxn modelId="{0C6234C3-8EA4-45A1-88EC-641322CB8671}" srcId="{B0CFE0D9-7BAB-43BA-9766-AD927629762F}" destId="{A668C11D-578D-4EE0-BFAD-85487CBA4DBC}" srcOrd="6" destOrd="0" parTransId="{925A023B-10FF-470B-AE49-529F94CF749B}" sibTransId="{7A324CC8-E218-4B25-8C69-9DA90383C6F8}"/>
    <dgm:cxn modelId="{E33462E6-158F-484B-BB94-AEBF84159A63}" type="presParOf" srcId="{002B63A5-F230-4072-BEB8-9C9FF94BCEF1}" destId="{1FD5E5C4-AC7F-4798-9CF2-695482277CA8}" srcOrd="0" destOrd="0" presId="urn:microsoft.com/office/officeart/2018/2/layout/IconVerticalSolidList"/>
    <dgm:cxn modelId="{E450D985-1361-44A9-A593-F0193E47811A}" type="presParOf" srcId="{1FD5E5C4-AC7F-4798-9CF2-695482277CA8}" destId="{A027F43A-07B0-4AF1-8C62-AC2F3FE2ABDB}" srcOrd="0" destOrd="0" presId="urn:microsoft.com/office/officeart/2018/2/layout/IconVerticalSolidList"/>
    <dgm:cxn modelId="{2DB7BB8A-472E-4B26-8D00-B166AA12FE0D}" type="presParOf" srcId="{1FD5E5C4-AC7F-4798-9CF2-695482277CA8}" destId="{4FD16EE7-1A05-415C-87DA-5A5113DAD4BF}" srcOrd="1" destOrd="0" presId="urn:microsoft.com/office/officeart/2018/2/layout/IconVerticalSolidList"/>
    <dgm:cxn modelId="{5A47BFFC-2AB1-471A-B2A5-664DEFE7A675}" type="presParOf" srcId="{1FD5E5C4-AC7F-4798-9CF2-695482277CA8}" destId="{C662BE9E-C62F-4E6A-9963-F636E335F1EC}" srcOrd="2" destOrd="0" presId="urn:microsoft.com/office/officeart/2018/2/layout/IconVerticalSolidList"/>
    <dgm:cxn modelId="{C3392268-8BEC-4FAC-8BB4-EF11929EFDBD}" type="presParOf" srcId="{1FD5E5C4-AC7F-4798-9CF2-695482277CA8}" destId="{DE660E20-3BB0-4733-A0A4-0B245ABC1ED5}" srcOrd="3" destOrd="0" presId="urn:microsoft.com/office/officeart/2018/2/layout/IconVerticalSolidList"/>
    <dgm:cxn modelId="{E7D2058E-5C97-4105-AED8-7294B74DC533}" type="presParOf" srcId="{002B63A5-F230-4072-BEB8-9C9FF94BCEF1}" destId="{2779FCFD-667E-4DC9-92EA-828063E00F34}" srcOrd="1" destOrd="0" presId="urn:microsoft.com/office/officeart/2018/2/layout/IconVerticalSolidList"/>
    <dgm:cxn modelId="{F9094D8A-CBFC-4996-8DAB-6C99043DC072}" type="presParOf" srcId="{002B63A5-F230-4072-BEB8-9C9FF94BCEF1}" destId="{7132023A-2891-4B98-AD65-AC7439F0FF62}" srcOrd="2" destOrd="0" presId="urn:microsoft.com/office/officeart/2018/2/layout/IconVerticalSolidList"/>
    <dgm:cxn modelId="{A06DA85A-795C-4DBF-BCA5-F265027052C3}" type="presParOf" srcId="{7132023A-2891-4B98-AD65-AC7439F0FF62}" destId="{1C19DA7B-2BC1-43AC-950F-888D2E0B57CE}" srcOrd="0" destOrd="0" presId="urn:microsoft.com/office/officeart/2018/2/layout/IconVerticalSolidList"/>
    <dgm:cxn modelId="{247688E5-3767-40B9-9077-7C428A58E9B3}" type="presParOf" srcId="{7132023A-2891-4B98-AD65-AC7439F0FF62}" destId="{0B60044B-5FA7-4C9B-AB55-A9606259E7D4}" srcOrd="1" destOrd="0" presId="urn:microsoft.com/office/officeart/2018/2/layout/IconVerticalSolidList"/>
    <dgm:cxn modelId="{514CB23A-8F14-48A7-90AE-3BD0EC033A69}" type="presParOf" srcId="{7132023A-2891-4B98-AD65-AC7439F0FF62}" destId="{9A277AE4-5587-4EAF-B045-AC9F50D5D604}" srcOrd="2" destOrd="0" presId="urn:microsoft.com/office/officeart/2018/2/layout/IconVerticalSolidList"/>
    <dgm:cxn modelId="{6AA17ECC-FA73-4C9C-83FC-7F0EC329FEC7}" type="presParOf" srcId="{7132023A-2891-4B98-AD65-AC7439F0FF62}" destId="{09930D65-CF02-4418-A0BF-9F316D4021C3}" srcOrd="3" destOrd="0" presId="urn:microsoft.com/office/officeart/2018/2/layout/IconVerticalSolidList"/>
    <dgm:cxn modelId="{F73B3E49-8905-4308-B311-733F71BD44E0}" type="presParOf" srcId="{002B63A5-F230-4072-BEB8-9C9FF94BCEF1}" destId="{AC3C82B7-0F93-4F91-824A-919BCC5E50D0}" srcOrd="3" destOrd="0" presId="urn:microsoft.com/office/officeart/2018/2/layout/IconVerticalSolidList"/>
    <dgm:cxn modelId="{18A09BD8-266F-4A43-9FCB-EF1D2A702675}" type="presParOf" srcId="{002B63A5-F230-4072-BEB8-9C9FF94BCEF1}" destId="{08641C46-FB19-4E0C-808A-0134319B212D}" srcOrd="4" destOrd="0" presId="urn:microsoft.com/office/officeart/2018/2/layout/IconVerticalSolidList"/>
    <dgm:cxn modelId="{E54F4E26-D313-45CF-AE91-C764DEB6EE03}" type="presParOf" srcId="{08641C46-FB19-4E0C-808A-0134319B212D}" destId="{F6C96C4C-40D5-4814-BE4D-659A2B30B730}" srcOrd="0" destOrd="0" presId="urn:microsoft.com/office/officeart/2018/2/layout/IconVerticalSolidList"/>
    <dgm:cxn modelId="{320DD6A2-5A7C-4455-BAD3-6CE019C9CBEE}" type="presParOf" srcId="{08641C46-FB19-4E0C-808A-0134319B212D}" destId="{81C50DFC-5FD0-4BF2-A7E9-2BFA5793D103}" srcOrd="1" destOrd="0" presId="urn:microsoft.com/office/officeart/2018/2/layout/IconVerticalSolidList"/>
    <dgm:cxn modelId="{B04DF780-09B4-4C2E-A9E6-D551917888BD}" type="presParOf" srcId="{08641C46-FB19-4E0C-808A-0134319B212D}" destId="{4170F479-7F65-40A0-A8FD-5209761E6583}" srcOrd="2" destOrd="0" presId="urn:microsoft.com/office/officeart/2018/2/layout/IconVerticalSolidList"/>
    <dgm:cxn modelId="{2980A6EF-744C-4CF4-9058-11EBB186998E}" type="presParOf" srcId="{08641C46-FB19-4E0C-808A-0134319B212D}" destId="{4E5554AC-1C28-465E-BCE0-510303DD67D4}" srcOrd="3" destOrd="0" presId="urn:microsoft.com/office/officeart/2018/2/layout/IconVerticalSolidList"/>
    <dgm:cxn modelId="{02CF3566-A283-4D2F-8642-51A848D6E0AC}" type="presParOf" srcId="{002B63A5-F230-4072-BEB8-9C9FF94BCEF1}" destId="{DE91767F-F7C4-4367-8F29-3046209A8059}" srcOrd="5" destOrd="0" presId="urn:microsoft.com/office/officeart/2018/2/layout/IconVerticalSolidList"/>
    <dgm:cxn modelId="{56A09003-9E5E-40CB-B612-6AD0361E2181}" type="presParOf" srcId="{002B63A5-F230-4072-BEB8-9C9FF94BCEF1}" destId="{D3151A13-26C6-465D-A0FB-396563C7B02C}" srcOrd="6" destOrd="0" presId="urn:microsoft.com/office/officeart/2018/2/layout/IconVerticalSolidList"/>
    <dgm:cxn modelId="{219B37EA-B421-4EE0-9270-7A23B07E63EA}" type="presParOf" srcId="{D3151A13-26C6-465D-A0FB-396563C7B02C}" destId="{95D9C51E-1707-4484-8FE7-8868001D0E6B}" srcOrd="0" destOrd="0" presId="urn:microsoft.com/office/officeart/2018/2/layout/IconVerticalSolidList"/>
    <dgm:cxn modelId="{54161BA6-C75E-431A-9586-E951902145BA}" type="presParOf" srcId="{D3151A13-26C6-465D-A0FB-396563C7B02C}" destId="{B9291940-971D-412B-A09D-EAEA870B4BA7}" srcOrd="1" destOrd="0" presId="urn:microsoft.com/office/officeart/2018/2/layout/IconVerticalSolidList"/>
    <dgm:cxn modelId="{95E24892-CA94-4BA7-9A92-38939A2453EA}" type="presParOf" srcId="{D3151A13-26C6-465D-A0FB-396563C7B02C}" destId="{BF0C2CE1-CE30-40EE-A4DF-44542BE335FC}" srcOrd="2" destOrd="0" presId="urn:microsoft.com/office/officeart/2018/2/layout/IconVerticalSolidList"/>
    <dgm:cxn modelId="{426AC428-9970-4BD0-AC7E-840C9E49FCD9}" type="presParOf" srcId="{D3151A13-26C6-465D-A0FB-396563C7B02C}" destId="{053627C3-8AD7-4211-97F2-C259A009C8F0}" srcOrd="3" destOrd="0" presId="urn:microsoft.com/office/officeart/2018/2/layout/IconVerticalSolidList"/>
    <dgm:cxn modelId="{A4506657-92CA-4FE0-8E9C-77FCD187B41B}" type="presParOf" srcId="{002B63A5-F230-4072-BEB8-9C9FF94BCEF1}" destId="{BC0C85B7-CE1D-41E4-8690-AA020784FC19}" srcOrd="7" destOrd="0" presId="urn:microsoft.com/office/officeart/2018/2/layout/IconVerticalSolidList"/>
    <dgm:cxn modelId="{2AD36BFB-2A87-433A-A42E-94A6FE39A2D3}" type="presParOf" srcId="{002B63A5-F230-4072-BEB8-9C9FF94BCEF1}" destId="{171171C6-A5CE-46A6-B45F-892C1BF70904}" srcOrd="8" destOrd="0" presId="urn:microsoft.com/office/officeart/2018/2/layout/IconVerticalSolidList"/>
    <dgm:cxn modelId="{35C44C3B-5F69-413D-9A8A-631E7D2FC5C0}" type="presParOf" srcId="{171171C6-A5CE-46A6-B45F-892C1BF70904}" destId="{9DA40B11-211D-4CD7-A527-3A5924810E0C}" srcOrd="0" destOrd="0" presId="urn:microsoft.com/office/officeart/2018/2/layout/IconVerticalSolidList"/>
    <dgm:cxn modelId="{43F657D7-D4ED-47B7-B50A-78A3C1C02304}" type="presParOf" srcId="{171171C6-A5CE-46A6-B45F-892C1BF70904}" destId="{F822DE27-A0F4-467C-9244-4CF2836AD0A8}" srcOrd="1" destOrd="0" presId="urn:microsoft.com/office/officeart/2018/2/layout/IconVerticalSolidList"/>
    <dgm:cxn modelId="{9F3351D9-0CAF-4B44-9B9A-1E99641C926E}" type="presParOf" srcId="{171171C6-A5CE-46A6-B45F-892C1BF70904}" destId="{1A473209-A5E8-480B-9DFE-C3DB17A89F63}" srcOrd="2" destOrd="0" presId="urn:microsoft.com/office/officeart/2018/2/layout/IconVerticalSolidList"/>
    <dgm:cxn modelId="{A0416849-E548-40A6-9DCE-EB70EDEBCB16}" type="presParOf" srcId="{171171C6-A5CE-46A6-B45F-892C1BF70904}" destId="{21E4C62F-D59F-46AF-950F-29F2680BCE03}" srcOrd="3" destOrd="0" presId="urn:microsoft.com/office/officeart/2018/2/layout/IconVerticalSolidList"/>
    <dgm:cxn modelId="{F62BB4B3-7B56-464D-8FD8-F28BD6CAC61F}" type="presParOf" srcId="{002B63A5-F230-4072-BEB8-9C9FF94BCEF1}" destId="{1648C0DC-BC19-4FC1-BFE9-9C960EFCE8F5}" srcOrd="9" destOrd="0" presId="urn:microsoft.com/office/officeart/2018/2/layout/IconVerticalSolidList"/>
    <dgm:cxn modelId="{F44D403A-E989-4179-956C-B58BB4DC7ACD}" type="presParOf" srcId="{002B63A5-F230-4072-BEB8-9C9FF94BCEF1}" destId="{45522A23-7E13-472F-916C-303F38521376}" srcOrd="10" destOrd="0" presId="urn:microsoft.com/office/officeart/2018/2/layout/IconVerticalSolidList"/>
    <dgm:cxn modelId="{4606BB0A-16D9-41D1-AEAC-E7AD76F791DA}" type="presParOf" srcId="{45522A23-7E13-472F-916C-303F38521376}" destId="{AD269C18-3D30-46FE-AE0A-49B7212D171F}" srcOrd="0" destOrd="0" presId="urn:microsoft.com/office/officeart/2018/2/layout/IconVerticalSolidList"/>
    <dgm:cxn modelId="{0425BDBC-E730-4312-BA7F-474F64EE53A3}" type="presParOf" srcId="{45522A23-7E13-472F-916C-303F38521376}" destId="{FE5F9482-FD76-484D-97A9-A4AD1F2D58A2}" srcOrd="1" destOrd="0" presId="urn:microsoft.com/office/officeart/2018/2/layout/IconVerticalSolidList"/>
    <dgm:cxn modelId="{F240A8E0-4C95-4355-B652-943FDB022EAD}" type="presParOf" srcId="{45522A23-7E13-472F-916C-303F38521376}" destId="{36825A8E-8770-4F2A-AE7E-56F367DFF53B}" srcOrd="2" destOrd="0" presId="urn:microsoft.com/office/officeart/2018/2/layout/IconVerticalSolidList"/>
    <dgm:cxn modelId="{C0418A00-71EE-4DBF-BFDF-98A309690C69}" type="presParOf" srcId="{45522A23-7E13-472F-916C-303F38521376}" destId="{733DFF64-B8FD-4902-9B20-802BFCC663F0}" srcOrd="3" destOrd="0" presId="urn:microsoft.com/office/officeart/2018/2/layout/IconVerticalSolidList"/>
    <dgm:cxn modelId="{0E12B437-A844-4C42-B9A7-05044F9AC4C8}" type="presParOf" srcId="{002B63A5-F230-4072-BEB8-9C9FF94BCEF1}" destId="{0EF6165F-4619-446C-A0C5-14869CCF7000}" srcOrd="11" destOrd="0" presId="urn:microsoft.com/office/officeart/2018/2/layout/IconVerticalSolidList"/>
    <dgm:cxn modelId="{FE34AC60-A0DC-4631-89D2-D3C9878B65D3}" type="presParOf" srcId="{002B63A5-F230-4072-BEB8-9C9FF94BCEF1}" destId="{28164585-34AE-4228-A5F0-925677621EB8}" srcOrd="12" destOrd="0" presId="urn:microsoft.com/office/officeart/2018/2/layout/IconVerticalSolidList"/>
    <dgm:cxn modelId="{9C5D5841-CA30-44E1-87E4-A63297A897F4}" type="presParOf" srcId="{28164585-34AE-4228-A5F0-925677621EB8}" destId="{A5EB25AC-06EE-49E3-9525-FEB9CED8F342}" srcOrd="0" destOrd="0" presId="urn:microsoft.com/office/officeart/2018/2/layout/IconVerticalSolidList"/>
    <dgm:cxn modelId="{74276E53-0502-4A09-84AD-189569CE98AA}" type="presParOf" srcId="{28164585-34AE-4228-A5F0-925677621EB8}" destId="{FAEFEBFB-3CC9-4139-AA7E-9E559B0362B0}" srcOrd="1" destOrd="0" presId="urn:microsoft.com/office/officeart/2018/2/layout/IconVerticalSolidList"/>
    <dgm:cxn modelId="{EB345694-EB78-47B4-936E-883E9FA85E29}" type="presParOf" srcId="{28164585-34AE-4228-A5F0-925677621EB8}" destId="{4978D7D8-1F36-4C09-AD1B-A86D29881472}" srcOrd="2" destOrd="0" presId="urn:microsoft.com/office/officeart/2018/2/layout/IconVerticalSolidList"/>
    <dgm:cxn modelId="{57058724-A7B1-411E-BE96-6B67A3211001}" type="presParOf" srcId="{28164585-34AE-4228-A5F0-925677621EB8}" destId="{50769FA4-4917-444F-B804-4C4963305B2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7F43A-07B0-4AF1-8C62-AC2F3FE2ABDB}">
      <dsp:nvSpPr>
        <dsp:cNvPr id="0" name=""/>
        <dsp:cNvSpPr/>
      </dsp:nvSpPr>
      <dsp:spPr>
        <a:xfrm>
          <a:off x="0" y="4262"/>
          <a:ext cx="6769100" cy="18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D16EE7-1A05-415C-87DA-5A5113DAD4BF}">
      <dsp:nvSpPr>
        <dsp:cNvPr id="0" name=""/>
        <dsp:cNvSpPr/>
      </dsp:nvSpPr>
      <dsp:spPr>
        <a:xfrm>
          <a:off x="5697" y="8499"/>
          <a:ext cx="10368" cy="103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660E20-3BB0-4733-A0A4-0B245ABC1ED5}">
      <dsp:nvSpPr>
        <dsp:cNvPr id="0" name=""/>
        <dsp:cNvSpPr/>
      </dsp:nvSpPr>
      <dsp:spPr>
        <a:xfrm>
          <a:off x="21763" y="4262"/>
          <a:ext cx="6470258" cy="77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25" tIns="81725" rIns="81725" bIns="81725" numCol="1" spcCol="1270" anchor="ctr" anchorCtr="0">
          <a:noAutofit/>
        </a:bodyPr>
        <a:lstStyle/>
        <a:p>
          <a:pPr marL="0" lvl="0" indent="0" algn="l" defTabSz="622300">
            <a:lnSpc>
              <a:spcPct val="90000"/>
            </a:lnSpc>
            <a:spcBef>
              <a:spcPct val="0"/>
            </a:spcBef>
            <a:spcAft>
              <a:spcPct val="35000"/>
            </a:spcAft>
            <a:buNone/>
          </a:pPr>
          <a:r>
            <a:rPr lang="en-US" sz="1400" kern="1200"/>
            <a:t>Lecture Name:Dr. Laila Maazouz</a:t>
          </a:r>
        </a:p>
      </dsp:txBody>
      <dsp:txXfrm>
        <a:off x="21763" y="4262"/>
        <a:ext cx="6470258" cy="772206"/>
      </dsp:txXfrm>
    </dsp:sp>
    <dsp:sp modelId="{1C19DA7B-2BC1-43AC-950F-888D2E0B57CE}">
      <dsp:nvSpPr>
        <dsp:cNvPr id="0" name=""/>
        <dsp:cNvSpPr/>
      </dsp:nvSpPr>
      <dsp:spPr>
        <a:xfrm>
          <a:off x="0" y="884848"/>
          <a:ext cx="6769100" cy="18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60044B-5FA7-4C9B-AB55-A9606259E7D4}">
      <dsp:nvSpPr>
        <dsp:cNvPr id="0" name=""/>
        <dsp:cNvSpPr/>
      </dsp:nvSpPr>
      <dsp:spPr>
        <a:xfrm>
          <a:off x="5697" y="889086"/>
          <a:ext cx="10368" cy="103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930D65-CF02-4418-A0BF-9F316D4021C3}">
      <dsp:nvSpPr>
        <dsp:cNvPr id="0" name=""/>
        <dsp:cNvSpPr/>
      </dsp:nvSpPr>
      <dsp:spPr>
        <a:xfrm>
          <a:off x="21763" y="884848"/>
          <a:ext cx="6470258" cy="77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25" tIns="81725" rIns="81725" bIns="81725" numCol="1" spcCol="1270" anchor="ctr" anchorCtr="0">
          <a:noAutofit/>
        </a:bodyPr>
        <a:lstStyle/>
        <a:p>
          <a:pPr marL="0" lvl="0" indent="0" algn="l" defTabSz="622300">
            <a:lnSpc>
              <a:spcPct val="90000"/>
            </a:lnSpc>
            <a:spcBef>
              <a:spcPct val="0"/>
            </a:spcBef>
            <a:spcAft>
              <a:spcPct val="35000"/>
            </a:spcAft>
            <a:buNone/>
          </a:pPr>
          <a:r>
            <a:rPr lang="en-US" sz="1400" kern="1200"/>
            <a:t>Student name:Aleksandar Lolov</a:t>
          </a:r>
        </a:p>
      </dsp:txBody>
      <dsp:txXfrm>
        <a:off x="21763" y="884848"/>
        <a:ext cx="6470258" cy="772206"/>
      </dsp:txXfrm>
    </dsp:sp>
    <dsp:sp modelId="{F6C96C4C-40D5-4814-BE4D-659A2B30B730}">
      <dsp:nvSpPr>
        <dsp:cNvPr id="0" name=""/>
        <dsp:cNvSpPr/>
      </dsp:nvSpPr>
      <dsp:spPr>
        <a:xfrm>
          <a:off x="0" y="1765435"/>
          <a:ext cx="6769100" cy="18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C50DFC-5FD0-4BF2-A7E9-2BFA5793D103}">
      <dsp:nvSpPr>
        <dsp:cNvPr id="0" name=""/>
        <dsp:cNvSpPr/>
      </dsp:nvSpPr>
      <dsp:spPr>
        <a:xfrm>
          <a:off x="5697" y="1769672"/>
          <a:ext cx="10368" cy="103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5554AC-1C28-465E-BCE0-510303DD67D4}">
      <dsp:nvSpPr>
        <dsp:cNvPr id="0" name=""/>
        <dsp:cNvSpPr/>
      </dsp:nvSpPr>
      <dsp:spPr>
        <a:xfrm>
          <a:off x="21763" y="1765435"/>
          <a:ext cx="6470258" cy="77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25" tIns="81725" rIns="81725" bIns="81725" numCol="1" spcCol="1270" anchor="ctr" anchorCtr="0">
          <a:noAutofit/>
        </a:bodyPr>
        <a:lstStyle/>
        <a:p>
          <a:pPr marL="0" lvl="0" indent="0" algn="l" defTabSz="622300">
            <a:lnSpc>
              <a:spcPct val="90000"/>
            </a:lnSpc>
            <a:spcBef>
              <a:spcPct val="0"/>
            </a:spcBef>
            <a:spcAft>
              <a:spcPct val="35000"/>
            </a:spcAft>
            <a:buNone/>
          </a:pPr>
          <a:r>
            <a:rPr lang="en-US" sz="1400" kern="1200" dirty="0"/>
            <a:t>Student ID:</a:t>
          </a:r>
          <a:r>
            <a:rPr lang="en-GB" sz="1400" kern="1200" dirty="0"/>
            <a:t>2218455</a:t>
          </a:r>
          <a:endParaRPr lang="en-US" sz="1400" kern="1200" dirty="0"/>
        </a:p>
      </dsp:txBody>
      <dsp:txXfrm>
        <a:off x="21763" y="1765435"/>
        <a:ext cx="6470258" cy="772206"/>
      </dsp:txXfrm>
    </dsp:sp>
    <dsp:sp modelId="{95D9C51E-1707-4484-8FE7-8868001D0E6B}">
      <dsp:nvSpPr>
        <dsp:cNvPr id="0" name=""/>
        <dsp:cNvSpPr/>
      </dsp:nvSpPr>
      <dsp:spPr>
        <a:xfrm>
          <a:off x="0" y="2646021"/>
          <a:ext cx="6769100" cy="18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291940-971D-412B-A09D-EAEA870B4BA7}">
      <dsp:nvSpPr>
        <dsp:cNvPr id="0" name=""/>
        <dsp:cNvSpPr/>
      </dsp:nvSpPr>
      <dsp:spPr>
        <a:xfrm>
          <a:off x="5697" y="2650259"/>
          <a:ext cx="10368" cy="103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3627C3-8AD7-4211-97F2-C259A009C8F0}">
      <dsp:nvSpPr>
        <dsp:cNvPr id="0" name=""/>
        <dsp:cNvSpPr/>
      </dsp:nvSpPr>
      <dsp:spPr>
        <a:xfrm>
          <a:off x="21763" y="2646021"/>
          <a:ext cx="6470258" cy="77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25" tIns="81725" rIns="81725" bIns="81725" numCol="1" spcCol="1270" anchor="ctr" anchorCtr="0">
          <a:noAutofit/>
        </a:bodyPr>
        <a:lstStyle/>
        <a:p>
          <a:pPr marL="0" lvl="0" indent="0" algn="l" defTabSz="622300">
            <a:lnSpc>
              <a:spcPct val="90000"/>
            </a:lnSpc>
            <a:spcBef>
              <a:spcPct val="0"/>
            </a:spcBef>
            <a:spcAft>
              <a:spcPct val="35000"/>
            </a:spcAft>
            <a:buNone/>
          </a:pPr>
          <a:r>
            <a:rPr lang="en-US" sz="1400" kern="1200"/>
            <a:t>PRESENTATION   BY ALEKSANDAR LOLOV</a:t>
          </a:r>
        </a:p>
      </dsp:txBody>
      <dsp:txXfrm>
        <a:off x="21763" y="2646021"/>
        <a:ext cx="6470258" cy="772206"/>
      </dsp:txXfrm>
    </dsp:sp>
    <dsp:sp modelId="{9DA40B11-211D-4CD7-A527-3A5924810E0C}">
      <dsp:nvSpPr>
        <dsp:cNvPr id="0" name=""/>
        <dsp:cNvSpPr/>
      </dsp:nvSpPr>
      <dsp:spPr>
        <a:xfrm>
          <a:off x="0" y="3526608"/>
          <a:ext cx="6769100" cy="18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2DE27-A0F4-467C-9244-4CF2836AD0A8}">
      <dsp:nvSpPr>
        <dsp:cNvPr id="0" name=""/>
        <dsp:cNvSpPr/>
      </dsp:nvSpPr>
      <dsp:spPr>
        <a:xfrm>
          <a:off x="5697" y="3530845"/>
          <a:ext cx="10368" cy="103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E4C62F-D59F-46AF-950F-29F2680BCE03}">
      <dsp:nvSpPr>
        <dsp:cNvPr id="0" name=""/>
        <dsp:cNvSpPr/>
      </dsp:nvSpPr>
      <dsp:spPr>
        <a:xfrm>
          <a:off x="21763" y="3526608"/>
          <a:ext cx="6470258" cy="77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25" tIns="81725" rIns="81725" bIns="81725" numCol="1" spcCol="1270" anchor="ctr" anchorCtr="0">
          <a:noAutofit/>
        </a:bodyPr>
        <a:lstStyle/>
        <a:p>
          <a:pPr marL="0" lvl="0" indent="0" algn="l" defTabSz="622300">
            <a:lnSpc>
              <a:spcPct val="90000"/>
            </a:lnSpc>
            <a:spcBef>
              <a:spcPct val="0"/>
            </a:spcBef>
            <a:spcAft>
              <a:spcPct val="35000"/>
            </a:spcAft>
            <a:buNone/>
          </a:pPr>
          <a:r>
            <a:rPr lang="en-US" sz="1400" kern="1200"/>
            <a:t>TOPIC:IMPORTANANCE OF TECHNOLOGY AND DEVELOPMENT </a:t>
          </a:r>
        </a:p>
      </dsp:txBody>
      <dsp:txXfrm>
        <a:off x="21763" y="3526608"/>
        <a:ext cx="6470258" cy="772206"/>
      </dsp:txXfrm>
    </dsp:sp>
    <dsp:sp modelId="{AD269C18-3D30-46FE-AE0A-49B7212D171F}">
      <dsp:nvSpPr>
        <dsp:cNvPr id="0" name=""/>
        <dsp:cNvSpPr/>
      </dsp:nvSpPr>
      <dsp:spPr>
        <a:xfrm>
          <a:off x="0" y="4407194"/>
          <a:ext cx="6769100" cy="18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F9482-FD76-484D-97A9-A4AD1F2D58A2}">
      <dsp:nvSpPr>
        <dsp:cNvPr id="0" name=""/>
        <dsp:cNvSpPr/>
      </dsp:nvSpPr>
      <dsp:spPr>
        <a:xfrm>
          <a:off x="5697" y="4411432"/>
          <a:ext cx="10368" cy="1035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3DFF64-B8FD-4902-9B20-802BFCC663F0}">
      <dsp:nvSpPr>
        <dsp:cNvPr id="0" name=""/>
        <dsp:cNvSpPr/>
      </dsp:nvSpPr>
      <dsp:spPr>
        <a:xfrm>
          <a:off x="21763" y="4407194"/>
          <a:ext cx="6470258" cy="77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25" tIns="81725" rIns="81725" bIns="81725" numCol="1" spcCol="1270" anchor="ctr" anchorCtr="0">
          <a:noAutofit/>
        </a:bodyPr>
        <a:lstStyle/>
        <a:p>
          <a:pPr marL="0" lvl="0" indent="0" algn="l" defTabSz="622300">
            <a:lnSpc>
              <a:spcPct val="90000"/>
            </a:lnSpc>
            <a:spcBef>
              <a:spcPct val="0"/>
            </a:spcBef>
            <a:spcAft>
              <a:spcPct val="35000"/>
            </a:spcAft>
            <a:buNone/>
          </a:pPr>
          <a:r>
            <a:rPr lang="en-US" sz="1400" kern="1200" dirty="0"/>
            <a:t>INTRODUCTION:</a:t>
          </a:r>
        </a:p>
      </dsp:txBody>
      <dsp:txXfrm>
        <a:off x="21763" y="4407194"/>
        <a:ext cx="6470258" cy="772206"/>
      </dsp:txXfrm>
    </dsp:sp>
    <dsp:sp modelId="{A5EB25AC-06EE-49E3-9525-FEB9CED8F342}">
      <dsp:nvSpPr>
        <dsp:cNvPr id="0" name=""/>
        <dsp:cNvSpPr/>
      </dsp:nvSpPr>
      <dsp:spPr>
        <a:xfrm>
          <a:off x="0" y="5287781"/>
          <a:ext cx="6769100" cy="18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FEBFB-3CC9-4139-AA7E-9E559B0362B0}">
      <dsp:nvSpPr>
        <dsp:cNvPr id="0" name=""/>
        <dsp:cNvSpPr/>
      </dsp:nvSpPr>
      <dsp:spPr>
        <a:xfrm>
          <a:off x="5702" y="5292018"/>
          <a:ext cx="10368" cy="1035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769FA4-4917-444F-B804-4C4963305B29}">
      <dsp:nvSpPr>
        <dsp:cNvPr id="0" name=""/>
        <dsp:cNvSpPr/>
      </dsp:nvSpPr>
      <dsp:spPr>
        <a:xfrm>
          <a:off x="21774" y="5287781"/>
          <a:ext cx="6470258" cy="77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25" tIns="81725" rIns="81725" bIns="81725" numCol="1" spcCol="1270" anchor="ctr" anchorCtr="0">
          <a:noAutofit/>
        </a:bodyPr>
        <a:lstStyle/>
        <a:p>
          <a:pPr marL="0" lvl="0" indent="0" algn="l" defTabSz="622300">
            <a:lnSpc>
              <a:spcPct val="90000"/>
            </a:lnSpc>
            <a:spcBef>
              <a:spcPct val="0"/>
            </a:spcBef>
            <a:spcAft>
              <a:spcPct val="35000"/>
            </a:spcAft>
            <a:buNone/>
          </a:pPr>
          <a:r>
            <a:rPr lang="en-US" sz="1400" kern="1200"/>
            <a:t>In today's workplace, technology integration into training and development has become essential. Technological developments give learning a dynamic and effective platform that gives organisations the means to develop employee skills, encourage creativity, and adjust to industries that are changing quickly. Technology enables companies to remain competitive in a constantly changing global environment by enabling accessible and customised training experiences through virtual reality simulations and online learning platforms.</a:t>
          </a:r>
        </a:p>
      </dsp:txBody>
      <dsp:txXfrm>
        <a:off x="21774" y="5287781"/>
        <a:ext cx="6470258" cy="7722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2821E2-A11B-8841-8557-8ED6DDBCB1F5}" type="datetimeFigureOut">
              <a:rPr lang="en-US" smtClean="0"/>
              <a:t>11/22/2023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0814D8-B06A-FC46-B55D-6C5CCBB0E154}" type="slidenum">
              <a:rPr lang="en-US" smtClean="0"/>
              <a:t>‹#›</a:t>
            </a:fld>
            <a:endParaRPr lang="en-US"/>
          </a:p>
        </p:txBody>
      </p:sp>
    </p:spTree>
    <p:extLst>
      <p:ext uri="{BB962C8B-B14F-4D97-AF65-F5344CB8AC3E}">
        <p14:creationId xmlns:p14="http://schemas.microsoft.com/office/powerpoint/2010/main" val="3507005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0814D8-B06A-FC46-B55D-6C5CCBB0E154}" type="slidenum">
              <a:rPr lang="en-US" smtClean="0"/>
              <a:t>1</a:t>
            </a:fld>
            <a:endParaRPr lang="en-US"/>
          </a:p>
        </p:txBody>
      </p:sp>
    </p:spTree>
    <p:extLst>
      <p:ext uri="{BB962C8B-B14F-4D97-AF65-F5344CB8AC3E}">
        <p14:creationId xmlns:p14="http://schemas.microsoft.com/office/powerpoint/2010/main" val="1460901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Jejejej</a:t>
            </a:r>
            <a:endParaRPr lang="en-US" dirty="0"/>
          </a:p>
        </p:txBody>
      </p:sp>
      <p:sp>
        <p:nvSpPr>
          <p:cNvPr id="4" name="Slide Number Placeholder 3"/>
          <p:cNvSpPr>
            <a:spLocks noGrp="1"/>
          </p:cNvSpPr>
          <p:nvPr>
            <p:ph type="sldNum" sz="quarter" idx="5"/>
          </p:nvPr>
        </p:nvSpPr>
        <p:spPr/>
        <p:txBody>
          <a:bodyPr/>
          <a:lstStyle/>
          <a:p>
            <a:fld id="{300814D8-B06A-FC46-B55D-6C5CCBB0E154}" type="slidenum">
              <a:rPr lang="en-US" smtClean="0"/>
              <a:t>2</a:t>
            </a:fld>
            <a:endParaRPr lang="en-US"/>
          </a:p>
        </p:txBody>
      </p:sp>
    </p:spTree>
    <p:extLst>
      <p:ext uri="{BB962C8B-B14F-4D97-AF65-F5344CB8AC3E}">
        <p14:creationId xmlns:p14="http://schemas.microsoft.com/office/powerpoint/2010/main" val="1394100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0814D8-B06A-FC46-B55D-6C5CCBB0E154}" type="slidenum">
              <a:rPr lang="en-US" smtClean="0"/>
              <a:t>7</a:t>
            </a:fld>
            <a:endParaRPr lang="en-US"/>
          </a:p>
        </p:txBody>
      </p:sp>
    </p:spTree>
    <p:extLst>
      <p:ext uri="{BB962C8B-B14F-4D97-AF65-F5344CB8AC3E}">
        <p14:creationId xmlns:p14="http://schemas.microsoft.com/office/powerpoint/2010/main" val="2109801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0814D8-B06A-FC46-B55D-6C5CCBB0E154}" type="slidenum">
              <a:rPr lang="en-US" smtClean="0"/>
              <a:t>8</a:t>
            </a:fld>
            <a:endParaRPr lang="en-US"/>
          </a:p>
        </p:txBody>
      </p:sp>
    </p:spTree>
    <p:extLst>
      <p:ext uri="{BB962C8B-B14F-4D97-AF65-F5344CB8AC3E}">
        <p14:creationId xmlns:p14="http://schemas.microsoft.com/office/powerpoint/2010/main" val="836532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3CD3-52EB-4792-A9D9-987CD03511F0}"/>
              </a:ext>
            </a:extLst>
          </p:cNvPr>
          <p:cNvSpPr>
            <a:spLocks noGrp="1"/>
          </p:cNvSpPr>
          <p:nvPr>
            <p:ph type="ctrTitle"/>
          </p:nvPr>
        </p:nvSpPr>
        <p:spPr>
          <a:xfrm>
            <a:off x="442913" y="441324"/>
            <a:ext cx="11306175" cy="2485349"/>
          </a:xfrm>
        </p:spPr>
        <p:txBody>
          <a:bodyPr wrap="square" lIns="0" tIns="0" rIns="0" bIns="0" anchor="b" anchorCtr="0">
            <a:normAutofit/>
          </a:bodyPr>
          <a:lstStyle>
            <a:lvl1pPr algn="l">
              <a:lnSpc>
                <a:spcPct val="100000"/>
              </a:lnSpc>
              <a:defRPr sz="48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737AA7E-2193-4D1B-A896-BA7E306494CB}"/>
              </a:ext>
            </a:extLst>
          </p:cNvPr>
          <p:cNvSpPr>
            <a:spLocks noGrp="1"/>
          </p:cNvSpPr>
          <p:nvPr>
            <p:ph type="subTitle" idx="1"/>
          </p:nvPr>
        </p:nvSpPr>
        <p:spPr>
          <a:xfrm>
            <a:off x="442913" y="3070799"/>
            <a:ext cx="11306175" cy="2445758"/>
          </a:xfrm>
        </p:spPr>
        <p:txBody>
          <a:bodyPr lIns="0" tIns="0" rIns="0" bIns="0">
            <a:normAutofit/>
          </a:bodyPr>
          <a:lstStyle>
            <a:lvl1pPr marL="0" indent="0" algn="l">
              <a:lnSpc>
                <a:spcPct val="104000"/>
              </a:lnSpc>
              <a:buNone/>
              <a:defRPr sz="4600">
                <a:solidFill>
                  <a:schemeClr val="tx2">
                    <a:alpha val="56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24A14B1-115B-40A3-9D71-3DE33E9DCE4E}"/>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latin typeface="+mn-lt"/>
              </a:defRPr>
            </a:lvl1pPr>
          </a:lstStyle>
          <a:p>
            <a:fld id="{8994394A-E95D-49DE-8614-F37E1FCF0AC3}" type="datetime2">
              <a:rPr lang="en-US" smtClean="0"/>
              <a:pPr/>
              <a:t>Wednesday, November 22, 2023</a:t>
            </a:fld>
            <a:endParaRPr lang="en-US" dirty="0"/>
          </a:p>
        </p:txBody>
      </p:sp>
      <p:sp>
        <p:nvSpPr>
          <p:cNvPr id="5" name="Footer Placeholder 4">
            <a:extLst>
              <a:ext uri="{FF2B5EF4-FFF2-40B4-BE49-F238E27FC236}">
                <a16:creationId xmlns:a16="http://schemas.microsoft.com/office/drawing/2014/main" id="{F0BC9B78-0E13-48BD-A3A2-B7E3C6090B8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944484B9-0F7E-4817-BA9A-C43684759178}"/>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latin typeface="+mn-lt"/>
              </a:defRPr>
            </a:lvl1pPr>
          </a:lstStyle>
          <a:p>
            <a:fld id="{63F9D384-533B-4C4E-B660-F861AA07D173}" type="slidenum">
              <a:rPr lang="en-US" smtClean="0"/>
              <a:pPr/>
              <a:t>‹#›</a:t>
            </a:fld>
            <a:endParaRPr lang="en-US" dirty="0"/>
          </a:p>
        </p:txBody>
      </p:sp>
      <p:cxnSp>
        <p:nvCxnSpPr>
          <p:cNvPr id="10" name="Straight Connector 9">
            <a:extLst>
              <a:ext uri="{FF2B5EF4-FFF2-40B4-BE49-F238E27FC236}">
                <a16:creationId xmlns:a16="http://schemas.microsoft.com/office/drawing/2014/main" id="{5506D940-CD1A-46A6-8495-AD6F6CF8B13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4203337"/>
      </p:ext>
    </p:extLst>
  </p:cSld>
  <p:clrMapOvr>
    <a:masterClrMapping/>
  </p:clrMapOvr>
  <p:extLst>
    <p:ext uri="{DCECCB84-F9BA-43D5-87BE-67443E8EF086}">
      <p15:sldGuideLst xmlns:p15="http://schemas.microsoft.com/office/powerpoint/2012/main">
        <p15:guide id="1" orient="horz" pos="2886">
          <p15:clr>
            <a:srgbClr val="5ACBF0"/>
          </p15:clr>
        </p15:guide>
        <p15:guide id="2" pos="3840">
          <p15:clr>
            <a:srgbClr val="F26B43"/>
          </p15:clr>
        </p15:guide>
        <p15:guide id="3" pos="279">
          <p15:clr>
            <a:srgbClr val="F26B43"/>
          </p15:clr>
        </p15:guide>
        <p15:guide id="4" pos="7401">
          <p15:clr>
            <a:srgbClr val="F26B43"/>
          </p15:clr>
        </p15:guide>
        <p15:guide id="5" pos="1232">
          <p15:clr>
            <a:srgbClr val="5ACBF0"/>
          </p15:clr>
        </p15:guide>
        <p15:guide id="6" pos="1504">
          <p15:clr>
            <a:srgbClr val="5ACBF0"/>
          </p15:clr>
        </p15:guide>
        <p15:guide id="7" pos="2457">
          <p15:clr>
            <a:srgbClr val="5ACBF0"/>
          </p15:clr>
        </p15:guide>
        <p15:guide id="8" pos="2751">
          <p15:clr>
            <a:srgbClr val="5ACBF0"/>
          </p15:clr>
        </p15:guide>
        <p15:guide id="9" pos="3704">
          <p15:clr>
            <a:srgbClr val="5ACBF0"/>
          </p15:clr>
        </p15:guide>
        <p15:guide id="10" pos="3976">
          <p15:clr>
            <a:srgbClr val="5ACBF0"/>
          </p15:clr>
        </p15:guide>
        <p15:guide id="11" pos="4929">
          <p15:clr>
            <a:srgbClr val="5ACBF0"/>
          </p15:clr>
        </p15:guide>
        <p15:guide id="12" pos="5223">
          <p15:clr>
            <a:srgbClr val="5ACBF0"/>
          </p15:clr>
        </p15:guide>
        <p15:guide id="13" pos="6153">
          <p15:clr>
            <a:srgbClr val="5ACBF0"/>
          </p15:clr>
        </p15:guide>
        <p15:guide id="14" pos="6448">
          <p15:clr>
            <a:srgbClr val="5ACBF0"/>
          </p15:clr>
        </p15:guide>
        <p15:guide id="18" orient="horz" pos="278">
          <p15:clr>
            <a:srgbClr val="F26B43"/>
          </p15:clr>
        </p15:guide>
        <p15:guide id="20" orient="horz" pos="867">
          <p15:clr>
            <a:srgbClr val="5ACBF0"/>
          </p15:clr>
        </p15:guide>
        <p15:guide id="21" orient="horz" pos="1729">
          <p15:clr>
            <a:srgbClr val="5ACBF0"/>
          </p15:clr>
        </p15:guide>
        <p15:guide id="22" orient="horz" pos="3475">
          <p15:clr>
            <a:srgbClr val="F26B43"/>
          </p15:clr>
        </p15:guide>
        <p15:guide id="28" orient="horz" pos="1139">
          <p15:clr>
            <a:srgbClr val="5ACBF0"/>
          </p15:clr>
        </p15:guide>
        <p15:guide id="29" orient="horz" pos="2591">
          <p15:clr>
            <a:srgbClr val="5ACBF0"/>
          </p15:clr>
        </p15:guide>
        <p15:guide id="30" orient="horz" pos="2024">
          <p15:clr>
            <a:srgbClr val="5ACBF0"/>
          </p15:clr>
        </p15:guide>
        <p15:guide id="31" orient="horz" pos="3748">
          <p15:clr>
            <a:srgbClr val="F26B43"/>
          </p15:clr>
        </p15:guide>
        <p15:guide id="32" orient="horz" pos="1888">
          <p15:clr>
            <a:srgbClr val="F26B43"/>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696C-4B86-4CA0-A733-55338D7B1EBF}"/>
              </a:ext>
            </a:extLst>
          </p:cNvPr>
          <p:cNvSpPr>
            <a:spLocks noGrp="1"/>
          </p:cNvSpPr>
          <p:nvPr>
            <p:ph type="title"/>
          </p:nvPr>
        </p:nvSpPr>
        <p:spPr>
          <a:xfrm>
            <a:off x="1343025" y="328839"/>
            <a:ext cx="10406063" cy="1263423"/>
          </a:xfrm>
        </p:spPr>
        <p:txBody>
          <a:bodyPr wrap="square">
            <a:normAutofit/>
          </a:bodyPr>
          <a:lstStyle>
            <a:lvl1pPr>
              <a:lnSpc>
                <a:spcPct val="100000"/>
              </a:lnSpc>
              <a:defRPr sz="4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3DB26C1-D742-4B12-B5E3-153A24D0AAAD}"/>
              </a:ext>
            </a:extLst>
          </p:cNvPr>
          <p:cNvSpPr>
            <a:spLocks noGrp="1"/>
          </p:cNvSpPr>
          <p:nvPr>
            <p:ph idx="1"/>
          </p:nvPr>
        </p:nvSpPr>
        <p:spPr>
          <a:xfrm>
            <a:off x="1343025" y="2060575"/>
            <a:ext cx="10406063" cy="4356100"/>
          </a:xfrm>
        </p:spPr>
        <p:txBody>
          <a:bodyPr lIns="0" tIns="0" rIns="0" bIns="0">
            <a:noAutofit/>
          </a:bodyPr>
          <a:lstStyle>
            <a:lvl1pPr marL="360000" indent="-360000">
              <a:lnSpc>
                <a:spcPct val="120000"/>
              </a:lnSpc>
              <a:buSzPct val="70000"/>
              <a:buFont typeface="Wingdings 2" panose="05020102010507070707" pitchFamily="18" charset="2"/>
              <a:buChar char="à"/>
              <a:defRPr sz="2000">
                <a:solidFill>
                  <a:schemeClr val="tx2">
                    <a:alpha val="77000"/>
                  </a:schemeClr>
                </a:solidFill>
              </a:defRPr>
            </a:lvl1pPr>
            <a:lvl2pPr marL="720000" indent="-360000">
              <a:lnSpc>
                <a:spcPct val="120000"/>
              </a:lnSpc>
              <a:buSzPct val="70000"/>
              <a:buFont typeface="Wingdings 2" panose="05020102010507070707" pitchFamily="18" charset="2"/>
              <a:buChar char="à"/>
              <a:defRPr sz="2000">
                <a:solidFill>
                  <a:schemeClr val="tx2">
                    <a:alpha val="77000"/>
                  </a:schemeClr>
                </a:solidFill>
              </a:defRPr>
            </a:lvl2pPr>
            <a:lvl3pPr marL="1080000" indent="-288000">
              <a:lnSpc>
                <a:spcPct val="120000"/>
              </a:lnSpc>
              <a:buSzPct val="70000"/>
              <a:buFont typeface="Wingdings 2" panose="05020102010507070707" pitchFamily="18" charset="2"/>
              <a:buChar char="à"/>
              <a:defRPr sz="1600">
                <a:solidFill>
                  <a:schemeClr val="tx2">
                    <a:alpha val="77000"/>
                  </a:schemeClr>
                </a:solidFill>
              </a:defRPr>
            </a:lvl3pPr>
            <a:lvl4pPr marL="1440000" indent="-288000">
              <a:lnSpc>
                <a:spcPct val="120000"/>
              </a:lnSpc>
              <a:buSzPct val="70000"/>
              <a:buFont typeface="Wingdings 2" panose="05020102010507070707" pitchFamily="18" charset="2"/>
              <a:buChar char="à"/>
              <a:defRPr sz="1600">
                <a:solidFill>
                  <a:schemeClr val="tx2">
                    <a:alpha val="77000"/>
                  </a:schemeClr>
                </a:solidFill>
              </a:defRPr>
            </a:lvl4pPr>
            <a:lvl5pPr marL="1800000" indent="-288000">
              <a:lnSpc>
                <a:spcPct val="120000"/>
              </a:lnSpc>
              <a:buSzPct val="70000"/>
              <a:buFont typeface="Wingdings 2" panose="05020102010507070707" pitchFamily="18" charset="2"/>
              <a:buChar char="à"/>
              <a:defRPr sz="1600">
                <a:solidFill>
                  <a:schemeClr val="tx2">
                    <a:alpha val="77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06243987-D9E3-40C9-94D4-B3CCFE71A4E5}"/>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58D82CC3-100B-41FC-9DB0-99A6D4849F72}" type="datetime2">
              <a:rPr lang="en-US" smtClean="0"/>
              <a:pPr/>
              <a:t>Wednesday, November 22, 2023</a:t>
            </a:fld>
            <a:endParaRPr lang="en-US" dirty="0">
              <a:latin typeface="+mn-lt"/>
            </a:endParaRPr>
          </a:p>
        </p:txBody>
      </p:sp>
      <p:sp>
        <p:nvSpPr>
          <p:cNvPr id="12" name="Footer Placeholder 4">
            <a:extLst>
              <a:ext uri="{FF2B5EF4-FFF2-40B4-BE49-F238E27FC236}">
                <a16:creationId xmlns:a16="http://schemas.microsoft.com/office/drawing/2014/main" id="{2BF37532-63DB-40A9-90C9-9B3BB694D8F0}"/>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13" name="Slide Number Placeholder 5">
            <a:extLst>
              <a:ext uri="{FF2B5EF4-FFF2-40B4-BE49-F238E27FC236}">
                <a16:creationId xmlns:a16="http://schemas.microsoft.com/office/drawing/2014/main" id="{1007CCEE-A736-4DEE-982A-45CDF794F322}"/>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11" name="Straight Connector 10">
            <a:extLst>
              <a:ext uri="{FF2B5EF4-FFF2-40B4-BE49-F238E27FC236}">
                <a16:creationId xmlns:a16="http://schemas.microsoft.com/office/drawing/2014/main" id="{36386491-6F13-4235-A32F-9F6D67F13D05}"/>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2909267"/>
      </p:ext>
    </p:extLst>
  </p:cSld>
  <p:clrMapOvr>
    <a:masterClrMapping/>
  </p:clrMapOvr>
  <p:extLst>
    <p:ext uri="{DCECCB84-F9BA-43D5-87BE-67443E8EF086}">
      <p15:sldGuideLst xmlns:p15="http://schemas.microsoft.com/office/powerpoint/2012/main">
        <p15:guide id="12" pos="7401">
          <p15:clr>
            <a:srgbClr val="F26B43"/>
          </p15:clr>
        </p15:guide>
        <p15:guide id="14" orient="horz" pos="278">
          <p15:clr>
            <a:srgbClr val="F26B43"/>
          </p15:clr>
        </p15:guide>
        <p15:guide id="15" orient="horz" pos="4042">
          <p15:clr>
            <a:srgbClr val="F26B43"/>
          </p15:clr>
        </p15:guide>
        <p15:guide id="16" orient="horz" pos="1003">
          <p15:clr>
            <a:srgbClr val="5ACBF0"/>
          </p15:clr>
        </p15:guide>
        <p15:guide id="17" orient="horz" pos="1298">
          <p15:clr>
            <a:srgbClr val="5ACBF0"/>
          </p15:clr>
        </p15:guide>
        <p15:guide id="18" orient="horz" pos="2024">
          <p15:clr>
            <a:srgbClr val="5ACBF0"/>
          </p15:clr>
        </p15:guide>
        <p15:guide id="19" orient="horz" pos="2296">
          <p15:clr>
            <a:srgbClr val="5ACBF0"/>
          </p15:clr>
        </p15:guide>
        <p15:guide id="20" orient="horz" pos="3022">
          <p15:clr>
            <a:srgbClr val="5ACBF0"/>
          </p15:clr>
        </p15:guide>
        <p15:guide id="21" orient="horz" pos="3317">
          <p15:clr>
            <a:srgbClr val="5ACBF0"/>
          </p15:clr>
        </p15:guide>
        <p15:guide id="22" pos="846">
          <p15:clr>
            <a:srgbClr val="F26B43"/>
          </p15:clr>
        </p15:guide>
        <p15:guide id="23" pos="1708">
          <p15:clr>
            <a:srgbClr val="5ACBF0"/>
          </p15:clr>
        </p15:guide>
        <p15:guide id="24" pos="2003">
          <p15:clr>
            <a:srgbClr val="5ACBF0"/>
          </p15:clr>
        </p15:guide>
        <p15:guide id="25" pos="2842">
          <p15:clr>
            <a:srgbClr val="5ACBF0"/>
          </p15:clr>
        </p15:guide>
        <p15:guide id="26" pos="3137">
          <p15:clr>
            <a:srgbClr val="5ACBF0"/>
          </p15:clr>
        </p15:guide>
        <p15:guide id="28" pos="3976">
          <p15:clr>
            <a:srgbClr val="5ACBF0"/>
          </p15:clr>
        </p15:guide>
        <p15:guide id="29" pos="5110">
          <p15:clr>
            <a:srgbClr val="5ACBF0"/>
          </p15:clr>
        </p15:guide>
        <p15:guide id="30" pos="5405">
          <p15:clr>
            <a:srgbClr val="5ACBF0"/>
          </p15:clr>
        </p15:guide>
        <p15:guide id="31" pos="6267">
          <p15:clr>
            <a:srgbClr val="5ACBF0"/>
          </p15:clr>
        </p15:guide>
        <p15:guide id="32" pos="6539">
          <p15:clr>
            <a:srgbClr val="5ACBF0"/>
          </p15:clr>
        </p15:guide>
        <p15:guide id="33" pos="574">
          <p15:clr>
            <a:srgbClr val="F26B43"/>
          </p15:clr>
        </p15:guide>
        <p15:guide id="34" pos="4271">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4A12-D27E-4943-9C01-3BAB8E6F376E}"/>
              </a:ext>
            </a:extLst>
          </p:cNvPr>
          <p:cNvSpPr>
            <a:spLocks noGrp="1"/>
          </p:cNvSpPr>
          <p:nvPr>
            <p:ph type="title"/>
          </p:nvPr>
        </p:nvSpPr>
        <p:spPr>
          <a:xfrm>
            <a:off x="442913" y="435429"/>
            <a:ext cx="11269661" cy="3317307"/>
          </a:xfrm>
        </p:spPr>
        <p:txBody>
          <a:bodyPr anchor="b">
            <a:normAutofit/>
          </a:bodyPr>
          <a:lstStyle>
            <a:lvl1pPr>
              <a:lnSpc>
                <a:spcPct val="100000"/>
              </a:lnSpc>
              <a:defRPr sz="4800">
                <a:solidFill>
                  <a:schemeClr val="tx2"/>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27C9FB4-A15D-4A4C-9518-2A54AAF12E11}"/>
              </a:ext>
            </a:extLst>
          </p:cNvPr>
          <p:cNvSpPr>
            <a:spLocks noGrp="1"/>
          </p:cNvSpPr>
          <p:nvPr>
            <p:ph type="body" idx="1"/>
          </p:nvPr>
        </p:nvSpPr>
        <p:spPr>
          <a:xfrm>
            <a:off x="442913" y="3832563"/>
            <a:ext cx="11269661" cy="1527175"/>
          </a:xfrm>
        </p:spPr>
        <p:txBody>
          <a:bodyPr lIns="0" tIns="0" rIns="0" bIns="0"/>
          <a:lstStyle>
            <a:lvl1pPr marL="0" indent="0">
              <a:buNone/>
              <a:defRPr sz="2400">
                <a:solidFill>
                  <a:schemeClr val="tx2">
                    <a:alpha val="56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4" name="Date Placeholder 3">
            <a:extLst>
              <a:ext uri="{FF2B5EF4-FFF2-40B4-BE49-F238E27FC236}">
                <a16:creationId xmlns:a16="http://schemas.microsoft.com/office/drawing/2014/main" id="{8F31430D-78C1-413D-9D0E-779491324EB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3E58FDCC-AC46-4D9F-98DC-C163BFA43704}" type="datetime2">
              <a:rPr lang="en-US" smtClean="0"/>
              <a:t>Wednesday, November 22, 2023</a:t>
            </a:fld>
            <a:endParaRPr lang="en-US" dirty="0"/>
          </a:p>
        </p:txBody>
      </p:sp>
      <p:sp>
        <p:nvSpPr>
          <p:cNvPr id="15" name="Footer Placeholder 4">
            <a:extLst>
              <a:ext uri="{FF2B5EF4-FFF2-40B4-BE49-F238E27FC236}">
                <a16:creationId xmlns:a16="http://schemas.microsoft.com/office/drawing/2014/main" id="{F437B06F-6E01-48C4-A79E-B8559775EE4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16" name="Slide Number Placeholder 5">
            <a:extLst>
              <a:ext uri="{FF2B5EF4-FFF2-40B4-BE49-F238E27FC236}">
                <a16:creationId xmlns:a16="http://schemas.microsoft.com/office/drawing/2014/main" id="{73C4C198-D899-4BDA-877C-D8A3CAD32D69}"/>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7" name="Straight Connector 16">
            <a:extLst>
              <a:ext uri="{FF2B5EF4-FFF2-40B4-BE49-F238E27FC236}">
                <a16:creationId xmlns:a16="http://schemas.microsoft.com/office/drawing/2014/main" id="{77955689-FF51-4F45-9ABB-35CEF1E96A0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2317430"/>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6EFA-DCD1-439C-848B-9465217A68CA}"/>
              </a:ext>
            </a:extLst>
          </p:cNvPr>
          <p:cNvSpPr>
            <a:spLocks noGrp="1"/>
          </p:cNvSpPr>
          <p:nvPr>
            <p:ph type="title"/>
          </p:nvPr>
        </p:nvSpPr>
        <p:spPr>
          <a:xfrm>
            <a:off x="442800" y="327600"/>
            <a:ext cx="11269660" cy="11412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1FE0590-915B-4BD8-8660-C5BE9D175699}"/>
              </a:ext>
            </a:extLst>
          </p:cNvPr>
          <p:cNvSpPr>
            <a:spLocks noGrp="1"/>
          </p:cNvSpPr>
          <p:nvPr>
            <p:ph sz="half" idx="1"/>
          </p:nvPr>
        </p:nvSpPr>
        <p:spPr>
          <a:xfrm>
            <a:off x="442914"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E1B82F1-F0AC-48D5-9F1C-5141E4C177EA}"/>
              </a:ext>
            </a:extLst>
          </p:cNvPr>
          <p:cNvSpPr>
            <a:spLocks noGrp="1"/>
          </p:cNvSpPr>
          <p:nvPr>
            <p:ph sz="half" idx="2"/>
          </p:nvPr>
        </p:nvSpPr>
        <p:spPr>
          <a:xfrm>
            <a:off x="6311899"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3">
            <a:extLst>
              <a:ext uri="{FF2B5EF4-FFF2-40B4-BE49-F238E27FC236}">
                <a16:creationId xmlns:a16="http://schemas.microsoft.com/office/drawing/2014/main" id="{51D4ED8D-AAB0-42B0-91B5-93260AC18FC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45832F11-C374-493A-BB7E-11B09A67FAD0}" type="datetime2">
              <a:rPr lang="en-US" smtClean="0"/>
              <a:t>Wednesday, November 22, 2023</a:t>
            </a:fld>
            <a:endParaRPr lang="en-US" dirty="0"/>
          </a:p>
        </p:txBody>
      </p:sp>
      <p:sp>
        <p:nvSpPr>
          <p:cNvPr id="17" name="Footer Placeholder 4">
            <a:extLst>
              <a:ext uri="{FF2B5EF4-FFF2-40B4-BE49-F238E27FC236}">
                <a16:creationId xmlns:a16="http://schemas.microsoft.com/office/drawing/2014/main" id="{6C7CAD99-5F8F-43D0-83F2-E1F53021D332}"/>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18" name="Slide Number Placeholder 5">
            <a:extLst>
              <a:ext uri="{FF2B5EF4-FFF2-40B4-BE49-F238E27FC236}">
                <a16:creationId xmlns:a16="http://schemas.microsoft.com/office/drawing/2014/main" id="{5A52DE47-9FB8-4EF9-B8CE-36891260097B}"/>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9" name="Straight Connector 18">
            <a:extLst>
              <a:ext uri="{FF2B5EF4-FFF2-40B4-BE49-F238E27FC236}">
                <a16:creationId xmlns:a16="http://schemas.microsoft.com/office/drawing/2014/main" id="{9BC5E49A-E440-42D6-8B0F-D4B5BAD8CAB8}"/>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2199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82FF-2A32-49DE-8CD8-110B8656515F}"/>
              </a:ext>
            </a:extLst>
          </p:cNvPr>
          <p:cNvSpPr>
            <a:spLocks noGrp="1"/>
          </p:cNvSpPr>
          <p:nvPr>
            <p:ph type="title"/>
          </p:nvPr>
        </p:nvSpPr>
        <p:spPr>
          <a:xfrm>
            <a:off x="442799" y="327598"/>
            <a:ext cx="11269775" cy="1363091"/>
          </a:xfrm>
        </p:spPr>
        <p:txBody>
          <a:bodyPr/>
          <a:lstStyle>
            <a:lvl1pPr>
              <a:lnSpc>
                <a:spcPct val="100000"/>
              </a:lnSpc>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AB8169D-3731-4C94-88AE-B0A6F9E0B556}"/>
              </a:ext>
            </a:extLst>
          </p:cNvPr>
          <p:cNvSpPr>
            <a:spLocks noGrp="1"/>
          </p:cNvSpPr>
          <p:nvPr>
            <p:ph type="body" idx="1"/>
          </p:nvPr>
        </p:nvSpPr>
        <p:spPr>
          <a:xfrm>
            <a:off x="442797"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0F9D0F-6C05-441B-9D94-466C79598BCA}"/>
              </a:ext>
            </a:extLst>
          </p:cNvPr>
          <p:cNvSpPr>
            <a:spLocks noGrp="1"/>
          </p:cNvSpPr>
          <p:nvPr>
            <p:ph sz="half" idx="2"/>
          </p:nvPr>
        </p:nvSpPr>
        <p:spPr>
          <a:xfrm>
            <a:off x="442797"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CF90129-65EC-4BFC-B51F-3F2174644348}"/>
              </a:ext>
            </a:extLst>
          </p:cNvPr>
          <p:cNvSpPr>
            <a:spLocks noGrp="1"/>
          </p:cNvSpPr>
          <p:nvPr>
            <p:ph type="body" sz="quarter" idx="3"/>
          </p:nvPr>
        </p:nvSpPr>
        <p:spPr>
          <a:xfrm>
            <a:off x="6311786"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1AAB39-390C-4C6E-90BC-E2A2548658B2}"/>
              </a:ext>
            </a:extLst>
          </p:cNvPr>
          <p:cNvSpPr>
            <a:spLocks noGrp="1"/>
          </p:cNvSpPr>
          <p:nvPr>
            <p:ph sz="quarter" idx="4"/>
          </p:nvPr>
        </p:nvSpPr>
        <p:spPr>
          <a:xfrm>
            <a:off x="6311786"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3">
            <a:extLst>
              <a:ext uri="{FF2B5EF4-FFF2-40B4-BE49-F238E27FC236}">
                <a16:creationId xmlns:a16="http://schemas.microsoft.com/office/drawing/2014/main" id="{13E94383-11E6-486C-8325-BE8B447AA74B}"/>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5136546C-EE55-422E-9D57-50E6C4234F80}" type="datetime2">
              <a:rPr lang="en-US" smtClean="0"/>
              <a:t>Wednesday, November 22, 2023</a:t>
            </a:fld>
            <a:endParaRPr lang="en-US" dirty="0"/>
          </a:p>
        </p:txBody>
      </p:sp>
      <p:sp>
        <p:nvSpPr>
          <p:cNvPr id="15" name="Footer Placeholder 4">
            <a:extLst>
              <a:ext uri="{FF2B5EF4-FFF2-40B4-BE49-F238E27FC236}">
                <a16:creationId xmlns:a16="http://schemas.microsoft.com/office/drawing/2014/main" id="{6F62069A-7C14-42BA-A1F2-AE00A6BCD05F}"/>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16" name="Slide Number Placeholder 5">
            <a:extLst>
              <a:ext uri="{FF2B5EF4-FFF2-40B4-BE49-F238E27FC236}">
                <a16:creationId xmlns:a16="http://schemas.microsoft.com/office/drawing/2014/main" id="{792246C7-481F-434A-A687-C6734C2FA1CA}"/>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7" name="Straight Connector 16">
            <a:extLst>
              <a:ext uri="{FF2B5EF4-FFF2-40B4-BE49-F238E27FC236}">
                <a16:creationId xmlns:a16="http://schemas.microsoft.com/office/drawing/2014/main" id="{930E56EE-505D-4420-971C-982EA4EF0564}"/>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6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FFBA-B7FA-43C2-A543-187E29A622A3}"/>
              </a:ext>
            </a:extLst>
          </p:cNvPr>
          <p:cNvSpPr>
            <a:spLocks noGrp="1"/>
          </p:cNvSpPr>
          <p:nvPr>
            <p:ph type="title"/>
          </p:nvPr>
        </p:nvSpPr>
        <p:spPr/>
        <p:txBody>
          <a:bodyPr/>
          <a:lstStyle>
            <a:lvl1pPr>
              <a:lnSpc>
                <a:spcPct val="100000"/>
              </a:lnSpc>
              <a:defRPr/>
            </a:lvl1pPr>
          </a:lstStyle>
          <a:p>
            <a:r>
              <a:rPr lang="en-US"/>
              <a:t>Click to edit Master title style</a:t>
            </a:r>
            <a:endParaRPr lang="en-US" dirty="0"/>
          </a:p>
        </p:txBody>
      </p:sp>
      <p:sp>
        <p:nvSpPr>
          <p:cNvPr id="13" name="Date Placeholder 3">
            <a:extLst>
              <a:ext uri="{FF2B5EF4-FFF2-40B4-BE49-F238E27FC236}">
                <a16:creationId xmlns:a16="http://schemas.microsoft.com/office/drawing/2014/main" id="{EB4886C6-7F2A-4A13-85F1-EFDA370C5B8D}"/>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83685C8A-A1A1-423D-82D7-1ACC187CCA77}" type="datetime2">
              <a:rPr lang="en-US" smtClean="0"/>
              <a:pPr/>
              <a:t>Wednesday, November 22, 2023</a:t>
            </a:fld>
            <a:endParaRPr lang="en-US" dirty="0">
              <a:latin typeface="+mn-lt"/>
            </a:endParaRPr>
          </a:p>
        </p:txBody>
      </p:sp>
      <p:sp>
        <p:nvSpPr>
          <p:cNvPr id="14" name="Footer Placeholder 4">
            <a:extLst>
              <a:ext uri="{FF2B5EF4-FFF2-40B4-BE49-F238E27FC236}">
                <a16:creationId xmlns:a16="http://schemas.microsoft.com/office/drawing/2014/main" id="{69FAAFC2-F91B-4189-A9FA-0696BF84D63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15" name="Slide Number Placeholder 5">
            <a:extLst>
              <a:ext uri="{FF2B5EF4-FFF2-40B4-BE49-F238E27FC236}">
                <a16:creationId xmlns:a16="http://schemas.microsoft.com/office/drawing/2014/main" id="{05B673D0-3765-46AD-B094-DDF79E463DD3}"/>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12" name="Straight Connector 11">
            <a:extLst>
              <a:ext uri="{FF2B5EF4-FFF2-40B4-BE49-F238E27FC236}">
                <a16:creationId xmlns:a16="http://schemas.microsoft.com/office/drawing/2014/main" id="{DEA31187-FB8B-4DDF-A5A9-69AB1359F0E9}"/>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5141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Date Placeholder 3">
            <a:extLst>
              <a:ext uri="{FF2B5EF4-FFF2-40B4-BE49-F238E27FC236}">
                <a16:creationId xmlns:a16="http://schemas.microsoft.com/office/drawing/2014/main" id="{909A0147-2421-4881-958A-681569CD755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325DF798-D264-4BC9-8824-70A25106E4C6}" type="datetime2">
              <a:rPr lang="en-US" smtClean="0"/>
              <a:pPr/>
              <a:t>Wednesday, November 22, 2023</a:t>
            </a:fld>
            <a:endParaRPr lang="en-US" dirty="0">
              <a:latin typeface="+mn-lt"/>
            </a:endParaRPr>
          </a:p>
        </p:txBody>
      </p:sp>
      <p:sp>
        <p:nvSpPr>
          <p:cNvPr id="11" name="Footer Placeholder 4">
            <a:extLst>
              <a:ext uri="{FF2B5EF4-FFF2-40B4-BE49-F238E27FC236}">
                <a16:creationId xmlns:a16="http://schemas.microsoft.com/office/drawing/2014/main" id="{514BF4BE-E699-4D5B-AD90-3918DA32EE78}"/>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12" name="Slide Number Placeholder 5">
            <a:extLst>
              <a:ext uri="{FF2B5EF4-FFF2-40B4-BE49-F238E27FC236}">
                <a16:creationId xmlns:a16="http://schemas.microsoft.com/office/drawing/2014/main" id="{2849F009-8335-40E3-B8F6-E0C944D9FD09}"/>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9" name="Straight Connector 8">
            <a:extLst>
              <a:ext uri="{FF2B5EF4-FFF2-40B4-BE49-F238E27FC236}">
                <a16:creationId xmlns:a16="http://schemas.microsoft.com/office/drawing/2014/main" id="{01AA0935-460F-4638-9E37-D59F2DEC0AC4}"/>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93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A843-22A2-45CD-8189-8D0947C0466B}"/>
              </a:ext>
            </a:extLst>
          </p:cNvPr>
          <p:cNvSpPr>
            <a:spLocks noGrp="1"/>
          </p:cNvSpPr>
          <p:nvPr>
            <p:ph type="title"/>
          </p:nvPr>
        </p:nvSpPr>
        <p:spPr>
          <a:xfrm>
            <a:off x="442915" y="383270"/>
            <a:ext cx="3457573" cy="1373076"/>
          </a:xfrm>
        </p:spPr>
        <p:txBody>
          <a:bodyPr anchor="t" anchorCtr="0">
            <a:normAutofit/>
          </a:bodyPr>
          <a:lstStyle>
            <a:lvl1pPr>
              <a:lnSpc>
                <a:spcPct val="100000"/>
              </a:lnSpc>
              <a:defRPr sz="2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AAAB4C-B3C9-4E63-8A1B-082C0F49215B}"/>
              </a:ext>
            </a:extLst>
          </p:cNvPr>
          <p:cNvSpPr>
            <a:spLocks noGrp="1"/>
          </p:cNvSpPr>
          <p:nvPr>
            <p:ph idx="1"/>
          </p:nvPr>
        </p:nvSpPr>
        <p:spPr>
          <a:xfrm>
            <a:off x="4367213" y="349369"/>
            <a:ext cx="7345362" cy="5167187"/>
          </a:xfrm>
        </p:spPr>
        <p:txBody>
          <a:bodyPr/>
          <a:lstStyle>
            <a:lvl1pPr>
              <a:lnSpc>
                <a:spcPct val="112000"/>
              </a:lnSpc>
              <a:defRPr sz="3200">
                <a:solidFill>
                  <a:schemeClr val="tx2">
                    <a:alpha val="77000"/>
                  </a:schemeClr>
                </a:solidFill>
              </a:defRPr>
            </a:lvl1pPr>
            <a:lvl2pPr>
              <a:lnSpc>
                <a:spcPct val="112000"/>
              </a:lnSpc>
              <a:defRPr sz="3200">
                <a:solidFill>
                  <a:schemeClr val="tx2">
                    <a:alpha val="77000"/>
                  </a:schemeClr>
                </a:solidFill>
              </a:defRPr>
            </a:lvl2pPr>
            <a:lvl3pPr>
              <a:lnSpc>
                <a:spcPct val="120000"/>
              </a:lnSpc>
              <a:defRPr sz="2000">
                <a:solidFill>
                  <a:schemeClr val="tx2">
                    <a:alpha val="77000"/>
                  </a:schemeClr>
                </a:solidFill>
              </a:defRPr>
            </a:lvl3pPr>
            <a:lvl4pPr>
              <a:lnSpc>
                <a:spcPct val="120000"/>
              </a:lnSpc>
              <a:defRPr sz="2000">
                <a:solidFill>
                  <a:schemeClr val="tx2">
                    <a:alpha val="77000"/>
                  </a:schemeClr>
                </a:solidFill>
              </a:defRPr>
            </a:lvl4pPr>
            <a:lvl5pPr>
              <a:lnSpc>
                <a:spcPct val="120000"/>
              </a:lnSpc>
              <a:defRPr sz="1600">
                <a:solidFill>
                  <a:schemeClr val="tx2">
                    <a:alpha val="77000"/>
                  </a:schemeClr>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5EDF08E-8814-4AB5-9EEC-0052256A7047}"/>
              </a:ext>
            </a:extLst>
          </p:cNvPr>
          <p:cNvSpPr>
            <a:spLocks noGrp="1"/>
          </p:cNvSpPr>
          <p:nvPr>
            <p:ph type="body" sz="half" idx="2"/>
          </p:nvPr>
        </p:nvSpPr>
        <p:spPr>
          <a:xfrm>
            <a:off x="442915" y="2264229"/>
            <a:ext cx="3457573" cy="3171372"/>
          </a:xfrm>
        </p:spPr>
        <p:txBody>
          <a:bodyPr>
            <a:normAutofit/>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7" name="Date Placeholder 3">
            <a:extLst>
              <a:ext uri="{FF2B5EF4-FFF2-40B4-BE49-F238E27FC236}">
                <a16:creationId xmlns:a16="http://schemas.microsoft.com/office/drawing/2014/main" id="{65940B35-2B52-4835-9F7F-6AB86A1212B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29ACAD25-C1CF-4F11-8692-066E6505443C}" type="datetime2">
              <a:rPr lang="en-US" smtClean="0"/>
              <a:t>Wednesday, November 22, 2023</a:t>
            </a:fld>
            <a:endParaRPr lang="en-US" dirty="0"/>
          </a:p>
        </p:txBody>
      </p:sp>
      <p:sp>
        <p:nvSpPr>
          <p:cNvPr id="18" name="Footer Placeholder 4">
            <a:extLst>
              <a:ext uri="{FF2B5EF4-FFF2-40B4-BE49-F238E27FC236}">
                <a16:creationId xmlns:a16="http://schemas.microsoft.com/office/drawing/2014/main" id="{0BAE5D7E-7CFE-48B9-836B-640E4E881CFE}"/>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19" name="Slide Number Placeholder 5">
            <a:extLst>
              <a:ext uri="{FF2B5EF4-FFF2-40B4-BE49-F238E27FC236}">
                <a16:creationId xmlns:a16="http://schemas.microsoft.com/office/drawing/2014/main" id="{507FA91D-E0EF-4D4B-9E56-5E0033042E01}"/>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20" name="Straight Connector 19">
            <a:extLst>
              <a:ext uri="{FF2B5EF4-FFF2-40B4-BE49-F238E27FC236}">
                <a16:creationId xmlns:a16="http://schemas.microsoft.com/office/drawing/2014/main" id="{E703507D-4779-4D32-85CB-0A8040B6E552}"/>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225707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69B5-6EAD-4108-B9E2-9CABAB9DE89D}"/>
              </a:ext>
            </a:extLst>
          </p:cNvPr>
          <p:cNvSpPr>
            <a:spLocks noGrp="1"/>
          </p:cNvSpPr>
          <p:nvPr>
            <p:ph type="title"/>
          </p:nvPr>
        </p:nvSpPr>
        <p:spPr>
          <a:xfrm>
            <a:off x="1335088" y="441324"/>
            <a:ext cx="3932237" cy="952047"/>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275599E-B10D-4308-A5CB-CC7D487B495D}"/>
              </a:ext>
            </a:extLst>
          </p:cNvPr>
          <p:cNvSpPr>
            <a:spLocks noGrp="1"/>
          </p:cNvSpPr>
          <p:nvPr>
            <p:ph type="pic" idx="1"/>
          </p:nvPr>
        </p:nvSpPr>
        <p:spPr>
          <a:xfrm>
            <a:off x="5678488" y="441324"/>
            <a:ext cx="6078083" cy="5508626"/>
          </a:xfrm>
        </p:spPr>
        <p:txBody>
          <a:bodyPr/>
          <a:lstStyle>
            <a:lvl1pPr marL="0" indent="0">
              <a:buNone/>
              <a:defRPr sz="3200">
                <a:solidFill>
                  <a:schemeClr val="tx2">
                    <a:alpha val="77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6034C18-5042-469D-BCF7-26AD9FDCCC1B}"/>
              </a:ext>
            </a:extLst>
          </p:cNvPr>
          <p:cNvSpPr>
            <a:spLocks noGrp="1"/>
          </p:cNvSpPr>
          <p:nvPr>
            <p:ph type="body" sz="half" idx="2"/>
          </p:nvPr>
        </p:nvSpPr>
        <p:spPr>
          <a:xfrm>
            <a:off x="1335088" y="1778000"/>
            <a:ext cx="3932237" cy="4171950"/>
          </a:xfrm>
        </p:spPr>
        <p:txBody>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Date Placeholder 3">
            <a:extLst>
              <a:ext uri="{FF2B5EF4-FFF2-40B4-BE49-F238E27FC236}">
                <a16:creationId xmlns:a16="http://schemas.microsoft.com/office/drawing/2014/main" id="{9FB01925-1670-4C63-8B44-2B14B7BE9D24}"/>
              </a:ext>
            </a:extLst>
          </p:cNvPr>
          <p:cNvSpPr>
            <a:spLocks noGrp="1"/>
          </p:cNvSpPr>
          <p:nvPr>
            <p:ph type="dt" sz="half" idx="10"/>
          </p:nvPr>
        </p:nvSpPr>
        <p:spPr>
          <a:xfrm rot="5400000">
            <a:off x="-935887" y="1377212"/>
            <a:ext cx="2771775" cy="900000"/>
          </a:xfrm>
          <a:prstGeom prst="rect">
            <a:avLst/>
          </a:prstGeom>
        </p:spPr>
        <p:txBody>
          <a:bodyPr/>
          <a:lstStyle>
            <a:lvl1pPr>
              <a:defRPr>
                <a:solidFill>
                  <a:schemeClr val="tx2"/>
                </a:solidFill>
              </a:defRPr>
            </a:lvl1pPr>
          </a:lstStyle>
          <a:p>
            <a:fld id="{91688A1C-01B8-42B6-BBF1-2BCF5E311248}" type="datetime2">
              <a:rPr lang="en-US" smtClean="0"/>
              <a:t>Wednesday, November 22, 2023</a:t>
            </a:fld>
            <a:endParaRPr lang="en-US" dirty="0"/>
          </a:p>
        </p:txBody>
      </p:sp>
      <p:sp>
        <p:nvSpPr>
          <p:cNvPr id="13" name="Footer Placeholder 4">
            <a:extLst>
              <a:ext uri="{FF2B5EF4-FFF2-40B4-BE49-F238E27FC236}">
                <a16:creationId xmlns:a16="http://schemas.microsoft.com/office/drawing/2014/main" id="{5CE1A673-960F-4A50-AE54-70AE0DA3B7C7}"/>
              </a:ext>
            </a:extLst>
          </p:cNvPr>
          <p:cNvSpPr>
            <a:spLocks noGrp="1"/>
          </p:cNvSpPr>
          <p:nvPr>
            <p:ph type="ftr" sz="quarter" idx="11"/>
          </p:nvPr>
        </p:nvSpPr>
        <p:spPr>
          <a:xfrm rot="5400000">
            <a:off x="-810475" y="4239475"/>
            <a:ext cx="2520950" cy="900000"/>
          </a:xfrm>
          <a:prstGeom prst="rect">
            <a:avLst/>
          </a:prstGeom>
        </p:spPr>
        <p:txBody>
          <a:bodyPr/>
          <a:lstStyle>
            <a:lvl1pPr>
              <a:defRPr>
                <a:solidFill>
                  <a:schemeClr val="tx2"/>
                </a:solidFill>
              </a:defRPr>
            </a:lvl1pPr>
          </a:lstStyle>
          <a:p>
            <a:r>
              <a:rPr lang="en-US"/>
              <a:t>Sample Footer Text</a:t>
            </a:r>
            <a:endParaRPr lang="en-US" dirty="0"/>
          </a:p>
        </p:txBody>
      </p:sp>
      <p:sp>
        <p:nvSpPr>
          <p:cNvPr id="14" name="Slide Number Placeholder 5">
            <a:extLst>
              <a:ext uri="{FF2B5EF4-FFF2-40B4-BE49-F238E27FC236}">
                <a16:creationId xmlns:a16="http://schemas.microsoft.com/office/drawing/2014/main" id="{9DEF9E6C-740A-4B36-BA9F-32AF986EDA8D}"/>
              </a:ext>
            </a:extLst>
          </p:cNvPr>
          <p:cNvSpPr>
            <a:spLocks noGrp="1"/>
          </p:cNvSpPr>
          <p:nvPr>
            <p:ph type="sldNum" sz="quarter" idx="12"/>
          </p:nvPr>
        </p:nvSpPr>
        <p:spPr>
          <a:xfrm>
            <a:off x="0" y="5949950"/>
            <a:ext cx="900000" cy="900000"/>
          </a:xfrm>
          <a:prstGeom prst="rect">
            <a:avLst/>
          </a:prstGeom>
        </p:spPr>
        <p:txBody>
          <a:bodyPr lIns="72000" rIns="72000">
            <a:normAutofit/>
          </a:bodyPr>
          <a:lstStyle>
            <a:lvl1pPr algn="ctr">
              <a:defRPr sz="3600" b="0">
                <a:ln w="6350">
                  <a:solidFill>
                    <a:schemeClr val="tx2"/>
                  </a:solidFill>
                </a:ln>
                <a:noFill/>
              </a:defRPr>
            </a:lvl1pPr>
          </a:lstStyle>
          <a:p>
            <a:fld id="{63F9D384-533B-4C4E-B660-F861AA07D173}" type="slidenum">
              <a:rPr lang="en-US" smtClean="0"/>
              <a:pPr/>
              <a:t>‹#›</a:t>
            </a:fld>
            <a:endParaRPr lang="en-US" dirty="0"/>
          </a:p>
        </p:txBody>
      </p:sp>
      <p:cxnSp>
        <p:nvCxnSpPr>
          <p:cNvPr id="15" name="Straight Connector 14">
            <a:extLst>
              <a:ext uri="{FF2B5EF4-FFF2-40B4-BE49-F238E27FC236}">
                <a16:creationId xmlns:a16="http://schemas.microsoft.com/office/drawing/2014/main" id="{0D31C920-29CA-4744-9814-A4FCF4554907}"/>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5099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E95E-B3FC-4D66-AAC3-CE9FD633EBD6}"/>
              </a:ext>
            </a:extLst>
          </p:cNvPr>
          <p:cNvSpPr>
            <a:spLocks noGrp="1"/>
          </p:cNvSpPr>
          <p:nvPr>
            <p:ph type="title"/>
          </p:nvPr>
        </p:nvSpPr>
        <p:spPr/>
        <p:txBody>
          <a:bodyPr/>
          <a:lstStyle>
            <a:lvl1pPr>
              <a:lnSpc>
                <a:spcPct val="100000"/>
              </a:lnSpc>
              <a:defRPr/>
            </a:lvl1p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4D0FFAF-EB02-4979-83B6-66AD14845167}"/>
              </a:ext>
            </a:extLst>
          </p:cNvPr>
          <p:cNvSpPr>
            <a:spLocks noGrp="1"/>
          </p:cNvSpPr>
          <p:nvPr>
            <p:ph type="body" orient="vert" idx="1"/>
          </p:nvPr>
        </p:nvSpPr>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3">
            <a:extLst>
              <a:ext uri="{FF2B5EF4-FFF2-40B4-BE49-F238E27FC236}">
                <a16:creationId xmlns:a16="http://schemas.microsoft.com/office/drawing/2014/main" id="{0AB40A8D-7F5B-455D-B9AC-EAFE05F87B4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D51179E-60E8-4F2A-A3F9-6F3CE2ABCAF9}" type="datetime2">
              <a:rPr lang="en-US" smtClean="0"/>
              <a:pPr/>
              <a:t>Wednesday, November 22, 2023</a:t>
            </a:fld>
            <a:endParaRPr lang="en-US" dirty="0">
              <a:latin typeface="+mn-lt"/>
            </a:endParaRPr>
          </a:p>
        </p:txBody>
      </p:sp>
      <p:sp>
        <p:nvSpPr>
          <p:cNvPr id="13" name="Footer Placeholder 4">
            <a:extLst>
              <a:ext uri="{FF2B5EF4-FFF2-40B4-BE49-F238E27FC236}">
                <a16:creationId xmlns:a16="http://schemas.microsoft.com/office/drawing/2014/main" id="{45360FA1-A0D1-4CA7-BAC8-9C20FBB59E4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14" name="Slide Number Placeholder 5">
            <a:extLst>
              <a:ext uri="{FF2B5EF4-FFF2-40B4-BE49-F238E27FC236}">
                <a16:creationId xmlns:a16="http://schemas.microsoft.com/office/drawing/2014/main" id="{D2494D40-34C6-48DD-A14E-8065BE4F344D}"/>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11" name="Straight Connector 10">
            <a:extLst>
              <a:ext uri="{FF2B5EF4-FFF2-40B4-BE49-F238E27FC236}">
                <a16:creationId xmlns:a16="http://schemas.microsoft.com/office/drawing/2014/main" id="{7C9D7C2D-6B7C-4FBF-9665-A9282DF48F83}"/>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1388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1495EC-612C-4307-A7A6-017829B8C834}"/>
              </a:ext>
            </a:extLst>
          </p:cNvPr>
          <p:cNvSpPr>
            <a:spLocks noGrp="1"/>
          </p:cNvSpPr>
          <p:nvPr>
            <p:ph type="title" orient="vert"/>
          </p:nvPr>
        </p:nvSpPr>
        <p:spPr>
          <a:xfrm>
            <a:off x="8724900" y="365125"/>
            <a:ext cx="2628900" cy="51212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FE33132-1A8F-43A9-9321-6FCF01B0F354}"/>
              </a:ext>
            </a:extLst>
          </p:cNvPr>
          <p:cNvSpPr>
            <a:spLocks noGrp="1"/>
          </p:cNvSpPr>
          <p:nvPr>
            <p:ph type="body" orient="vert" idx="1"/>
          </p:nvPr>
        </p:nvSpPr>
        <p:spPr>
          <a:xfrm>
            <a:off x="838200" y="365125"/>
            <a:ext cx="7734300" cy="5121270"/>
          </a:xfrm>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BF2CA1B-9192-487B-96D3-6D389608F1A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1C32B061-4DDF-403A-A7DB-3B6FD0BE9165}" type="datetime2">
              <a:rPr lang="en-US" smtClean="0"/>
              <a:t>Wednesday, November 22, 2023</a:t>
            </a:fld>
            <a:endParaRPr lang="en-US" dirty="0"/>
          </a:p>
        </p:txBody>
      </p:sp>
      <p:sp>
        <p:nvSpPr>
          <p:cNvPr id="8" name="Footer Placeholder 4">
            <a:extLst>
              <a:ext uri="{FF2B5EF4-FFF2-40B4-BE49-F238E27FC236}">
                <a16:creationId xmlns:a16="http://schemas.microsoft.com/office/drawing/2014/main" id="{8B1C9EA4-CA0A-4396-B4AF-4523CD1B2489}"/>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9" name="Slide Number Placeholder 5">
            <a:extLst>
              <a:ext uri="{FF2B5EF4-FFF2-40B4-BE49-F238E27FC236}">
                <a16:creationId xmlns:a16="http://schemas.microsoft.com/office/drawing/2014/main" id="{0CDDF132-C1DB-4EE0-85DA-1FFAC283574F}"/>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0" name="Straight Connector 9">
            <a:extLst>
              <a:ext uri="{FF2B5EF4-FFF2-40B4-BE49-F238E27FC236}">
                <a16:creationId xmlns:a16="http://schemas.microsoft.com/office/drawing/2014/main" id="{08ECED4D-938A-4085-B475-DD4ED90A181B}"/>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644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086052-6759-46BD-9531-D65FD95519FE}"/>
              </a:ext>
            </a:extLst>
          </p:cNvPr>
          <p:cNvSpPr>
            <a:spLocks noGrp="1"/>
          </p:cNvSpPr>
          <p:nvPr>
            <p:ph type="title"/>
          </p:nvPr>
        </p:nvSpPr>
        <p:spPr>
          <a:xfrm>
            <a:off x="1342800" y="327600"/>
            <a:ext cx="10407600" cy="1141200"/>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4E3C3A5-7533-48B0-9C15-F01656766E96}"/>
              </a:ext>
            </a:extLst>
          </p:cNvPr>
          <p:cNvSpPr>
            <a:spLocks noGrp="1"/>
          </p:cNvSpPr>
          <p:nvPr>
            <p:ph type="body" idx="1"/>
          </p:nvPr>
        </p:nvSpPr>
        <p:spPr>
          <a:xfrm>
            <a:off x="1342800" y="2059199"/>
            <a:ext cx="10407600" cy="43560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7135256E-21FA-473A-8EAF-34CE9AD37240}"/>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C03BBDD-218C-4B2A-98A0-F5F369754705}" type="datetime2">
              <a:rPr lang="en-US" smtClean="0"/>
              <a:pPr/>
              <a:t>Wednesday, November 22, 2023</a:t>
            </a:fld>
            <a:endParaRPr lang="en-US" dirty="0">
              <a:latin typeface="+mn-lt"/>
            </a:endParaRPr>
          </a:p>
        </p:txBody>
      </p:sp>
      <p:sp>
        <p:nvSpPr>
          <p:cNvPr id="8" name="Footer Placeholder 4">
            <a:extLst>
              <a:ext uri="{FF2B5EF4-FFF2-40B4-BE49-F238E27FC236}">
                <a16:creationId xmlns:a16="http://schemas.microsoft.com/office/drawing/2014/main" id="{88A99857-D06D-4AFF-8777-07EF0A15F662}"/>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9" name="Slide Number Placeholder 5">
            <a:extLst>
              <a:ext uri="{FF2B5EF4-FFF2-40B4-BE49-F238E27FC236}">
                <a16:creationId xmlns:a16="http://schemas.microsoft.com/office/drawing/2014/main" id="{9172703B-0DDF-46CE-AC34-6233579943D0}"/>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spTree>
    <p:extLst>
      <p:ext uri="{BB962C8B-B14F-4D97-AF65-F5344CB8AC3E}">
        <p14:creationId xmlns:p14="http://schemas.microsoft.com/office/powerpoint/2010/main" val="1866330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sz="4800" kern="1200">
          <a:solidFill>
            <a:schemeClr val="tx2"/>
          </a:solidFill>
          <a:latin typeface="+mj-lt"/>
          <a:ea typeface="Microsoft Sans Serif" panose="020B0604020202020204" pitchFamily="34" charset="0"/>
          <a:cs typeface="Microsoft Sans Serif" panose="020B0604020202020204" pitchFamily="34" charset="0"/>
        </a:defRPr>
      </a:lvl1pPr>
    </p:titleStyle>
    <p:bodyStyle>
      <a:lvl1pPr marL="36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1pPr>
      <a:lvl2pPr marL="72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2pPr>
      <a:lvl3pPr marL="1143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3pPr>
      <a:lvl4pPr marL="16002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4pPr>
      <a:lvl5pPr marL="20574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4DFCF-812D-4D4D-AF17-87CF2409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Low angle view of modern financial skyscrapers into the sky">
            <a:extLst>
              <a:ext uri="{FF2B5EF4-FFF2-40B4-BE49-F238E27FC236}">
                <a16:creationId xmlns:a16="http://schemas.microsoft.com/office/drawing/2014/main" id="{42C43F84-8A7B-2225-7541-2EBCBB14D187}"/>
              </a:ext>
            </a:extLst>
          </p:cNvPr>
          <p:cNvPicPr>
            <a:picLocks noChangeAspect="1"/>
          </p:cNvPicPr>
          <p:nvPr/>
        </p:nvPicPr>
        <p:blipFill rotWithShape="1">
          <a:blip r:embed="rId3"/>
          <a:srcRect t="15605" r="-2" b="-2"/>
          <a:stretch/>
        </p:blipFill>
        <p:spPr>
          <a:xfrm>
            <a:off x="110042" y="1"/>
            <a:ext cx="12191980" cy="6857999"/>
          </a:xfrm>
          <a:custGeom>
            <a:avLst/>
            <a:gdLst/>
            <a:ahLst/>
            <a:cxnLst/>
            <a:rect l="l" t="t" r="r" b="b"/>
            <a:pathLst>
              <a:path w="5880100" h="6857999">
                <a:moveTo>
                  <a:pt x="0" y="0"/>
                </a:moveTo>
                <a:lnTo>
                  <a:pt x="5880100" y="0"/>
                </a:lnTo>
                <a:lnTo>
                  <a:pt x="5880100" y="6857999"/>
                </a:lnTo>
                <a:lnTo>
                  <a:pt x="0" y="6857999"/>
                </a:lnTo>
                <a:close/>
              </a:path>
            </a:pathLst>
          </a:custGeom>
        </p:spPr>
      </p:pic>
      <p:sp>
        <p:nvSpPr>
          <p:cNvPr id="11" name="Rectangle 10">
            <a:extLst>
              <a:ext uri="{FF2B5EF4-FFF2-40B4-BE49-F238E27FC236}">
                <a16:creationId xmlns:a16="http://schemas.microsoft.com/office/drawing/2014/main" id="{4E5510F6-578F-4795-916E-B4F8271F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1673" cy="6858000"/>
          </a:xfrm>
          <a:prstGeom prst="rect">
            <a:avLst/>
          </a:prstGeom>
          <a:solidFill>
            <a:schemeClr val="tx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342801" y="378000"/>
            <a:ext cx="2725960" cy="2618967"/>
          </a:xfrm>
        </p:spPr>
        <p:txBody>
          <a:bodyPr anchor="t">
            <a:normAutofit/>
          </a:bodyPr>
          <a:lstStyle/>
          <a:p>
            <a:r>
              <a:rPr lang="en-US" sz="2400">
                <a:solidFill>
                  <a:schemeClr val="bg2"/>
                </a:solidFill>
              </a:rPr>
              <a:t>LCBB5004 BA Business Management Managing people </a:t>
            </a:r>
          </a:p>
        </p:txBody>
      </p:sp>
      <p:cxnSp>
        <p:nvCxnSpPr>
          <p:cNvPr id="13" name="Straight Connector 12">
            <a:extLst>
              <a:ext uri="{FF2B5EF4-FFF2-40B4-BE49-F238E27FC236}">
                <a16:creationId xmlns:a16="http://schemas.microsoft.com/office/drawing/2014/main" id="{B0E17F91-3488-4CC0-9982-10628CE7C0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F5C7151-702A-4C5C-B963-102594D0C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11673"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9369567-64AB-4639-93E2-40B163BD4E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999" y="3429000"/>
            <a:ext cx="3611676"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A4A0601-8851-8EA3-7642-C107126937AA}"/>
              </a:ext>
            </a:extLst>
          </p:cNvPr>
          <p:cNvSpPr txBox="1"/>
          <p:nvPr/>
        </p:nvSpPr>
        <p:spPr>
          <a:xfrm flipV="1">
            <a:off x="5234573" y="2438807"/>
            <a:ext cx="223709" cy="81905"/>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206571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useBgFill="1">
        <p:nvSpPr>
          <p:cNvPr id="12" name="Rectangle 11">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167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p:cNvSpPr>
            <a:spLocks noGrp="1"/>
          </p:cNvSpPr>
          <p:nvPr>
            <p:ph type="ctrTitle"/>
          </p:nvPr>
        </p:nvSpPr>
        <p:spPr>
          <a:xfrm>
            <a:off x="1343025" y="360000"/>
            <a:ext cx="2725737" cy="6092675"/>
          </a:xfrm>
        </p:spPr>
        <p:txBody>
          <a:bodyPr anchor="t">
            <a:normAutofit/>
          </a:bodyPr>
          <a:lstStyle/>
          <a:p>
            <a:endParaRPr sz="2400">
              <a:solidFill>
                <a:schemeClr val="bg2"/>
              </a:solidFill>
            </a:endParaRPr>
          </a:p>
        </p:txBody>
      </p:sp>
      <p:cxnSp>
        <p:nvCxnSpPr>
          <p:cNvPr id="14" name="Straight Connector 13">
            <a:extLst>
              <a:ext uri="{FF2B5EF4-FFF2-40B4-BE49-F238E27FC236}">
                <a16:creationId xmlns:a16="http://schemas.microsoft.com/office/drawing/2014/main" id="{9015B19C-9D2E-4766-B525-F13F7CF5C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51EDA42C-E643-E2B3-B613-0ADD32A01A30}"/>
              </a:ext>
            </a:extLst>
          </p:cNvPr>
          <p:cNvGraphicFramePr>
            <a:graphicFrameLocks noGrp="1"/>
          </p:cNvGraphicFramePr>
          <p:nvPr>
            <p:ph idx="1"/>
            <p:extLst>
              <p:ext uri="{D42A27DB-BD31-4B8C-83A1-F6EECF244321}">
                <p14:modId xmlns:p14="http://schemas.microsoft.com/office/powerpoint/2010/main" val="1868705197"/>
              </p:ext>
            </p:extLst>
          </p:nvPr>
        </p:nvGraphicFramePr>
        <p:xfrm>
          <a:off x="4979988" y="352425"/>
          <a:ext cx="6769100" cy="6064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3572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8B80E-4D19-8129-59AC-15E9D283A71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10B725C-95B7-E2E7-8BF9-5ED49115B1DD}"/>
              </a:ext>
            </a:extLst>
          </p:cNvPr>
          <p:cNvSpPr>
            <a:spLocks noGrp="1"/>
          </p:cNvSpPr>
          <p:nvPr>
            <p:ph idx="1"/>
          </p:nvPr>
        </p:nvSpPr>
        <p:spPr>
          <a:xfrm>
            <a:off x="1343025" y="2060574"/>
            <a:ext cx="10406063" cy="7028698"/>
          </a:xfrm>
        </p:spPr>
        <p:txBody>
          <a:bodyPr/>
          <a:lstStyle/>
          <a:p>
            <a:r>
              <a:rPr lang="en-GB" b="1" i="0" dirty="0">
                <a:effectLst/>
                <a:latin typeface="Söhne"/>
              </a:rPr>
              <a:t>•Accessibility:</a:t>
            </a:r>
            <a:r>
              <a:rPr lang="en-GB" b="0" i="0" dirty="0">
                <a:solidFill>
                  <a:srgbClr val="0F0F0F"/>
                </a:solidFill>
                <a:effectLst/>
                <a:latin typeface="Söhne"/>
              </a:rPr>
              <a:t> Technology allows training materials to be accessible anytime, anywhere, fostering flexibility in learning.</a:t>
            </a:r>
          </a:p>
          <a:p>
            <a:r>
              <a:rPr lang="en-GB" b="1" i="0" dirty="0">
                <a:effectLst/>
                <a:latin typeface="Söhne"/>
              </a:rPr>
              <a:t>•Engagement:</a:t>
            </a:r>
            <a:r>
              <a:rPr lang="en-GB" b="0" i="0" dirty="0">
                <a:solidFill>
                  <a:srgbClr val="0F0F0F"/>
                </a:solidFill>
                <a:effectLst/>
                <a:latin typeface="Söhne"/>
              </a:rPr>
              <a:t> Interactive technologies, such as simulations and virtual reality, enhance engagement and make learning more enjoyable.</a:t>
            </a:r>
          </a:p>
          <a:p>
            <a:r>
              <a:rPr lang="en-GB" b="1" i="0" dirty="0">
                <a:effectLst/>
                <a:latin typeface="Söhne"/>
              </a:rPr>
              <a:t>•Personalization:</a:t>
            </a:r>
            <a:r>
              <a:rPr lang="en-GB" b="0" i="0" dirty="0">
                <a:solidFill>
                  <a:srgbClr val="0F0F0F"/>
                </a:solidFill>
                <a:effectLst/>
                <a:latin typeface="Söhne"/>
              </a:rPr>
              <a:t> Adaptive learning platforms use technology to tailor content to individual needs, ensuring a more personalized and effective learning experience.</a:t>
            </a:r>
          </a:p>
          <a:p>
            <a:r>
              <a:rPr lang="en-GB" b="1" i="0" dirty="0">
                <a:effectLst/>
                <a:latin typeface="Söhne"/>
              </a:rPr>
              <a:t>•Efficiency:</a:t>
            </a:r>
            <a:r>
              <a:rPr lang="en-GB" b="0" i="0" dirty="0">
                <a:solidFill>
                  <a:srgbClr val="0F0F0F"/>
                </a:solidFill>
                <a:effectLst/>
                <a:latin typeface="Söhne"/>
              </a:rPr>
              <a:t> E-learning platforms and online resources streamline the training process, making it more time-efficient for both learners and instructors.</a:t>
            </a:r>
          </a:p>
          <a:p>
            <a:r>
              <a:rPr lang="en-GB" b="1" i="0" dirty="0">
                <a:effectLst/>
                <a:latin typeface="Söhne"/>
              </a:rPr>
              <a:t>•Global Reach:</a:t>
            </a:r>
            <a:r>
              <a:rPr lang="en-GB" b="0" i="0" dirty="0">
                <a:solidFill>
                  <a:srgbClr val="0F0F0F"/>
                </a:solidFill>
                <a:effectLst/>
                <a:latin typeface="Söhne"/>
              </a:rPr>
              <a:t> Technology enables remote learning, facilitating training for individuals or teams spread across different locations, promoting a globalized approach to development.</a:t>
            </a:r>
          </a:p>
          <a:p>
            <a:endParaRPr lang="en-US" dirty="0"/>
          </a:p>
        </p:txBody>
      </p:sp>
    </p:spTree>
    <p:extLst>
      <p:ext uri="{BB962C8B-B14F-4D97-AF65-F5344CB8AC3E}">
        <p14:creationId xmlns:p14="http://schemas.microsoft.com/office/powerpoint/2010/main" val="438809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3D31A-CA86-34AE-7C47-537A5D23800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2A86FC9-4683-FDF0-59DA-552EA4A949E9}"/>
              </a:ext>
            </a:extLst>
          </p:cNvPr>
          <p:cNvSpPr>
            <a:spLocks noGrp="1"/>
          </p:cNvSpPr>
          <p:nvPr>
            <p:ph idx="1"/>
          </p:nvPr>
        </p:nvSpPr>
        <p:spPr/>
        <p:txBody>
          <a:bodyPr/>
          <a:lstStyle/>
          <a:p>
            <a:r>
              <a:rPr lang="en-GB" b="1" i="0" dirty="0">
                <a:effectLst/>
                <a:latin typeface="Söhne"/>
              </a:rPr>
              <a:t>•Data Analytics:</a:t>
            </a:r>
            <a:r>
              <a:rPr lang="en-GB" b="0" i="0" dirty="0">
                <a:solidFill>
                  <a:srgbClr val="0F0F0F"/>
                </a:solidFill>
                <a:effectLst/>
                <a:latin typeface="Söhne"/>
              </a:rPr>
              <a:t> Tracking progress and performance through technology allows organizations to gather valuable data, enabling them to assess the effectiveness of training programs and make data-driven improvements.</a:t>
            </a:r>
          </a:p>
          <a:p>
            <a:r>
              <a:rPr lang="en-GB" b="1" i="0">
                <a:effectLst/>
                <a:latin typeface="Söhne"/>
              </a:rPr>
              <a:t>•Cost-Effective:</a:t>
            </a:r>
            <a:r>
              <a:rPr lang="en-GB" b="0" i="0">
                <a:solidFill>
                  <a:srgbClr val="0F0F0F"/>
                </a:solidFill>
                <a:effectLst/>
                <a:latin typeface="Söhne"/>
              </a:rPr>
              <a:t> Digital training methods often reduce costs associated with traditional training, such as travel expenses and printed materials.</a:t>
            </a:r>
            <a:endParaRPr lang="en-US" dirty="0"/>
          </a:p>
        </p:txBody>
      </p:sp>
    </p:spTree>
    <p:extLst>
      <p:ext uri="{BB962C8B-B14F-4D97-AF65-F5344CB8AC3E}">
        <p14:creationId xmlns:p14="http://schemas.microsoft.com/office/powerpoint/2010/main" val="126105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0B15A48-3791-27FE-4310-BC763CE173BC}"/>
              </a:ext>
            </a:extLst>
          </p:cNvPr>
          <p:cNvSpPr txBox="1"/>
          <p:nvPr/>
        </p:nvSpPr>
        <p:spPr>
          <a:xfrm>
            <a:off x="1227314" y="1061469"/>
            <a:ext cx="6094442" cy="1477328"/>
          </a:xfrm>
          <a:prstGeom prst="rect">
            <a:avLst/>
          </a:prstGeom>
          <a:noFill/>
        </p:spPr>
        <p:txBody>
          <a:bodyPr wrap="square">
            <a:spAutoFit/>
          </a:bodyPr>
          <a:lstStyle/>
          <a:p>
            <a:pPr algn="l"/>
            <a:r>
              <a:rPr lang="en-GB" b="1" i="0" dirty="0">
                <a:solidFill>
                  <a:srgbClr val="0F0F0F"/>
                </a:solidFill>
                <a:effectLst/>
                <a:latin typeface="Söhne"/>
              </a:rPr>
              <a:t>IBM: Virtual Reality (VR) Training</a:t>
            </a:r>
            <a:endParaRPr lang="en-GB" b="0" i="0" dirty="0">
              <a:solidFill>
                <a:srgbClr val="0F0F0F"/>
              </a:solidFill>
              <a:effectLst/>
              <a:latin typeface="Söhne"/>
            </a:endParaRPr>
          </a:p>
          <a:p>
            <a:pPr algn="l">
              <a:buFont typeface="Arial" panose="020B0604020202020204" pitchFamily="34" charset="0"/>
              <a:buChar char="•"/>
            </a:pPr>
            <a:r>
              <a:rPr lang="en-GB" b="0" i="0" dirty="0">
                <a:solidFill>
                  <a:srgbClr val="0F0F0F"/>
                </a:solidFill>
                <a:effectLst/>
                <a:latin typeface="Söhne"/>
              </a:rPr>
              <a:t>IBM has implemented VR training for its employees, allowing them to engage in realistic simulations. This hands-on approach helps employees develop practical skills in a virtual environment, enhancing their problem-solving abilities.</a:t>
            </a:r>
          </a:p>
        </p:txBody>
      </p:sp>
      <p:sp>
        <p:nvSpPr>
          <p:cNvPr id="9" name="TextBox 8">
            <a:extLst>
              <a:ext uri="{FF2B5EF4-FFF2-40B4-BE49-F238E27FC236}">
                <a16:creationId xmlns:a16="http://schemas.microsoft.com/office/drawing/2014/main" id="{6957BD29-1074-0BC6-D94B-49827FC24589}"/>
              </a:ext>
            </a:extLst>
          </p:cNvPr>
          <p:cNvSpPr txBox="1"/>
          <p:nvPr/>
        </p:nvSpPr>
        <p:spPr>
          <a:xfrm>
            <a:off x="1225084" y="2841876"/>
            <a:ext cx="6096672" cy="1477328"/>
          </a:xfrm>
          <a:prstGeom prst="rect">
            <a:avLst/>
          </a:prstGeom>
          <a:noFill/>
        </p:spPr>
        <p:txBody>
          <a:bodyPr wrap="square">
            <a:spAutoFit/>
          </a:bodyPr>
          <a:lstStyle/>
          <a:p>
            <a:pPr algn="l"/>
            <a:r>
              <a:rPr lang="en-GB" b="1" i="0" dirty="0">
                <a:solidFill>
                  <a:srgbClr val="0F0F0F"/>
                </a:solidFill>
                <a:effectLst/>
                <a:latin typeface="Söhne"/>
              </a:rPr>
              <a:t>Microsoft: </a:t>
            </a:r>
            <a:r>
              <a:rPr lang="en-GB" b="1" i="0" dirty="0" err="1">
                <a:solidFill>
                  <a:srgbClr val="0F0F0F"/>
                </a:solidFill>
                <a:effectLst/>
                <a:latin typeface="Söhne"/>
              </a:rPr>
              <a:t>Gamified</a:t>
            </a:r>
            <a:r>
              <a:rPr lang="en-GB" b="1" i="0" dirty="0">
                <a:solidFill>
                  <a:srgbClr val="0F0F0F"/>
                </a:solidFill>
                <a:effectLst/>
                <a:latin typeface="Söhne"/>
              </a:rPr>
              <a:t> Learning Platforms</a:t>
            </a:r>
            <a:endParaRPr lang="en-GB" b="0" i="0" dirty="0">
              <a:solidFill>
                <a:srgbClr val="0F0F0F"/>
              </a:solidFill>
              <a:effectLst/>
              <a:latin typeface="Söhne"/>
            </a:endParaRPr>
          </a:p>
          <a:p>
            <a:pPr algn="l">
              <a:buFont typeface="Arial" panose="020B0604020202020204" pitchFamily="34" charset="0"/>
              <a:buChar char="•"/>
            </a:pPr>
            <a:r>
              <a:rPr lang="en-GB" b="0" i="0" dirty="0">
                <a:solidFill>
                  <a:srgbClr val="0F0F0F"/>
                </a:solidFill>
                <a:effectLst/>
                <a:latin typeface="Söhne"/>
              </a:rPr>
              <a:t>Microsoft utilizes gamification in its training programs, turning learning into interactive and competitive experiences. Employees earn points, badges, or rewards as they progress, fostering a sense of achievement and motivation.</a:t>
            </a:r>
          </a:p>
        </p:txBody>
      </p:sp>
      <p:sp>
        <p:nvSpPr>
          <p:cNvPr id="10" name="TextBox 9">
            <a:extLst>
              <a:ext uri="{FF2B5EF4-FFF2-40B4-BE49-F238E27FC236}">
                <a16:creationId xmlns:a16="http://schemas.microsoft.com/office/drawing/2014/main" id="{3EC0E7BA-550B-38DD-915D-E09F8E34B64A}"/>
              </a:ext>
            </a:extLst>
          </p:cNvPr>
          <p:cNvSpPr txBox="1"/>
          <p:nvPr/>
        </p:nvSpPr>
        <p:spPr>
          <a:xfrm>
            <a:off x="1128626" y="4495548"/>
            <a:ext cx="6096224" cy="1754326"/>
          </a:xfrm>
          <a:prstGeom prst="rect">
            <a:avLst/>
          </a:prstGeom>
          <a:noFill/>
        </p:spPr>
        <p:txBody>
          <a:bodyPr wrap="square">
            <a:spAutoFit/>
          </a:bodyPr>
          <a:lstStyle/>
          <a:p>
            <a:pPr algn="l"/>
            <a:r>
              <a:rPr lang="en-GB" b="1" i="0" dirty="0">
                <a:solidFill>
                  <a:srgbClr val="0F0F0F"/>
                </a:solidFill>
                <a:effectLst/>
                <a:latin typeface="Söhne"/>
              </a:rPr>
              <a:t>Google: Online Learning Platforms</a:t>
            </a:r>
            <a:endParaRPr lang="en-GB" b="0" i="0" dirty="0">
              <a:solidFill>
                <a:srgbClr val="0F0F0F"/>
              </a:solidFill>
              <a:effectLst/>
              <a:latin typeface="Söhne"/>
            </a:endParaRPr>
          </a:p>
          <a:p>
            <a:pPr algn="l">
              <a:buFont typeface="Arial" panose="020B0604020202020204" pitchFamily="34" charset="0"/>
              <a:buChar char="•"/>
            </a:pPr>
            <a:r>
              <a:rPr lang="en-GB" b="0" i="0" dirty="0">
                <a:solidFill>
                  <a:srgbClr val="0F0F0F"/>
                </a:solidFill>
                <a:effectLst/>
                <a:latin typeface="Söhne"/>
              </a:rPr>
              <a:t>Google offers a variety of online learning platforms, such as Google Digital Garage and Grow with Google. These platforms provide employees with access to a wide range of courses, empowering them to acquire new skills and stay updated on industry trends.</a:t>
            </a:r>
          </a:p>
        </p:txBody>
      </p:sp>
    </p:spTree>
    <p:extLst>
      <p:ext uri="{BB962C8B-B14F-4D97-AF65-F5344CB8AC3E}">
        <p14:creationId xmlns:p14="http://schemas.microsoft.com/office/powerpoint/2010/main" val="955114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A5E5A-19F1-3941-1265-BCC1634C1D69}"/>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D3F5C203-54D3-57F1-24B3-F053D5C46BCF}"/>
              </a:ext>
            </a:extLst>
          </p:cNvPr>
          <p:cNvSpPr>
            <a:spLocks noGrp="1"/>
          </p:cNvSpPr>
          <p:nvPr>
            <p:ph idx="1"/>
          </p:nvPr>
        </p:nvSpPr>
        <p:spPr>
          <a:xfrm>
            <a:off x="1128431" y="1250950"/>
            <a:ext cx="10406063" cy="4356100"/>
          </a:xfrm>
        </p:spPr>
        <p:txBody>
          <a:bodyPr/>
          <a:lstStyle/>
          <a:p>
            <a:r>
              <a:rPr lang="en-GB" b="1" i="0" dirty="0">
                <a:solidFill>
                  <a:srgbClr val="0F0F0F"/>
                </a:solidFill>
                <a:effectLst/>
                <a:latin typeface="Söhne"/>
              </a:rPr>
              <a:t>Salesforce: Mobile Learning Apps</a:t>
            </a:r>
            <a:endParaRPr lang="en-GB" b="0" i="0" dirty="0">
              <a:solidFill>
                <a:srgbClr val="0F0F0F"/>
              </a:solidFill>
              <a:effectLst/>
              <a:latin typeface="Söhne"/>
            </a:endParaRPr>
          </a:p>
          <a:p>
            <a:r>
              <a:rPr lang="en-GB" b="0" i="0" dirty="0">
                <a:solidFill>
                  <a:srgbClr val="0F0F0F"/>
                </a:solidFill>
                <a:effectLst/>
                <a:latin typeface="Söhne"/>
              </a:rPr>
              <a:t>Salesforce has developed mobile learning apps to ensure that employees can access training materials on-the-go. This flexibility enables continuous learning, allowing employees to engage with training content at their convenience, increasing overall knowledge retention.</a:t>
            </a:r>
          </a:p>
          <a:p>
            <a:endParaRPr lang="en-US" dirty="0"/>
          </a:p>
        </p:txBody>
      </p:sp>
    </p:spTree>
    <p:extLst>
      <p:ext uri="{BB962C8B-B14F-4D97-AF65-F5344CB8AC3E}">
        <p14:creationId xmlns:p14="http://schemas.microsoft.com/office/powerpoint/2010/main" val="4222402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D9D8D-45BC-9598-86F3-B7F0E1CF59B5}"/>
              </a:ext>
            </a:extLst>
          </p:cNvPr>
          <p:cNvSpPr>
            <a:spLocks noGrp="1"/>
          </p:cNvSpPr>
          <p:nvPr>
            <p:ph type="title"/>
          </p:nvPr>
        </p:nvSpPr>
        <p:spPr/>
        <p:txBody>
          <a:bodyPr/>
          <a:lstStyle/>
          <a:p>
            <a:endParaRPr lang="en-US"/>
          </a:p>
        </p:txBody>
      </p:sp>
      <p:sp>
        <p:nvSpPr>
          <p:cNvPr id="7" name="Content Placeholder 6">
            <a:extLst>
              <a:ext uri="{FF2B5EF4-FFF2-40B4-BE49-F238E27FC236}">
                <a16:creationId xmlns:a16="http://schemas.microsoft.com/office/drawing/2014/main" id="{C5D5D480-6849-E282-3959-8543225280E0}"/>
              </a:ext>
            </a:extLst>
          </p:cNvPr>
          <p:cNvSpPr>
            <a:spLocks noGrp="1"/>
          </p:cNvSpPr>
          <p:nvPr>
            <p:ph idx="1"/>
          </p:nvPr>
        </p:nvSpPr>
        <p:spPr>
          <a:xfrm>
            <a:off x="1061859" y="1926104"/>
            <a:ext cx="10406063" cy="4356100"/>
          </a:xfrm>
        </p:spPr>
        <p:txBody>
          <a:bodyPr/>
          <a:lstStyle/>
          <a:p>
            <a:r>
              <a:rPr lang="en-GB" b="0" i="0">
                <a:solidFill>
                  <a:srgbClr val="0F0F0F"/>
                </a:solidFill>
                <a:effectLst/>
                <a:latin typeface="Söhne"/>
              </a:rPr>
              <a:t>These examples highlight the diverse ways in which technology-based training programs benefit employees, from immersive experiences to gamified approaches and mobile accessibility.</a:t>
            </a:r>
            <a:endParaRPr lang="en-US"/>
          </a:p>
        </p:txBody>
      </p:sp>
    </p:spTree>
    <p:extLst>
      <p:ext uri="{BB962C8B-B14F-4D97-AF65-F5344CB8AC3E}">
        <p14:creationId xmlns:p14="http://schemas.microsoft.com/office/powerpoint/2010/main" val="297464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D6FCE-6F47-2559-1A44-79E26F3DDDED}"/>
              </a:ext>
            </a:extLst>
          </p:cNvPr>
          <p:cNvSpPr>
            <a:spLocks noGrp="1"/>
          </p:cNvSpPr>
          <p:nvPr>
            <p:ph type="title"/>
          </p:nvPr>
        </p:nvSpPr>
        <p:spPr>
          <a:xfrm>
            <a:off x="1014642" y="470646"/>
            <a:ext cx="9903173" cy="4076903"/>
          </a:xfrm>
        </p:spPr>
        <p:txBody>
          <a:bodyPr>
            <a:normAutofit fontScale="90000"/>
          </a:bodyPr>
          <a:lstStyle/>
          <a:p>
            <a:r>
              <a:rPr lang="en-GB" b="1" i="0" dirty="0">
                <a:solidFill>
                  <a:srgbClr val="0F0F0F"/>
                </a:solidFill>
                <a:effectLst/>
                <a:latin typeface="Söhne"/>
              </a:rPr>
              <a:t>Amazon: Data-Driven Insights</a:t>
            </a:r>
            <a:br>
              <a:rPr lang="en-GB" b="0" i="0" dirty="0">
                <a:solidFill>
                  <a:srgbClr val="0F0F0F"/>
                </a:solidFill>
                <a:effectLst/>
                <a:latin typeface="Söhne"/>
              </a:rPr>
            </a:br>
            <a:r>
              <a:rPr lang="en-GB" b="0" i="0" dirty="0">
                <a:solidFill>
                  <a:srgbClr val="0F0F0F"/>
                </a:solidFill>
                <a:effectLst/>
                <a:latin typeface="Söhne"/>
              </a:rPr>
              <a:t>Amazon utilizes technology to gather and </a:t>
            </a:r>
            <a:r>
              <a:rPr lang="en-GB" b="0" i="0" dirty="0" err="1">
                <a:solidFill>
                  <a:srgbClr val="0F0F0F"/>
                </a:solidFill>
                <a:effectLst/>
                <a:latin typeface="Söhne"/>
              </a:rPr>
              <a:t>analyze</a:t>
            </a:r>
            <a:r>
              <a:rPr lang="en-GB" b="0" i="0" dirty="0">
                <a:solidFill>
                  <a:srgbClr val="0F0F0F"/>
                </a:solidFill>
                <a:effectLst/>
                <a:latin typeface="Söhne"/>
              </a:rPr>
              <a:t> data from its training programs. This enables the company to assess the effectiveness of different modules, identify areas of improvement, and make data-driven decisions to enhance overall employee performance.</a:t>
            </a:r>
          </a:p>
        </p:txBody>
      </p:sp>
      <p:sp>
        <p:nvSpPr>
          <p:cNvPr id="3" name="Content Placeholder 2">
            <a:extLst>
              <a:ext uri="{FF2B5EF4-FFF2-40B4-BE49-F238E27FC236}">
                <a16:creationId xmlns:a16="http://schemas.microsoft.com/office/drawing/2014/main" id="{5FE7D09B-2E17-0E1E-99FD-822CC5F8F4BF}"/>
              </a:ext>
            </a:extLst>
          </p:cNvPr>
          <p:cNvSpPr>
            <a:spLocks noGrp="1"/>
          </p:cNvSpPr>
          <p:nvPr>
            <p:ph idx="1"/>
          </p:nvPr>
        </p:nvSpPr>
        <p:spPr>
          <a:xfrm>
            <a:off x="476759" y="0"/>
            <a:ext cx="11608507" cy="5916706"/>
          </a:xfrm>
        </p:spPr>
        <p:txBody>
          <a:bodyPr/>
          <a:lstStyle/>
          <a:p>
            <a:r>
              <a:rPr lang="en-GB" dirty="0">
                <a:solidFill>
                  <a:srgbClr val="0F0F0F"/>
                </a:solidFill>
                <a:latin typeface="Söhne"/>
              </a:rPr>
              <a:t>a</a:t>
            </a:r>
            <a:r>
              <a:rPr lang="en-GB" b="0" i="0" dirty="0">
                <a:solidFill>
                  <a:srgbClr val="0F0F0F"/>
                </a:solidFill>
                <a:effectLst/>
                <a:latin typeface="Söhne"/>
              </a:rPr>
              <a:t>nalyse the benefits of technology based training programs for employers!</a:t>
            </a:r>
            <a:endParaRPr lang="en-US" dirty="0"/>
          </a:p>
        </p:txBody>
      </p:sp>
    </p:spTree>
    <p:extLst>
      <p:ext uri="{BB962C8B-B14F-4D97-AF65-F5344CB8AC3E}">
        <p14:creationId xmlns:p14="http://schemas.microsoft.com/office/powerpoint/2010/main" val="4088382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49D3F-BAE1-BEE2-7932-1B0ED943F90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112ACD4-3760-372C-E63B-5768FDEB7981}"/>
              </a:ext>
            </a:extLst>
          </p:cNvPr>
          <p:cNvSpPr>
            <a:spLocks noGrp="1"/>
          </p:cNvSpPr>
          <p:nvPr>
            <p:ph idx="1"/>
          </p:nvPr>
        </p:nvSpPr>
        <p:spPr>
          <a:xfrm>
            <a:off x="183370" y="1735893"/>
            <a:ext cx="9498512" cy="1039091"/>
          </a:xfrm>
        </p:spPr>
        <p:txBody>
          <a:bodyPr/>
          <a:lstStyle/>
          <a:p>
            <a:r>
              <a:rPr lang="en-GB" b="1" i="0" dirty="0">
                <a:solidFill>
                  <a:srgbClr val="0F0F0F"/>
                </a:solidFill>
                <a:effectLst/>
                <a:latin typeface="Söhne"/>
              </a:rPr>
              <a:t>Cisco: Global Standardization</a:t>
            </a:r>
            <a:endParaRPr lang="en-GB" b="0" i="0" dirty="0">
              <a:solidFill>
                <a:srgbClr val="0F0F0F"/>
              </a:solidFill>
              <a:effectLst/>
              <a:latin typeface="Söhne"/>
            </a:endParaRPr>
          </a:p>
          <a:p>
            <a:r>
              <a:rPr lang="en-GB" b="0" i="0" dirty="0">
                <a:solidFill>
                  <a:srgbClr val="0F0F0F"/>
                </a:solidFill>
                <a:effectLst/>
                <a:latin typeface="Söhne"/>
              </a:rPr>
              <a:t>Cisco employs technology-based training to ensure a standardized learning experience across its global workforce. This consistency helps in maintaining uniformity in skills and knowledge, especially in a company with diverse teams worldwide.</a:t>
            </a:r>
          </a:p>
        </p:txBody>
      </p:sp>
    </p:spTree>
    <p:extLst>
      <p:ext uri="{BB962C8B-B14F-4D97-AF65-F5344CB8AC3E}">
        <p14:creationId xmlns:p14="http://schemas.microsoft.com/office/powerpoint/2010/main" val="349026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C32A8-D1FA-DC61-8AE5-D693CF3E6997}"/>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8293DE4F-1835-7EB8-51C7-539B87F8F1EF}"/>
              </a:ext>
            </a:extLst>
          </p:cNvPr>
          <p:cNvSpPr>
            <a:spLocks noGrp="1"/>
          </p:cNvSpPr>
          <p:nvPr>
            <p:ph idx="1"/>
          </p:nvPr>
        </p:nvSpPr>
        <p:spPr>
          <a:xfrm>
            <a:off x="0" y="-4809650"/>
            <a:ext cx="10406063" cy="4356100"/>
          </a:xfrm>
        </p:spPr>
        <p:txBody>
          <a:bodyPr/>
          <a:lstStyle/>
          <a:p>
            <a:r>
              <a:rPr lang="en-GB" b="1" i="0" dirty="0">
                <a:solidFill>
                  <a:srgbClr val="0F0F0F"/>
                </a:solidFill>
                <a:effectLst/>
                <a:latin typeface="Söhne"/>
              </a:rPr>
              <a:t>IBM: Skills Assessment and Gap Analysis</a:t>
            </a:r>
            <a:endParaRPr lang="en-GB" b="0" i="0" dirty="0">
              <a:solidFill>
                <a:srgbClr val="0F0F0F"/>
              </a:solidFill>
              <a:effectLst/>
              <a:latin typeface="Söhne"/>
            </a:endParaRPr>
          </a:p>
          <a:p>
            <a:r>
              <a:rPr lang="en-GB" b="0" i="0" dirty="0">
                <a:solidFill>
                  <a:srgbClr val="0F0F0F"/>
                </a:solidFill>
                <a:effectLst/>
                <a:latin typeface="Söhne"/>
              </a:rPr>
              <a:t>IBM uses technology for skills assessment and gap analysis. Through data analytics, IBM can identify the skill sets employees possess and pinpoint areas where additional training is needed. This targeted approach ensures that training resources are allocated efficiently.</a:t>
            </a:r>
          </a:p>
          <a:p>
            <a:endParaRPr lang="en-US" dirty="0"/>
          </a:p>
        </p:txBody>
      </p:sp>
      <p:sp>
        <p:nvSpPr>
          <p:cNvPr id="5" name="TextBox 4">
            <a:extLst>
              <a:ext uri="{FF2B5EF4-FFF2-40B4-BE49-F238E27FC236}">
                <a16:creationId xmlns:a16="http://schemas.microsoft.com/office/drawing/2014/main" id="{150FCC11-2584-5979-FB37-A7B4FC127B0F}"/>
              </a:ext>
            </a:extLst>
          </p:cNvPr>
          <p:cNvSpPr txBox="1"/>
          <p:nvPr/>
        </p:nvSpPr>
        <p:spPr>
          <a:xfrm>
            <a:off x="366737" y="-1931487"/>
            <a:ext cx="8800693" cy="1200329"/>
          </a:xfrm>
          <a:prstGeom prst="rect">
            <a:avLst/>
          </a:prstGeom>
          <a:noFill/>
        </p:spPr>
        <p:txBody>
          <a:bodyPr wrap="square">
            <a:spAutoFit/>
          </a:bodyPr>
          <a:lstStyle/>
          <a:p>
            <a:pPr algn="l"/>
            <a:r>
              <a:rPr lang="en-GB" b="1" i="0" dirty="0">
                <a:solidFill>
                  <a:srgbClr val="0F0F0F"/>
                </a:solidFill>
                <a:effectLst/>
                <a:latin typeface="Söhne"/>
              </a:rPr>
              <a:t>IBM: Skills Assessment and Gap Analysis</a:t>
            </a:r>
            <a:endParaRPr lang="en-GB" b="0" i="0" dirty="0">
              <a:solidFill>
                <a:srgbClr val="0F0F0F"/>
              </a:solidFill>
              <a:effectLst/>
              <a:latin typeface="Söhne"/>
            </a:endParaRPr>
          </a:p>
          <a:p>
            <a:pPr algn="l">
              <a:buFont typeface="Arial" panose="020B0604020202020204" pitchFamily="34" charset="0"/>
              <a:buChar char="•"/>
            </a:pPr>
            <a:r>
              <a:rPr lang="en-GB" b="0" i="0" dirty="0">
                <a:solidFill>
                  <a:srgbClr val="0F0F0F"/>
                </a:solidFill>
                <a:effectLst/>
                <a:latin typeface="Söhne"/>
              </a:rPr>
              <a:t>IBM uses technology for skills assessment and gap analysis. Through data analytics, IBM can identify the skill sets employees possess and pinpoint areas where additional training is needed. This targeted approach ensures that training resources are allocated efficiently.</a:t>
            </a:r>
          </a:p>
        </p:txBody>
      </p:sp>
      <p:sp>
        <p:nvSpPr>
          <p:cNvPr id="6" name="TextBox 5">
            <a:extLst>
              <a:ext uri="{FF2B5EF4-FFF2-40B4-BE49-F238E27FC236}">
                <a16:creationId xmlns:a16="http://schemas.microsoft.com/office/drawing/2014/main" id="{804982FC-52EF-6A63-67AD-DC77C5C4458D}"/>
              </a:ext>
            </a:extLst>
          </p:cNvPr>
          <p:cNvSpPr txBox="1"/>
          <p:nvPr/>
        </p:nvSpPr>
        <p:spPr>
          <a:xfrm>
            <a:off x="366737" y="328839"/>
            <a:ext cx="8800693" cy="1200329"/>
          </a:xfrm>
          <a:prstGeom prst="rect">
            <a:avLst/>
          </a:prstGeom>
          <a:noFill/>
        </p:spPr>
        <p:txBody>
          <a:bodyPr wrap="square">
            <a:spAutoFit/>
          </a:bodyPr>
          <a:lstStyle/>
          <a:p>
            <a:pPr algn="l"/>
            <a:r>
              <a:rPr lang="en-GB" b="1" i="0" dirty="0">
                <a:solidFill>
                  <a:srgbClr val="0F0F0F"/>
                </a:solidFill>
                <a:effectLst/>
                <a:latin typeface="Söhne"/>
              </a:rPr>
              <a:t>IBM: Skills Assessment and Gap Analysis</a:t>
            </a:r>
            <a:endParaRPr lang="en-GB" b="0" i="0" dirty="0">
              <a:solidFill>
                <a:srgbClr val="0F0F0F"/>
              </a:solidFill>
              <a:effectLst/>
              <a:latin typeface="Söhne"/>
            </a:endParaRPr>
          </a:p>
          <a:p>
            <a:pPr algn="l">
              <a:buFont typeface="Arial" panose="020B0604020202020204" pitchFamily="34" charset="0"/>
              <a:buChar char="•"/>
            </a:pPr>
            <a:r>
              <a:rPr lang="en-GB" b="0" i="0" dirty="0">
                <a:solidFill>
                  <a:srgbClr val="0F0F0F"/>
                </a:solidFill>
                <a:effectLst/>
                <a:latin typeface="Söhne"/>
              </a:rPr>
              <a:t>IBM uses technology for skills assessment and gap analysis. Through data analytics, IBM can identify the skill sets employees possess and pinpoint areas where additional training is needed. This targeted approach ensures that training resources are allocated efficiently.</a:t>
            </a:r>
          </a:p>
        </p:txBody>
      </p:sp>
    </p:spTree>
    <p:extLst>
      <p:ext uri="{BB962C8B-B14F-4D97-AF65-F5344CB8AC3E}">
        <p14:creationId xmlns:p14="http://schemas.microsoft.com/office/powerpoint/2010/main" val="3054775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38A68-F718-1583-3D77-AC68D68FFD1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3AD271D-FD2B-7126-B2CC-4D8FB8E700F3}"/>
              </a:ext>
            </a:extLst>
          </p:cNvPr>
          <p:cNvSpPr>
            <a:spLocks noGrp="1"/>
          </p:cNvSpPr>
          <p:nvPr>
            <p:ph idx="1"/>
          </p:nvPr>
        </p:nvSpPr>
        <p:spPr/>
        <p:txBody>
          <a:bodyPr/>
          <a:lstStyle/>
          <a:p>
            <a:r>
              <a:rPr lang="en-GB" b="0" i="0" dirty="0">
                <a:solidFill>
                  <a:srgbClr val="0F0F0F"/>
                </a:solidFill>
                <a:effectLst/>
                <a:latin typeface="Söhne"/>
              </a:rPr>
              <a:t>These examples demonstrate how technology-based training programs help employers by providing valuable insights, promoting global standardization, cultivating a culture of continuous learning, and enabling precise skills assessment.</a:t>
            </a:r>
            <a:endParaRPr lang="en-US" dirty="0"/>
          </a:p>
        </p:txBody>
      </p:sp>
    </p:spTree>
    <p:extLst>
      <p:ext uri="{BB962C8B-B14F-4D97-AF65-F5344CB8AC3E}">
        <p14:creationId xmlns:p14="http://schemas.microsoft.com/office/powerpoint/2010/main" val="336838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5A7D-ED25-0986-92B5-D0E9424E4C1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CADCBA3-584F-3520-8DC7-8222E48E356A}"/>
              </a:ext>
            </a:extLst>
          </p:cNvPr>
          <p:cNvSpPr>
            <a:spLocks noGrp="1"/>
          </p:cNvSpPr>
          <p:nvPr>
            <p:ph idx="1"/>
          </p:nvPr>
        </p:nvSpPr>
        <p:spPr/>
        <p:txBody>
          <a:bodyPr/>
          <a:lstStyle/>
          <a:p>
            <a:r>
              <a:rPr lang="en-GB" dirty="0">
                <a:solidFill>
                  <a:srgbClr val="333333"/>
                </a:solidFill>
                <a:latin typeface="Open Sans" panose="02000000000000000000" pitchFamily="2" charset="0"/>
              </a:rPr>
              <a:t>Reference list by Harvard style:</a:t>
            </a:r>
          </a:p>
          <a:p>
            <a:r>
              <a:rPr lang="en-GB" b="0" i="0" dirty="0" err="1">
                <a:solidFill>
                  <a:srgbClr val="333333"/>
                </a:solidFill>
                <a:effectLst/>
                <a:latin typeface="Open Sans" panose="020B0606030504020204" pitchFamily="34" charset="0"/>
              </a:rPr>
              <a:t>Aguinis</a:t>
            </a:r>
            <a:r>
              <a:rPr lang="en-GB" b="0" i="0" dirty="0">
                <a:solidFill>
                  <a:srgbClr val="333333"/>
                </a:solidFill>
                <a:effectLst/>
                <a:latin typeface="Open Sans" panose="020B0606030504020204" pitchFamily="34" charset="0"/>
              </a:rPr>
              <a:t> H., </a:t>
            </a:r>
            <a:r>
              <a:rPr lang="en-GB" b="0" i="0" dirty="0" err="1">
                <a:solidFill>
                  <a:srgbClr val="333333"/>
                </a:solidFill>
                <a:effectLst/>
                <a:latin typeface="Open Sans" panose="020B0606030504020204" pitchFamily="34" charset="0"/>
              </a:rPr>
              <a:t>Kraiger</a:t>
            </a:r>
            <a:r>
              <a:rPr lang="en-GB" b="0" i="0" dirty="0">
                <a:solidFill>
                  <a:srgbClr val="333333"/>
                </a:solidFill>
                <a:effectLst/>
                <a:latin typeface="Open Sans" panose="020B0606030504020204" pitchFamily="34" charset="0"/>
              </a:rPr>
              <a:t> K. (2009). Benefits of training and development for individuals and teams, organizations, and society. </a:t>
            </a:r>
            <a:r>
              <a:rPr lang="en-GB" b="0" i="1" dirty="0">
                <a:solidFill>
                  <a:srgbClr val="333333"/>
                </a:solidFill>
                <a:effectLst/>
                <a:latin typeface="Open Sans" panose="020B0606030504020204" pitchFamily="34" charset="0"/>
              </a:rPr>
              <a:t>Annual Review of Psychology</a:t>
            </a:r>
            <a:r>
              <a:rPr lang="en-GB" b="0" i="0" dirty="0">
                <a:solidFill>
                  <a:srgbClr val="333333"/>
                </a:solidFill>
                <a:effectLst/>
                <a:latin typeface="Open Sans" panose="020B0606030504020204" pitchFamily="34" charset="0"/>
              </a:rPr>
              <a:t>, 60, 451–474.</a:t>
            </a:r>
          </a:p>
          <a:p>
            <a:endParaRPr lang="en-GB" b="0" i="1" dirty="0">
              <a:solidFill>
                <a:srgbClr val="333333"/>
              </a:solidFill>
              <a:effectLst/>
              <a:latin typeface="Open Sans" panose="02000000000000000000" pitchFamily="2" charset="0"/>
            </a:endParaRPr>
          </a:p>
        </p:txBody>
      </p:sp>
    </p:spTree>
    <p:extLst>
      <p:ext uri="{BB962C8B-B14F-4D97-AF65-F5344CB8AC3E}">
        <p14:creationId xmlns:p14="http://schemas.microsoft.com/office/powerpoint/2010/main" val="2878078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99349-3B09-20B0-B35C-95690305B35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B6D560-B200-244A-0DDB-CD1F95BF07D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561381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9357B-E2C5-6745-4194-DD092688D3E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F5E8E2C-5F6E-9A7F-524F-9C79F826DAD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491933245"/>
      </p:ext>
    </p:extLst>
  </p:cSld>
  <p:clrMapOvr>
    <a:masterClrMapping/>
  </p:clrMapOvr>
</p:sld>
</file>

<file path=ppt/theme/theme1.xml><?xml version="1.0" encoding="utf-8"?>
<a:theme xmlns:a="http://schemas.openxmlformats.org/drawingml/2006/main" name="LinesVTI">
  <a:themeElements>
    <a:clrScheme name="AnalogousFromLightSeedRightStep">
      <a:dk1>
        <a:srgbClr val="000000"/>
      </a:dk1>
      <a:lt1>
        <a:srgbClr val="FFFFFF"/>
      </a:lt1>
      <a:dk2>
        <a:srgbClr val="22363D"/>
      </a:dk2>
      <a:lt2>
        <a:srgbClr val="E2E5E8"/>
      </a:lt2>
      <a:accent1>
        <a:srgbClr val="B99C7D"/>
      </a:accent1>
      <a:accent2>
        <a:srgbClr val="A6A372"/>
      </a:accent2>
      <a:accent3>
        <a:srgbClr val="98A67E"/>
      </a:accent3>
      <a:accent4>
        <a:srgbClr val="83AD76"/>
      </a:accent4>
      <a:accent5>
        <a:srgbClr val="82AB8A"/>
      </a:accent5>
      <a:accent6>
        <a:srgbClr val="76AD98"/>
      </a:accent6>
      <a:hlink>
        <a:srgbClr val="6184AA"/>
      </a:hlink>
      <a:folHlink>
        <a:srgbClr val="7F7F7F"/>
      </a:folHlink>
    </a:clrScheme>
    <a:fontScheme name="NH Grotesk">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nesVTI" id="{6E3869FE-86F4-49DA-A8B9-3320C89167F7}" vid="{3A76BC48-4881-4AE8-821D-8B9CC9A08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LinesVTI</vt:lpstr>
      <vt:lpstr>LCBB5004 BA Business Management Managing people </vt:lpstr>
      <vt:lpstr>PowerPoint Presentation</vt:lpstr>
      <vt:lpstr>PowerPoint Presentation</vt:lpstr>
      <vt:lpstr>PowerPoint Presentation</vt:lpstr>
      <vt:lpstr>PowerPoint Presentation</vt:lpstr>
      <vt:lpstr>PowerPoint Presentation</vt:lpstr>
      <vt:lpstr>PowerPoint Presentation</vt:lpstr>
      <vt:lpstr>Amazon: Data-Driven Insights Amazon utilizes technology to gather and analyze data from its training programs. This enables the company to assess the effectiveness of different modules, identify areas of improvement, and make data-driven decisions to enhance overall employee performance.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LCBB5004 BA Business Management Managing people </dc:title>
  <dc:creator>Aleksandar Lolov (2218455)</dc:creator>
  <cp:lastModifiedBy>Aleksandar Lolov (2218455)</cp:lastModifiedBy>
  <cp:revision>16</cp:revision>
  <dcterms:created xsi:type="dcterms:W3CDTF">2023-11-22T01:35:48Z</dcterms:created>
  <dcterms:modified xsi:type="dcterms:W3CDTF">2023-11-22T13:05:07Z</dcterms:modified>
</cp:coreProperties>
</file>