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Lst>
  <p:sldSz cy="5143500" cx="9144000"/>
  <p:notesSz cx="6858000" cy="9144000"/>
  <p:embeddedFontLst>
    <p:embeddedFont>
      <p:font typeface="Nunito"/>
      <p:regular r:id="rId19"/>
      <p:bold r:id="rId20"/>
      <p:italic r:id="rId21"/>
      <p:boldItalic r:id="rId22"/>
    </p:embeddedFont>
    <p:embeddedFont>
      <p:font typeface="Maven Pro"/>
      <p:regular r:id="rId23"/>
      <p:bold r:id="rId24"/>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font" Target="fonts/Nunito-bold.fntdata"/><Relationship Id="rId11" Type="http://schemas.openxmlformats.org/officeDocument/2006/relationships/slide" Target="slides/slide6.xml"/><Relationship Id="rId22" Type="http://schemas.openxmlformats.org/officeDocument/2006/relationships/font" Target="fonts/Nunito-boldItalic.fntdata"/><Relationship Id="rId10" Type="http://schemas.openxmlformats.org/officeDocument/2006/relationships/slide" Target="slides/slide5.xml"/><Relationship Id="rId21" Type="http://schemas.openxmlformats.org/officeDocument/2006/relationships/font" Target="fonts/Nunito-italic.fntdata"/><Relationship Id="rId13" Type="http://schemas.openxmlformats.org/officeDocument/2006/relationships/slide" Target="slides/slide8.xml"/><Relationship Id="rId24" Type="http://schemas.openxmlformats.org/officeDocument/2006/relationships/font" Target="fonts/MavenPro-bold.fntdata"/><Relationship Id="rId12" Type="http://schemas.openxmlformats.org/officeDocument/2006/relationships/slide" Target="slides/slide7.xml"/><Relationship Id="rId23" Type="http://schemas.openxmlformats.org/officeDocument/2006/relationships/font" Target="fonts/MavenPro-regular.fntdata"/><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5" Type="http://schemas.openxmlformats.org/officeDocument/2006/relationships/notesMaster" Target="notesMasters/notesMaster1.xml"/><Relationship Id="rId19" Type="http://schemas.openxmlformats.org/officeDocument/2006/relationships/font" Target="fonts/Nunito-regular.fntdata"/><Relationship Id="rId6" Type="http://schemas.openxmlformats.org/officeDocument/2006/relationships/slide" Target="slides/slide1.xml"/><Relationship Id="rId18" Type="http://schemas.openxmlformats.org/officeDocument/2006/relationships/slide" Target="slides/slide13.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3" name="Shape 273"/>
        <p:cNvGrpSpPr/>
        <p:nvPr/>
      </p:nvGrpSpPr>
      <p:grpSpPr>
        <a:xfrm>
          <a:off x="0" y="0"/>
          <a:ext cx="0" cy="0"/>
          <a:chOff x="0" y="0"/>
          <a:chExt cx="0" cy="0"/>
        </a:xfrm>
      </p:grpSpPr>
      <p:sp>
        <p:nvSpPr>
          <p:cNvPr id="274" name="Google Shape;274;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275" name="Google Shape;275;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8" name="Shape 278"/>
        <p:cNvGrpSpPr/>
        <p:nvPr/>
      </p:nvGrpSpPr>
      <p:grpSpPr>
        <a:xfrm>
          <a:off x="0" y="0"/>
          <a:ext cx="0" cy="0"/>
          <a:chOff x="0" y="0"/>
          <a:chExt cx="0" cy="0"/>
        </a:xfrm>
      </p:grpSpPr>
      <p:sp>
        <p:nvSpPr>
          <p:cNvPr id="279" name="Google Shape;279;g269e934c785_0_27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80" name="Google Shape;280;g269e934c785_0_27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3" name="Shape 283"/>
        <p:cNvGrpSpPr/>
        <p:nvPr/>
      </p:nvGrpSpPr>
      <p:grpSpPr>
        <a:xfrm>
          <a:off x="0" y="0"/>
          <a:ext cx="0" cy="0"/>
          <a:chOff x="0" y="0"/>
          <a:chExt cx="0" cy="0"/>
        </a:xfrm>
      </p:grpSpPr>
      <p:sp>
        <p:nvSpPr>
          <p:cNvPr id="284" name="Google Shape;284;g269e934c785_0_28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85" name="Google Shape;285;g269e934c785_0_28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just">
              <a:spcBef>
                <a:spcPts val="0"/>
              </a:spcBef>
              <a:spcAft>
                <a:spcPts val="0"/>
              </a:spcAft>
              <a:buClr>
                <a:schemeClr val="dk1"/>
              </a:buClr>
              <a:buSzPts val="1100"/>
              <a:buFont typeface="Arial"/>
              <a:buNone/>
            </a:pPr>
            <a:r>
              <a:rPr lang="en-GB" sz="1200">
                <a:latin typeface="Times New Roman"/>
                <a:ea typeface="Times New Roman"/>
                <a:cs typeface="Times New Roman"/>
                <a:sym typeface="Times New Roman"/>
              </a:rPr>
              <a:t>Good day everybody! Today’s agenda is about health and safety training for our housekeepers in the housekeeping team. In this talk, we shall be considering the appropriate strategies that will enhance your safety and well-being as you face your workplace assignments. Let's work in a combine to assure security for all of the staff.</a:t>
            </a:r>
            <a:endParaRPr sz="1200">
              <a:latin typeface="Times New Roman"/>
              <a:ea typeface="Times New Roman"/>
              <a:cs typeface="Times New Roman"/>
              <a:sym typeface="Times New Roman"/>
            </a:endParaRPr>
          </a:p>
          <a:p>
            <a:pPr indent="0" lvl="0" marL="0" rtl="0" algn="just">
              <a:spcBef>
                <a:spcPts val="0"/>
              </a:spcBef>
              <a:spcAft>
                <a:spcPts val="0"/>
              </a:spcAft>
              <a:buClr>
                <a:schemeClr val="dk1"/>
              </a:buClr>
              <a:buSzPts val="1100"/>
              <a:buFont typeface="Arial"/>
              <a:buNone/>
            </a:pPr>
            <a:r>
              <a:t/>
            </a:r>
            <a:endParaRPr sz="1200">
              <a:latin typeface="Times New Roman"/>
              <a:ea typeface="Times New Roman"/>
              <a:cs typeface="Times New Roman"/>
              <a:sym typeface="Times New Roman"/>
            </a:endParaRPr>
          </a:p>
          <a:p>
            <a:pPr indent="0" lvl="0" marL="0" rtl="0" algn="just">
              <a:spcBef>
                <a:spcPts val="0"/>
              </a:spcBef>
              <a:spcAft>
                <a:spcPts val="0"/>
              </a:spcAft>
              <a:buNone/>
            </a:pPr>
            <a:r>
              <a:t/>
            </a:r>
            <a:endParaRPr sz="1200">
              <a:latin typeface="Times New Roman"/>
              <a:ea typeface="Times New Roman"/>
              <a:cs typeface="Times New Roman"/>
              <a:sym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0" name="Shape 290"/>
        <p:cNvGrpSpPr/>
        <p:nvPr/>
      </p:nvGrpSpPr>
      <p:grpSpPr>
        <a:xfrm>
          <a:off x="0" y="0"/>
          <a:ext cx="0" cy="0"/>
          <a:chOff x="0" y="0"/>
          <a:chExt cx="0" cy="0"/>
        </a:xfrm>
      </p:grpSpPr>
      <p:sp>
        <p:nvSpPr>
          <p:cNvPr id="291" name="Google Shape;291;g269e934c785_0_29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92" name="Google Shape;292;g269e934c785_0_29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just">
              <a:spcBef>
                <a:spcPts val="0"/>
              </a:spcBef>
              <a:spcAft>
                <a:spcPts val="0"/>
              </a:spcAft>
              <a:buClr>
                <a:schemeClr val="dk1"/>
              </a:buClr>
              <a:buSzPts val="1100"/>
              <a:buFont typeface="Arial"/>
              <a:buNone/>
            </a:pPr>
            <a:r>
              <a:rPr lang="en-GB" sz="1200">
                <a:latin typeface="Times New Roman"/>
                <a:ea typeface="Times New Roman"/>
                <a:cs typeface="Times New Roman"/>
                <a:sym typeface="Times New Roman"/>
              </a:rPr>
              <a:t>In slide number 3, we will give a brief overview of the topics we will be covering in this training today. We will inspect the contribution of health and safety to housekeeping, the safety procedures that should prevent accidents, as well as the equipment and tools that are used to create a safe working environment. Let's move on to the training milestone.</a:t>
            </a:r>
            <a:endParaRPr sz="1200">
              <a:latin typeface="Times New Roman"/>
              <a:ea typeface="Times New Roman"/>
              <a:cs typeface="Times New Roman"/>
              <a:sym typeface="Times New Roman"/>
            </a:endParaRPr>
          </a:p>
          <a:p>
            <a:pPr indent="0" lvl="0" marL="0" rtl="0" algn="just">
              <a:spcBef>
                <a:spcPts val="0"/>
              </a:spcBef>
              <a:spcAft>
                <a:spcPts val="0"/>
              </a:spcAft>
              <a:buClr>
                <a:schemeClr val="dk1"/>
              </a:buClr>
              <a:buSzPts val="1100"/>
              <a:buFont typeface="Arial"/>
              <a:buNone/>
            </a:pPr>
            <a:r>
              <a:t/>
            </a:r>
            <a:endParaRPr sz="1200">
              <a:latin typeface="Times New Roman"/>
              <a:ea typeface="Times New Roman"/>
              <a:cs typeface="Times New Roman"/>
              <a:sym typeface="Times New Roman"/>
            </a:endParaRPr>
          </a:p>
          <a:p>
            <a:pPr indent="0" lvl="0" marL="0" rtl="0" algn="just">
              <a:spcBef>
                <a:spcPts val="0"/>
              </a:spcBef>
              <a:spcAft>
                <a:spcPts val="0"/>
              </a:spcAft>
              <a:buNone/>
            </a:pPr>
            <a:r>
              <a:t/>
            </a:r>
            <a:endParaRPr sz="1200">
              <a:latin typeface="Times New Roman"/>
              <a:ea typeface="Times New Roman"/>
              <a:cs typeface="Times New Roman"/>
              <a:sym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6" name="Shape 296"/>
        <p:cNvGrpSpPr/>
        <p:nvPr/>
      </p:nvGrpSpPr>
      <p:grpSpPr>
        <a:xfrm>
          <a:off x="0" y="0"/>
          <a:ext cx="0" cy="0"/>
          <a:chOff x="0" y="0"/>
          <a:chExt cx="0" cy="0"/>
        </a:xfrm>
      </p:grpSpPr>
      <p:sp>
        <p:nvSpPr>
          <p:cNvPr id="297" name="Google Shape;297;g269e934c785_0_30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98" name="Google Shape;298;g269e934c785_0_30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just">
              <a:spcBef>
                <a:spcPts val="0"/>
              </a:spcBef>
              <a:spcAft>
                <a:spcPts val="0"/>
              </a:spcAft>
              <a:buClr>
                <a:schemeClr val="dk1"/>
              </a:buClr>
              <a:buSzPts val="1100"/>
              <a:buFont typeface="Arial"/>
              <a:buNone/>
            </a:pPr>
            <a:r>
              <a:rPr lang="en-GB" sz="1200">
                <a:latin typeface="Times New Roman"/>
                <a:ea typeface="Times New Roman"/>
                <a:cs typeface="Times New Roman"/>
                <a:sym typeface="Times New Roman"/>
              </a:rPr>
              <a:t>The very fourth slide focuses on the crucial need to observe health and safety standards in our housekeeping department. Adherence to these rules is the responsibility of each team member to keep a safe working environment for all. Therefore, we now turn to the exemplar methods, and the procedures are discussed here in the article.</a:t>
            </a:r>
            <a:endParaRPr sz="1200">
              <a:latin typeface="Times New Roman"/>
              <a:ea typeface="Times New Roman"/>
              <a:cs typeface="Times New Roman"/>
              <a:sym typeface="Times New Roman"/>
            </a:endParaRPr>
          </a:p>
          <a:p>
            <a:pPr indent="0" lvl="0" marL="0" rtl="0" algn="just">
              <a:spcBef>
                <a:spcPts val="0"/>
              </a:spcBef>
              <a:spcAft>
                <a:spcPts val="0"/>
              </a:spcAft>
              <a:buClr>
                <a:schemeClr val="dk1"/>
              </a:buClr>
              <a:buSzPts val="1100"/>
              <a:buFont typeface="Arial"/>
              <a:buNone/>
            </a:pPr>
            <a:r>
              <a:t/>
            </a:r>
            <a:endParaRPr sz="1200">
              <a:latin typeface="Times New Roman"/>
              <a:ea typeface="Times New Roman"/>
              <a:cs typeface="Times New Roman"/>
              <a:sym typeface="Times New Roman"/>
            </a:endParaRPr>
          </a:p>
          <a:p>
            <a:pPr indent="0" lvl="0" marL="0" rtl="0" algn="just">
              <a:spcBef>
                <a:spcPts val="0"/>
              </a:spcBef>
              <a:spcAft>
                <a:spcPts val="0"/>
              </a:spcAft>
              <a:buNone/>
            </a:pPr>
            <a:r>
              <a:t/>
            </a:r>
            <a:endParaRPr sz="1200">
              <a:latin typeface="Times New Roman"/>
              <a:ea typeface="Times New Roman"/>
              <a:cs typeface="Times New Roman"/>
              <a:sym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2" name="Shape 302"/>
        <p:cNvGrpSpPr/>
        <p:nvPr/>
      </p:nvGrpSpPr>
      <p:grpSpPr>
        <a:xfrm>
          <a:off x="0" y="0"/>
          <a:ext cx="0" cy="0"/>
          <a:chOff x="0" y="0"/>
          <a:chExt cx="0" cy="0"/>
        </a:xfrm>
      </p:grpSpPr>
      <p:sp>
        <p:nvSpPr>
          <p:cNvPr id="303" name="Google Shape;303;g269e934c785_0_30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04" name="Google Shape;304;g269e934c785_0_30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just">
              <a:spcBef>
                <a:spcPts val="0"/>
              </a:spcBef>
              <a:spcAft>
                <a:spcPts val="0"/>
              </a:spcAft>
              <a:buClr>
                <a:schemeClr val="dk1"/>
              </a:buClr>
              <a:buSzPts val="1100"/>
              <a:buFont typeface="Arial"/>
              <a:buNone/>
            </a:pPr>
            <a:r>
              <a:rPr lang="en-GB" sz="1200">
                <a:latin typeface="Times New Roman"/>
                <a:ea typeface="Times New Roman"/>
                <a:cs typeface="Times New Roman"/>
                <a:sym typeface="Times New Roman"/>
              </a:rPr>
              <a:t>The risks of slipping and falling which lead to serious injuries are quite high. In order to prevent accidents, it is necessary to place "Wet Floor" signs, wear the required footwear, and clean up the spills promptly using proper cleaning supplies and methods. These are some of the basic precautions which if followed, can significantly reduce the chances of accidents in the office.</a:t>
            </a:r>
            <a:endParaRPr sz="1200">
              <a:latin typeface="Times New Roman"/>
              <a:ea typeface="Times New Roman"/>
              <a:cs typeface="Times New Roman"/>
              <a:sym typeface="Times New Roman"/>
            </a:endParaRPr>
          </a:p>
          <a:p>
            <a:pPr indent="0" lvl="0" marL="0" rtl="0" algn="just">
              <a:spcBef>
                <a:spcPts val="0"/>
              </a:spcBef>
              <a:spcAft>
                <a:spcPts val="0"/>
              </a:spcAft>
              <a:buClr>
                <a:schemeClr val="dk1"/>
              </a:buClr>
              <a:buSzPts val="1100"/>
              <a:buFont typeface="Arial"/>
              <a:buNone/>
            </a:pPr>
            <a:r>
              <a:t/>
            </a:r>
            <a:endParaRPr sz="1200">
              <a:latin typeface="Times New Roman"/>
              <a:ea typeface="Times New Roman"/>
              <a:cs typeface="Times New Roman"/>
              <a:sym typeface="Times New Roman"/>
            </a:endParaRPr>
          </a:p>
          <a:p>
            <a:pPr indent="0" lvl="0" marL="0" rtl="0" algn="just">
              <a:spcBef>
                <a:spcPts val="0"/>
              </a:spcBef>
              <a:spcAft>
                <a:spcPts val="0"/>
              </a:spcAft>
              <a:buNone/>
            </a:pPr>
            <a:r>
              <a:t/>
            </a:r>
            <a:endParaRPr sz="1200">
              <a:latin typeface="Times New Roman"/>
              <a:ea typeface="Times New Roman"/>
              <a:cs typeface="Times New Roman"/>
              <a:sym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9" name="Shape 309"/>
        <p:cNvGrpSpPr/>
        <p:nvPr/>
      </p:nvGrpSpPr>
      <p:grpSpPr>
        <a:xfrm>
          <a:off x="0" y="0"/>
          <a:ext cx="0" cy="0"/>
          <a:chOff x="0" y="0"/>
          <a:chExt cx="0" cy="0"/>
        </a:xfrm>
      </p:grpSpPr>
      <p:sp>
        <p:nvSpPr>
          <p:cNvPr id="310" name="Google Shape;310;g269e934c785_0_31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11" name="Google Shape;311;g269e934c785_0_31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just">
              <a:spcBef>
                <a:spcPts val="0"/>
              </a:spcBef>
              <a:spcAft>
                <a:spcPts val="0"/>
              </a:spcAft>
              <a:buClr>
                <a:schemeClr val="dk1"/>
              </a:buClr>
              <a:buSzPts val="1100"/>
              <a:buFont typeface="Arial"/>
              <a:buNone/>
            </a:pPr>
            <a:r>
              <a:rPr lang="en-GB" sz="1200">
                <a:latin typeface="Times New Roman"/>
                <a:ea typeface="Times New Roman"/>
                <a:cs typeface="Times New Roman"/>
                <a:sym typeface="Times New Roman"/>
              </a:rPr>
              <a:t>Chemicals used in cleaning if not handled with care can pose a danger to a person’s health. The manufacturer's instructions should be your guide for cleaning chemicals’ handling and storage. Also, make sure that the storage and use of chemical substances are properly ventilated to reduce exposure. To finish off, make sure to put on the necessary personal protective equipment, such as goggles and gloves, with the aim of preventing any chemical injuries.</a:t>
            </a:r>
            <a:endParaRPr sz="1200">
              <a:latin typeface="Times New Roman"/>
              <a:ea typeface="Times New Roman"/>
              <a:cs typeface="Times New Roman"/>
              <a:sym typeface="Times New Roman"/>
            </a:endParaRPr>
          </a:p>
          <a:p>
            <a:pPr indent="0" lvl="0" marL="0" rtl="0" algn="just">
              <a:spcBef>
                <a:spcPts val="0"/>
              </a:spcBef>
              <a:spcAft>
                <a:spcPts val="0"/>
              </a:spcAft>
              <a:buClr>
                <a:schemeClr val="dk1"/>
              </a:buClr>
              <a:buSzPts val="1100"/>
              <a:buFont typeface="Arial"/>
              <a:buNone/>
            </a:pPr>
            <a:r>
              <a:t/>
            </a:r>
            <a:endParaRPr sz="1200">
              <a:latin typeface="Times New Roman"/>
              <a:ea typeface="Times New Roman"/>
              <a:cs typeface="Times New Roman"/>
              <a:sym typeface="Times New Roman"/>
            </a:endParaRPr>
          </a:p>
          <a:p>
            <a:pPr indent="0" lvl="0" marL="0" rtl="0" algn="just">
              <a:spcBef>
                <a:spcPts val="0"/>
              </a:spcBef>
              <a:spcAft>
                <a:spcPts val="0"/>
              </a:spcAft>
              <a:buNone/>
            </a:pPr>
            <a:r>
              <a:t/>
            </a:r>
            <a:endParaRPr sz="1200">
              <a:latin typeface="Times New Roman"/>
              <a:ea typeface="Times New Roman"/>
              <a:cs typeface="Times New Roman"/>
              <a:sym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5" name="Shape 315"/>
        <p:cNvGrpSpPr/>
        <p:nvPr/>
      </p:nvGrpSpPr>
      <p:grpSpPr>
        <a:xfrm>
          <a:off x="0" y="0"/>
          <a:ext cx="0" cy="0"/>
          <a:chOff x="0" y="0"/>
          <a:chExt cx="0" cy="0"/>
        </a:xfrm>
      </p:grpSpPr>
      <p:sp>
        <p:nvSpPr>
          <p:cNvPr id="316" name="Google Shape;316;g269e934c785_0_32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17" name="Google Shape;317;g269e934c785_0_32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just">
              <a:spcBef>
                <a:spcPts val="0"/>
              </a:spcBef>
              <a:spcAft>
                <a:spcPts val="0"/>
              </a:spcAft>
              <a:buClr>
                <a:schemeClr val="dk1"/>
              </a:buClr>
              <a:buSzPts val="1100"/>
              <a:buFont typeface="Arial"/>
              <a:buNone/>
            </a:pPr>
            <a:r>
              <a:rPr lang="en-GB" sz="1200">
                <a:latin typeface="Times New Roman"/>
                <a:ea typeface="Times New Roman"/>
                <a:cs typeface="Times New Roman"/>
                <a:sym typeface="Times New Roman"/>
              </a:rPr>
              <a:t>Correct lifting techniques are important in injury prevention. Remember to keep your legs bent and back straight while lifting objects. Moreover, be careful about the overloading of cleaning carts and take mechanical help, using for heavy items like trolleys. Finally, remember that in case of moving heavy furniture or other objects, you should not think twice about asking for help. If you do this, you will avoid serious back strain or injury</a:t>
            </a:r>
            <a:endParaRPr sz="1200">
              <a:latin typeface="Times New Roman"/>
              <a:ea typeface="Times New Roman"/>
              <a:cs typeface="Times New Roman"/>
              <a:sym typeface="Times New Roman"/>
            </a:endParaRPr>
          </a:p>
          <a:p>
            <a:pPr indent="0" lvl="0" marL="0" rtl="0" algn="just">
              <a:spcBef>
                <a:spcPts val="0"/>
              </a:spcBef>
              <a:spcAft>
                <a:spcPts val="0"/>
              </a:spcAft>
              <a:buClr>
                <a:schemeClr val="dk1"/>
              </a:buClr>
              <a:buSzPts val="1100"/>
              <a:buFont typeface="Arial"/>
              <a:buNone/>
            </a:pPr>
            <a:r>
              <a:t/>
            </a:r>
            <a:endParaRPr sz="1200">
              <a:latin typeface="Times New Roman"/>
              <a:ea typeface="Times New Roman"/>
              <a:cs typeface="Times New Roman"/>
              <a:sym typeface="Times New Roman"/>
            </a:endParaRPr>
          </a:p>
          <a:p>
            <a:pPr indent="0" lvl="0" marL="0" rtl="0" algn="just">
              <a:spcBef>
                <a:spcPts val="0"/>
              </a:spcBef>
              <a:spcAft>
                <a:spcPts val="0"/>
              </a:spcAft>
              <a:buNone/>
            </a:pPr>
            <a:r>
              <a:t/>
            </a:r>
            <a:endParaRPr sz="1200">
              <a:latin typeface="Times New Roman"/>
              <a:ea typeface="Times New Roman"/>
              <a:cs typeface="Times New Roman"/>
              <a:sym typeface="Times New Roman"/>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2" name="Shape 322"/>
        <p:cNvGrpSpPr/>
        <p:nvPr/>
      </p:nvGrpSpPr>
      <p:grpSpPr>
        <a:xfrm>
          <a:off x="0" y="0"/>
          <a:ext cx="0" cy="0"/>
          <a:chOff x="0" y="0"/>
          <a:chExt cx="0" cy="0"/>
        </a:xfrm>
      </p:grpSpPr>
      <p:sp>
        <p:nvSpPr>
          <p:cNvPr id="323" name="Google Shape;323;g269e934c785_0_33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24" name="Google Shape;324;g269e934c785_0_33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just">
              <a:spcBef>
                <a:spcPts val="0"/>
              </a:spcBef>
              <a:spcAft>
                <a:spcPts val="0"/>
              </a:spcAft>
              <a:buClr>
                <a:schemeClr val="dk1"/>
              </a:buClr>
              <a:buSzPts val="1100"/>
              <a:buFont typeface="Arial"/>
              <a:buNone/>
            </a:pPr>
            <a:r>
              <a:rPr lang="en-GB" sz="1200">
                <a:latin typeface="Times New Roman"/>
                <a:ea typeface="Times New Roman"/>
                <a:cs typeface="Times New Roman"/>
                <a:sym typeface="Times New Roman"/>
              </a:rPr>
              <a:t>It's important to knock and then open the guest room's door and also open the windows if possible. Always make sure that you unplug and switch off any electrical devices before cleaning them. Begin with cleaning the tops of high surfaces to prevent dust settling, choose different colored cleaning cloths for different areas to avoid cross-contamination, and dedicate special attention to high-touch areas, including light switches and door handles.</a:t>
            </a:r>
            <a:endParaRPr sz="1200">
              <a:latin typeface="Times New Roman"/>
              <a:ea typeface="Times New Roman"/>
              <a:cs typeface="Times New Roman"/>
              <a:sym typeface="Times New Roman"/>
            </a:endParaRPr>
          </a:p>
          <a:p>
            <a:pPr indent="0" lvl="0" marL="0" rtl="0" algn="just">
              <a:spcBef>
                <a:spcPts val="0"/>
              </a:spcBef>
              <a:spcAft>
                <a:spcPts val="0"/>
              </a:spcAft>
              <a:buClr>
                <a:schemeClr val="dk1"/>
              </a:buClr>
              <a:buSzPts val="1100"/>
              <a:buFont typeface="Arial"/>
              <a:buNone/>
            </a:pPr>
            <a:r>
              <a:t/>
            </a:r>
            <a:endParaRPr sz="1200">
              <a:latin typeface="Times New Roman"/>
              <a:ea typeface="Times New Roman"/>
              <a:cs typeface="Times New Roman"/>
              <a:sym typeface="Times New Roman"/>
            </a:endParaRPr>
          </a:p>
          <a:p>
            <a:pPr indent="0" lvl="0" marL="0" rtl="0" algn="just">
              <a:spcBef>
                <a:spcPts val="0"/>
              </a:spcBef>
              <a:spcAft>
                <a:spcPts val="0"/>
              </a:spcAft>
              <a:buNone/>
            </a:pPr>
            <a:r>
              <a:t/>
            </a:r>
            <a:endParaRPr sz="1200">
              <a:latin typeface="Times New Roman"/>
              <a:ea typeface="Times New Roman"/>
              <a:cs typeface="Times New Roman"/>
              <a:sym typeface="Times New Roman"/>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8" name="Shape 328"/>
        <p:cNvGrpSpPr/>
        <p:nvPr/>
      </p:nvGrpSpPr>
      <p:grpSpPr>
        <a:xfrm>
          <a:off x="0" y="0"/>
          <a:ext cx="0" cy="0"/>
          <a:chOff x="0" y="0"/>
          <a:chExt cx="0" cy="0"/>
        </a:xfrm>
      </p:grpSpPr>
      <p:sp>
        <p:nvSpPr>
          <p:cNvPr id="329" name="Google Shape;329;g269e934c785_0_34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30" name="Google Shape;330;g269e934c785_0_34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just">
              <a:spcBef>
                <a:spcPts val="0"/>
              </a:spcBef>
              <a:spcAft>
                <a:spcPts val="0"/>
              </a:spcAft>
              <a:buClr>
                <a:schemeClr val="dk1"/>
              </a:buClr>
              <a:buSzPts val="1100"/>
              <a:buFont typeface="Arial"/>
              <a:buNone/>
            </a:pPr>
            <a:r>
              <a:rPr lang="en-GB" sz="1200">
                <a:latin typeface="Times New Roman"/>
                <a:ea typeface="Times New Roman"/>
                <a:cs typeface="Times New Roman"/>
                <a:sym typeface="Times New Roman"/>
              </a:rPr>
              <a:t>The right disposal of waste is crucial for imparting cleanliness and safety for all. To make sure the rubbish is sorted into recyclables and general rubbish you have to use different bins to promote the recycling efforts. On top of that, do multiple-bag up the trash that could make someone hurt by the stuff such as glass before throwing them away. Hygenic practices must include washing the hands frequently after any contact with the waste materials.</a:t>
            </a:r>
            <a:endParaRPr sz="1200">
              <a:latin typeface="Times New Roman"/>
              <a:ea typeface="Times New Roman"/>
              <a:cs typeface="Times New Roman"/>
              <a:sym typeface="Times New Roman"/>
            </a:endParaRPr>
          </a:p>
          <a:p>
            <a:pPr indent="0" lvl="0" marL="0" rtl="0" algn="just">
              <a:spcBef>
                <a:spcPts val="0"/>
              </a:spcBef>
              <a:spcAft>
                <a:spcPts val="0"/>
              </a:spcAft>
              <a:buClr>
                <a:schemeClr val="dk1"/>
              </a:buClr>
              <a:buSzPts val="1100"/>
              <a:buFont typeface="Arial"/>
              <a:buNone/>
            </a:pPr>
            <a:r>
              <a:t/>
            </a:r>
            <a:endParaRPr sz="1200">
              <a:latin typeface="Times New Roman"/>
              <a:ea typeface="Times New Roman"/>
              <a:cs typeface="Times New Roman"/>
              <a:sym typeface="Times New Roman"/>
            </a:endParaRPr>
          </a:p>
          <a:p>
            <a:pPr indent="0" lvl="0" marL="0" rtl="0" algn="just">
              <a:spcBef>
                <a:spcPts val="0"/>
              </a:spcBef>
              <a:spcAft>
                <a:spcPts val="0"/>
              </a:spcAft>
              <a:buNone/>
            </a:pPr>
            <a:r>
              <a:t/>
            </a:r>
            <a:endParaRPr sz="1200">
              <a:latin typeface="Times New Roman"/>
              <a:ea typeface="Times New Roman"/>
              <a:cs typeface="Times New Roman"/>
              <a:sym typeface="Times New Roman"/>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4" name="Shape 334"/>
        <p:cNvGrpSpPr/>
        <p:nvPr/>
      </p:nvGrpSpPr>
      <p:grpSpPr>
        <a:xfrm>
          <a:off x="0" y="0"/>
          <a:ext cx="0" cy="0"/>
          <a:chOff x="0" y="0"/>
          <a:chExt cx="0" cy="0"/>
        </a:xfrm>
      </p:grpSpPr>
      <p:sp>
        <p:nvSpPr>
          <p:cNvPr id="335" name="Google Shape;335;g269e934c785_0_34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36" name="Google Shape;336;g269e934c785_0_34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just">
              <a:spcBef>
                <a:spcPts val="0"/>
              </a:spcBef>
              <a:spcAft>
                <a:spcPts val="0"/>
              </a:spcAft>
              <a:buClr>
                <a:schemeClr val="dk1"/>
              </a:buClr>
              <a:buSzPts val="1100"/>
              <a:buFont typeface="Arial"/>
              <a:buNone/>
            </a:pPr>
            <a:r>
              <a:rPr lang="en-GB" sz="1200">
                <a:latin typeface="Times New Roman"/>
                <a:ea typeface="Times New Roman"/>
                <a:cs typeface="Times New Roman"/>
                <a:sym typeface="Times New Roman"/>
              </a:rPr>
              <a:t>Tools and equipment that are fit for safety and also cleanliness purposes play a very important role in maintaining housekeeping standards. Never leave your hands unprotected; use gloves, glasses, and also aprons each time to observe safety. Further, this process involves the use of cleaning supplies like microfiber cloths and mops for a thorough cleaning as well. Make sure that the necessary equipment such as vacuum cleaners or trolleys remains very easily accessible to facilitate faster and quality completion.</a:t>
            </a:r>
            <a:endParaRPr sz="1200">
              <a:latin typeface="Times New Roman"/>
              <a:ea typeface="Times New Roman"/>
              <a:cs typeface="Times New Roman"/>
              <a:sym typeface="Times New Roman"/>
            </a:endParaRPr>
          </a:p>
          <a:p>
            <a:pPr indent="0" lvl="0" marL="0" rtl="0" algn="just">
              <a:spcBef>
                <a:spcPts val="0"/>
              </a:spcBef>
              <a:spcAft>
                <a:spcPts val="0"/>
              </a:spcAft>
              <a:buClr>
                <a:schemeClr val="dk1"/>
              </a:buClr>
              <a:buSzPts val="1100"/>
              <a:buFont typeface="Arial"/>
              <a:buNone/>
            </a:pPr>
            <a:r>
              <a:t/>
            </a:r>
            <a:endParaRPr sz="1200">
              <a:latin typeface="Times New Roman"/>
              <a:ea typeface="Times New Roman"/>
              <a:cs typeface="Times New Roman"/>
              <a:sym typeface="Times New Roman"/>
            </a:endParaRPr>
          </a:p>
          <a:p>
            <a:pPr indent="0" lvl="0" marL="0" rtl="0" algn="just">
              <a:spcBef>
                <a:spcPts val="0"/>
              </a:spcBef>
              <a:spcAft>
                <a:spcPts val="0"/>
              </a:spcAft>
              <a:buNone/>
            </a:pPr>
            <a:r>
              <a:t/>
            </a:r>
            <a:endParaRPr sz="1200">
              <a:latin typeface="Times New Roman"/>
              <a:ea typeface="Times New Roman"/>
              <a:cs typeface="Times New Roman"/>
              <a:sym typeface="Times New Roman"/>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1" name="Shape 341"/>
        <p:cNvGrpSpPr/>
        <p:nvPr/>
      </p:nvGrpSpPr>
      <p:grpSpPr>
        <a:xfrm>
          <a:off x="0" y="0"/>
          <a:ext cx="0" cy="0"/>
          <a:chOff x="0" y="0"/>
          <a:chExt cx="0" cy="0"/>
        </a:xfrm>
      </p:grpSpPr>
      <p:sp>
        <p:nvSpPr>
          <p:cNvPr id="342" name="Google Shape;342;g269e934c785_0_35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43" name="Google Shape;343;g269e934c785_0_35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just">
              <a:spcBef>
                <a:spcPts val="0"/>
              </a:spcBef>
              <a:spcAft>
                <a:spcPts val="0"/>
              </a:spcAft>
              <a:buClr>
                <a:schemeClr val="dk1"/>
              </a:buClr>
              <a:buSzPts val="1100"/>
              <a:buFont typeface="Arial"/>
              <a:buNone/>
            </a:pPr>
            <a:r>
              <a:rPr lang="en-GB" sz="1200">
                <a:latin typeface="Times New Roman"/>
                <a:ea typeface="Times New Roman"/>
                <a:cs typeface="Times New Roman"/>
                <a:sym typeface="Times New Roman"/>
              </a:rPr>
              <a:t>Overall, ensuring that the health and safety measures are prioritized ensures the safety and security of both the staff as well as the guests. Every member of our team has a very responsible function which processes in maintaining these standards. This way, we are able to introduce a safe and also friendly ambiance. Through continuous training and open dialogue, we can guarantee that these practices are being followed and that the workplace will become even safer and more efficient.</a:t>
            </a:r>
            <a:endParaRPr sz="1200">
              <a:latin typeface="Times New Roman"/>
              <a:ea typeface="Times New Roman"/>
              <a:cs typeface="Times New Roman"/>
              <a:sym typeface="Times New Roman"/>
            </a:endParaRPr>
          </a:p>
          <a:p>
            <a:pPr indent="0" lvl="0" marL="0" rtl="0" algn="just">
              <a:spcBef>
                <a:spcPts val="0"/>
              </a:spcBef>
              <a:spcAft>
                <a:spcPts val="0"/>
              </a:spcAft>
              <a:buClr>
                <a:schemeClr val="dk1"/>
              </a:buClr>
              <a:buSzPts val="1100"/>
              <a:buFont typeface="Arial"/>
              <a:buNone/>
            </a:pPr>
            <a:r>
              <a:t/>
            </a:r>
            <a:endParaRPr sz="1200">
              <a:latin typeface="Times New Roman"/>
              <a:ea typeface="Times New Roman"/>
              <a:cs typeface="Times New Roman"/>
              <a:sym typeface="Times New Roman"/>
            </a:endParaRPr>
          </a:p>
          <a:p>
            <a:pPr indent="0" lvl="0" marL="0" rtl="0" algn="just">
              <a:spcBef>
                <a:spcPts val="0"/>
              </a:spcBef>
              <a:spcAft>
                <a:spcPts val="0"/>
              </a:spcAft>
              <a:buNone/>
            </a:pPr>
            <a:r>
              <a:t/>
            </a:r>
            <a:endParaRPr sz="1200">
              <a:latin typeface="Times New Roman"/>
              <a:ea typeface="Times New Roman"/>
              <a:cs typeface="Times New Roman"/>
              <a:sym typeface="Times New Roman"/>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7" name="Shape 347"/>
        <p:cNvGrpSpPr/>
        <p:nvPr/>
      </p:nvGrpSpPr>
      <p:grpSpPr>
        <a:xfrm>
          <a:off x="0" y="0"/>
          <a:ext cx="0" cy="0"/>
          <a:chOff x="0" y="0"/>
          <a:chExt cx="0" cy="0"/>
        </a:xfrm>
      </p:grpSpPr>
      <p:sp>
        <p:nvSpPr>
          <p:cNvPr id="348" name="Google Shape;348;g269e934c785_0_36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49" name="Google Shape;349;g269e934c785_0_36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just">
              <a:spcBef>
                <a:spcPts val="0"/>
              </a:spcBef>
              <a:spcAft>
                <a:spcPts val="0"/>
              </a:spcAft>
              <a:buNone/>
            </a:pPr>
            <a:r>
              <a:t/>
            </a:r>
            <a:endParaRPr sz="1200">
              <a:latin typeface="Times New Roman"/>
              <a:ea typeface="Times New Roman"/>
              <a:cs typeface="Times New Roman"/>
              <a:sym typeface="Times New Roman"/>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solidFill>
          <a:schemeClr val="accent3"/>
        </a:solidFill>
      </p:bgPr>
    </p:bg>
    <p:spTree>
      <p:nvGrpSpPr>
        <p:cNvPr id="9" name="Shape 9"/>
        <p:cNvGrpSpPr/>
        <p:nvPr/>
      </p:nvGrpSpPr>
      <p:grpSpPr>
        <a:xfrm>
          <a:off x="0" y="0"/>
          <a:ext cx="0" cy="0"/>
          <a:chOff x="0" y="0"/>
          <a:chExt cx="0" cy="0"/>
        </a:xfrm>
      </p:grpSpPr>
      <p:grpSp>
        <p:nvGrpSpPr>
          <p:cNvPr id="10" name="Google Shape;10;p2"/>
          <p:cNvGrpSpPr/>
          <p:nvPr/>
        </p:nvGrpSpPr>
        <p:grpSpPr>
          <a:xfrm>
            <a:off x="7343003" y="3409675"/>
            <a:ext cx="1691422" cy="1732548"/>
            <a:chOff x="7343003" y="3409675"/>
            <a:chExt cx="1691422" cy="1732548"/>
          </a:xfrm>
        </p:grpSpPr>
        <p:grpSp>
          <p:nvGrpSpPr>
            <p:cNvPr id="11" name="Google Shape;11;p2"/>
            <p:cNvGrpSpPr/>
            <p:nvPr/>
          </p:nvGrpSpPr>
          <p:grpSpPr>
            <a:xfrm>
              <a:off x="7343003" y="4453711"/>
              <a:ext cx="316800" cy="688513"/>
              <a:chOff x="7343003" y="4453711"/>
              <a:chExt cx="316800" cy="688513"/>
            </a:xfrm>
          </p:grpSpPr>
          <p:sp>
            <p:nvSpPr>
              <p:cNvPr id="12" name="Google Shape;12;p2"/>
              <p:cNvSpPr/>
              <p:nvPr/>
            </p:nvSpPr>
            <p:spPr>
              <a:xfrm>
                <a:off x="7343003" y="4453711"/>
                <a:ext cx="316800" cy="688500"/>
              </a:xfrm>
              <a:prstGeom prst="round2SameRect">
                <a:avLst>
                  <a:gd fmla="val 50000" name="adj1"/>
                  <a:gd fmla="val 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 name="Google Shape;13;p2"/>
              <p:cNvSpPr/>
              <p:nvPr/>
            </p:nvSpPr>
            <p:spPr>
              <a:xfrm>
                <a:off x="7343003" y="4801723"/>
                <a:ext cx="316800" cy="340500"/>
              </a:xfrm>
              <a:prstGeom prst="round2SameRect">
                <a:avLst>
                  <a:gd fmla="val 50000" name="adj1"/>
                  <a:gd fmla="val 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4" name="Google Shape;14;p2"/>
            <p:cNvGrpSpPr/>
            <p:nvPr/>
          </p:nvGrpSpPr>
          <p:grpSpPr>
            <a:xfrm>
              <a:off x="7801210" y="4105700"/>
              <a:ext cx="316800" cy="1036523"/>
              <a:chOff x="7801210" y="4105700"/>
              <a:chExt cx="316800" cy="1036523"/>
            </a:xfrm>
          </p:grpSpPr>
          <p:sp>
            <p:nvSpPr>
              <p:cNvPr id="15" name="Google Shape;15;p2"/>
              <p:cNvSpPr/>
              <p:nvPr/>
            </p:nvSpPr>
            <p:spPr>
              <a:xfrm>
                <a:off x="7801210" y="4453711"/>
                <a:ext cx="316800" cy="688500"/>
              </a:xfrm>
              <a:prstGeom prst="round2SameRect">
                <a:avLst>
                  <a:gd fmla="val 50000" name="adj1"/>
                  <a:gd fmla="val 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 name="Google Shape;16;p2"/>
              <p:cNvSpPr/>
              <p:nvPr/>
            </p:nvSpPr>
            <p:spPr>
              <a:xfrm>
                <a:off x="7801210" y="4105700"/>
                <a:ext cx="316800" cy="1036500"/>
              </a:xfrm>
              <a:prstGeom prst="round2SameRect">
                <a:avLst>
                  <a:gd fmla="val 50000" name="adj1"/>
                  <a:gd fmla="val 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 name="Google Shape;17;p2"/>
              <p:cNvSpPr/>
              <p:nvPr/>
            </p:nvSpPr>
            <p:spPr>
              <a:xfrm>
                <a:off x="7801210" y="4801723"/>
                <a:ext cx="316800" cy="340500"/>
              </a:xfrm>
              <a:prstGeom prst="round2SameRect">
                <a:avLst>
                  <a:gd fmla="val 50000" name="adj1"/>
                  <a:gd fmla="val 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8" name="Google Shape;18;p2"/>
            <p:cNvGrpSpPr/>
            <p:nvPr/>
          </p:nvGrpSpPr>
          <p:grpSpPr>
            <a:xfrm>
              <a:off x="8259418" y="3757688"/>
              <a:ext cx="316800" cy="1384535"/>
              <a:chOff x="8259418" y="3757688"/>
              <a:chExt cx="316800" cy="1384535"/>
            </a:xfrm>
          </p:grpSpPr>
          <p:sp>
            <p:nvSpPr>
              <p:cNvPr id="19" name="Google Shape;19;p2"/>
              <p:cNvSpPr/>
              <p:nvPr/>
            </p:nvSpPr>
            <p:spPr>
              <a:xfrm>
                <a:off x="8259418" y="4453711"/>
                <a:ext cx="316800" cy="688500"/>
              </a:xfrm>
              <a:prstGeom prst="round2SameRect">
                <a:avLst>
                  <a:gd fmla="val 50000" name="adj1"/>
                  <a:gd fmla="val 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 name="Google Shape;20;p2"/>
              <p:cNvSpPr/>
              <p:nvPr/>
            </p:nvSpPr>
            <p:spPr>
              <a:xfrm>
                <a:off x="8259418" y="3757688"/>
                <a:ext cx="316800" cy="1384500"/>
              </a:xfrm>
              <a:prstGeom prst="round2SameRect">
                <a:avLst>
                  <a:gd fmla="val 50000" name="adj1"/>
                  <a:gd fmla="val 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 name="Google Shape;21;p2"/>
              <p:cNvSpPr/>
              <p:nvPr/>
            </p:nvSpPr>
            <p:spPr>
              <a:xfrm>
                <a:off x="8259418" y="4105700"/>
                <a:ext cx="316800" cy="1036500"/>
              </a:xfrm>
              <a:prstGeom prst="round2SameRect">
                <a:avLst>
                  <a:gd fmla="val 50000" name="adj1"/>
                  <a:gd fmla="val 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 name="Google Shape;22;p2"/>
              <p:cNvSpPr/>
              <p:nvPr/>
            </p:nvSpPr>
            <p:spPr>
              <a:xfrm>
                <a:off x="8259418" y="4801723"/>
                <a:ext cx="316800" cy="340500"/>
              </a:xfrm>
              <a:prstGeom prst="round2SameRect">
                <a:avLst>
                  <a:gd fmla="val 50000" name="adj1"/>
                  <a:gd fmla="val 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3" name="Google Shape;23;p2"/>
            <p:cNvGrpSpPr/>
            <p:nvPr/>
          </p:nvGrpSpPr>
          <p:grpSpPr>
            <a:xfrm>
              <a:off x="8717625" y="3409675"/>
              <a:ext cx="316800" cy="1732548"/>
              <a:chOff x="8717625" y="3409675"/>
              <a:chExt cx="316800" cy="1732548"/>
            </a:xfrm>
          </p:grpSpPr>
          <p:sp>
            <p:nvSpPr>
              <p:cNvPr id="24" name="Google Shape;24;p2"/>
              <p:cNvSpPr/>
              <p:nvPr/>
            </p:nvSpPr>
            <p:spPr>
              <a:xfrm>
                <a:off x="8717625" y="4453711"/>
                <a:ext cx="316800" cy="688500"/>
              </a:xfrm>
              <a:prstGeom prst="round2SameRect">
                <a:avLst>
                  <a:gd fmla="val 50000" name="adj1"/>
                  <a:gd fmla="val 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 name="Google Shape;25;p2"/>
              <p:cNvSpPr/>
              <p:nvPr/>
            </p:nvSpPr>
            <p:spPr>
              <a:xfrm>
                <a:off x="8717625" y="3757688"/>
                <a:ext cx="316800" cy="1384500"/>
              </a:xfrm>
              <a:prstGeom prst="round2SameRect">
                <a:avLst>
                  <a:gd fmla="val 50000" name="adj1"/>
                  <a:gd fmla="val 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 name="Google Shape;26;p2"/>
              <p:cNvSpPr/>
              <p:nvPr/>
            </p:nvSpPr>
            <p:spPr>
              <a:xfrm>
                <a:off x="8717625" y="4105700"/>
                <a:ext cx="316800" cy="1036500"/>
              </a:xfrm>
              <a:prstGeom prst="round2SameRect">
                <a:avLst>
                  <a:gd fmla="val 50000" name="adj1"/>
                  <a:gd fmla="val 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 name="Google Shape;27;p2"/>
              <p:cNvSpPr/>
              <p:nvPr/>
            </p:nvSpPr>
            <p:spPr>
              <a:xfrm>
                <a:off x="8717625" y="3409675"/>
                <a:ext cx="316800" cy="1732500"/>
              </a:xfrm>
              <a:prstGeom prst="round2SameRect">
                <a:avLst>
                  <a:gd fmla="val 50000" name="adj1"/>
                  <a:gd fmla="val 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 name="Google Shape;28;p2"/>
              <p:cNvSpPr/>
              <p:nvPr/>
            </p:nvSpPr>
            <p:spPr>
              <a:xfrm>
                <a:off x="8717625" y="4801723"/>
                <a:ext cx="316800" cy="340500"/>
              </a:xfrm>
              <a:prstGeom prst="round2SameRect">
                <a:avLst>
                  <a:gd fmla="val 50000" name="adj1"/>
                  <a:gd fmla="val 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grpSp>
        <p:nvGrpSpPr>
          <p:cNvPr id="29" name="Google Shape;29;p2"/>
          <p:cNvGrpSpPr/>
          <p:nvPr/>
        </p:nvGrpSpPr>
        <p:grpSpPr>
          <a:xfrm>
            <a:off x="5043503" y="0"/>
            <a:ext cx="3814072" cy="3839102"/>
            <a:chOff x="5043503" y="0"/>
            <a:chExt cx="3814072" cy="3839102"/>
          </a:xfrm>
        </p:grpSpPr>
        <p:sp>
          <p:nvSpPr>
            <p:cNvPr id="30" name="Google Shape;30;p2"/>
            <p:cNvSpPr/>
            <p:nvPr/>
          </p:nvSpPr>
          <p:spPr>
            <a:xfrm>
              <a:off x="8460975" y="1817775"/>
              <a:ext cx="396600" cy="396600"/>
            </a:xfrm>
            <a:prstGeom prst="ellipse">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 name="Google Shape;31;p2"/>
            <p:cNvSpPr/>
            <p:nvPr/>
          </p:nvSpPr>
          <p:spPr>
            <a:xfrm rot="-9830444">
              <a:off x="6469759" y="3480728"/>
              <a:ext cx="320148" cy="320148"/>
            </a:xfrm>
            <a:prstGeom prst="ellipse">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32" name="Google Shape;32;p2"/>
            <p:cNvGrpSpPr/>
            <p:nvPr/>
          </p:nvGrpSpPr>
          <p:grpSpPr>
            <a:xfrm>
              <a:off x="7647812" y="2704283"/>
              <a:ext cx="635219" cy="635219"/>
              <a:chOff x="6725724" y="2701260"/>
              <a:chExt cx="1208101" cy="1208100"/>
            </a:xfrm>
          </p:grpSpPr>
          <p:sp>
            <p:nvSpPr>
              <p:cNvPr id="33" name="Google Shape;33;p2"/>
              <p:cNvSpPr/>
              <p:nvPr/>
            </p:nvSpPr>
            <p:spPr>
              <a:xfrm rot="5400000">
                <a:off x="6725725" y="2701260"/>
                <a:ext cx="1208100" cy="1208100"/>
              </a:xfrm>
              <a:prstGeom prst="ellipse">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 name="Google Shape;34;p2"/>
              <p:cNvSpPr/>
              <p:nvPr/>
            </p:nvSpPr>
            <p:spPr>
              <a:xfrm rot="5400000">
                <a:off x="6725724" y="2701260"/>
                <a:ext cx="1208100" cy="1208100"/>
              </a:xfrm>
              <a:prstGeom prst="pie">
                <a:avLst>
                  <a:gd fmla="val 8244818" name="adj1"/>
                  <a:gd fmla="val 16246175"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 name="Google Shape;35;p2"/>
              <p:cNvSpPr/>
              <p:nvPr/>
            </p:nvSpPr>
            <p:spPr>
              <a:xfrm rot="5400000">
                <a:off x="6954988" y="2930398"/>
                <a:ext cx="749700" cy="749700"/>
              </a:xfrm>
              <a:prstGeom prst="ellipse">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6" name="Google Shape;36;p2"/>
            <p:cNvSpPr/>
            <p:nvPr/>
          </p:nvSpPr>
          <p:spPr>
            <a:xfrm>
              <a:off x="8460975" y="1817775"/>
              <a:ext cx="396600" cy="396600"/>
            </a:xfrm>
            <a:prstGeom prst="pie">
              <a:avLst>
                <a:gd fmla="val 19376841" name="adj1"/>
                <a:gd fmla="val 1620000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37" name="Google Shape;37;p2"/>
            <p:cNvGrpSpPr/>
            <p:nvPr/>
          </p:nvGrpSpPr>
          <p:grpSpPr>
            <a:xfrm>
              <a:off x="7952720" y="179238"/>
              <a:ext cx="873165" cy="873003"/>
              <a:chOff x="7754428" y="208725"/>
              <a:chExt cx="541800" cy="541800"/>
            </a:xfrm>
          </p:grpSpPr>
          <p:sp>
            <p:nvSpPr>
              <p:cNvPr id="38" name="Google Shape;38;p2"/>
              <p:cNvSpPr/>
              <p:nvPr/>
            </p:nvSpPr>
            <p:spPr>
              <a:xfrm rot="-8647347">
                <a:off x="7831319" y="285616"/>
                <a:ext cx="388018" cy="388018"/>
              </a:xfrm>
              <a:prstGeom prst="ellipse">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 name="Google Shape;39;p2"/>
              <p:cNvSpPr/>
              <p:nvPr/>
            </p:nvSpPr>
            <p:spPr>
              <a:xfrm rot="-8647347">
                <a:off x="7831319" y="285616"/>
                <a:ext cx="388018" cy="388018"/>
              </a:xfrm>
              <a:prstGeom prst="pie">
                <a:avLst>
                  <a:gd fmla="val 19376841" name="adj1"/>
                  <a:gd fmla="val 12313574"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0" name="Google Shape;40;p2"/>
            <p:cNvSpPr/>
            <p:nvPr/>
          </p:nvSpPr>
          <p:spPr>
            <a:xfrm>
              <a:off x="5399840" y="356365"/>
              <a:ext cx="2577000" cy="2577000"/>
            </a:xfrm>
            <a:prstGeom prst="ellipse">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 name="Google Shape;41;p2"/>
            <p:cNvSpPr/>
            <p:nvPr/>
          </p:nvSpPr>
          <p:spPr>
            <a:xfrm rot="2043858">
              <a:off x="5503813" y="460310"/>
              <a:ext cx="2369480" cy="2369480"/>
            </a:xfrm>
            <a:prstGeom prst="ellipse">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 name="Google Shape;42;p2"/>
            <p:cNvSpPr/>
            <p:nvPr/>
          </p:nvSpPr>
          <p:spPr>
            <a:xfrm>
              <a:off x="5399795" y="360281"/>
              <a:ext cx="2577000" cy="2577000"/>
            </a:xfrm>
            <a:prstGeom prst="pie">
              <a:avLst>
                <a:gd fmla="val 8801158" name="adj1"/>
                <a:gd fmla="val 1620000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 name="Google Shape;43;p2"/>
            <p:cNvSpPr/>
            <p:nvPr/>
          </p:nvSpPr>
          <p:spPr>
            <a:xfrm rot="2044777">
              <a:off x="5911449" y="867729"/>
              <a:ext cx="1554223" cy="1554223"/>
            </a:xfrm>
            <a:prstGeom prst="ellipse">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 name="Google Shape;44;p2"/>
            <p:cNvSpPr/>
            <p:nvPr/>
          </p:nvSpPr>
          <p:spPr>
            <a:xfrm>
              <a:off x="5399795" y="356358"/>
              <a:ext cx="2577000" cy="2577000"/>
            </a:xfrm>
            <a:prstGeom prst="pie">
              <a:avLst>
                <a:gd fmla="val 12554101" name="adj1"/>
                <a:gd fmla="val 1620000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 name="Google Shape;45;p2"/>
            <p:cNvSpPr/>
            <p:nvPr/>
          </p:nvSpPr>
          <p:spPr>
            <a:xfrm rot="-9830444">
              <a:off x="6469759" y="3480727"/>
              <a:ext cx="320148" cy="320148"/>
            </a:xfrm>
            <a:prstGeom prst="pie">
              <a:avLst>
                <a:gd fmla="val 19376841" name="adj1"/>
                <a:gd fmla="val 1620000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6" name="Google Shape;46;p2"/>
          <p:cNvSpPr txBox="1"/>
          <p:nvPr>
            <p:ph type="ctrTitle"/>
          </p:nvPr>
        </p:nvSpPr>
        <p:spPr>
          <a:xfrm>
            <a:off x="824000" y="1613813"/>
            <a:ext cx="4255500" cy="1872900"/>
          </a:xfrm>
          <a:prstGeom prst="rect">
            <a:avLst/>
          </a:prstGeom>
        </p:spPr>
        <p:txBody>
          <a:bodyPr anchorCtr="0" anchor="ctr" bIns="91425" lIns="91425" spcFirstLastPara="1" rIns="91425" wrap="square" tIns="91425">
            <a:norm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p:txBody>
      </p:sp>
      <p:sp>
        <p:nvSpPr>
          <p:cNvPr id="47" name="Google Shape;47;p2"/>
          <p:cNvSpPr txBox="1"/>
          <p:nvPr>
            <p:ph idx="1" type="subTitle"/>
          </p:nvPr>
        </p:nvSpPr>
        <p:spPr>
          <a:xfrm>
            <a:off x="824000" y="3596300"/>
            <a:ext cx="4255500" cy="695400"/>
          </a:xfrm>
          <a:prstGeom prst="rect">
            <a:avLst/>
          </a:prstGeom>
        </p:spPr>
        <p:txBody>
          <a:bodyPr anchorCtr="0" anchor="t" bIns="91425" lIns="91425" spcFirstLastPara="1" rIns="91425" wrap="square" tIns="91425">
            <a:normAutofit/>
          </a:bodyPr>
          <a:lstStyle>
            <a:lvl1pPr lvl="0">
              <a:lnSpc>
                <a:spcPct val="100000"/>
              </a:lnSpc>
              <a:spcBef>
                <a:spcPts val="0"/>
              </a:spcBef>
              <a:spcAft>
                <a:spcPts val="0"/>
              </a:spcAft>
              <a:buClr>
                <a:schemeClr val="lt1"/>
              </a:buClr>
              <a:buSzPts val="1600"/>
              <a:buNone/>
              <a:defRPr sz="1600">
                <a:solidFill>
                  <a:schemeClr val="lt1"/>
                </a:solidFill>
              </a:defRPr>
            </a:lvl1pPr>
            <a:lvl2pPr lvl="1">
              <a:lnSpc>
                <a:spcPct val="100000"/>
              </a:lnSpc>
              <a:spcBef>
                <a:spcPts val="0"/>
              </a:spcBef>
              <a:spcAft>
                <a:spcPts val="0"/>
              </a:spcAft>
              <a:buClr>
                <a:schemeClr val="lt1"/>
              </a:buClr>
              <a:buSzPts val="1600"/>
              <a:buNone/>
              <a:defRPr sz="1600">
                <a:solidFill>
                  <a:schemeClr val="lt1"/>
                </a:solidFill>
              </a:defRPr>
            </a:lvl2pPr>
            <a:lvl3pPr lvl="2">
              <a:lnSpc>
                <a:spcPct val="100000"/>
              </a:lnSpc>
              <a:spcBef>
                <a:spcPts val="0"/>
              </a:spcBef>
              <a:spcAft>
                <a:spcPts val="0"/>
              </a:spcAft>
              <a:buClr>
                <a:schemeClr val="lt1"/>
              </a:buClr>
              <a:buSzPts val="1600"/>
              <a:buNone/>
              <a:defRPr sz="1600">
                <a:solidFill>
                  <a:schemeClr val="lt1"/>
                </a:solidFill>
              </a:defRPr>
            </a:lvl3pPr>
            <a:lvl4pPr lvl="3">
              <a:lnSpc>
                <a:spcPct val="100000"/>
              </a:lnSpc>
              <a:spcBef>
                <a:spcPts val="0"/>
              </a:spcBef>
              <a:spcAft>
                <a:spcPts val="0"/>
              </a:spcAft>
              <a:buClr>
                <a:schemeClr val="lt1"/>
              </a:buClr>
              <a:buSzPts val="1600"/>
              <a:buNone/>
              <a:defRPr sz="1600">
                <a:solidFill>
                  <a:schemeClr val="lt1"/>
                </a:solidFill>
              </a:defRPr>
            </a:lvl4pPr>
            <a:lvl5pPr lvl="4">
              <a:lnSpc>
                <a:spcPct val="100000"/>
              </a:lnSpc>
              <a:spcBef>
                <a:spcPts val="0"/>
              </a:spcBef>
              <a:spcAft>
                <a:spcPts val="0"/>
              </a:spcAft>
              <a:buClr>
                <a:schemeClr val="lt1"/>
              </a:buClr>
              <a:buSzPts val="1600"/>
              <a:buNone/>
              <a:defRPr sz="1600">
                <a:solidFill>
                  <a:schemeClr val="lt1"/>
                </a:solidFill>
              </a:defRPr>
            </a:lvl5pPr>
            <a:lvl6pPr lvl="5">
              <a:lnSpc>
                <a:spcPct val="100000"/>
              </a:lnSpc>
              <a:spcBef>
                <a:spcPts val="0"/>
              </a:spcBef>
              <a:spcAft>
                <a:spcPts val="0"/>
              </a:spcAft>
              <a:buClr>
                <a:schemeClr val="lt1"/>
              </a:buClr>
              <a:buSzPts val="1600"/>
              <a:buNone/>
              <a:defRPr sz="1600">
                <a:solidFill>
                  <a:schemeClr val="lt1"/>
                </a:solidFill>
              </a:defRPr>
            </a:lvl6pPr>
            <a:lvl7pPr lvl="6">
              <a:lnSpc>
                <a:spcPct val="100000"/>
              </a:lnSpc>
              <a:spcBef>
                <a:spcPts val="0"/>
              </a:spcBef>
              <a:spcAft>
                <a:spcPts val="0"/>
              </a:spcAft>
              <a:buClr>
                <a:schemeClr val="lt1"/>
              </a:buClr>
              <a:buSzPts val="1600"/>
              <a:buNone/>
              <a:defRPr sz="1600">
                <a:solidFill>
                  <a:schemeClr val="lt1"/>
                </a:solidFill>
              </a:defRPr>
            </a:lvl7pPr>
            <a:lvl8pPr lvl="7">
              <a:lnSpc>
                <a:spcPct val="100000"/>
              </a:lnSpc>
              <a:spcBef>
                <a:spcPts val="0"/>
              </a:spcBef>
              <a:spcAft>
                <a:spcPts val="0"/>
              </a:spcAft>
              <a:buClr>
                <a:schemeClr val="lt1"/>
              </a:buClr>
              <a:buSzPts val="1600"/>
              <a:buNone/>
              <a:defRPr sz="1600">
                <a:solidFill>
                  <a:schemeClr val="lt1"/>
                </a:solidFill>
              </a:defRPr>
            </a:lvl8pPr>
            <a:lvl9pPr lvl="8">
              <a:lnSpc>
                <a:spcPct val="100000"/>
              </a:lnSpc>
              <a:spcBef>
                <a:spcPts val="0"/>
              </a:spcBef>
              <a:spcAft>
                <a:spcPts val="0"/>
              </a:spcAft>
              <a:buClr>
                <a:schemeClr val="lt1"/>
              </a:buClr>
              <a:buSzPts val="1600"/>
              <a:buNone/>
              <a:defRPr sz="1600">
                <a:solidFill>
                  <a:schemeClr val="lt1"/>
                </a:solidFill>
              </a:defRPr>
            </a:lvl9pPr>
          </a:lstStyle>
          <a:p/>
        </p:txBody>
      </p:sp>
      <p:sp>
        <p:nvSpPr>
          <p:cNvPr id="48" name="Google Shape;48;p2"/>
          <p:cNvSpPr txBox="1"/>
          <p:nvPr>
            <p:ph idx="12" type="sldNum"/>
          </p:nvPr>
        </p:nvSpPr>
        <p:spPr>
          <a:xfrm>
            <a:off x="8451046" y="4736976"/>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chemeClr val="dk1"/>
        </a:solidFill>
      </p:bgPr>
    </p:bg>
    <p:spTree>
      <p:nvGrpSpPr>
        <p:cNvPr id="49" name="Shape 49"/>
        <p:cNvGrpSpPr/>
        <p:nvPr/>
      </p:nvGrpSpPr>
      <p:grpSpPr>
        <a:xfrm>
          <a:off x="0" y="0"/>
          <a:ext cx="0" cy="0"/>
          <a:chOff x="0" y="0"/>
          <a:chExt cx="0" cy="0"/>
        </a:xfrm>
      </p:grpSpPr>
      <p:grpSp>
        <p:nvGrpSpPr>
          <p:cNvPr id="50" name="Google Shape;50;p3"/>
          <p:cNvGrpSpPr/>
          <p:nvPr/>
        </p:nvGrpSpPr>
        <p:grpSpPr>
          <a:xfrm>
            <a:off x="146769" y="3406"/>
            <a:ext cx="1233215" cy="1384535"/>
            <a:chOff x="146769" y="3406"/>
            <a:chExt cx="1233215" cy="1384535"/>
          </a:xfrm>
        </p:grpSpPr>
        <p:grpSp>
          <p:nvGrpSpPr>
            <p:cNvPr id="51" name="Google Shape;51;p3"/>
            <p:cNvGrpSpPr/>
            <p:nvPr/>
          </p:nvGrpSpPr>
          <p:grpSpPr>
            <a:xfrm>
              <a:off x="1063183" y="3406"/>
              <a:ext cx="316800" cy="688513"/>
              <a:chOff x="1063183" y="3406"/>
              <a:chExt cx="316800" cy="688513"/>
            </a:xfrm>
          </p:grpSpPr>
          <p:sp>
            <p:nvSpPr>
              <p:cNvPr id="52" name="Google Shape;52;p3"/>
              <p:cNvSpPr/>
              <p:nvPr/>
            </p:nvSpPr>
            <p:spPr>
              <a:xfrm rot="10800000">
                <a:off x="1063183" y="3419"/>
                <a:ext cx="316800" cy="688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 name="Google Shape;53;p3"/>
              <p:cNvSpPr/>
              <p:nvPr/>
            </p:nvSpPr>
            <p:spPr>
              <a:xfrm rot="10800000">
                <a:off x="1063183" y="3406"/>
                <a:ext cx="316800" cy="340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54" name="Google Shape;54;p3"/>
            <p:cNvGrpSpPr/>
            <p:nvPr/>
          </p:nvGrpSpPr>
          <p:grpSpPr>
            <a:xfrm>
              <a:off x="604976" y="3406"/>
              <a:ext cx="316800" cy="1036524"/>
              <a:chOff x="604976" y="3406"/>
              <a:chExt cx="316800" cy="1036524"/>
            </a:xfrm>
          </p:grpSpPr>
          <p:sp>
            <p:nvSpPr>
              <p:cNvPr id="55" name="Google Shape;55;p3"/>
              <p:cNvSpPr/>
              <p:nvPr/>
            </p:nvSpPr>
            <p:spPr>
              <a:xfrm rot="10800000">
                <a:off x="604976" y="3419"/>
                <a:ext cx="316800" cy="688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6" name="Google Shape;56;p3"/>
              <p:cNvSpPr/>
              <p:nvPr/>
            </p:nvSpPr>
            <p:spPr>
              <a:xfrm rot="10800000">
                <a:off x="604976" y="3430"/>
                <a:ext cx="316800" cy="1036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7" name="Google Shape;57;p3"/>
              <p:cNvSpPr/>
              <p:nvPr/>
            </p:nvSpPr>
            <p:spPr>
              <a:xfrm rot="10800000">
                <a:off x="604976" y="3406"/>
                <a:ext cx="316800" cy="340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58" name="Google Shape;58;p3"/>
            <p:cNvGrpSpPr/>
            <p:nvPr/>
          </p:nvGrpSpPr>
          <p:grpSpPr>
            <a:xfrm>
              <a:off x="146769" y="3406"/>
              <a:ext cx="316800" cy="1384535"/>
              <a:chOff x="146769" y="3406"/>
              <a:chExt cx="316800" cy="1384535"/>
            </a:xfrm>
          </p:grpSpPr>
          <p:sp>
            <p:nvSpPr>
              <p:cNvPr id="59" name="Google Shape;59;p3"/>
              <p:cNvSpPr/>
              <p:nvPr/>
            </p:nvSpPr>
            <p:spPr>
              <a:xfrm rot="10800000">
                <a:off x="146769" y="3419"/>
                <a:ext cx="316800" cy="688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 name="Google Shape;60;p3"/>
              <p:cNvSpPr/>
              <p:nvPr/>
            </p:nvSpPr>
            <p:spPr>
              <a:xfrm rot="10800000">
                <a:off x="146769" y="3441"/>
                <a:ext cx="316800" cy="1384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1" name="Google Shape;61;p3"/>
              <p:cNvSpPr/>
              <p:nvPr/>
            </p:nvSpPr>
            <p:spPr>
              <a:xfrm rot="10800000">
                <a:off x="146769" y="3430"/>
                <a:ext cx="316800" cy="1036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2" name="Google Shape;62;p3"/>
              <p:cNvSpPr/>
              <p:nvPr/>
            </p:nvSpPr>
            <p:spPr>
              <a:xfrm rot="10800000">
                <a:off x="146769" y="3406"/>
                <a:ext cx="316800" cy="340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grpSp>
        <p:nvGrpSpPr>
          <p:cNvPr id="63" name="Google Shape;63;p3"/>
          <p:cNvGrpSpPr/>
          <p:nvPr/>
        </p:nvGrpSpPr>
        <p:grpSpPr>
          <a:xfrm>
            <a:off x="6775084" y="2904008"/>
            <a:ext cx="2186148" cy="2239500"/>
            <a:chOff x="6775084" y="2904008"/>
            <a:chExt cx="2186148" cy="2239500"/>
          </a:xfrm>
        </p:grpSpPr>
        <p:grpSp>
          <p:nvGrpSpPr>
            <p:cNvPr id="64" name="Google Shape;64;p3"/>
            <p:cNvGrpSpPr/>
            <p:nvPr/>
          </p:nvGrpSpPr>
          <p:grpSpPr>
            <a:xfrm>
              <a:off x="6775084" y="4253708"/>
              <a:ext cx="409500" cy="889800"/>
              <a:chOff x="6775084" y="4253708"/>
              <a:chExt cx="409500" cy="889800"/>
            </a:xfrm>
          </p:grpSpPr>
          <p:sp>
            <p:nvSpPr>
              <p:cNvPr id="65" name="Google Shape;65;p3"/>
              <p:cNvSpPr/>
              <p:nvPr/>
            </p:nvSpPr>
            <p:spPr>
              <a:xfrm>
                <a:off x="6775084" y="4253708"/>
                <a:ext cx="409500" cy="8898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6" name="Google Shape;66;p3"/>
              <p:cNvSpPr/>
              <p:nvPr/>
            </p:nvSpPr>
            <p:spPr>
              <a:xfrm>
                <a:off x="6775084" y="4703408"/>
                <a:ext cx="409500" cy="4401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67" name="Google Shape;67;p3"/>
            <p:cNvGrpSpPr/>
            <p:nvPr/>
          </p:nvGrpSpPr>
          <p:grpSpPr>
            <a:xfrm>
              <a:off x="7367299" y="3804008"/>
              <a:ext cx="409500" cy="1339500"/>
              <a:chOff x="7367299" y="3804008"/>
              <a:chExt cx="409500" cy="1339500"/>
            </a:xfrm>
          </p:grpSpPr>
          <p:sp>
            <p:nvSpPr>
              <p:cNvPr id="68" name="Google Shape;68;p3"/>
              <p:cNvSpPr/>
              <p:nvPr/>
            </p:nvSpPr>
            <p:spPr>
              <a:xfrm>
                <a:off x="7367299" y="4253708"/>
                <a:ext cx="409500" cy="8898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9" name="Google Shape;69;p3"/>
              <p:cNvSpPr/>
              <p:nvPr/>
            </p:nvSpPr>
            <p:spPr>
              <a:xfrm>
                <a:off x="7367299" y="3804008"/>
                <a:ext cx="409500" cy="1339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0" name="Google Shape;70;p3"/>
              <p:cNvSpPr/>
              <p:nvPr/>
            </p:nvSpPr>
            <p:spPr>
              <a:xfrm>
                <a:off x="7367299" y="4703408"/>
                <a:ext cx="409500" cy="4401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71" name="Google Shape;71;p3"/>
            <p:cNvGrpSpPr/>
            <p:nvPr/>
          </p:nvGrpSpPr>
          <p:grpSpPr>
            <a:xfrm>
              <a:off x="7959516" y="3354008"/>
              <a:ext cx="409500" cy="1789500"/>
              <a:chOff x="7959516" y="3354008"/>
              <a:chExt cx="409500" cy="1789500"/>
            </a:xfrm>
          </p:grpSpPr>
          <p:sp>
            <p:nvSpPr>
              <p:cNvPr id="72" name="Google Shape;72;p3"/>
              <p:cNvSpPr/>
              <p:nvPr/>
            </p:nvSpPr>
            <p:spPr>
              <a:xfrm>
                <a:off x="7959516" y="4253708"/>
                <a:ext cx="409500" cy="8898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 name="Google Shape;73;p3"/>
              <p:cNvSpPr/>
              <p:nvPr/>
            </p:nvSpPr>
            <p:spPr>
              <a:xfrm>
                <a:off x="7959516" y="3354008"/>
                <a:ext cx="409500" cy="1789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 name="Google Shape;74;p3"/>
              <p:cNvSpPr/>
              <p:nvPr/>
            </p:nvSpPr>
            <p:spPr>
              <a:xfrm>
                <a:off x="7959516" y="3804008"/>
                <a:ext cx="409500" cy="1339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5" name="Google Shape;75;p3"/>
              <p:cNvSpPr/>
              <p:nvPr/>
            </p:nvSpPr>
            <p:spPr>
              <a:xfrm>
                <a:off x="7959516" y="4703408"/>
                <a:ext cx="409500" cy="4401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76" name="Google Shape;76;p3"/>
            <p:cNvGrpSpPr/>
            <p:nvPr/>
          </p:nvGrpSpPr>
          <p:grpSpPr>
            <a:xfrm>
              <a:off x="8551731" y="2904008"/>
              <a:ext cx="409500" cy="2239500"/>
              <a:chOff x="8551731" y="2904008"/>
              <a:chExt cx="409500" cy="2239500"/>
            </a:xfrm>
          </p:grpSpPr>
          <p:sp>
            <p:nvSpPr>
              <p:cNvPr id="77" name="Google Shape;77;p3"/>
              <p:cNvSpPr/>
              <p:nvPr/>
            </p:nvSpPr>
            <p:spPr>
              <a:xfrm>
                <a:off x="8551731" y="4253708"/>
                <a:ext cx="409500" cy="8898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8" name="Google Shape;78;p3"/>
              <p:cNvSpPr/>
              <p:nvPr/>
            </p:nvSpPr>
            <p:spPr>
              <a:xfrm>
                <a:off x="8551731" y="3354008"/>
                <a:ext cx="409500" cy="1789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9" name="Google Shape;79;p3"/>
              <p:cNvSpPr/>
              <p:nvPr/>
            </p:nvSpPr>
            <p:spPr>
              <a:xfrm>
                <a:off x="8551731" y="3804008"/>
                <a:ext cx="409500" cy="1339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 name="Google Shape;80;p3"/>
              <p:cNvSpPr/>
              <p:nvPr/>
            </p:nvSpPr>
            <p:spPr>
              <a:xfrm>
                <a:off x="8551731" y="2904008"/>
                <a:ext cx="409500" cy="2239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 name="Google Shape;81;p3"/>
              <p:cNvSpPr/>
              <p:nvPr/>
            </p:nvSpPr>
            <p:spPr>
              <a:xfrm>
                <a:off x="8551731" y="4703408"/>
                <a:ext cx="409500" cy="4401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
        <p:nvSpPr>
          <p:cNvPr id="82" name="Google Shape;82;p3"/>
          <p:cNvSpPr txBox="1"/>
          <p:nvPr>
            <p:ph type="title"/>
          </p:nvPr>
        </p:nvSpPr>
        <p:spPr>
          <a:xfrm>
            <a:off x="824000" y="1613825"/>
            <a:ext cx="5857800" cy="1872900"/>
          </a:xfrm>
          <a:prstGeom prst="rect">
            <a:avLst/>
          </a:prstGeom>
        </p:spPr>
        <p:txBody>
          <a:bodyPr anchorCtr="0" anchor="ctr" bIns="91425" lIns="91425" spcFirstLastPara="1" rIns="91425" wrap="square" tIns="91425">
            <a:norm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p:txBody>
      </p:sp>
      <p:sp>
        <p:nvSpPr>
          <p:cNvPr id="83" name="Google Shape;83;p3"/>
          <p:cNvSpPr txBox="1"/>
          <p:nvPr>
            <p:ph idx="12" type="sldNum"/>
          </p:nvPr>
        </p:nvSpPr>
        <p:spPr>
          <a:xfrm>
            <a:off x="8451046" y="4736976"/>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84" name="Shape 84"/>
        <p:cNvGrpSpPr/>
        <p:nvPr/>
      </p:nvGrpSpPr>
      <p:grpSpPr>
        <a:xfrm>
          <a:off x="0" y="0"/>
          <a:ext cx="0" cy="0"/>
          <a:chOff x="0" y="0"/>
          <a:chExt cx="0" cy="0"/>
        </a:xfrm>
      </p:grpSpPr>
      <p:grpSp>
        <p:nvGrpSpPr>
          <p:cNvPr id="85" name="Google Shape;85;p4"/>
          <p:cNvGrpSpPr/>
          <p:nvPr/>
        </p:nvGrpSpPr>
        <p:grpSpPr>
          <a:xfrm>
            <a:off x="625966" y="299376"/>
            <a:ext cx="999312" cy="999312"/>
            <a:chOff x="348199" y="179450"/>
            <a:chExt cx="1116300" cy="1116300"/>
          </a:xfrm>
        </p:grpSpPr>
        <p:sp>
          <p:nvSpPr>
            <p:cNvPr id="86" name="Google Shape;86;p4"/>
            <p:cNvSpPr/>
            <p:nvPr/>
          </p:nvSpPr>
          <p:spPr>
            <a:xfrm rot="-5400000">
              <a:off x="574557" y="405788"/>
              <a:ext cx="663600" cy="663600"/>
            </a:xfrm>
            <a:prstGeom prst="pie">
              <a:avLst>
                <a:gd fmla="val 10792838" name="adj1"/>
                <a:gd fmla="val 16200000" name="adj2"/>
              </a:avLst>
            </a:prstGeom>
            <a:solidFill>
              <a:schemeClr val="dk2">
                <a:alpha val="12549"/>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7" name="Google Shape;87;p4"/>
            <p:cNvSpPr/>
            <p:nvPr/>
          </p:nvSpPr>
          <p:spPr>
            <a:xfrm rot="-5400000">
              <a:off x="348199" y="179450"/>
              <a:ext cx="1116300" cy="1116300"/>
            </a:xfrm>
            <a:prstGeom prst="pie">
              <a:avLst>
                <a:gd fmla="val 10792838" name="adj1"/>
                <a:gd fmla="val 16200000" name="adj2"/>
              </a:avLst>
            </a:prstGeom>
            <a:solidFill>
              <a:schemeClr val="dk2">
                <a:alpha val="12549"/>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88" name="Google Shape;88;p4"/>
          <p:cNvSpPr txBox="1"/>
          <p:nvPr>
            <p:ph type="title"/>
          </p:nvPr>
        </p:nvSpPr>
        <p:spPr>
          <a:xfrm>
            <a:off x="1303800" y="598575"/>
            <a:ext cx="7030500" cy="9993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89" name="Google Shape;89;p4"/>
          <p:cNvSpPr txBox="1"/>
          <p:nvPr>
            <p:ph idx="1" type="body"/>
          </p:nvPr>
        </p:nvSpPr>
        <p:spPr>
          <a:xfrm>
            <a:off x="1303800" y="1990050"/>
            <a:ext cx="7030500" cy="25416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90" name="Google Shape;90;p4"/>
          <p:cNvSpPr txBox="1"/>
          <p:nvPr>
            <p:ph idx="12" type="sldNum"/>
          </p:nvPr>
        </p:nvSpPr>
        <p:spPr>
          <a:xfrm>
            <a:off x="8451046" y="4736976"/>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91" name="Shape 91"/>
        <p:cNvGrpSpPr/>
        <p:nvPr/>
      </p:nvGrpSpPr>
      <p:grpSpPr>
        <a:xfrm>
          <a:off x="0" y="0"/>
          <a:ext cx="0" cy="0"/>
          <a:chOff x="0" y="0"/>
          <a:chExt cx="0" cy="0"/>
        </a:xfrm>
      </p:grpSpPr>
      <p:grpSp>
        <p:nvGrpSpPr>
          <p:cNvPr id="92" name="Google Shape;92;p5"/>
          <p:cNvGrpSpPr/>
          <p:nvPr/>
        </p:nvGrpSpPr>
        <p:grpSpPr>
          <a:xfrm>
            <a:off x="625966" y="299376"/>
            <a:ext cx="999312" cy="999312"/>
            <a:chOff x="348199" y="179450"/>
            <a:chExt cx="1116300" cy="1116300"/>
          </a:xfrm>
        </p:grpSpPr>
        <p:sp>
          <p:nvSpPr>
            <p:cNvPr id="93" name="Google Shape;93;p5"/>
            <p:cNvSpPr/>
            <p:nvPr/>
          </p:nvSpPr>
          <p:spPr>
            <a:xfrm rot="-5400000">
              <a:off x="574557" y="405788"/>
              <a:ext cx="663600" cy="663600"/>
            </a:xfrm>
            <a:prstGeom prst="pie">
              <a:avLst>
                <a:gd fmla="val 10792838" name="adj1"/>
                <a:gd fmla="val 16200000" name="adj2"/>
              </a:avLst>
            </a:prstGeom>
            <a:solidFill>
              <a:schemeClr val="dk2">
                <a:alpha val="12549"/>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4" name="Google Shape;94;p5"/>
            <p:cNvSpPr/>
            <p:nvPr/>
          </p:nvSpPr>
          <p:spPr>
            <a:xfrm rot="-5400000">
              <a:off x="348199" y="179450"/>
              <a:ext cx="1116300" cy="1116300"/>
            </a:xfrm>
            <a:prstGeom prst="pie">
              <a:avLst>
                <a:gd fmla="val 10792838" name="adj1"/>
                <a:gd fmla="val 16200000" name="adj2"/>
              </a:avLst>
            </a:prstGeom>
            <a:solidFill>
              <a:schemeClr val="dk2">
                <a:alpha val="12549"/>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95" name="Google Shape;95;p5"/>
          <p:cNvSpPr txBox="1"/>
          <p:nvPr>
            <p:ph type="title"/>
          </p:nvPr>
        </p:nvSpPr>
        <p:spPr>
          <a:xfrm>
            <a:off x="1303800" y="598575"/>
            <a:ext cx="7030500" cy="9993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96" name="Google Shape;96;p5"/>
          <p:cNvSpPr txBox="1"/>
          <p:nvPr>
            <p:ph idx="1" type="body"/>
          </p:nvPr>
        </p:nvSpPr>
        <p:spPr>
          <a:xfrm>
            <a:off x="1303800" y="1990050"/>
            <a:ext cx="3430500" cy="25416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97" name="Google Shape;97;p5"/>
          <p:cNvSpPr txBox="1"/>
          <p:nvPr>
            <p:ph idx="2" type="body"/>
          </p:nvPr>
        </p:nvSpPr>
        <p:spPr>
          <a:xfrm>
            <a:off x="4903650" y="1990050"/>
            <a:ext cx="3430500" cy="25416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98" name="Google Shape;98;p5"/>
          <p:cNvSpPr txBox="1"/>
          <p:nvPr>
            <p:ph idx="12" type="sldNum"/>
          </p:nvPr>
        </p:nvSpPr>
        <p:spPr>
          <a:xfrm>
            <a:off x="8451046" y="4736976"/>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99" name="Shape 99"/>
        <p:cNvGrpSpPr/>
        <p:nvPr/>
      </p:nvGrpSpPr>
      <p:grpSpPr>
        <a:xfrm>
          <a:off x="0" y="0"/>
          <a:ext cx="0" cy="0"/>
          <a:chOff x="0" y="0"/>
          <a:chExt cx="0" cy="0"/>
        </a:xfrm>
      </p:grpSpPr>
      <p:grpSp>
        <p:nvGrpSpPr>
          <p:cNvPr id="100" name="Google Shape;100;p6"/>
          <p:cNvGrpSpPr/>
          <p:nvPr/>
        </p:nvGrpSpPr>
        <p:grpSpPr>
          <a:xfrm>
            <a:off x="625966" y="299376"/>
            <a:ext cx="999312" cy="999312"/>
            <a:chOff x="348199" y="179450"/>
            <a:chExt cx="1116300" cy="1116300"/>
          </a:xfrm>
        </p:grpSpPr>
        <p:sp>
          <p:nvSpPr>
            <p:cNvPr id="101" name="Google Shape;101;p6"/>
            <p:cNvSpPr/>
            <p:nvPr/>
          </p:nvSpPr>
          <p:spPr>
            <a:xfrm rot="-5400000">
              <a:off x="574557" y="405788"/>
              <a:ext cx="663600" cy="663600"/>
            </a:xfrm>
            <a:prstGeom prst="pie">
              <a:avLst>
                <a:gd fmla="val 10792838" name="adj1"/>
                <a:gd fmla="val 16200000" name="adj2"/>
              </a:avLst>
            </a:prstGeom>
            <a:solidFill>
              <a:schemeClr val="dk2">
                <a:alpha val="12549"/>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2" name="Google Shape;102;p6"/>
            <p:cNvSpPr/>
            <p:nvPr/>
          </p:nvSpPr>
          <p:spPr>
            <a:xfrm rot="-5400000">
              <a:off x="348199" y="179450"/>
              <a:ext cx="1116300" cy="1116300"/>
            </a:xfrm>
            <a:prstGeom prst="pie">
              <a:avLst>
                <a:gd fmla="val 10792838" name="adj1"/>
                <a:gd fmla="val 16200000" name="adj2"/>
              </a:avLst>
            </a:prstGeom>
            <a:solidFill>
              <a:schemeClr val="dk2">
                <a:alpha val="12549"/>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03" name="Google Shape;103;p6"/>
          <p:cNvSpPr txBox="1"/>
          <p:nvPr>
            <p:ph type="title"/>
          </p:nvPr>
        </p:nvSpPr>
        <p:spPr>
          <a:xfrm>
            <a:off x="1303800" y="598575"/>
            <a:ext cx="7030500" cy="9993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04" name="Google Shape;104;p6"/>
          <p:cNvSpPr txBox="1"/>
          <p:nvPr>
            <p:ph idx="12" type="sldNum"/>
          </p:nvPr>
        </p:nvSpPr>
        <p:spPr>
          <a:xfrm>
            <a:off x="8451046" y="4736976"/>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105" name="Shape 105"/>
        <p:cNvGrpSpPr/>
        <p:nvPr/>
      </p:nvGrpSpPr>
      <p:grpSpPr>
        <a:xfrm>
          <a:off x="0" y="0"/>
          <a:ext cx="0" cy="0"/>
          <a:chOff x="0" y="0"/>
          <a:chExt cx="0" cy="0"/>
        </a:xfrm>
      </p:grpSpPr>
      <p:grpSp>
        <p:nvGrpSpPr>
          <p:cNvPr id="106" name="Google Shape;106;p7"/>
          <p:cNvGrpSpPr/>
          <p:nvPr/>
        </p:nvGrpSpPr>
        <p:grpSpPr>
          <a:xfrm>
            <a:off x="625966" y="299376"/>
            <a:ext cx="999312" cy="999312"/>
            <a:chOff x="348199" y="179450"/>
            <a:chExt cx="1116300" cy="1116300"/>
          </a:xfrm>
        </p:grpSpPr>
        <p:sp>
          <p:nvSpPr>
            <p:cNvPr id="107" name="Google Shape;107;p7"/>
            <p:cNvSpPr/>
            <p:nvPr/>
          </p:nvSpPr>
          <p:spPr>
            <a:xfrm rot="-5400000">
              <a:off x="574557" y="405788"/>
              <a:ext cx="663600" cy="663600"/>
            </a:xfrm>
            <a:prstGeom prst="pie">
              <a:avLst>
                <a:gd fmla="val 10792838" name="adj1"/>
                <a:gd fmla="val 16200000" name="adj2"/>
              </a:avLst>
            </a:prstGeom>
            <a:solidFill>
              <a:schemeClr val="dk2">
                <a:alpha val="12549"/>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8" name="Google Shape;108;p7"/>
            <p:cNvSpPr/>
            <p:nvPr/>
          </p:nvSpPr>
          <p:spPr>
            <a:xfrm rot="-5400000">
              <a:off x="348199" y="179450"/>
              <a:ext cx="1116300" cy="1116300"/>
            </a:xfrm>
            <a:prstGeom prst="pie">
              <a:avLst>
                <a:gd fmla="val 10792838" name="adj1"/>
                <a:gd fmla="val 16200000" name="adj2"/>
              </a:avLst>
            </a:prstGeom>
            <a:solidFill>
              <a:schemeClr val="dk2">
                <a:alpha val="12549"/>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09" name="Google Shape;109;p7"/>
          <p:cNvSpPr txBox="1"/>
          <p:nvPr>
            <p:ph type="title"/>
          </p:nvPr>
        </p:nvSpPr>
        <p:spPr>
          <a:xfrm>
            <a:off x="1303800" y="598575"/>
            <a:ext cx="3312000" cy="15900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10" name="Google Shape;110;p7"/>
          <p:cNvSpPr txBox="1"/>
          <p:nvPr>
            <p:ph idx="1" type="body"/>
          </p:nvPr>
        </p:nvSpPr>
        <p:spPr>
          <a:xfrm>
            <a:off x="1303800" y="2309675"/>
            <a:ext cx="3312000" cy="22218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111" name="Google Shape;111;p7"/>
          <p:cNvSpPr txBox="1"/>
          <p:nvPr>
            <p:ph idx="12" type="sldNum"/>
          </p:nvPr>
        </p:nvSpPr>
        <p:spPr>
          <a:xfrm>
            <a:off x="8451046" y="4736976"/>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bg>
      <p:bgPr>
        <a:solidFill>
          <a:schemeClr val="dk1"/>
        </a:solidFill>
      </p:bgPr>
    </p:bg>
    <p:spTree>
      <p:nvGrpSpPr>
        <p:cNvPr id="112" name="Shape 112"/>
        <p:cNvGrpSpPr/>
        <p:nvPr/>
      </p:nvGrpSpPr>
      <p:grpSpPr>
        <a:xfrm>
          <a:off x="0" y="0"/>
          <a:ext cx="0" cy="0"/>
          <a:chOff x="0" y="0"/>
          <a:chExt cx="0" cy="0"/>
        </a:xfrm>
      </p:grpSpPr>
      <p:grpSp>
        <p:nvGrpSpPr>
          <p:cNvPr id="113" name="Google Shape;113;p8"/>
          <p:cNvGrpSpPr/>
          <p:nvPr/>
        </p:nvGrpSpPr>
        <p:grpSpPr>
          <a:xfrm>
            <a:off x="6866714" y="1306"/>
            <a:ext cx="2267451" cy="2601690"/>
            <a:chOff x="6790514" y="1306"/>
            <a:chExt cx="2267451" cy="2601690"/>
          </a:xfrm>
        </p:grpSpPr>
        <p:grpSp>
          <p:nvGrpSpPr>
            <p:cNvPr id="114" name="Google Shape;114;p8"/>
            <p:cNvGrpSpPr/>
            <p:nvPr/>
          </p:nvGrpSpPr>
          <p:grpSpPr>
            <a:xfrm>
              <a:off x="7067465" y="1306"/>
              <a:ext cx="1990500" cy="1990200"/>
              <a:chOff x="7067465" y="1306"/>
              <a:chExt cx="1990500" cy="1990200"/>
            </a:xfrm>
          </p:grpSpPr>
          <p:sp>
            <p:nvSpPr>
              <p:cNvPr id="115" name="Google Shape;115;p8"/>
              <p:cNvSpPr/>
              <p:nvPr/>
            </p:nvSpPr>
            <p:spPr>
              <a:xfrm rot="-8648551">
                <a:off x="7594313" y="527721"/>
                <a:ext cx="937226" cy="937226"/>
              </a:xfrm>
              <a:prstGeom prst="ellipse">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6" name="Google Shape;116;p8"/>
              <p:cNvSpPr/>
              <p:nvPr/>
            </p:nvSpPr>
            <p:spPr>
              <a:xfrm rot="-8648551">
                <a:off x="7594313" y="527721"/>
                <a:ext cx="937226" cy="937226"/>
              </a:xfrm>
              <a:prstGeom prst="pie">
                <a:avLst>
                  <a:gd fmla="val 19376841" name="adj1"/>
                  <a:gd fmla="val 12313574"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7" name="Google Shape;117;p8"/>
              <p:cNvSpPr/>
              <p:nvPr/>
            </p:nvSpPr>
            <p:spPr>
              <a:xfrm rot="-8649154">
                <a:off x="7349891" y="283705"/>
                <a:ext cx="1425647" cy="1425404"/>
              </a:xfrm>
              <a:prstGeom prst="ellipse">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18" name="Google Shape;118;p8"/>
            <p:cNvGrpSpPr/>
            <p:nvPr/>
          </p:nvGrpSpPr>
          <p:grpSpPr>
            <a:xfrm>
              <a:off x="8207126" y="1807996"/>
              <a:ext cx="795000" cy="795000"/>
              <a:chOff x="8207126" y="1807996"/>
              <a:chExt cx="795000" cy="795000"/>
            </a:xfrm>
          </p:grpSpPr>
          <p:sp>
            <p:nvSpPr>
              <p:cNvPr id="119" name="Google Shape;119;p8"/>
              <p:cNvSpPr/>
              <p:nvPr/>
            </p:nvSpPr>
            <p:spPr>
              <a:xfrm rot="2152054">
                <a:off x="8319942" y="1920813"/>
                <a:ext cx="569367" cy="569367"/>
              </a:xfrm>
              <a:prstGeom prst="ellipse">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0" name="Google Shape;120;p8"/>
              <p:cNvSpPr/>
              <p:nvPr/>
            </p:nvSpPr>
            <p:spPr>
              <a:xfrm rot="2150259">
                <a:off x="8408218" y="2008610"/>
                <a:ext cx="393004" cy="393004"/>
              </a:xfrm>
              <a:prstGeom prst="ellipse">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1" name="Google Shape;121;p8"/>
              <p:cNvSpPr/>
              <p:nvPr/>
            </p:nvSpPr>
            <p:spPr>
              <a:xfrm rot="2150259">
                <a:off x="8408218" y="2008610"/>
                <a:ext cx="393004" cy="393004"/>
              </a:xfrm>
              <a:prstGeom prst="pie">
                <a:avLst>
                  <a:gd fmla="val 5699893" name="adj1"/>
                  <a:gd fmla="val 12313574"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22" name="Google Shape;122;p8"/>
            <p:cNvGrpSpPr/>
            <p:nvPr/>
          </p:nvGrpSpPr>
          <p:grpSpPr>
            <a:xfrm>
              <a:off x="6790514" y="118857"/>
              <a:ext cx="548700" cy="548700"/>
              <a:chOff x="6790514" y="118857"/>
              <a:chExt cx="548700" cy="548700"/>
            </a:xfrm>
          </p:grpSpPr>
          <p:sp>
            <p:nvSpPr>
              <p:cNvPr id="123" name="Google Shape;123;p8"/>
              <p:cNvSpPr/>
              <p:nvPr/>
            </p:nvSpPr>
            <p:spPr>
              <a:xfrm rot="2150259">
                <a:off x="6868362" y="196705"/>
                <a:ext cx="393004" cy="393004"/>
              </a:xfrm>
              <a:prstGeom prst="ellipse">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4" name="Google Shape;124;p8"/>
              <p:cNvSpPr/>
              <p:nvPr/>
            </p:nvSpPr>
            <p:spPr>
              <a:xfrm rot="2150259">
                <a:off x="6868362" y="196705"/>
                <a:ext cx="393004" cy="393004"/>
              </a:xfrm>
              <a:prstGeom prst="pie">
                <a:avLst>
                  <a:gd fmla="val 5699893" name="adj1"/>
                  <a:gd fmla="val 12313574"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
        <p:nvSpPr>
          <p:cNvPr id="125" name="Google Shape;125;p8"/>
          <p:cNvSpPr txBox="1"/>
          <p:nvPr>
            <p:ph type="title"/>
          </p:nvPr>
        </p:nvSpPr>
        <p:spPr>
          <a:xfrm>
            <a:off x="824000" y="763600"/>
            <a:ext cx="5857800" cy="3573300"/>
          </a:xfrm>
          <a:prstGeom prst="rect">
            <a:avLst/>
          </a:prstGeom>
        </p:spPr>
        <p:txBody>
          <a:bodyPr anchorCtr="0" anchor="ctr" bIns="91425" lIns="91425" spcFirstLastPara="1" rIns="91425" wrap="square" tIns="91425">
            <a:norm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p:txBody>
      </p:sp>
      <p:sp>
        <p:nvSpPr>
          <p:cNvPr id="126" name="Google Shape;126;p8"/>
          <p:cNvSpPr txBox="1"/>
          <p:nvPr>
            <p:ph idx="12" type="sldNum"/>
          </p:nvPr>
        </p:nvSpPr>
        <p:spPr>
          <a:xfrm>
            <a:off x="8451046" y="4736976"/>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127" name="Shape 127"/>
        <p:cNvGrpSpPr/>
        <p:nvPr/>
      </p:nvGrpSpPr>
      <p:grpSpPr>
        <a:xfrm>
          <a:off x="0" y="0"/>
          <a:ext cx="0" cy="0"/>
          <a:chOff x="0" y="0"/>
          <a:chExt cx="0" cy="0"/>
        </a:xfrm>
      </p:grpSpPr>
      <p:grpSp>
        <p:nvGrpSpPr>
          <p:cNvPr id="128" name="Google Shape;128;p9"/>
          <p:cNvGrpSpPr/>
          <p:nvPr/>
        </p:nvGrpSpPr>
        <p:grpSpPr>
          <a:xfrm>
            <a:off x="625966" y="299376"/>
            <a:ext cx="999312" cy="999312"/>
            <a:chOff x="348199" y="179450"/>
            <a:chExt cx="1116300" cy="1116300"/>
          </a:xfrm>
        </p:grpSpPr>
        <p:sp>
          <p:nvSpPr>
            <p:cNvPr id="129" name="Google Shape;129;p9"/>
            <p:cNvSpPr/>
            <p:nvPr/>
          </p:nvSpPr>
          <p:spPr>
            <a:xfrm rot="-5400000">
              <a:off x="574557" y="405788"/>
              <a:ext cx="663600" cy="663600"/>
            </a:xfrm>
            <a:prstGeom prst="pie">
              <a:avLst>
                <a:gd fmla="val 10792838" name="adj1"/>
                <a:gd fmla="val 16200000" name="adj2"/>
              </a:avLst>
            </a:prstGeom>
            <a:solidFill>
              <a:schemeClr val="dk2">
                <a:alpha val="12549"/>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0" name="Google Shape;130;p9"/>
            <p:cNvSpPr/>
            <p:nvPr/>
          </p:nvSpPr>
          <p:spPr>
            <a:xfrm rot="-5400000">
              <a:off x="348199" y="179450"/>
              <a:ext cx="1116300" cy="1116300"/>
            </a:xfrm>
            <a:prstGeom prst="pie">
              <a:avLst>
                <a:gd fmla="val 10792838" name="adj1"/>
                <a:gd fmla="val 16200000" name="adj2"/>
              </a:avLst>
            </a:prstGeom>
            <a:solidFill>
              <a:schemeClr val="dk2">
                <a:alpha val="12549"/>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31" name="Google Shape;131;p9"/>
          <p:cNvSpPr txBox="1"/>
          <p:nvPr>
            <p:ph type="title"/>
          </p:nvPr>
        </p:nvSpPr>
        <p:spPr>
          <a:xfrm>
            <a:off x="1303800" y="598575"/>
            <a:ext cx="3430500" cy="1990200"/>
          </a:xfrm>
          <a:prstGeom prst="rect">
            <a:avLst/>
          </a:prstGeom>
          <a:ln cap="flat" cmpd="sng" w="9525">
            <a:solidFill>
              <a:schemeClr val="lt1"/>
            </a:solidFill>
            <a:prstDash val="solid"/>
            <a:round/>
            <a:headEnd len="sm" w="sm" type="none"/>
            <a:tailEnd len="sm" w="sm" type="none"/>
          </a:ln>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32" name="Google Shape;132;p9"/>
          <p:cNvSpPr txBox="1"/>
          <p:nvPr>
            <p:ph idx="1" type="subTitle"/>
          </p:nvPr>
        </p:nvSpPr>
        <p:spPr>
          <a:xfrm>
            <a:off x="1303800" y="2743203"/>
            <a:ext cx="3430500" cy="726000"/>
          </a:xfrm>
          <a:prstGeom prst="rect">
            <a:avLst/>
          </a:prstGeom>
          <a:ln cap="flat" cmpd="sng" w="9525">
            <a:solidFill>
              <a:schemeClr val="lt1"/>
            </a:solidFill>
            <a:prstDash val="solid"/>
            <a:round/>
            <a:headEnd len="sm" w="sm" type="none"/>
            <a:tailEnd len="sm" w="sm" type="none"/>
          </a:ln>
        </p:spPr>
        <p:txBody>
          <a:bodyPr anchorCtr="0" anchor="t" bIns="91425" lIns="91425" spcFirstLastPara="1" rIns="91425" wrap="square" tIns="91425">
            <a:normAutofit/>
          </a:bodyPr>
          <a:lstStyle>
            <a:lvl1pPr lvl="0">
              <a:lnSpc>
                <a:spcPct val="100000"/>
              </a:lnSpc>
              <a:spcBef>
                <a:spcPts val="0"/>
              </a:spcBef>
              <a:spcAft>
                <a:spcPts val="0"/>
              </a:spcAft>
              <a:buSzPts val="1600"/>
              <a:buNone/>
              <a:defRPr sz="1600"/>
            </a:lvl1pPr>
            <a:lvl2pPr lvl="1">
              <a:lnSpc>
                <a:spcPct val="100000"/>
              </a:lnSpc>
              <a:spcBef>
                <a:spcPts val="0"/>
              </a:spcBef>
              <a:spcAft>
                <a:spcPts val="0"/>
              </a:spcAft>
              <a:buSzPts val="1600"/>
              <a:buNone/>
              <a:defRPr sz="1600"/>
            </a:lvl2pPr>
            <a:lvl3pPr lvl="2">
              <a:lnSpc>
                <a:spcPct val="100000"/>
              </a:lnSpc>
              <a:spcBef>
                <a:spcPts val="0"/>
              </a:spcBef>
              <a:spcAft>
                <a:spcPts val="0"/>
              </a:spcAft>
              <a:buSzPts val="1600"/>
              <a:buNone/>
              <a:defRPr sz="1600"/>
            </a:lvl3pPr>
            <a:lvl4pPr lvl="3">
              <a:lnSpc>
                <a:spcPct val="100000"/>
              </a:lnSpc>
              <a:spcBef>
                <a:spcPts val="0"/>
              </a:spcBef>
              <a:spcAft>
                <a:spcPts val="0"/>
              </a:spcAft>
              <a:buSzPts val="1600"/>
              <a:buNone/>
              <a:defRPr sz="1600"/>
            </a:lvl4pPr>
            <a:lvl5pPr lvl="4">
              <a:lnSpc>
                <a:spcPct val="100000"/>
              </a:lnSpc>
              <a:spcBef>
                <a:spcPts val="0"/>
              </a:spcBef>
              <a:spcAft>
                <a:spcPts val="0"/>
              </a:spcAft>
              <a:buSzPts val="1600"/>
              <a:buNone/>
              <a:defRPr sz="1600"/>
            </a:lvl5pPr>
            <a:lvl6pPr lvl="5">
              <a:lnSpc>
                <a:spcPct val="100000"/>
              </a:lnSpc>
              <a:spcBef>
                <a:spcPts val="0"/>
              </a:spcBef>
              <a:spcAft>
                <a:spcPts val="0"/>
              </a:spcAft>
              <a:buSzPts val="1600"/>
              <a:buNone/>
              <a:defRPr sz="1600"/>
            </a:lvl6pPr>
            <a:lvl7pPr lvl="6">
              <a:lnSpc>
                <a:spcPct val="100000"/>
              </a:lnSpc>
              <a:spcBef>
                <a:spcPts val="0"/>
              </a:spcBef>
              <a:spcAft>
                <a:spcPts val="0"/>
              </a:spcAft>
              <a:buSzPts val="1600"/>
              <a:buNone/>
              <a:defRPr sz="1600"/>
            </a:lvl7pPr>
            <a:lvl8pPr lvl="7">
              <a:lnSpc>
                <a:spcPct val="100000"/>
              </a:lnSpc>
              <a:spcBef>
                <a:spcPts val="0"/>
              </a:spcBef>
              <a:spcAft>
                <a:spcPts val="0"/>
              </a:spcAft>
              <a:buSzPts val="1600"/>
              <a:buNone/>
              <a:defRPr sz="1600"/>
            </a:lvl8pPr>
            <a:lvl9pPr lvl="8">
              <a:lnSpc>
                <a:spcPct val="100000"/>
              </a:lnSpc>
              <a:spcBef>
                <a:spcPts val="0"/>
              </a:spcBef>
              <a:spcAft>
                <a:spcPts val="0"/>
              </a:spcAft>
              <a:buSzPts val="1600"/>
              <a:buNone/>
              <a:defRPr sz="1600"/>
            </a:lvl9pPr>
          </a:lstStyle>
          <a:p/>
        </p:txBody>
      </p:sp>
      <p:sp>
        <p:nvSpPr>
          <p:cNvPr id="133" name="Google Shape;133;p9"/>
          <p:cNvSpPr txBox="1"/>
          <p:nvPr>
            <p:ph idx="2" type="body"/>
          </p:nvPr>
        </p:nvSpPr>
        <p:spPr>
          <a:xfrm>
            <a:off x="4903700" y="661000"/>
            <a:ext cx="3430500" cy="3870600"/>
          </a:xfrm>
          <a:prstGeom prst="rect">
            <a:avLst/>
          </a:prstGeom>
          <a:ln cap="flat" cmpd="sng" w="9525">
            <a:solidFill>
              <a:schemeClr val="lt1"/>
            </a:solidFill>
            <a:prstDash val="solid"/>
            <a:round/>
            <a:headEnd len="sm" w="sm" type="none"/>
            <a:tailEnd len="sm" w="sm" type="none"/>
          </a:ln>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134" name="Google Shape;134;p9"/>
          <p:cNvSpPr txBox="1"/>
          <p:nvPr>
            <p:ph idx="12" type="sldNum"/>
          </p:nvPr>
        </p:nvSpPr>
        <p:spPr>
          <a:xfrm>
            <a:off x="8451046" y="4736976"/>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135" name="Shape 135"/>
        <p:cNvGrpSpPr/>
        <p:nvPr/>
      </p:nvGrpSpPr>
      <p:grpSpPr>
        <a:xfrm>
          <a:off x="0" y="0"/>
          <a:ext cx="0" cy="0"/>
          <a:chOff x="0" y="0"/>
          <a:chExt cx="0" cy="0"/>
        </a:xfrm>
      </p:grpSpPr>
      <p:grpSp>
        <p:nvGrpSpPr>
          <p:cNvPr id="136" name="Google Shape;136;p10"/>
          <p:cNvGrpSpPr/>
          <p:nvPr/>
        </p:nvGrpSpPr>
        <p:grpSpPr>
          <a:xfrm>
            <a:off x="713373" y="3847119"/>
            <a:ext cx="825392" cy="825392"/>
            <a:chOff x="348199" y="179450"/>
            <a:chExt cx="1116300" cy="1116300"/>
          </a:xfrm>
        </p:grpSpPr>
        <p:sp>
          <p:nvSpPr>
            <p:cNvPr id="137" name="Google Shape;137;p10"/>
            <p:cNvSpPr/>
            <p:nvPr/>
          </p:nvSpPr>
          <p:spPr>
            <a:xfrm rot="-5400000">
              <a:off x="574557" y="405788"/>
              <a:ext cx="663600" cy="663600"/>
            </a:xfrm>
            <a:prstGeom prst="pie">
              <a:avLst>
                <a:gd fmla="val 10792838" name="adj1"/>
                <a:gd fmla="val 16200000" name="adj2"/>
              </a:avLst>
            </a:prstGeom>
            <a:solidFill>
              <a:schemeClr val="dk2">
                <a:alpha val="12549"/>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8" name="Google Shape;138;p10"/>
            <p:cNvSpPr/>
            <p:nvPr/>
          </p:nvSpPr>
          <p:spPr>
            <a:xfrm rot="-5400000">
              <a:off x="348199" y="179450"/>
              <a:ext cx="1116300" cy="1116300"/>
            </a:xfrm>
            <a:prstGeom prst="pie">
              <a:avLst>
                <a:gd fmla="val 10792838" name="adj1"/>
                <a:gd fmla="val 16200000" name="adj2"/>
              </a:avLst>
            </a:prstGeom>
            <a:solidFill>
              <a:schemeClr val="dk2">
                <a:alpha val="12549"/>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39" name="Google Shape;139;p10"/>
          <p:cNvSpPr txBox="1"/>
          <p:nvPr>
            <p:ph idx="1" type="body"/>
          </p:nvPr>
        </p:nvSpPr>
        <p:spPr>
          <a:xfrm>
            <a:off x="1303800" y="4138975"/>
            <a:ext cx="5843100" cy="534900"/>
          </a:xfrm>
          <a:prstGeom prst="rect">
            <a:avLst/>
          </a:prstGeom>
        </p:spPr>
        <p:txBody>
          <a:bodyPr anchorCtr="0" anchor="t" bIns="91425" lIns="91425" spcFirstLastPara="1" rIns="91425" wrap="square" tIns="91425">
            <a:normAutofit/>
          </a:bodyPr>
          <a:lstStyle>
            <a:lvl1pPr indent="-228600" lvl="0" marL="457200">
              <a:lnSpc>
                <a:spcPct val="100000"/>
              </a:lnSpc>
              <a:spcBef>
                <a:spcPts val="0"/>
              </a:spcBef>
              <a:spcAft>
                <a:spcPts val="0"/>
              </a:spcAft>
              <a:buSzPts val="1300"/>
              <a:buNone/>
              <a:defRPr/>
            </a:lvl1pPr>
          </a:lstStyle>
          <a:p/>
        </p:txBody>
      </p:sp>
      <p:sp>
        <p:nvSpPr>
          <p:cNvPr id="140" name="Google Shape;140;p10"/>
          <p:cNvSpPr txBox="1"/>
          <p:nvPr>
            <p:ph idx="12" type="sldNum"/>
          </p:nvPr>
        </p:nvSpPr>
        <p:spPr>
          <a:xfrm>
            <a:off x="8451046" y="4736976"/>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bg>
      <p:bgPr>
        <a:solidFill>
          <a:schemeClr val="accent3"/>
        </a:solidFill>
      </p:bgPr>
    </p:bg>
    <p:spTree>
      <p:nvGrpSpPr>
        <p:cNvPr id="141" name="Shape 141"/>
        <p:cNvGrpSpPr/>
        <p:nvPr/>
      </p:nvGrpSpPr>
      <p:grpSpPr>
        <a:xfrm>
          <a:off x="0" y="0"/>
          <a:ext cx="0" cy="0"/>
          <a:chOff x="0" y="0"/>
          <a:chExt cx="0" cy="0"/>
        </a:xfrm>
      </p:grpSpPr>
      <p:grpSp>
        <p:nvGrpSpPr>
          <p:cNvPr id="142" name="Google Shape;142;p11"/>
          <p:cNvGrpSpPr/>
          <p:nvPr/>
        </p:nvGrpSpPr>
        <p:grpSpPr>
          <a:xfrm>
            <a:off x="52" y="4099200"/>
            <a:ext cx="9144036" cy="1044300"/>
            <a:chOff x="52" y="4099200"/>
            <a:chExt cx="9144036" cy="1044300"/>
          </a:xfrm>
        </p:grpSpPr>
        <p:grpSp>
          <p:nvGrpSpPr>
            <p:cNvPr id="143" name="Google Shape;143;p11"/>
            <p:cNvGrpSpPr/>
            <p:nvPr/>
          </p:nvGrpSpPr>
          <p:grpSpPr>
            <a:xfrm>
              <a:off x="52" y="4309200"/>
              <a:ext cx="231622" cy="834300"/>
              <a:chOff x="2688737" y="4301380"/>
              <a:chExt cx="231900" cy="834300"/>
            </a:xfrm>
          </p:grpSpPr>
          <p:sp>
            <p:nvSpPr>
              <p:cNvPr id="144" name="Google Shape;144;p11"/>
              <p:cNvSpPr/>
              <p:nvPr/>
            </p:nvSpPr>
            <p:spPr>
              <a:xfrm flipH="1">
                <a:off x="2688737" y="4720780"/>
                <a:ext cx="2319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5" name="Google Shape;145;p11"/>
              <p:cNvSpPr/>
              <p:nvPr/>
            </p:nvSpPr>
            <p:spPr>
              <a:xfrm flipH="1">
                <a:off x="2688737" y="4301380"/>
                <a:ext cx="2319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6" name="Google Shape;146;p11"/>
              <p:cNvSpPr/>
              <p:nvPr/>
            </p:nvSpPr>
            <p:spPr>
              <a:xfrm flipH="1">
                <a:off x="2688737" y="4511080"/>
                <a:ext cx="2319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7" name="Google Shape;147;p11"/>
              <p:cNvSpPr/>
              <p:nvPr/>
            </p:nvSpPr>
            <p:spPr>
              <a:xfrm flipH="1">
                <a:off x="2688737" y="4930480"/>
                <a:ext cx="2319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48" name="Google Shape;148;p11"/>
            <p:cNvGrpSpPr/>
            <p:nvPr/>
          </p:nvGrpSpPr>
          <p:grpSpPr>
            <a:xfrm>
              <a:off x="371406" y="4099200"/>
              <a:ext cx="231622" cy="1044300"/>
              <a:chOff x="2688737" y="4091380"/>
              <a:chExt cx="231900" cy="1044300"/>
            </a:xfrm>
          </p:grpSpPr>
          <p:sp>
            <p:nvSpPr>
              <p:cNvPr id="149" name="Google Shape;149;p11"/>
              <p:cNvSpPr/>
              <p:nvPr/>
            </p:nvSpPr>
            <p:spPr>
              <a:xfrm flipH="1">
                <a:off x="2688737" y="4720780"/>
                <a:ext cx="2319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0" name="Google Shape;150;p11"/>
              <p:cNvSpPr/>
              <p:nvPr/>
            </p:nvSpPr>
            <p:spPr>
              <a:xfrm flipH="1">
                <a:off x="2688737" y="4301380"/>
                <a:ext cx="2319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1" name="Google Shape;151;p11"/>
              <p:cNvSpPr/>
              <p:nvPr/>
            </p:nvSpPr>
            <p:spPr>
              <a:xfrm flipH="1">
                <a:off x="2688737" y="4511080"/>
                <a:ext cx="2319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2" name="Google Shape;152;p11"/>
              <p:cNvSpPr/>
              <p:nvPr/>
            </p:nvSpPr>
            <p:spPr>
              <a:xfrm flipH="1">
                <a:off x="2688737" y="4091380"/>
                <a:ext cx="231900" cy="104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3" name="Google Shape;153;p11"/>
              <p:cNvSpPr/>
              <p:nvPr/>
            </p:nvSpPr>
            <p:spPr>
              <a:xfrm flipH="1">
                <a:off x="2688737" y="4930480"/>
                <a:ext cx="2319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54" name="Google Shape;154;p11"/>
            <p:cNvGrpSpPr/>
            <p:nvPr/>
          </p:nvGrpSpPr>
          <p:grpSpPr>
            <a:xfrm>
              <a:off x="742761" y="4309200"/>
              <a:ext cx="231622" cy="834300"/>
              <a:chOff x="2688737" y="4301380"/>
              <a:chExt cx="231900" cy="834300"/>
            </a:xfrm>
          </p:grpSpPr>
          <p:sp>
            <p:nvSpPr>
              <p:cNvPr id="155" name="Google Shape;155;p11"/>
              <p:cNvSpPr/>
              <p:nvPr/>
            </p:nvSpPr>
            <p:spPr>
              <a:xfrm flipH="1">
                <a:off x="2688737" y="4720780"/>
                <a:ext cx="2319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6" name="Google Shape;156;p11"/>
              <p:cNvSpPr/>
              <p:nvPr/>
            </p:nvSpPr>
            <p:spPr>
              <a:xfrm flipH="1">
                <a:off x="2688737" y="4301380"/>
                <a:ext cx="2319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7" name="Google Shape;157;p11"/>
              <p:cNvSpPr/>
              <p:nvPr/>
            </p:nvSpPr>
            <p:spPr>
              <a:xfrm flipH="1">
                <a:off x="2688737" y="4511080"/>
                <a:ext cx="2319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8" name="Google Shape;158;p11"/>
              <p:cNvSpPr/>
              <p:nvPr/>
            </p:nvSpPr>
            <p:spPr>
              <a:xfrm flipH="1">
                <a:off x="2688737" y="4930480"/>
                <a:ext cx="2319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59" name="Google Shape;159;p11"/>
            <p:cNvGrpSpPr/>
            <p:nvPr/>
          </p:nvGrpSpPr>
          <p:grpSpPr>
            <a:xfrm>
              <a:off x="1114115" y="4518900"/>
              <a:ext cx="231622" cy="624600"/>
              <a:chOff x="2688737" y="4511080"/>
              <a:chExt cx="231900" cy="624600"/>
            </a:xfrm>
          </p:grpSpPr>
          <p:sp>
            <p:nvSpPr>
              <p:cNvPr id="160" name="Google Shape;160;p11"/>
              <p:cNvSpPr/>
              <p:nvPr/>
            </p:nvSpPr>
            <p:spPr>
              <a:xfrm flipH="1">
                <a:off x="2688737" y="4720780"/>
                <a:ext cx="2319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1" name="Google Shape;161;p11"/>
              <p:cNvSpPr/>
              <p:nvPr/>
            </p:nvSpPr>
            <p:spPr>
              <a:xfrm flipH="1">
                <a:off x="2688737" y="4511080"/>
                <a:ext cx="2319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2" name="Google Shape;162;p11"/>
              <p:cNvSpPr/>
              <p:nvPr/>
            </p:nvSpPr>
            <p:spPr>
              <a:xfrm flipH="1">
                <a:off x="2688737" y="4930480"/>
                <a:ext cx="2319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63" name="Google Shape;163;p11"/>
            <p:cNvGrpSpPr/>
            <p:nvPr/>
          </p:nvGrpSpPr>
          <p:grpSpPr>
            <a:xfrm>
              <a:off x="1856753" y="4099200"/>
              <a:ext cx="231600" cy="1044300"/>
              <a:chOff x="1856753" y="4099200"/>
              <a:chExt cx="231600" cy="1044300"/>
            </a:xfrm>
          </p:grpSpPr>
          <p:sp>
            <p:nvSpPr>
              <p:cNvPr id="164" name="Google Shape;164;p11"/>
              <p:cNvSpPr/>
              <p:nvPr/>
            </p:nvSpPr>
            <p:spPr>
              <a:xfrm flipH="1">
                <a:off x="1856753"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5" name="Google Shape;165;p11"/>
              <p:cNvSpPr/>
              <p:nvPr/>
            </p:nvSpPr>
            <p:spPr>
              <a:xfrm flipH="1">
                <a:off x="1856753"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6" name="Google Shape;166;p11"/>
              <p:cNvSpPr/>
              <p:nvPr/>
            </p:nvSpPr>
            <p:spPr>
              <a:xfrm flipH="1">
                <a:off x="1856753"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7" name="Google Shape;167;p11"/>
              <p:cNvSpPr/>
              <p:nvPr/>
            </p:nvSpPr>
            <p:spPr>
              <a:xfrm flipH="1">
                <a:off x="1856753" y="4099200"/>
                <a:ext cx="231600" cy="104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8" name="Google Shape;168;p11"/>
              <p:cNvSpPr/>
              <p:nvPr/>
            </p:nvSpPr>
            <p:spPr>
              <a:xfrm flipH="1">
                <a:off x="1856753"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69" name="Google Shape;169;p11"/>
            <p:cNvGrpSpPr/>
            <p:nvPr/>
          </p:nvGrpSpPr>
          <p:grpSpPr>
            <a:xfrm>
              <a:off x="2228107" y="4309200"/>
              <a:ext cx="231600" cy="834300"/>
              <a:chOff x="2228107" y="4309200"/>
              <a:chExt cx="231600" cy="834300"/>
            </a:xfrm>
          </p:grpSpPr>
          <p:sp>
            <p:nvSpPr>
              <p:cNvPr id="170" name="Google Shape;170;p11"/>
              <p:cNvSpPr/>
              <p:nvPr/>
            </p:nvSpPr>
            <p:spPr>
              <a:xfrm flipH="1">
                <a:off x="2228107"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1" name="Google Shape;171;p11"/>
              <p:cNvSpPr/>
              <p:nvPr/>
            </p:nvSpPr>
            <p:spPr>
              <a:xfrm flipH="1">
                <a:off x="2228107"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2" name="Google Shape;172;p11"/>
              <p:cNvSpPr/>
              <p:nvPr/>
            </p:nvSpPr>
            <p:spPr>
              <a:xfrm flipH="1">
                <a:off x="2228107"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3" name="Google Shape;173;p11"/>
              <p:cNvSpPr/>
              <p:nvPr/>
            </p:nvSpPr>
            <p:spPr>
              <a:xfrm flipH="1">
                <a:off x="2228107"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74" name="Google Shape;174;p11"/>
            <p:cNvGrpSpPr/>
            <p:nvPr/>
          </p:nvGrpSpPr>
          <p:grpSpPr>
            <a:xfrm>
              <a:off x="2599462" y="4518900"/>
              <a:ext cx="231600" cy="624600"/>
              <a:chOff x="2599462" y="4518900"/>
              <a:chExt cx="231600" cy="624600"/>
            </a:xfrm>
          </p:grpSpPr>
          <p:sp>
            <p:nvSpPr>
              <p:cNvPr id="175" name="Google Shape;175;p11"/>
              <p:cNvSpPr/>
              <p:nvPr/>
            </p:nvSpPr>
            <p:spPr>
              <a:xfrm flipH="1">
                <a:off x="2599462"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6" name="Google Shape;176;p11"/>
              <p:cNvSpPr/>
              <p:nvPr/>
            </p:nvSpPr>
            <p:spPr>
              <a:xfrm flipH="1">
                <a:off x="2599462"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7" name="Google Shape;177;p11"/>
              <p:cNvSpPr/>
              <p:nvPr/>
            </p:nvSpPr>
            <p:spPr>
              <a:xfrm flipH="1">
                <a:off x="2599462"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78" name="Google Shape;178;p11"/>
            <p:cNvGrpSpPr/>
            <p:nvPr/>
          </p:nvGrpSpPr>
          <p:grpSpPr>
            <a:xfrm>
              <a:off x="3342171" y="4099200"/>
              <a:ext cx="231600" cy="1044300"/>
              <a:chOff x="3342171" y="4099200"/>
              <a:chExt cx="231600" cy="1044300"/>
            </a:xfrm>
          </p:grpSpPr>
          <p:sp>
            <p:nvSpPr>
              <p:cNvPr id="179" name="Google Shape;179;p11"/>
              <p:cNvSpPr/>
              <p:nvPr/>
            </p:nvSpPr>
            <p:spPr>
              <a:xfrm flipH="1">
                <a:off x="3342171"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0" name="Google Shape;180;p11"/>
              <p:cNvSpPr/>
              <p:nvPr/>
            </p:nvSpPr>
            <p:spPr>
              <a:xfrm flipH="1">
                <a:off x="3342171"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1" name="Google Shape;181;p11"/>
              <p:cNvSpPr/>
              <p:nvPr/>
            </p:nvSpPr>
            <p:spPr>
              <a:xfrm flipH="1">
                <a:off x="3342171"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2" name="Google Shape;182;p11"/>
              <p:cNvSpPr/>
              <p:nvPr/>
            </p:nvSpPr>
            <p:spPr>
              <a:xfrm flipH="1">
                <a:off x="3342171" y="4099200"/>
                <a:ext cx="231600" cy="104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3" name="Google Shape;183;p11"/>
              <p:cNvSpPr/>
              <p:nvPr/>
            </p:nvSpPr>
            <p:spPr>
              <a:xfrm flipH="1">
                <a:off x="3342171"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84" name="Google Shape;184;p11"/>
            <p:cNvGrpSpPr/>
            <p:nvPr/>
          </p:nvGrpSpPr>
          <p:grpSpPr>
            <a:xfrm>
              <a:off x="3713525" y="4309200"/>
              <a:ext cx="231600" cy="834300"/>
              <a:chOff x="3713525" y="4309200"/>
              <a:chExt cx="231600" cy="834300"/>
            </a:xfrm>
          </p:grpSpPr>
          <p:sp>
            <p:nvSpPr>
              <p:cNvPr id="185" name="Google Shape;185;p11"/>
              <p:cNvSpPr/>
              <p:nvPr/>
            </p:nvSpPr>
            <p:spPr>
              <a:xfrm flipH="1">
                <a:off x="3713525"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6" name="Google Shape;186;p11"/>
              <p:cNvSpPr/>
              <p:nvPr/>
            </p:nvSpPr>
            <p:spPr>
              <a:xfrm flipH="1">
                <a:off x="3713525"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7" name="Google Shape;187;p11"/>
              <p:cNvSpPr/>
              <p:nvPr/>
            </p:nvSpPr>
            <p:spPr>
              <a:xfrm flipH="1">
                <a:off x="3713525"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8" name="Google Shape;188;p11"/>
              <p:cNvSpPr/>
              <p:nvPr/>
            </p:nvSpPr>
            <p:spPr>
              <a:xfrm flipH="1">
                <a:off x="3713525"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89" name="Google Shape;189;p11"/>
            <p:cNvGrpSpPr/>
            <p:nvPr/>
          </p:nvGrpSpPr>
          <p:grpSpPr>
            <a:xfrm>
              <a:off x="1485398" y="4309200"/>
              <a:ext cx="231600" cy="834300"/>
              <a:chOff x="1485398" y="4309200"/>
              <a:chExt cx="231600" cy="834300"/>
            </a:xfrm>
          </p:grpSpPr>
          <p:sp>
            <p:nvSpPr>
              <p:cNvPr id="190" name="Google Shape;190;p11"/>
              <p:cNvSpPr/>
              <p:nvPr/>
            </p:nvSpPr>
            <p:spPr>
              <a:xfrm flipH="1">
                <a:off x="1485398"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1" name="Google Shape;191;p11"/>
              <p:cNvSpPr/>
              <p:nvPr/>
            </p:nvSpPr>
            <p:spPr>
              <a:xfrm flipH="1">
                <a:off x="1485398"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2" name="Google Shape;192;p11"/>
              <p:cNvSpPr/>
              <p:nvPr/>
            </p:nvSpPr>
            <p:spPr>
              <a:xfrm flipH="1">
                <a:off x="1485398"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3" name="Google Shape;193;p11"/>
              <p:cNvSpPr/>
              <p:nvPr/>
            </p:nvSpPr>
            <p:spPr>
              <a:xfrm flipH="1">
                <a:off x="1485398"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94" name="Google Shape;194;p11"/>
            <p:cNvGrpSpPr/>
            <p:nvPr/>
          </p:nvGrpSpPr>
          <p:grpSpPr>
            <a:xfrm>
              <a:off x="4084879" y="4518900"/>
              <a:ext cx="231600" cy="624600"/>
              <a:chOff x="4084879" y="4518900"/>
              <a:chExt cx="231600" cy="624600"/>
            </a:xfrm>
          </p:grpSpPr>
          <p:sp>
            <p:nvSpPr>
              <p:cNvPr id="195" name="Google Shape;195;p11"/>
              <p:cNvSpPr/>
              <p:nvPr/>
            </p:nvSpPr>
            <p:spPr>
              <a:xfrm flipH="1">
                <a:off x="4084879"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6" name="Google Shape;196;p11"/>
              <p:cNvSpPr/>
              <p:nvPr/>
            </p:nvSpPr>
            <p:spPr>
              <a:xfrm flipH="1">
                <a:off x="4084879"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7" name="Google Shape;197;p11"/>
              <p:cNvSpPr/>
              <p:nvPr/>
            </p:nvSpPr>
            <p:spPr>
              <a:xfrm flipH="1">
                <a:off x="4084879"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98" name="Google Shape;198;p11"/>
            <p:cNvGrpSpPr/>
            <p:nvPr/>
          </p:nvGrpSpPr>
          <p:grpSpPr>
            <a:xfrm>
              <a:off x="2970816" y="4309200"/>
              <a:ext cx="231600" cy="834300"/>
              <a:chOff x="2970816" y="4309200"/>
              <a:chExt cx="231600" cy="834300"/>
            </a:xfrm>
          </p:grpSpPr>
          <p:sp>
            <p:nvSpPr>
              <p:cNvPr id="199" name="Google Shape;199;p11"/>
              <p:cNvSpPr/>
              <p:nvPr/>
            </p:nvSpPr>
            <p:spPr>
              <a:xfrm flipH="1">
                <a:off x="2970816"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0" name="Google Shape;200;p11"/>
              <p:cNvSpPr/>
              <p:nvPr/>
            </p:nvSpPr>
            <p:spPr>
              <a:xfrm flipH="1">
                <a:off x="2970816"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1" name="Google Shape;201;p11"/>
              <p:cNvSpPr/>
              <p:nvPr/>
            </p:nvSpPr>
            <p:spPr>
              <a:xfrm flipH="1">
                <a:off x="2970816"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2" name="Google Shape;202;p11"/>
              <p:cNvSpPr/>
              <p:nvPr/>
            </p:nvSpPr>
            <p:spPr>
              <a:xfrm flipH="1">
                <a:off x="2970816"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03" name="Google Shape;203;p11"/>
            <p:cNvGrpSpPr/>
            <p:nvPr/>
          </p:nvGrpSpPr>
          <p:grpSpPr>
            <a:xfrm>
              <a:off x="4456234" y="4309200"/>
              <a:ext cx="231600" cy="834300"/>
              <a:chOff x="4456234" y="4309200"/>
              <a:chExt cx="231600" cy="834300"/>
            </a:xfrm>
          </p:grpSpPr>
          <p:sp>
            <p:nvSpPr>
              <p:cNvPr id="204" name="Google Shape;204;p11"/>
              <p:cNvSpPr/>
              <p:nvPr/>
            </p:nvSpPr>
            <p:spPr>
              <a:xfrm flipH="1">
                <a:off x="4456234"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5" name="Google Shape;205;p11"/>
              <p:cNvSpPr/>
              <p:nvPr/>
            </p:nvSpPr>
            <p:spPr>
              <a:xfrm flipH="1">
                <a:off x="4456234"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6" name="Google Shape;206;p11"/>
              <p:cNvSpPr/>
              <p:nvPr/>
            </p:nvSpPr>
            <p:spPr>
              <a:xfrm flipH="1">
                <a:off x="4456234"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7" name="Google Shape;207;p11"/>
              <p:cNvSpPr/>
              <p:nvPr/>
            </p:nvSpPr>
            <p:spPr>
              <a:xfrm flipH="1">
                <a:off x="4456234"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08" name="Google Shape;208;p11"/>
            <p:cNvGrpSpPr/>
            <p:nvPr/>
          </p:nvGrpSpPr>
          <p:grpSpPr>
            <a:xfrm>
              <a:off x="4827588" y="4099200"/>
              <a:ext cx="231600" cy="1044300"/>
              <a:chOff x="4827588" y="4099200"/>
              <a:chExt cx="231600" cy="1044300"/>
            </a:xfrm>
          </p:grpSpPr>
          <p:sp>
            <p:nvSpPr>
              <p:cNvPr id="209" name="Google Shape;209;p11"/>
              <p:cNvSpPr/>
              <p:nvPr/>
            </p:nvSpPr>
            <p:spPr>
              <a:xfrm flipH="1">
                <a:off x="4827588"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0" name="Google Shape;210;p11"/>
              <p:cNvSpPr/>
              <p:nvPr/>
            </p:nvSpPr>
            <p:spPr>
              <a:xfrm flipH="1">
                <a:off x="4827588"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1" name="Google Shape;211;p11"/>
              <p:cNvSpPr/>
              <p:nvPr/>
            </p:nvSpPr>
            <p:spPr>
              <a:xfrm flipH="1">
                <a:off x="4827588"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2" name="Google Shape;212;p11"/>
              <p:cNvSpPr/>
              <p:nvPr/>
            </p:nvSpPr>
            <p:spPr>
              <a:xfrm flipH="1">
                <a:off x="4827588" y="4099200"/>
                <a:ext cx="231600" cy="104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3" name="Google Shape;213;p11"/>
              <p:cNvSpPr/>
              <p:nvPr/>
            </p:nvSpPr>
            <p:spPr>
              <a:xfrm flipH="1">
                <a:off x="4827588"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14" name="Google Shape;214;p11"/>
            <p:cNvGrpSpPr/>
            <p:nvPr/>
          </p:nvGrpSpPr>
          <p:grpSpPr>
            <a:xfrm>
              <a:off x="5198943" y="4309200"/>
              <a:ext cx="231600" cy="834300"/>
              <a:chOff x="5198943" y="4309200"/>
              <a:chExt cx="231600" cy="834300"/>
            </a:xfrm>
          </p:grpSpPr>
          <p:sp>
            <p:nvSpPr>
              <p:cNvPr id="215" name="Google Shape;215;p11"/>
              <p:cNvSpPr/>
              <p:nvPr/>
            </p:nvSpPr>
            <p:spPr>
              <a:xfrm flipH="1">
                <a:off x="5198943"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6" name="Google Shape;216;p11"/>
              <p:cNvSpPr/>
              <p:nvPr/>
            </p:nvSpPr>
            <p:spPr>
              <a:xfrm flipH="1">
                <a:off x="5198943"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7" name="Google Shape;217;p11"/>
              <p:cNvSpPr/>
              <p:nvPr/>
            </p:nvSpPr>
            <p:spPr>
              <a:xfrm flipH="1">
                <a:off x="5198943"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8" name="Google Shape;218;p11"/>
              <p:cNvSpPr/>
              <p:nvPr/>
            </p:nvSpPr>
            <p:spPr>
              <a:xfrm flipH="1">
                <a:off x="5198943"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19" name="Google Shape;219;p11"/>
            <p:cNvGrpSpPr/>
            <p:nvPr/>
          </p:nvGrpSpPr>
          <p:grpSpPr>
            <a:xfrm>
              <a:off x="5570297" y="4518900"/>
              <a:ext cx="231600" cy="624600"/>
              <a:chOff x="5570297" y="4518900"/>
              <a:chExt cx="231600" cy="624600"/>
            </a:xfrm>
          </p:grpSpPr>
          <p:sp>
            <p:nvSpPr>
              <p:cNvPr id="220" name="Google Shape;220;p11"/>
              <p:cNvSpPr/>
              <p:nvPr/>
            </p:nvSpPr>
            <p:spPr>
              <a:xfrm flipH="1">
                <a:off x="5570297"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1" name="Google Shape;221;p11"/>
              <p:cNvSpPr/>
              <p:nvPr/>
            </p:nvSpPr>
            <p:spPr>
              <a:xfrm flipH="1">
                <a:off x="5570297"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2" name="Google Shape;222;p11"/>
              <p:cNvSpPr/>
              <p:nvPr/>
            </p:nvSpPr>
            <p:spPr>
              <a:xfrm flipH="1">
                <a:off x="5570297"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23" name="Google Shape;223;p11"/>
            <p:cNvGrpSpPr/>
            <p:nvPr/>
          </p:nvGrpSpPr>
          <p:grpSpPr>
            <a:xfrm>
              <a:off x="5941652" y="4309200"/>
              <a:ext cx="231600" cy="834300"/>
              <a:chOff x="5941652" y="4309200"/>
              <a:chExt cx="231600" cy="834300"/>
            </a:xfrm>
          </p:grpSpPr>
          <p:sp>
            <p:nvSpPr>
              <p:cNvPr id="224" name="Google Shape;224;p11"/>
              <p:cNvSpPr/>
              <p:nvPr/>
            </p:nvSpPr>
            <p:spPr>
              <a:xfrm flipH="1">
                <a:off x="5941652"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5" name="Google Shape;225;p11"/>
              <p:cNvSpPr/>
              <p:nvPr/>
            </p:nvSpPr>
            <p:spPr>
              <a:xfrm flipH="1">
                <a:off x="5941652"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6" name="Google Shape;226;p11"/>
              <p:cNvSpPr/>
              <p:nvPr/>
            </p:nvSpPr>
            <p:spPr>
              <a:xfrm flipH="1">
                <a:off x="5941652"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7" name="Google Shape;227;p11"/>
              <p:cNvSpPr/>
              <p:nvPr/>
            </p:nvSpPr>
            <p:spPr>
              <a:xfrm flipH="1">
                <a:off x="5941652"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28" name="Google Shape;228;p11"/>
            <p:cNvGrpSpPr/>
            <p:nvPr/>
          </p:nvGrpSpPr>
          <p:grpSpPr>
            <a:xfrm>
              <a:off x="6313006" y="4099200"/>
              <a:ext cx="231600" cy="1044300"/>
              <a:chOff x="6313006" y="4099200"/>
              <a:chExt cx="231600" cy="1044300"/>
            </a:xfrm>
          </p:grpSpPr>
          <p:sp>
            <p:nvSpPr>
              <p:cNvPr id="229" name="Google Shape;229;p11"/>
              <p:cNvSpPr/>
              <p:nvPr/>
            </p:nvSpPr>
            <p:spPr>
              <a:xfrm flipH="1">
                <a:off x="6313006"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0" name="Google Shape;230;p11"/>
              <p:cNvSpPr/>
              <p:nvPr/>
            </p:nvSpPr>
            <p:spPr>
              <a:xfrm flipH="1">
                <a:off x="6313006"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1" name="Google Shape;231;p11"/>
              <p:cNvSpPr/>
              <p:nvPr/>
            </p:nvSpPr>
            <p:spPr>
              <a:xfrm flipH="1">
                <a:off x="6313006"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2" name="Google Shape;232;p11"/>
              <p:cNvSpPr/>
              <p:nvPr/>
            </p:nvSpPr>
            <p:spPr>
              <a:xfrm flipH="1">
                <a:off x="6313006" y="4099200"/>
                <a:ext cx="231600" cy="104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3" name="Google Shape;233;p11"/>
              <p:cNvSpPr/>
              <p:nvPr/>
            </p:nvSpPr>
            <p:spPr>
              <a:xfrm flipH="1">
                <a:off x="6313006"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34" name="Google Shape;234;p11"/>
            <p:cNvGrpSpPr/>
            <p:nvPr/>
          </p:nvGrpSpPr>
          <p:grpSpPr>
            <a:xfrm>
              <a:off x="6684361" y="4309200"/>
              <a:ext cx="231600" cy="834300"/>
              <a:chOff x="6684361" y="4309200"/>
              <a:chExt cx="231600" cy="834300"/>
            </a:xfrm>
          </p:grpSpPr>
          <p:sp>
            <p:nvSpPr>
              <p:cNvPr id="235" name="Google Shape;235;p11"/>
              <p:cNvSpPr/>
              <p:nvPr/>
            </p:nvSpPr>
            <p:spPr>
              <a:xfrm flipH="1">
                <a:off x="6684361"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6" name="Google Shape;236;p11"/>
              <p:cNvSpPr/>
              <p:nvPr/>
            </p:nvSpPr>
            <p:spPr>
              <a:xfrm flipH="1">
                <a:off x="6684361"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7" name="Google Shape;237;p11"/>
              <p:cNvSpPr/>
              <p:nvPr/>
            </p:nvSpPr>
            <p:spPr>
              <a:xfrm flipH="1">
                <a:off x="6684361"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8" name="Google Shape;238;p11"/>
              <p:cNvSpPr/>
              <p:nvPr/>
            </p:nvSpPr>
            <p:spPr>
              <a:xfrm flipH="1">
                <a:off x="6684361"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39" name="Google Shape;239;p11"/>
            <p:cNvGrpSpPr/>
            <p:nvPr/>
          </p:nvGrpSpPr>
          <p:grpSpPr>
            <a:xfrm>
              <a:off x="7055715" y="4518900"/>
              <a:ext cx="231600" cy="624600"/>
              <a:chOff x="7055715" y="4518900"/>
              <a:chExt cx="231600" cy="624600"/>
            </a:xfrm>
          </p:grpSpPr>
          <p:sp>
            <p:nvSpPr>
              <p:cNvPr id="240" name="Google Shape;240;p11"/>
              <p:cNvSpPr/>
              <p:nvPr/>
            </p:nvSpPr>
            <p:spPr>
              <a:xfrm flipH="1">
                <a:off x="7055715"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1" name="Google Shape;241;p11"/>
              <p:cNvSpPr/>
              <p:nvPr/>
            </p:nvSpPr>
            <p:spPr>
              <a:xfrm flipH="1">
                <a:off x="7055715"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2" name="Google Shape;242;p11"/>
              <p:cNvSpPr/>
              <p:nvPr/>
            </p:nvSpPr>
            <p:spPr>
              <a:xfrm flipH="1">
                <a:off x="7055715"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43" name="Google Shape;243;p11"/>
            <p:cNvGrpSpPr/>
            <p:nvPr/>
          </p:nvGrpSpPr>
          <p:grpSpPr>
            <a:xfrm>
              <a:off x="7798424" y="4099200"/>
              <a:ext cx="231600" cy="1044300"/>
              <a:chOff x="7798424" y="4099200"/>
              <a:chExt cx="231600" cy="1044300"/>
            </a:xfrm>
          </p:grpSpPr>
          <p:sp>
            <p:nvSpPr>
              <p:cNvPr id="244" name="Google Shape;244;p11"/>
              <p:cNvSpPr/>
              <p:nvPr/>
            </p:nvSpPr>
            <p:spPr>
              <a:xfrm flipH="1">
                <a:off x="7798424"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5" name="Google Shape;245;p11"/>
              <p:cNvSpPr/>
              <p:nvPr/>
            </p:nvSpPr>
            <p:spPr>
              <a:xfrm flipH="1">
                <a:off x="7798424"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6" name="Google Shape;246;p11"/>
              <p:cNvSpPr/>
              <p:nvPr/>
            </p:nvSpPr>
            <p:spPr>
              <a:xfrm flipH="1">
                <a:off x="7798424"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7" name="Google Shape;247;p11"/>
              <p:cNvSpPr/>
              <p:nvPr/>
            </p:nvSpPr>
            <p:spPr>
              <a:xfrm flipH="1">
                <a:off x="7798424" y="4099200"/>
                <a:ext cx="231600" cy="104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8" name="Google Shape;248;p11"/>
              <p:cNvSpPr/>
              <p:nvPr/>
            </p:nvSpPr>
            <p:spPr>
              <a:xfrm flipH="1">
                <a:off x="7798424"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49" name="Google Shape;249;p11"/>
            <p:cNvGrpSpPr/>
            <p:nvPr/>
          </p:nvGrpSpPr>
          <p:grpSpPr>
            <a:xfrm>
              <a:off x="8169779" y="4309200"/>
              <a:ext cx="231600" cy="834300"/>
              <a:chOff x="8169779" y="4309200"/>
              <a:chExt cx="231600" cy="834300"/>
            </a:xfrm>
          </p:grpSpPr>
          <p:sp>
            <p:nvSpPr>
              <p:cNvPr id="250" name="Google Shape;250;p11"/>
              <p:cNvSpPr/>
              <p:nvPr/>
            </p:nvSpPr>
            <p:spPr>
              <a:xfrm flipH="1">
                <a:off x="8169779"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1" name="Google Shape;251;p11"/>
              <p:cNvSpPr/>
              <p:nvPr/>
            </p:nvSpPr>
            <p:spPr>
              <a:xfrm flipH="1">
                <a:off x="8169779"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2" name="Google Shape;252;p11"/>
              <p:cNvSpPr/>
              <p:nvPr/>
            </p:nvSpPr>
            <p:spPr>
              <a:xfrm flipH="1">
                <a:off x="8169779"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3" name="Google Shape;253;p11"/>
              <p:cNvSpPr/>
              <p:nvPr/>
            </p:nvSpPr>
            <p:spPr>
              <a:xfrm flipH="1">
                <a:off x="8169779"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54" name="Google Shape;254;p11"/>
            <p:cNvGrpSpPr/>
            <p:nvPr/>
          </p:nvGrpSpPr>
          <p:grpSpPr>
            <a:xfrm>
              <a:off x="7427070" y="4309200"/>
              <a:ext cx="231600" cy="834300"/>
              <a:chOff x="7427070" y="4309200"/>
              <a:chExt cx="231600" cy="834300"/>
            </a:xfrm>
          </p:grpSpPr>
          <p:sp>
            <p:nvSpPr>
              <p:cNvPr id="255" name="Google Shape;255;p11"/>
              <p:cNvSpPr/>
              <p:nvPr/>
            </p:nvSpPr>
            <p:spPr>
              <a:xfrm flipH="1">
                <a:off x="7427070"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6" name="Google Shape;256;p11"/>
              <p:cNvSpPr/>
              <p:nvPr/>
            </p:nvSpPr>
            <p:spPr>
              <a:xfrm flipH="1">
                <a:off x="7427070"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7" name="Google Shape;257;p11"/>
              <p:cNvSpPr/>
              <p:nvPr/>
            </p:nvSpPr>
            <p:spPr>
              <a:xfrm flipH="1">
                <a:off x="7427070"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8" name="Google Shape;258;p11"/>
              <p:cNvSpPr/>
              <p:nvPr/>
            </p:nvSpPr>
            <p:spPr>
              <a:xfrm flipH="1">
                <a:off x="7427070"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59" name="Google Shape;259;p11"/>
            <p:cNvGrpSpPr/>
            <p:nvPr/>
          </p:nvGrpSpPr>
          <p:grpSpPr>
            <a:xfrm>
              <a:off x="8541133" y="4518900"/>
              <a:ext cx="231600" cy="624600"/>
              <a:chOff x="8541133" y="4518900"/>
              <a:chExt cx="231600" cy="624600"/>
            </a:xfrm>
          </p:grpSpPr>
          <p:sp>
            <p:nvSpPr>
              <p:cNvPr id="260" name="Google Shape;260;p11"/>
              <p:cNvSpPr/>
              <p:nvPr/>
            </p:nvSpPr>
            <p:spPr>
              <a:xfrm flipH="1">
                <a:off x="8541133"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1" name="Google Shape;261;p11"/>
              <p:cNvSpPr/>
              <p:nvPr/>
            </p:nvSpPr>
            <p:spPr>
              <a:xfrm flipH="1">
                <a:off x="8541133"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2" name="Google Shape;262;p11"/>
              <p:cNvSpPr/>
              <p:nvPr/>
            </p:nvSpPr>
            <p:spPr>
              <a:xfrm flipH="1">
                <a:off x="8541133"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63" name="Google Shape;263;p11"/>
            <p:cNvGrpSpPr/>
            <p:nvPr/>
          </p:nvGrpSpPr>
          <p:grpSpPr>
            <a:xfrm>
              <a:off x="8912488" y="4309200"/>
              <a:ext cx="231600" cy="834300"/>
              <a:chOff x="8912488" y="4309200"/>
              <a:chExt cx="231600" cy="834300"/>
            </a:xfrm>
          </p:grpSpPr>
          <p:sp>
            <p:nvSpPr>
              <p:cNvPr id="264" name="Google Shape;264;p11"/>
              <p:cNvSpPr/>
              <p:nvPr/>
            </p:nvSpPr>
            <p:spPr>
              <a:xfrm flipH="1">
                <a:off x="8912488"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5" name="Google Shape;265;p11"/>
              <p:cNvSpPr/>
              <p:nvPr/>
            </p:nvSpPr>
            <p:spPr>
              <a:xfrm flipH="1">
                <a:off x="8912488"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6" name="Google Shape;266;p11"/>
              <p:cNvSpPr/>
              <p:nvPr/>
            </p:nvSpPr>
            <p:spPr>
              <a:xfrm flipH="1">
                <a:off x="8912488"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7" name="Google Shape;267;p11"/>
              <p:cNvSpPr/>
              <p:nvPr/>
            </p:nvSpPr>
            <p:spPr>
              <a:xfrm flipH="1">
                <a:off x="8912488"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
        <p:nvSpPr>
          <p:cNvPr id="268" name="Google Shape;268;p11"/>
          <p:cNvSpPr txBox="1"/>
          <p:nvPr>
            <p:ph hasCustomPrompt="1" type="title"/>
          </p:nvPr>
        </p:nvSpPr>
        <p:spPr>
          <a:xfrm>
            <a:off x="1388625" y="772725"/>
            <a:ext cx="6366900" cy="1863300"/>
          </a:xfrm>
          <a:prstGeom prst="rect">
            <a:avLst/>
          </a:prstGeom>
        </p:spPr>
        <p:txBody>
          <a:bodyPr anchorCtr="0" anchor="ctr" bIns="91425" lIns="91425" spcFirstLastPara="1" rIns="91425" wrap="square" tIns="91425">
            <a:normAutofit/>
          </a:bodyPr>
          <a:lstStyle>
            <a:lvl1pPr lvl="0" algn="ctr">
              <a:spcBef>
                <a:spcPts val="0"/>
              </a:spcBef>
              <a:spcAft>
                <a:spcPts val="0"/>
              </a:spcAft>
              <a:buClr>
                <a:schemeClr val="lt1"/>
              </a:buClr>
              <a:buSzPts val="8000"/>
              <a:buNone/>
              <a:defRPr sz="8000">
                <a:solidFill>
                  <a:schemeClr val="lt1"/>
                </a:solidFill>
              </a:defRPr>
            </a:lvl1pPr>
            <a:lvl2pPr lvl="1" algn="ctr">
              <a:spcBef>
                <a:spcPts val="0"/>
              </a:spcBef>
              <a:spcAft>
                <a:spcPts val="0"/>
              </a:spcAft>
              <a:buClr>
                <a:schemeClr val="lt1"/>
              </a:buClr>
              <a:buSzPts val="8000"/>
              <a:buNone/>
              <a:defRPr sz="8000">
                <a:solidFill>
                  <a:schemeClr val="lt1"/>
                </a:solidFill>
              </a:defRPr>
            </a:lvl2pPr>
            <a:lvl3pPr lvl="2" algn="ctr">
              <a:spcBef>
                <a:spcPts val="0"/>
              </a:spcBef>
              <a:spcAft>
                <a:spcPts val="0"/>
              </a:spcAft>
              <a:buClr>
                <a:schemeClr val="lt1"/>
              </a:buClr>
              <a:buSzPts val="8000"/>
              <a:buNone/>
              <a:defRPr sz="8000">
                <a:solidFill>
                  <a:schemeClr val="lt1"/>
                </a:solidFill>
              </a:defRPr>
            </a:lvl3pPr>
            <a:lvl4pPr lvl="3" algn="ctr">
              <a:spcBef>
                <a:spcPts val="0"/>
              </a:spcBef>
              <a:spcAft>
                <a:spcPts val="0"/>
              </a:spcAft>
              <a:buClr>
                <a:schemeClr val="lt1"/>
              </a:buClr>
              <a:buSzPts val="8000"/>
              <a:buNone/>
              <a:defRPr sz="8000">
                <a:solidFill>
                  <a:schemeClr val="lt1"/>
                </a:solidFill>
              </a:defRPr>
            </a:lvl4pPr>
            <a:lvl5pPr lvl="4" algn="ctr">
              <a:spcBef>
                <a:spcPts val="0"/>
              </a:spcBef>
              <a:spcAft>
                <a:spcPts val="0"/>
              </a:spcAft>
              <a:buClr>
                <a:schemeClr val="lt1"/>
              </a:buClr>
              <a:buSzPts val="8000"/>
              <a:buNone/>
              <a:defRPr sz="8000">
                <a:solidFill>
                  <a:schemeClr val="lt1"/>
                </a:solidFill>
              </a:defRPr>
            </a:lvl5pPr>
            <a:lvl6pPr lvl="5" algn="ctr">
              <a:spcBef>
                <a:spcPts val="0"/>
              </a:spcBef>
              <a:spcAft>
                <a:spcPts val="0"/>
              </a:spcAft>
              <a:buClr>
                <a:schemeClr val="lt1"/>
              </a:buClr>
              <a:buSzPts val="8000"/>
              <a:buNone/>
              <a:defRPr sz="8000">
                <a:solidFill>
                  <a:schemeClr val="lt1"/>
                </a:solidFill>
              </a:defRPr>
            </a:lvl6pPr>
            <a:lvl7pPr lvl="6" algn="ctr">
              <a:spcBef>
                <a:spcPts val="0"/>
              </a:spcBef>
              <a:spcAft>
                <a:spcPts val="0"/>
              </a:spcAft>
              <a:buClr>
                <a:schemeClr val="lt1"/>
              </a:buClr>
              <a:buSzPts val="8000"/>
              <a:buNone/>
              <a:defRPr sz="8000">
                <a:solidFill>
                  <a:schemeClr val="lt1"/>
                </a:solidFill>
              </a:defRPr>
            </a:lvl7pPr>
            <a:lvl8pPr lvl="7" algn="ctr">
              <a:spcBef>
                <a:spcPts val="0"/>
              </a:spcBef>
              <a:spcAft>
                <a:spcPts val="0"/>
              </a:spcAft>
              <a:buClr>
                <a:schemeClr val="lt1"/>
              </a:buClr>
              <a:buSzPts val="8000"/>
              <a:buNone/>
              <a:defRPr sz="8000">
                <a:solidFill>
                  <a:schemeClr val="lt1"/>
                </a:solidFill>
              </a:defRPr>
            </a:lvl8pPr>
            <a:lvl9pPr lvl="8" algn="ctr">
              <a:spcBef>
                <a:spcPts val="0"/>
              </a:spcBef>
              <a:spcAft>
                <a:spcPts val="0"/>
              </a:spcAft>
              <a:buClr>
                <a:schemeClr val="lt1"/>
              </a:buClr>
              <a:buSzPts val="8000"/>
              <a:buNone/>
              <a:defRPr sz="8000">
                <a:solidFill>
                  <a:schemeClr val="lt1"/>
                </a:solidFill>
              </a:defRPr>
            </a:lvl9pPr>
          </a:lstStyle>
          <a:p>
            <a:r>
              <a:t>xx%</a:t>
            </a:r>
          </a:p>
        </p:txBody>
      </p:sp>
      <p:sp>
        <p:nvSpPr>
          <p:cNvPr id="269" name="Google Shape;269;p11"/>
          <p:cNvSpPr txBox="1"/>
          <p:nvPr>
            <p:ph idx="1" type="body"/>
          </p:nvPr>
        </p:nvSpPr>
        <p:spPr>
          <a:xfrm>
            <a:off x="1388625" y="2712300"/>
            <a:ext cx="6366900" cy="1111200"/>
          </a:xfrm>
          <a:prstGeom prst="rect">
            <a:avLst/>
          </a:prstGeom>
        </p:spPr>
        <p:txBody>
          <a:bodyPr anchorCtr="0" anchor="t" bIns="91425" lIns="91425" spcFirstLastPara="1" rIns="91425" wrap="square" tIns="91425">
            <a:normAutofit/>
          </a:bodyPr>
          <a:lstStyle>
            <a:lvl1pPr indent="-311150" lvl="0" marL="457200" algn="ctr">
              <a:spcBef>
                <a:spcPts val="0"/>
              </a:spcBef>
              <a:spcAft>
                <a:spcPts val="0"/>
              </a:spcAft>
              <a:buClr>
                <a:schemeClr val="lt1"/>
              </a:buClr>
              <a:buSzPts val="1300"/>
              <a:buChar char="●"/>
              <a:defRPr>
                <a:solidFill>
                  <a:schemeClr val="lt1"/>
                </a:solidFill>
              </a:defRPr>
            </a:lvl1pPr>
            <a:lvl2pPr indent="-298450" lvl="1" marL="914400" algn="ctr">
              <a:spcBef>
                <a:spcPts val="0"/>
              </a:spcBef>
              <a:spcAft>
                <a:spcPts val="0"/>
              </a:spcAft>
              <a:buClr>
                <a:schemeClr val="lt1"/>
              </a:buClr>
              <a:buSzPts val="1100"/>
              <a:buChar char="○"/>
              <a:defRPr>
                <a:solidFill>
                  <a:schemeClr val="lt1"/>
                </a:solidFill>
              </a:defRPr>
            </a:lvl2pPr>
            <a:lvl3pPr indent="-298450" lvl="2" marL="1371600" algn="ctr">
              <a:spcBef>
                <a:spcPts val="0"/>
              </a:spcBef>
              <a:spcAft>
                <a:spcPts val="0"/>
              </a:spcAft>
              <a:buClr>
                <a:schemeClr val="lt1"/>
              </a:buClr>
              <a:buSzPts val="1100"/>
              <a:buChar char="■"/>
              <a:defRPr>
                <a:solidFill>
                  <a:schemeClr val="lt1"/>
                </a:solidFill>
              </a:defRPr>
            </a:lvl3pPr>
            <a:lvl4pPr indent="-298450" lvl="3" marL="1828800" algn="ctr">
              <a:spcBef>
                <a:spcPts val="0"/>
              </a:spcBef>
              <a:spcAft>
                <a:spcPts val="0"/>
              </a:spcAft>
              <a:buClr>
                <a:schemeClr val="lt1"/>
              </a:buClr>
              <a:buSzPts val="1100"/>
              <a:buChar char="●"/>
              <a:defRPr>
                <a:solidFill>
                  <a:schemeClr val="lt1"/>
                </a:solidFill>
              </a:defRPr>
            </a:lvl4pPr>
            <a:lvl5pPr indent="-298450" lvl="4" marL="2286000" algn="ctr">
              <a:spcBef>
                <a:spcPts val="0"/>
              </a:spcBef>
              <a:spcAft>
                <a:spcPts val="0"/>
              </a:spcAft>
              <a:buClr>
                <a:schemeClr val="lt1"/>
              </a:buClr>
              <a:buSzPts val="1100"/>
              <a:buChar char="○"/>
              <a:defRPr>
                <a:solidFill>
                  <a:schemeClr val="lt1"/>
                </a:solidFill>
              </a:defRPr>
            </a:lvl5pPr>
            <a:lvl6pPr indent="-298450" lvl="5" marL="2743200" algn="ctr">
              <a:spcBef>
                <a:spcPts val="0"/>
              </a:spcBef>
              <a:spcAft>
                <a:spcPts val="0"/>
              </a:spcAft>
              <a:buClr>
                <a:schemeClr val="lt1"/>
              </a:buClr>
              <a:buSzPts val="1100"/>
              <a:buChar char="■"/>
              <a:defRPr>
                <a:solidFill>
                  <a:schemeClr val="lt1"/>
                </a:solidFill>
              </a:defRPr>
            </a:lvl6pPr>
            <a:lvl7pPr indent="-298450" lvl="6" marL="3200400" algn="ctr">
              <a:spcBef>
                <a:spcPts val="0"/>
              </a:spcBef>
              <a:spcAft>
                <a:spcPts val="0"/>
              </a:spcAft>
              <a:buClr>
                <a:schemeClr val="lt1"/>
              </a:buClr>
              <a:buSzPts val="1100"/>
              <a:buChar char="●"/>
              <a:defRPr>
                <a:solidFill>
                  <a:schemeClr val="lt1"/>
                </a:solidFill>
              </a:defRPr>
            </a:lvl7pPr>
            <a:lvl8pPr indent="-298450" lvl="7" marL="3657600" algn="ctr">
              <a:spcBef>
                <a:spcPts val="0"/>
              </a:spcBef>
              <a:spcAft>
                <a:spcPts val="0"/>
              </a:spcAft>
              <a:buClr>
                <a:schemeClr val="lt1"/>
              </a:buClr>
              <a:buSzPts val="1100"/>
              <a:buChar char="○"/>
              <a:defRPr>
                <a:solidFill>
                  <a:schemeClr val="lt1"/>
                </a:solidFill>
              </a:defRPr>
            </a:lvl8pPr>
            <a:lvl9pPr indent="-298450" lvl="8" marL="4114800" algn="ctr">
              <a:spcBef>
                <a:spcPts val="0"/>
              </a:spcBef>
              <a:spcAft>
                <a:spcPts val="0"/>
              </a:spcAft>
              <a:buClr>
                <a:schemeClr val="lt1"/>
              </a:buClr>
              <a:buSzPts val="1100"/>
              <a:buChar char="■"/>
              <a:defRPr>
                <a:solidFill>
                  <a:schemeClr val="lt1"/>
                </a:solidFill>
              </a:defRPr>
            </a:lvl9pPr>
          </a:lstStyle>
          <a:p/>
        </p:txBody>
      </p:sp>
      <p:sp>
        <p:nvSpPr>
          <p:cNvPr id="270" name="Google Shape;270;p11"/>
          <p:cNvSpPr txBox="1"/>
          <p:nvPr>
            <p:ph idx="12" type="sldNum"/>
          </p:nvPr>
        </p:nvSpPr>
        <p:spPr>
          <a:xfrm>
            <a:off x="8451046" y="4736976"/>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271" name="Shape 271"/>
        <p:cNvGrpSpPr/>
        <p:nvPr/>
      </p:nvGrpSpPr>
      <p:grpSpPr>
        <a:xfrm>
          <a:off x="0" y="0"/>
          <a:ext cx="0" cy="0"/>
          <a:chOff x="0" y="0"/>
          <a:chExt cx="0" cy="0"/>
        </a:xfrm>
      </p:grpSpPr>
      <p:sp>
        <p:nvSpPr>
          <p:cNvPr id="272" name="Google Shape;272;p12"/>
          <p:cNvSpPr txBox="1"/>
          <p:nvPr>
            <p:ph idx="12" type="sldNum"/>
          </p:nvPr>
        </p:nvSpPr>
        <p:spPr>
          <a:xfrm>
            <a:off x="8451046" y="4736976"/>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momentum">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2"/>
              </a:buClr>
              <a:buSzPts val="2800"/>
              <a:buFont typeface="Maven Pro"/>
              <a:buNone/>
              <a:defRPr b="1" sz="2800">
                <a:solidFill>
                  <a:schemeClr val="dk2"/>
                </a:solidFill>
                <a:latin typeface="Maven Pro"/>
                <a:ea typeface="Maven Pro"/>
                <a:cs typeface="Maven Pro"/>
                <a:sym typeface="Maven Pro"/>
              </a:defRPr>
            </a:lvl1pPr>
            <a:lvl2pPr lvl="1">
              <a:spcBef>
                <a:spcPts val="0"/>
              </a:spcBef>
              <a:spcAft>
                <a:spcPts val="0"/>
              </a:spcAft>
              <a:buClr>
                <a:schemeClr val="dk2"/>
              </a:buClr>
              <a:buSzPts val="2800"/>
              <a:buFont typeface="Maven Pro"/>
              <a:buNone/>
              <a:defRPr b="1" sz="2800">
                <a:solidFill>
                  <a:schemeClr val="dk2"/>
                </a:solidFill>
                <a:latin typeface="Maven Pro"/>
                <a:ea typeface="Maven Pro"/>
                <a:cs typeface="Maven Pro"/>
                <a:sym typeface="Maven Pro"/>
              </a:defRPr>
            </a:lvl2pPr>
            <a:lvl3pPr lvl="2">
              <a:spcBef>
                <a:spcPts val="0"/>
              </a:spcBef>
              <a:spcAft>
                <a:spcPts val="0"/>
              </a:spcAft>
              <a:buClr>
                <a:schemeClr val="dk2"/>
              </a:buClr>
              <a:buSzPts val="2800"/>
              <a:buFont typeface="Maven Pro"/>
              <a:buNone/>
              <a:defRPr b="1" sz="2800">
                <a:solidFill>
                  <a:schemeClr val="dk2"/>
                </a:solidFill>
                <a:latin typeface="Maven Pro"/>
                <a:ea typeface="Maven Pro"/>
                <a:cs typeface="Maven Pro"/>
                <a:sym typeface="Maven Pro"/>
              </a:defRPr>
            </a:lvl3pPr>
            <a:lvl4pPr lvl="3">
              <a:spcBef>
                <a:spcPts val="0"/>
              </a:spcBef>
              <a:spcAft>
                <a:spcPts val="0"/>
              </a:spcAft>
              <a:buClr>
                <a:schemeClr val="dk2"/>
              </a:buClr>
              <a:buSzPts val="2800"/>
              <a:buFont typeface="Maven Pro"/>
              <a:buNone/>
              <a:defRPr b="1" sz="2800">
                <a:solidFill>
                  <a:schemeClr val="dk2"/>
                </a:solidFill>
                <a:latin typeface="Maven Pro"/>
                <a:ea typeface="Maven Pro"/>
                <a:cs typeface="Maven Pro"/>
                <a:sym typeface="Maven Pro"/>
              </a:defRPr>
            </a:lvl4pPr>
            <a:lvl5pPr lvl="4">
              <a:spcBef>
                <a:spcPts val="0"/>
              </a:spcBef>
              <a:spcAft>
                <a:spcPts val="0"/>
              </a:spcAft>
              <a:buClr>
                <a:schemeClr val="dk2"/>
              </a:buClr>
              <a:buSzPts val="2800"/>
              <a:buFont typeface="Maven Pro"/>
              <a:buNone/>
              <a:defRPr b="1" sz="2800">
                <a:solidFill>
                  <a:schemeClr val="dk2"/>
                </a:solidFill>
                <a:latin typeface="Maven Pro"/>
                <a:ea typeface="Maven Pro"/>
                <a:cs typeface="Maven Pro"/>
                <a:sym typeface="Maven Pro"/>
              </a:defRPr>
            </a:lvl5pPr>
            <a:lvl6pPr lvl="5">
              <a:spcBef>
                <a:spcPts val="0"/>
              </a:spcBef>
              <a:spcAft>
                <a:spcPts val="0"/>
              </a:spcAft>
              <a:buClr>
                <a:schemeClr val="dk2"/>
              </a:buClr>
              <a:buSzPts val="2800"/>
              <a:buFont typeface="Maven Pro"/>
              <a:buNone/>
              <a:defRPr b="1" sz="2800">
                <a:solidFill>
                  <a:schemeClr val="dk2"/>
                </a:solidFill>
                <a:latin typeface="Maven Pro"/>
                <a:ea typeface="Maven Pro"/>
                <a:cs typeface="Maven Pro"/>
                <a:sym typeface="Maven Pro"/>
              </a:defRPr>
            </a:lvl6pPr>
            <a:lvl7pPr lvl="6">
              <a:spcBef>
                <a:spcPts val="0"/>
              </a:spcBef>
              <a:spcAft>
                <a:spcPts val="0"/>
              </a:spcAft>
              <a:buClr>
                <a:schemeClr val="dk2"/>
              </a:buClr>
              <a:buSzPts val="2800"/>
              <a:buFont typeface="Maven Pro"/>
              <a:buNone/>
              <a:defRPr b="1" sz="2800">
                <a:solidFill>
                  <a:schemeClr val="dk2"/>
                </a:solidFill>
                <a:latin typeface="Maven Pro"/>
                <a:ea typeface="Maven Pro"/>
                <a:cs typeface="Maven Pro"/>
                <a:sym typeface="Maven Pro"/>
              </a:defRPr>
            </a:lvl7pPr>
            <a:lvl8pPr lvl="7">
              <a:spcBef>
                <a:spcPts val="0"/>
              </a:spcBef>
              <a:spcAft>
                <a:spcPts val="0"/>
              </a:spcAft>
              <a:buClr>
                <a:schemeClr val="dk2"/>
              </a:buClr>
              <a:buSzPts val="2800"/>
              <a:buFont typeface="Maven Pro"/>
              <a:buNone/>
              <a:defRPr b="1" sz="2800">
                <a:solidFill>
                  <a:schemeClr val="dk2"/>
                </a:solidFill>
                <a:latin typeface="Maven Pro"/>
                <a:ea typeface="Maven Pro"/>
                <a:cs typeface="Maven Pro"/>
                <a:sym typeface="Maven Pro"/>
              </a:defRPr>
            </a:lvl8pPr>
            <a:lvl9pPr lvl="8">
              <a:spcBef>
                <a:spcPts val="0"/>
              </a:spcBef>
              <a:spcAft>
                <a:spcPts val="0"/>
              </a:spcAft>
              <a:buClr>
                <a:schemeClr val="dk2"/>
              </a:buClr>
              <a:buSzPts val="2800"/>
              <a:buFont typeface="Maven Pro"/>
              <a:buNone/>
              <a:defRPr b="1" sz="2800">
                <a:solidFill>
                  <a:schemeClr val="dk2"/>
                </a:solidFill>
                <a:latin typeface="Maven Pro"/>
                <a:ea typeface="Maven Pro"/>
                <a:cs typeface="Maven Pro"/>
                <a:sym typeface="Maven Pro"/>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11150" lvl="0" marL="457200">
              <a:lnSpc>
                <a:spcPct val="115000"/>
              </a:lnSpc>
              <a:spcBef>
                <a:spcPts val="0"/>
              </a:spcBef>
              <a:spcAft>
                <a:spcPts val="0"/>
              </a:spcAft>
              <a:buClr>
                <a:schemeClr val="dk2"/>
              </a:buClr>
              <a:buSzPts val="1300"/>
              <a:buFont typeface="Nunito"/>
              <a:buChar char="●"/>
              <a:defRPr sz="1300">
                <a:solidFill>
                  <a:schemeClr val="dk2"/>
                </a:solidFill>
                <a:latin typeface="Nunito"/>
                <a:ea typeface="Nunito"/>
                <a:cs typeface="Nunito"/>
                <a:sym typeface="Nunito"/>
              </a:defRPr>
            </a:lvl1pPr>
            <a:lvl2pPr indent="-298450" lvl="1" marL="91440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2pPr>
            <a:lvl3pPr indent="-298450" lvl="2" marL="137160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3pPr>
            <a:lvl4pPr indent="-298450" lvl="3" marL="182880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4pPr>
            <a:lvl5pPr indent="-298450" lvl="4" marL="228600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5pPr>
            <a:lvl6pPr indent="-298450" lvl="5" marL="274320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6pPr>
            <a:lvl7pPr indent="-298450" lvl="6" marL="320040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7pPr>
            <a:lvl8pPr indent="-298450" lvl="7" marL="365760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8pPr>
            <a:lvl9pPr indent="-298450" lvl="8" marL="411480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9pPr>
          </a:lstStyle>
          <a:p/>
        </p:txBody>
      </p:sp>
      <p:sp>
        <p:nvSpPr>
          <p:cNvPr id="8" name="Google Shape;8;p1"/>
          <p:cNvSpPr txBox="1"/>
          <p:nvPr>
            <p:ph idx="12" type="sldNum"/>
          </p:nvPr>
        </p:nvSpPr>
        <p:spPr>
          <a:xfrm>
            <a:off x="8451046" y="4736976"/>
            <a:ext cx="548700" cy="393600"/>
          </a:xfrm>
          <a:prstGeom prst="rect">
            <a:avLst/>
          </a:prstGeom>
          <a:noFill/>
          <a:ln>
            <a:noFill/>
          </a:ln>
        </p:spPr>
        <p:txBody>
          <a:bodyPr anchorCtr="0" anchor="ctr" bIns="91425" lIns="91425" spcFirstLastPara="1" rIns="91425" wrap="square" tIns="91425">
            <a:normAutofit/>
          </a:bodyPr>
          <a:lstStyle>
            <a:lvl1pPr lvl="0" algn="r">
              <a:buNone/>
              <a:defRPr sz="900">
                <a:solidFill>
                  <a:schemeClr val="dk2"/>
                </a:solidFill>
                <a:latin typeface="Nunito"/>
                <a:ea typeface="Nunito"/>
                <a:cs typeface="Nunito"/>
                <a:sym typeface="Nunito"/>
              </a:defRPr>
            </a:lvl1pPr>
            <a:lvl2pPr lvl="1" algn="r">
              <a:buNone/>
              <a:defRPr sz="900">
                <a:solidFill>
                  <a:schemeClr val="dk2"/>
                </a:solidFill>
                <a:latin typeface="Nunito"/>
                <a:ea typeface="Nunito"/>
                <a:cs typeface="Nunito"/>
                <a:sym typeface="Nunito"/>
              </a:defRPr>
            </a:lvl2pPr>
            <a:lvl3pPr lvl="2" algn="r">
              <a:buNone/>
              <a:defRPr sz="900">
                <a:solidFill>
                  <a:schemeClr val="dk2"/>
                </a:solidFill>
                <a:latin typeface="Nunito"/>
                <a:ea typeface="Nunito"/>
                <a:cs typeface="Nunito"/>
                <a:sym typeface="Nunito"/>
              </a:defRPr>
            </a:lvl3pPr>
            <a:lvl4pPr lvl="3" algn="r">
              <a:buNone/>
              <a:defRPr sz="900">
                <a:solidFill>
                  <a:schemeClr val="dk2"/>
                </a:solidFill>
                <a:latin typeface="Nunito"/>
                <a:ea typeface="Nunito"/>
                <a:cs typeface="Nunito"/>
                <a:sym typeface="Nunito"/>
              </a:defRPr>
            </a:lvl4pPr>
            <a:lvl5pPr lvl="4" algn="r">
              <a:buNone/>
              <a:defRPr sz="900">
                <a:solidFill>
                  <a:schemeClr val="dk2"/>
                </a:solidFill>
                <a:latin typeface="Nunito"/>
                <a:ea typeface="Nunito"/>
                <a:cs typeface="Nunito"/>
                <a:sym typeface="Nunito"/>
              </a:defRPr>
            </a:lvl5pPr>
            <a:lvl6pPr lvl="5" algn="r">
              <a:buNone/>
              <a:defRPr sz="900">
                <a:solidFill>
                  <a:schemeClr val="dk2"/>
                </a:solidFill>
                <a:latin typeface="Nunito"/>
                <a:ea typeface="Nunito"/>
                <a:cs typeface="Nunito"/>
                <a:sym typeface="Nunito"/>
              </a:defRPr>
            </a:lvl6pPr>
            <a:lvl7pPr lvl="6" algn="r">
              <a:buNone/>
              <a:defRPr sz="900">
                <a:solidFill>
                  <a:schemeClr val="dk2"/>
                </a:solidFill>
                <a:latin typeface="Nunito"/>
                <a:ea typeface="Nunito"/>
                <a:cs typeface="Nunito"/>
                <a:sym typeface="Nunito"/>
              </a:defRPr>
            </a:lvl7pPr>
            <a:lvl8pPr lvl="7" algn="r">
              <a:buNone/>
              <a:defRPr sz="900">
                <a:solidFill>
                  <a:schemeClr val="dk2"/>
                </a:solidFill>
                <a:latin typeface="Nunito"/>
                <a:ea typeface="Nunito"/>
                <a:cs typeface="Nunito"/>
                <a:sym typeface="Nunito"/>
              </a:defRPr>
            </a:lvl8pPr>
            <a:lvl9pPr lvl="8" algn="r">
              <a:buNone/>
              <a:defRPr sz="900">
                <a:solidFill>
                  <a:schemeClr val="dk2"/>
                </a:solidFill>
                <a:latin typeface="Nunito"/>
                <a:ea typeface="Nunito"/>
                <a:cs typeface="Nunito"/>
                <a:sym typeface="Nunito"/>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 Id="rId3" Type="http://schemas.openxmlformats.org/officeDocument/2006/relationships/image" Target="../media/image1.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 Id="rId3" Type="http://schemas.openxmlformats.org/officeDocument/2006/relationships/image" Target="../media/image2.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 Id="rId3" Type="http://schemas.openxmlformats.org/officeDocument/2006/relationships/image" Target="../media/image4.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 Id="rId3" Type="http://schemas.openxmlformats.org/officeDocument/2006/relationships/image" Target="../media/image3.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3.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6" name="Shape 276"/>
        <p:cNvGrpSpPr/>
        <p:nvPr/>
      </p:nvGrpSpPr>
      <p:grpSpPr>
        <a:xfrm>
          <a:off x="0" y="0"/>
          <a:ext cx="0" cy="0"/>
          <a:chOff x="0" y="0"/>
          <a:chExt cx="0" cy="0"/>
        </a:xfrm>
      </p:grpSpPr>
      <p:sp>
        <p:nvSpPr>
          <p:cNvPr id="277" name="Google Shape;277;p13"/>
          <p:cNvSpPr txBox="1"/>
          <p:nvPr>
            <p:ph type="ctrTitle"/>
          </p:nvPr>
        </p:nvSpPr>
        <p:spPr>
          <a:xfrm>
            <a:off x="783700" y="1439225"/>
            <a:ext cx="7277700" cy="1872900"/>
          </a:xfrm>
          <a:prstGeom prst="rect">
            <a:avLst/>
          </a:prstGeom>
        </p:spPr>
        <p:txBody>
          <a:bodyPr anchorCtr="0" anchor="ctr" bIns="91425" lIns="91425" spcFirstLastPara="1" rIns="91425" wrap="square" tIns="91425">
            <a:normAutofit/>
          </a:bodyPr>
          <a:lstStyle/>
          <a:p>
            <a:pPr indent="0" lvl="0" marL="0" rtl="0" algn="ctr">
              <a:spcBef>
                <a:spcPts val="0"/>
              </a:spcBef>
              <a:spcAft>
                <a:spcPts val="0"/>
              </a:spcAft>
              <a:buNone/>
            </a:pPr>
            <a:r>
              <a:rPr lang="en-GB">
                <a:latin typeface="Times New Roman"/>
                <a:ea typeface="Times New Roman"/>
                <a:cs typeface="Times New Roman"/>
                <a:sym typeface="Times New Roman"/>
              </a:rPr>
              <a:t>ENSURING SAFETY: HOUSEKEEPING HEALTH &amp; SAFETY TRAINING</a:t>
            </a:r>
            <a:endParaRPr>
              <a:latin typeface="Times New Roman"/>
              <a:ea typeface="Times New Roman"/>
              <a:cs typeface="Times New Roman"/>
              <a:sym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1" name="Shape 281"/>
        <p:cNvGrpSpPr/>
        <p:nvPr/>
      </p:nvGrpSpPr>
      <p:grpSpPr>
        <a:xfrm>
          <a:off x="0" y="0"/>
          <a:ext cx="0" cy="0"/>
          <a:chOff x="0" y="0"/>
          <a:chExt cx="0" cy="0"/>
        </a:xfrm>
      </p:grpSpPr>
      <p:sp>
        <p:nvSpPr>
          <p:cNvPr id="282" name="Google Shape;282;p14"/>
          <p:cNvSpPr txBox="1"/>
          <p:nvPr>
            <p:ph type="ctrTitle"/>
          </p:nvPr>
        </p:nvSpPr>
        <p:spPr>
          <a:xfrm>
            <a:off x="810550" y="1962975"/>
            <a:ext cx="7277700" cy="1872900"/>
          </a:xfrm>
          <a:prstGeom prst="rect">
            <a:avLst/>
          </a:prstGeom>
        </p:spPr>
        <p:txBody>
          <a:bodyPr anchorCtr="0" anchor="ctr" bIns="91425" lIns="91425" spcFirstLastPara="1" rIns="91425" wrap="square" tIns="91425">
            <a:normAutofit fontScale="90000"/>
          </a:bodyPr>
          <a:lstStyle/>
          <a:p>
            <a:pPr indent="0" lvl="0" marL="0" rtl="0" algn="l">
              <a:spcBef>
                <a:spcPts val="0"/>
              </a:spcBef>
              <a:spcAft>
                <a:spcPts val="0"/>
              </a:spcAft>
              <a:buNone/>
            </a:pPr>
            <a:r>
              <a:t/>
            </a:r>
            <a:endParaRPr>
              <a:latin typeface="Times New Roman"/>
              <a:ea typeface="Times New Roman"/>
              <a:cs typeface="Times New Roman"/>
              <a:sym typeface="Times New Roman"/>
            </a:endParaRPr>
          </a:p>
          <a:p>
            <a:pPr indent="0" lvl="0" marL="0" rtl="0" algn="ctr">
              <a:spcBef>
                <a:spcPts val="0"/>
              </a:spcBef>
              <a:spcAft>
                <a:spcPts val="0"/>
              </a:spcAft>
              <a:buNone/>
            </a:pPr>
            <a:r>
              <a:rPr lang="en-GB">
                <a:latin typeface="Times New Roman"/>
                <a:ea typeface="Times New Roman"/>
                <a:cs typeface="Times New Roman"/>
                <a:sym typeface="Times New Roman"/>
              </a:rPr>
              <a:t>Health and Safety Training for Housekeeping Team</a:t>
            </a:r>
            <a:endParaRPr>
              <a:latin typeface="Times New Roman"/>
              <a:ea typeface="Times New Roman"/>
              <a:cs typeface="Times New Roman"/>
              <a:sym typeface="Times New Roman"/>
            </a:endParaRPr>
          </a:p>
          <a:p>
            <a:pPr indent="0" lvl="0" marL="0" rtl="0" algn="ctr">
              <a:spcBef>
                <a:spcPts val="0"/>
              </a:spcBef>
              <a:spcAft>
                <a:spcPts val="0"/>
              </a:spcAft>
              <a:buNone/>
            </a:pPr>
            <a:r>
              <a:rPr lang="en-GB">
                <a:latin typeface="Times New Roman"/>
                <a:ea typeface="Times New Roman"/>
                <a:cs typeface="Times New Roman"/>
                <a:sym typeface="Times New Roman"/>
              </a:rPr>
              <a:t>Presenter:</a:t>
            </a:r>
            <a:endParaRPr>
              <a:latin typeface="Times New Roman"/>
              <a:ea typeface="Times New Roman"/>
              <a:cs typeface="Times New Roman"/>
              <a:sym typeface="Times New Roman"/>
            </a:endParaRPr>
          </a:p>
          <a:p>
            <a:pPr indent="0" lvl="0" marL="0" rtl="0" algn="ctr">
              <a:spcBef>
                <a:spcPts val="0"/>
              </a:spcBef>
              <a:spcAft>
                <a:spcPts val="0"/>
              </a:spcAft>
              <a:buNone/>
            </a:pPr>
            <a:r>
              <a:rPr lang="en-GB">
                <a:latin typeface="Times New Roman"/>
                <a:ea typeface="Times New Roman"/>
                <a:cs typeface="Times New Roman"/>
                <a:sym typeface="Times New Roman"/>
              </a:rPr>
              <a:t>[Your Name]</a:t>
            </a:r>
            <a:endParaRPr>
              <a:latin typeface="Times New Roman"/>
              <a:ea typeface="Times New Roman"/>
              <a:cs typeface="Times New Roman"/>
              <a:sym typeface="Times New Roman"/>
            </a:endParaRPr>
          </a:p>
          <a:p>
            <a:pPr indent="0" lvl="0" marL="0" rtl="0" algn="ctr">
              <a:spcBef>
                <a:spcPts val="0"/>
              </a:spcBef>
              <a:spcAft>
                <a:spcPts val="0"/>
              </a:spcAft>
              <a:buNone/>
            </a:pPr>
            <a:r>
              <a:rPr lang="en-GB">
                <a:latin typeface="Times New Roman"/>
                <a:ea typeface="Times New Roman"/>
                <a:cs typeface="Times New Roman"/>
                <a:sym typeface="Times New Roman"/>
              </a:rPr>
              <a:t>Date:</a:t>
            </a:r>
            <a:endParaRPr>
              <a:latin typeface="Times New Roman"/>
              <a:ea typeface="Times New Roman"/>
              <a:cs typeface="Times New Roman"/>
              <a:sym typeface="Times New Roman"/>
            </a:endParaRPr>
          </a:p>
          <a:p>
            <a:pPr indent="0" lvl="0" marL="0" rtl="0" algn="ctr">
              <a:spcBef>
                <a:spcPts val="0"/>
              </a:spcBef>
              <a:spcAft>
                <a:spcPts val="0"/>
              </a:spcAft>
              <a:buNone/>
            </a:pPr>
            <a:r>
              <a:rPr lang="en-GB">
                <a:latin typeface="Times New Roman"/>
                <a:ea typeface="Times New Roman"/>
                <a:cs typeface="Times New Roman"/>
                <a:sym typeface="Times New Roman"/>
              </a:rPr>
              <a:t>[Date of Presentation]</a:t>
            </a:r>
            <a:endParaRPr>
              <a:latin typeface="Times New Roman"/>
              <a:ea typeface="Times New Roman"/>
              <a:cs typeface="Times New Roman"/>
              <a:sym typeface="Times New Roman"/>
            </a:endParaRPr>
          </a:p>
          <a:p>
            <a:pPr indent="0" lvl="0" marL="0" rtl="0" algn="ctr">
              <a:spcBef>
                <a:spcPts val="0"/>
              </a:spcBef>
              <a:spcAft>
                <a:spcPts val="0"/>
              </a:spcAft>
              <a:buNone/>
            </a:pPr>
            <a:r>
              <a:t/>
            </a:r>
            <a:endParaRPr>
              <a:latin typeface="Times New Roman"/>
              <a:ea typeface="Times New Roman"/>
              <a:cs typeface="Times New Roman"/>
              <a:sym typeface="Times New Roman"/>
            </a:endParaRPr>
          </a:p>
          <a:p>
            <a:pPr indent="0" lvl="0" marL="0" rtl="0" algn="ctr">
              <a:spcBef>
                <a:spcPts val="0"/>
              </a:spcBef>
              <a:spcAft>
                <a:spcPts val="0"/>
              </a:spcAft>
              <a:buNone/>
            </a:pPr>
            <a:r>
              <a:t/>
            </a:r>
            <a:endParaRPr>
              <a:latin typeface="Times New Roman"/>
              <a:ea typeface="Times New Roman"/>
              <a:cs typeface="Times New Roman"/>
              <a:sym typeface="Times New Roman"/>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6" name="Shape 286"/>
        <p:cNvGrpSpPr/>
        <p:nvPr/>
      </p:nvGrpSpPr>
      <p:grpSpPr>
        <a:xfrm>
          <a:off x="0" y="0"/>
          <a:ext cx="0" cy="0"/>
          <a:chOff x="0" y="0"/>
          <a:chExt cx="0" cy="0"/>
        </a:xfrm>
      </p:grpSpPr>
      <p:sp>
        <p:nvSpPr>
          <p:cNvPr id="287" name="Google Shape;287;p15"/>
          <p:cNvSpPr txBox="1"/>
          <p:nvPr>
            <p:ph type="ctrTitle"/>
          </p:nvPr>
        </p:nvSpPr>
        <p:spPr>
          <a:xfrm>
            <a:off x="0" y="0"/>
            <a:ext cx="5075100" cy="860700"/>
          </a:xfrm>
          <a:prstGeom prst="rect">
            <a:avLst/>
          </a:prstGeom>
        </p:spPr>
        <p:txBody>
          <a:bodyPr anchorCtr="0" anchor="ctr" bIns="91425" lIns="91425" spcFirstLastPara="1" rIns="91425" wrap="square" tIns="91425">
            <a:normAutofit/>
          </a:bodyPr>
          <a:lstStyle/>
          <a:p>
            <a:pPr indent="0" lvl="0" marL="0" rtl="0" algn="ctr">
              <a:spcBef>
                <a:spcPts val="0"/>
              </a:spcBef>
              <a:spcAft>
                <a:spcPts val="0"/>
              </a:spcAft>
              <a:buNone/>
            </a:pPr>
            <a:r>
              <a:rPr lang="en-GB">
                <a:latin typeface="Times New Roman"/>
                <a:ea typeface="Times New Roman"/>
                <a:cs typeface="Times New Roman"/>
                <a:sym typeface="Times New Roman"/>
              </a:rPr>
              <a:t>INTRODUCTION</a:t>
            </a:r>
            <a:endParaRPr>
              <a:latin typeface="Times New Roman"/>
              <a:ea typeface="Times New Roman"/>
              <a:cs typeface="Times New Roman"/>
              <a:sym typeface="Times New Roman"/>
            </a:endParaRPr>
          </a:p>
        </p:txBody>
      </p:sp>
      <p:sp>
        <p:nvSpPr>
          <p:cNvPr id="288" name="Google Shape;288;p15"/>
          <p:cNvSpPr txBox="1"/>
          <p:nvPr/>
        </p:nvSpPr>
        <p:spPr>
          <a:xfrm>
            <a:off x="805750" y="1063350"/>
            <a:ext cx="3978900" cy="3016800"/>
          </a:xfrm>
          <a:prstGeom prst="rect">
            <a:avLst/>
          </a:prstGeom>
          <a:noFill/>
          <a:ln>
            <a:noFill/>
          </a:ln>
        </p:spPr>
        <p:txBody>
          <a:bodyPr anchorCtr="0" anchor="t" bIns="91425" lIns="91425" spcFirstLastPara="1" rIns="91425" wrap="square" tIns="91425">
            <a:spAutoFit/>
          </a:bodyPr>
          <a:lstStyle/>
          <a:p>
            <a:pPr indent="-330200" lvl="0" marL="457200" rtl="0" algn="just">
              <a:lnSpc>
                <a:spcPct val="150000"/>
              </a:lnSpc>
              <a:spcBef>
                <a:spcPts val="0"/>
              </a:spcBef>
              <a:spcAft>
                <a:spcPts val="0"/>
              </a:spcAft>
              <a:buClr>
                <a:schemeClr val="lt1"/>
              </a:buClr>
              <a:buSzPts val="1600"/>
              <a:buFont typeface="Times New Roman"/>
              <a:buChar char="❖"/>
            </a:pPr>
            <a:r>
              <a:rPr lang="en-GB" sz="1600">
                <a:solidFill>
                  <a:schemeClr val="lt1"/>
                </a:solidFill>
                <a:latin typeface="Times New Roman"/>
                <a:ea typeface="Times New Roman"/>
                <a:cs typeface="Times New Roman"/>
                <a:sym typeface="Times New Roman"/>
              </a:rPr>
              <a:t>Hello to the Housekeeping Team and Staff and the Health and Safety Training.</a:t>
            </a:r>
            <a:endParaRPr sz="1600">
              <a:solidFill>
                <a:schemeClr val="lt1"/>
              </a:solidFill>
              <a:latin typeface="Times New Roman"/>
              <a:ea typeface="Times New Roman"/>
              <a:cs typeface="Times New Roman"/>
              <a:sym typeface="Times New Roman"/>
            </a:endParaRPr>
          </a:p>
          <a:p>
            <a:pPr indent="-330200" lvl="0" marL="457200" rtl="0" algn="just">
              <a:lnSpc>
                <a:spcPct val="150000"/>
              </a:lnSpc>
              <a:spcBef>
                <a:spcPts val="0"/>
              </a:spcBef>
              <a:spcAft>
                <a:spcPts val="0"/>
              </a:spcAft>
              <a:buClr>
                <a:schemeClr val="lt1"/>
              </a:buClr>
              <a:buSzPts val="1600"/>
              <a:buFont typeface="Times New Roman"/>
              <a:buChar char="❖"/>
            </a:pPr>
            <a:r>
              <a:rPr lang="en-GB" sz="1600">
                <a:solidFill>
                  <a:schemeClr val="lt1"/>
                </a:solidFill>
                <a:latin typeface="Times New Roman"/>
                <a:ea typeface="Times New Roman"/>
                <a:cs typeface="Times New Roman"/>
                <a:sym typeface="Times New Roman"/>
              </a:rPr>
              <a:t>The training aims to guarantee that you execute your responsibilities without being affected physically and mentally.</a:t>
            </a:r>
            <a:endParaRPr sz="1600">
              <a:solidFill>
                <a:schemeClr val="lt1"/>
              </a:solidFill>
              <a:latin typeface="Times New Roman"/>
              <a:ea typeface="Times New Roman"/>
              <a:cs typeface="Times New Roman"/>
              <a:sym typeface="Times New Roman"/>
            </a:endParaRPr>
          </a:p>
          <a:p>
            <a:pPr indent="-330200" lvl="0" marL="457200" rtl="0" algn="just">
              <a:lnSpc>
                <a:spcPct val="150000"/>
              </a:lnSpc>
              <a:spcBef>
                <a:spcPts val="0"/>
              </a:spcBef>
              <a:spcAft>
                <a:spcPts val="0"/>
              </a:spcAft>
              <a:buClr>
                <a:schemeClr val="lt1"/>
              </a:buClr>
              <a:buSzPts val="1600"/>
              <a:buFont typeface="Times New Roman"/>
              <a:buChar char="❖"/>
            </a:pPr>
            <a:r>
              <a:rPr lang="en-GB" sz="1600">
                <a:solidFill>
                  <a:schemeClr val="lt1"/>
                </a:solidFill>
                <a:latin typeface="Times New Roman"/>
                <a:ea typeface="Times New Roman"/>
                <a:cs typeface="Times New Roman"/>
                <a:sym typeface="Times New Roman"/>
              </a:rPr>
              <a:t>By following what is written in this presentation, we can have a working space with security for all.</a:t>
            </a:r>
            <a:endParaRPr sz="1600">
              <a:solidFill>
                <a:schemeClr val="lt1"/>
              </a:solidFill>
              <a:latin typeface="Times New Roman"/>
              <a:ea typeface="Times New Roman"/>
              <a:cs typeface="Times New Roman"/>
              <a:sym typeface="Times New Roman"/>
            </a:endParaRPr>
          </a:p>
        </p:txBody>
      </p:sp>
      <p:pic>
        <p:nvPicPr>
          <p:cNvPr id="289" name="Google Shape;289;p15"/>
          <p:cNvPicPr preferRelativeResize="0"/>
          <p:nvPr/>
        </p:nvPicPr>
        <p:blipFill>
          <a:blip r:embed="rId3">
            <a:alphaModFix/>
          </a:blip>
          <a:stretch>
            <a:fillRect/>
          </a:stretch>
        </p:blipFill>
        <p:spPr>
          <a:xfrm>
            <a:off x="5657225" y="1554688"/>
            <a:ext cx="2524125" cy="181927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3" name="Shape 293"/>
        <p:cNvGrpSpPr/>
        <p:nvPr/>
      </p:nvGrpSpPr>
      <p:grpSpPr>
        <a:xfrm>
          <a:off x="0" y="0"/>
          <a:ext cx="0" cy="0"/>
          <a:chOff x="0" y="0"/>
          <a:chExt cx="0" cy="0"/>
        </a:xfrm>
      </p:grpSpPr>
      <p:sp>
        <p:nvSpPr>
          <p:cNvPr id="294" name="Google Shape;294;p16"/>
          <p:cNvSpPr txBox="1"/>
          <p:nvPr>
            <p:ph type="ctrTitle"/>
          </p:nvPr>
        </p:nvSpPr>
        <p:spPr>
          <a:xfrm>
            <a:off x="-156350" y="0"/>
            <a:ext cx="5075100" cy="860700"/>
          </a:xfrm>
          <a:prstGeom prst="rect">
            <a:avLst/>
          </a:prstGeom>
        </p:spPr>
        <p:txBody>
          <a:bodyPr anchorCtr="0" anchor="ctr" bIns="91425" lIns="91425" spcFirstLastPara="1" rIns="91425" wrap="square" tIns="91425">
            <a:normAutofit/>
          </a:bodyPr>
          <a:lstStyle/>
          <a:p>
            <a:pPr indent="0" lvl="0" marL="0" rtl="0" algn="ctr">
              <a:spcBef>
                <a:spcPts val="0"/>
              </a:spcBef>
              <a:spcAft>
                <a:spcPts val="0"/>
              </a:spcAft>
              <a:buNone/>
            </a:pPr>
            <a:r>
              <a:rPr lang="en-GB">
                <a:latin typeface="Times New Roman"/>
                <a:ea typeface="Times New Roman"/>
                <a:cs typeface="Times New Roman"/>
                <a:sym typeface="Times New Roman"/>
              </a:rPr>
              <a:t>CONTENTS TABLE</a:t>
            </a:r>
            <a:endParaRPr>
              <a:latin typeface="Times New Roman"/>
              <a:ea typeface="Times New Roman"/>
              <a:cs typeface="Times New Roman"/>
              <a:sym typeface="Times New Roman"/>
            </a:endParaRPr>
          </a:p>
        </p:txBody>
      </p:sp>
      <p:sp>
        <p:nvSpPr>
          <p:cNvPr id="295" name="Google Shape;295;p16"/>
          <p:cNvSpPr txBox="1"/>
          <p:nvPr/>
        </p:nvSpPr>
        <p:spPr>
          <a:xfrm>
            <a:off x="872875" y="860700"/>
            <a:ext cx="3978900" cy="4125000"/>
          </a:xfrm>
          <a:prstGeom prst="rect">
            <a:avLst/>
          </a:prstGeom>
          <a:noFill/>
          <a:ln>
            <a:noFill/>
          </a:ln>
        </p:spPr>
        <p:txBody>
          <a:bodyPr anchorCtr="0" anchor="t" bIns="91425" lIns="91425" spcFirstLastPara="1" rIns="91425" wrap="square" tIns="91425">
            <a:spAutoFit/>
          </a:bodyPr>
          <a:lstStyle/>
          <a:p>
            <a:pPr indent="-330200" lvl="0" marL="457200" rtl="0" algn="just">
              <a:lnSpc>
                <a:spcPct val="150000"/>
              </a:lnSpc>
              <a:spcBef>
                <a:spcPts val="0"/>
              </a:spcBef>
              <a:spcAft>
                <a:spcPts val="0"/>
              </a:spcAft>
              <a:buClr>
                <a:schemeClr val="lt1"/>
              </a:buClr>
              <a:buSzPts val="1600"/>
              <a:buFont typeface="Times New Roman"/>
              <a:buChar char="❖"/>
            </a:pPr>
            <a:r>
              <a:rPr lang="en-GB" sz="1600">
                <a:solidFill>
                  <a:schemeClr val="lt1"/>
                </a:solidFill>
                <a:latin typeface="Times New Roman"/>
                <a:ea typeface="Times New Roman"/>
                <a:cs typeface="Times New Roman"/>
                <a:sym typeface="Times New Roman"/>
              </a:rPr>
              <a:t>Introduction</a:t>
            </a:r>
            <a:endParaRPr sz="1600">
              <a:solidFill>
                <a:schemeClr val="lt1"/>
              </a:solidFill>
              <a:latin typeface="Times New Roman"/>
              <a:ea typeface="Times New Roman"/>
              <a:cs typeface="Times New Roman"/>
              <a:sym typeface="Times New Roman"/>
            </a:endParaRPr>
          </a:p>
          <a:p>
            <a:pPr indent="-330200" lvl="0" marL="457200" rtl="0" algn="just">
              <a:lnSpc>
                <a:spcPct val="150000"/>
              </a:lnSpc>
              <a:spcBef>
                <a:spcPts val="0"/>
              </a:spcBef>
              <a:spcAft>
                <a:spcPts val="0"/>
              </a:spcAft>
              <a:buClr>
                <a:schemeClr val="lt1"/>
              </a:buClr>
              <a:buSzPts val="1600"/>
              <a:buFont typeface="Times New Roman"/>
              <a:buChar char="❖"/>
            </a:pPr>
            <a:r>
              <a:rPr lang="en-GB" sz="1600">
                <a:solidFill>
                  <a:schemeClr val="lt1"/>
                </a:solidFill>
                <a:latin typeface="Times New Roman"/>
                <a:ea typeface="Times New Roman"/>
                <a:cs typeface="Times New Roman"/>
                <a:sym typeface="Times New Roman"/>
              </a:rPr>
              <a:t>Importance of Health and Safety in Housekeeping</a:t>
            </a:r>
            <a:endParaRPr sz="1600">
              <a:solidFill>
                <a:schemeClr val="lt1"/>
              </a:solidFill>
              <a:latin typeface="Times New Roman"/>
              <a:ea typeface="Times New Roman"/>
              <a:cs typeface="Times New Roman"/>
              <a:sym typeface="Times New Roman"/>
            </a:endParaRPr>
          </a:p>
          <a:p>
            <a:pPr indent="-330200" lvl="0" marL="457200" rtl="0" algn="just">
              <a:lnSpc>
                <a:spcPct val="150000"/>
              </a:lnSpc>
              <a:spcBef>
                <a:spcPts val="0"/>
              </a:spcBef>
              <a:spcAft>
                <a:spcPts val="0"/>
              </a:spcAft>
              <a:buClr>
                <a:schemeClr val="lt1"/>
              </a:buClr>
              <a:buSzPts val="1600"/>
              <a:buFont typeface="Times New Roman"/>
              <a:buChar char="❖"/>
            </a:pPr>
            <a:r>
              <a:rPr lang="en-GB" sz="1600">
                <a:solidFill>
                  <a:schemeClr val="lt1"/>
                </a:solidFill>
                <a:latin typeface="Times New Roman"/>
                <a:ea typeface="Times New Roman"/>
                <a:cs typeface="Times New Roman"/>
                <a:sym typeface="Times New Roman"/>
              </a:rPr>
              <a:t>Preventing Slips and Falls</a:t>
            </a:r>
            <a:endParaRPr sz="1600">
              <a:solidFill>
                <a:schemeClr val="lt1"/>
              </a:solidFill>
              <a:latin typeface="Times New Roman"/>
              <a:ea typeface="Times New Roman"/>
              <a:cs typeface="Times New Roman"/>
              <a:sym typeface="Times New Roman"/>
            </a:endParaRPr>
          </a:p>
          <a:p>
            <a:pPr indent="-330200" lvl="0" marL="457200" rtl="0" algn="just">
              <a:lnSpc>
                <a:spcPct val="150000"/>
              </a:lnSpc>
              <a:spcBef>
                <a:spcPts val="0"/>
              </a:spcBef>
              <a:spcAft>
                <a:spcPts val="0"/>
              </a:spcAft>
              <a:buClr>
                <a:schemeClr val="lt1"/>
              </a:buClr>
              <a:buSzPts val="1600"/>
              <a:buFont typeface="Times New Roman"/>
              <a:buChar char="❖"/>
            </a:pPr>
            <a:r>
              <a:rPr lang="en-GB" sz="1600">
                <a:solidFill>
                  <a:schemeClr val="lt1"/>
                </a:solidFill>
                <a:latin typeface="Times New Roman"/>
                <a:ea typeface="Times New Roman"/>
                <a:cs typeface="Times New Roman"/>
                <a:sym typeface="Times New Roman"/>
              </a:rPr>
              <a:t>Chemical Safety</a:t>
            </a:r>
            <a:endParaRPr sz="1600">
              <a:solidFill>
                <a:schemeClr val="lt1"/>
              </a:solidFill>
              <a:latin typeface="Times New Roman"/>
              <a:ea typeface="Times New Roman"/>
              <a:cs typeface="Times New Roman"/>
              <a:sym typeface="Times New Roman"/>
            </a:endParaRPr>
          </a:p>
          <a:p>
            <a:pPr indent="-330200" lvl="0" marL="457200" rtl="0" algn="just">
              <a:lnSpc>
                <a:spcPct val="150000"/>
              </a:lnSpc>
              <a:spcBef>
                <a:spcPts val="0"/>
              </a:spcBef>
              <a:spcAft>
                <a:spcPts val="0"/>
              </a:spcAft>
              <a:buClr>
                <a:schemeClr val="lt1"/>
              </a:buClr>
              <a:buSzPts val="1600"/>
              <a:buFont typeface="Times New Roman"/>
              <a:buChar char="❖"/>
            </a:pPr>
            <a:r>
              <a:rPr lang="en-GB" sz="1600">
                <a:solidFill>
                  <a:schemeClr val="lt1"/>
                </a:solidFill>
                <a:latin typeface="Times New Roman"/>
                <a:ea typeface="Times New Roman"/>
                <a:cs typeface="Times New Roman"/>
                <a:sym typeface="Times New Roman"/>
              </a:rPr>
              <a:t>Grasping and Moving</a:t>
            </a:r>
            <a:endParaRPr sz="1600">
              <a:solidFill>
                <a:schemeClr val="lt1"/>
              </a:solidFill>
              <a:latin typeface="Times New Roman"/>
              <a:ea typeface="Times New Roman"/>
              <a:cs typeface="Times New Roman"/>
              <a:sym typeface="Times New Roman"/>
            </a:endParaRPr>
          </a:p>
          <a:p>
            <a:pPr indent="-330200" lvl="0" marL="457200" rtl="0" algn="just">
              <a:lnSpc>
                <a:spcPct val="150000"/>
              </a:lnSpc>
              <a:spcBef>
                <a:spcPts val="0"/>
              </a:spcBef>
              <a:spcAft>
                <a:spcPts val="0"/>
              </a:spcAft>
              <a:buClr>
                <a:schemeClr val="lt1"/>
              </a:buClr>
              <a:buSzPts val="1600"/>
              <a:buFont typeface="Times New Roman"/>
              <a:buChar char="❖"/>
            </a:pPr>
            <a:r>
              <a:rPr lang="en-GB" sz="1600">
                <a:solidFill>
                  <a:schemeClr val="lt1"/>
                </a:solidFill>
                <a:latin typeface="Times New Roman"/>
                <a:ea typeface="Times New Roman"/>
                <a:cs typeface="Times New Roman"/>
                <a:sym typeface="Times New Roman"/>
              </a:rPr>
              <a:t>Setting Up the Room</a:t>
            </a:r>
            <a:endParaRPr sz="1600">
              <a:solidFill>
                <a:schemeClr val="lt1"/>
              </a:solidFill>
              <a:latin typeface="Times New Roman"/>
              <a:ea typeface="Times New Roman"/>
              <a:cs typeface="Times New Roman"/>
              <a:sym typeface="Times New Roman"/>
            </a:endParaRPr>
          </a:p>
          <a:p>
            <a:pPr indent="-330200" lvl="0" marL="457200" rtl="0" algn="just">
              <a:lnSpc>
                <a:spcPct val="150000"/>
              </a:lnSpc>
              <a:spcBef>
                <a:spcPts val="0"/>
              </a:spcBef>
              <a:spcAft>
                <a:spcPts val="0"/>
              </a:spcAft>
              <a:buClr>
                <a:schemeClr val="lt1"/>
              </a:buClr>
              <a:buSzPts val="1600"/>
              <a:buFont typeface="Times New Roman"/>
              <a:buChar char="❖"/>
            </a:pPr>
            <a:r>
              <a:rPr lang="en-GB" sz="1600">
                <a:solidFill>
                  <a:schemeClr val="lt1"/>
                </a:solidFill>
                <a:latin typeface="Times New Roman"/>
                <a:ea typeface="Times New Roman"/>
                <a:cs typeface="Times New Roman"/>
                <a:sym typeface="Times New Roman"/>
              </a:rPr>
              <a:t>Procedure for Cleaning</a:t>
            </a:r>
            <a:endParaRPr sz="1600">
              <a:solidFill>
                <a:schemeClr val="lt1"/>
              </a:solidFill>
              <a:latin typeface="Times New Roman"/>
              <a:ea typeface="Times New Roman"/>
              <a:cs typeface="Times New Roman"/>
              <a:sym typeface="Times New Roman"/>
            </a:endParaRPr>
          </a:p>
          <a:p>
            <a:pPr indent="-330200" lvl="0" marL="457200" rtl="0" algn="just">
              <a:lnSpc>
                <a:spcPct val="150000"/>
              </a:lnSpc>
              <a:spcBef>
                <a:spcPts val="0"/>
              </a:spcBef>
              <a:spcAft>
                <a:spcPts val="0"/>
              </a:spcAft>
              <a:buClr>
                <a:schemeClr val="lt1"/>
              </a:buClr>
              <a:buSzPts val="1600"/>
              <a:buFont typeface="Times New Roman"/>
              <a:buChar char="❖"/>
            </a:pPr>
            <a:r>
              <a:rPr lang="en-GB" sz="1600">
                <a:solidFill>
                  <a:schemeClr val="lt1"/>
                </a:solidFill>
                <a:latin typeface="Times New Roman"/>
                <a:ea typeface="Times New Roman"/>
                <a:cs typeface="Times New Roman"/>
                <a:sym typeface="Times New Roman"/>
              </a:rPr>
              <a:t>Getting Rid of Waste</a:t>
            </a:r>
            <a:endParaRPr sz="1600">
              <a:solidFill>
                <a:schemeClr val="lt1"/>
              </a:solidFill>
              <a:latin typeface="Times New Roman"/>
              <a:ea typeface="Times New Roman"/>
              <a:cs typeface="Times New Roman"/>
              <a:sym typeface="Times New Roman"/>
            </a:endParaRPr>
          </a:p>
          <a:p>
            <a:pPr indent="-330200" lvl="0" marL="457200" rtl="0" algn="just">
              <a:lnSpc>
                <a:spcPct val="150000"/>
              </a:lnSpc>
              <a:spcBef>
                <a:spcPts val="0"/>
              </a:spcBef>
              <a:spcAft>
                <a:spcPts val="0"/>
              </a:spcAft>
              <a:buClr>
                <a:schemeClr val="lt1"/>
              </a:buClr>
              <a:buSzPts val="1600"/>
              <a:buFont typeface="Times New Roman"/>
              <a:buChar char="❖"/>
            </a:pPr>
            <a:r>
              <a:rPr lang="en-GB" sz="1600">
                <a:solidFill>
                  <a:schemeClr val="lt1"/>
                </a:solidFill>
                <a:latin typeface="Times New Roman"/>
                <a:ea typeface="Times New Roman"/>
                <a:cs typeface="Times New Roman"/>
                <a:sym typeface="Times New Roman"/>
              </a:rPr>
              <a:t>Tools and Equipment</a:t>
            </a:r>
            <a:endParaRPr sz="1600">
              <a:solidFill>
                <a:schemeClr val="lt1"/>
              </a:solidFill>
              <a:latin typeface="Times New Roman"/>
              <a:ea typeface="Times New Roman"/>
              <a:cs typeface="Times New Roman"/>
              <a:sym typeface="Times New Roman"/>
            </a:endParaRPr>
          </a:p>
          <a:p>
            <a:pPr indent="-330200" lvl="0" marL="457200" rtl="0" algn="just">
              <a:lnSpc>
                <a:spcPct val="150000"/>
              </a:lnSpc>
              <a:spcBef>
                <a:spcPts val="0"/>
              </a:spcBef>
              <a:spcAft>
                <a:spcPts val="0"/>
              </a:spcAft>
              <a:buClr>
                <a:schemeClr val="lt1"/>
              </a:buClr>
              <a:buSzPts val="1600"/>
              <a:buFont typeface="Times New Roman"/>
              <a:buChar char="❖"/>
            </a:pPr>
            <a:r>
              <a:rPr lang="en-GB" sz="1600">
                <a:solidFill>
                  <a:schemeClr val="lt1"/>
                </a:solidFill>
                <a:latin typeface="Times New Roman"/>
                <a:ea typeface="Times New Roman"/>
                <a:cs typeface="Times New Roman"/>
                <a:sym typeface="Times New Roman"/>
              </a:rPr>
              <a:t>Conclusion</a:t>
            </a:r>
            <a:endParaRPr sz="1600">
              <a:solidFill>
                <a:schemeClr val="lt1"/>
              </a:solidFill>
              <a:latin typeface="Times New Roman"/>
              <a:ea typeface="Times New Roman"/>
              <a:cs typeface="Times New Roman"/>
              <a:sym typeface="Times New Roman"/>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9" name="Shape 299"/>
        <p:cNvGrpSpPr/>
        <p:nvPr/>
      </p:nvGrpSpPr>
      <p:grpSpPr>
        <a:xfrm>
          <a:off x="0" y="0"/>
          <a:ext cx="0" cy="0"/>
          <a:chOff x="0" y="0"/>
          <a:chExt cx="0" cy="0"/>
        </a:xfrm>
      </p:grpSpPr>
      <p:sp>
        <p:nvSpPr>
          <p:cNvPr id="300" name="Google Shape;300;p17"/>
          <p:cNvSpPr txBox="1"/>
          <p:nvPr>
            <p:ph type="ctrTitle"/>
          </p:nvPr>
        </p:nvSpPr>
        <p:spPr>
          <a:xfrm>
            <a:off x="56100" y="67150"/>
            <a:ext cx="9031800" cy="860700"/>
          </a:xfrm>
          <a:prstGeom prst="rect">
            <a:avLst/>
          </a:prstGeom>
        </p:spPr>
        <p:txBody>
          <a:bodyPr anchorCtr="0" anchor="ctr" bIns="91425" lIns="91425" spcFirstLastPara="1" rIns="91425" wrap="square" tIns="91425">
            <a:normAutofit fontScale="90000"/>
          </a:bodyPr>
          <a:lstStyle/>
          <a:p>
            <a:pPr indent="0" lvl="0" marL="0" rtl="0" algn="ctr">
              <a:spcBef>
                <a:spcPts val="0"/>
              </a:spcBef>
              <a:spcAft>
                <a:spcPts val="0"/>
              </a:spcAft>
              <a:buNone/>
            </a:pPr>
            <a:r>
              <a:rPr lang="en-GB">
                <a:latin typeface="Times New Roman"/>
                <a:ea typeface="Times New Roman"/>
                <a:cs typeface="Times New Roman"/>
                <a:sym typeface="Times New Roman"/>
              </a:rPr>
              <a:t>HEALTH AND SAFETY PRACTICES OVERVIEW</a:t>
            </a:r>
            <a:endParaRPr>
              <a:latin typeface="Times New Roman"/>
              <a:ea typeface="Times New Roman"/>
              <a:cs typeface="Times New Roman"/>
              <a:sym typeface="Times New Roman"/>
            </a:endParaRPr>
          </a:p>
        </p:txBody>
      </p:sp>
      <p:sp>
        <p:nvSpPr>
          <p:cNvPr id="301" name="Google Shape;301;p17"/>
          <p:cNvSpPr txBox="1"/>
          <p:nvPr/>
        </p:nvSpPr>
        <p:spPr>
          <a:xfrm>
            <a:off x="738600" y="1211075"/>
            <a:ext cx="3978900" cy="3016800"/>
          </a:xfrm>
          <a:prstGeom prst="rect">
            <a:avLst/>
          </a:prstGeom>
          <a:noFill/>
          <a:ln>
            <a:noFill/>
          </a:ln>
        </p:spPr>
        <p:txBody>
          <a:bodyPr anchorCtr="0" anchor="t" bIns="91425" lIns="91425" spcFirstLastPara="1" rIns="91425" wrap="square" tIns="91425">
            <a:spAutoFit/>
          </a:bodyPr>
          <a:lstStyle/>
          <a:p>
            <a:pPr indent="-330200" lvl="0" marL="457200" rtl="0" algn="just">
              <a:lnSpc>
                <a:spcPct val="150000"/>
              </a:lnSpc>
              <a:spcBef>
                <a:spcPts val="0"/>
              </a:spcBef>
              <a:spcAft>
                <a:spcPts val="0"/>
              </a:spcAft>
              <a:buClr>
                <a:schemeClr val="lt1"/>
              </a:buClr>
              <a:buSzPts val="1600"/>
              <a:buFont typeface="Times New Roman"/>
              <a:buChar char="❖"/>
            </a:pPr>
            <a:r>
              <a:rPr lang="en-GB" sz="1600">
                <a:solidFill>
                  <a:schemeClr val="lt1"/>
                </a:solidFill>
                <a:latin typeface="Times New Roman"/>
                <a:ea typeface="Times New Roman"/>
                <a:cs typeface="Times New Roman"/>
                <a:sym typeface="Times New Roman"/>
              </a:rPr>
              <a:t>Importance of sticking to high health and safety regulations in housekeeping (Sadhale, 2020).</a:t>
            </a:r>
            <a:endParaRPr sz="1600">
              <a:solidFill>
                <a:schemeClr val="lt1"/>
              </a:solidFill>
              <a:latin typeface="Times New Roman"/>
              <a:ea typeface="Times New Roman"/>
              <a:cs typeface="Times New Roman"/>
              <a:sym typeface="Times New Roman"/>
            </a:endParaRPr>
          </a:p>
          <a:p>
            <a:pPr indent="-330200" lvl="0" marL="457200" rtl="0" algn="just">
              <a:lnSpc>
                <a:spcPct val="150000"/>
              </a:lnSpc>
              <a:spcBef>
                <a:spcPts val="0"/>
              </a:spcBef>
              <a:spcAft>
                <a:spcPts val="0"/>
              </a:spcAft>
              <a:buClr>
                <a:schemeClr val="lt1"/>
              </a:buClr>
              <a:buSzPts val="1600"/>
              <a:buFont typeface="Times New Roman"/>
              <a:buChar char="❖"/>
            </a:pPr>
            <a:r>
              <a:rPr lang="en-GB" sz="1600">
                <a:solidFill>
                  <a:schemeClr val="lt1"/>
                </a:solidFill>
                <a:latin typeface="Times New Roman"/>
                <a:ea typeface="Times New Roman"/>
                <a:cs typeface="Times New Roman"/>
                <a:sym typeface="Times New Roman"/>
              </a:rPr>
              <a:t>Role of each team member in building an enclosed and safe working environment.</a:t>
            </a:r>
            <a:endParaRPr sz="1600">
              <a:solidFill>
                <a:schemeClr val="lt1"/>
              </a:solidFill>
              <a:latin typeface="Times New Roman"/>
              <a:ea typeface="Times New Roman"/>
              <a:cs typeface="Times New Roman"/>
              <a:sym typeface="Times New Roman"/>
            </a:endParaRPr>
          </a:p>
          <a:p>
            <a:pPr indent="-330200" lvl="0" marL="457200" rtl="0" algn="just">
              <a:lnSpc>
                <a:spcPct val="150000"/>
              </a:lnSpc>
              <a:spcBef>
                <a:spcPts val="0"/>
              </a:spcBef>
              <a:spcAft>
                <a:spcPts val="0"/>
              </a:spcAft>
              <a:buClr>
                <a:schemeClr val="lt1"/>
              </a:buClr>
              <a:buSzPts val="1600"/>
              <a:buFont typeface="Times New Roman"/>
              <a:buChar char="❖"/>
            </a:pPr>
            <a:r>
              <a:rPr lang="en-GB" sz="1600">
                <a:solidFill>
                  <a:schemeClr val="lt1"/>
                </a:solidFill>
                <a:latin typeface="Times New Roman"/>
                <a:ea typeface="Times New Roman"/>
                <a:cs typeface="Times New Roman"/>
                <a:sym typeface="Times New Roman"/>
              </a:rPr>
              <a:t>The specific guidelines and procedures that are to be used in the organization.</a:t>
            </a:r>
            <a:endParaRPr sz="1600">
              <a:solidFill>
                <a:schemeClr val="lt1"/>
              </a:solidFill>
              <a:latin typeface="Times New Roman"/>
              <a:ea typeface="Times New Roman"/>
              <a:cs typeface="Times New Roman"/>
              <a:sym typeface="Times New Roman"/>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5" name="Shape 305"/>
        <p:cNvGrpSpPr/>
        <p:nvPr/>
      </p:nvGrpSpPr>
      <p:grpSpPr>
        <a:xfrm>
          <a:off x="0" y="0"/>
          <a:ext cx="0" cy="0"/>
          <a:chOff x="0" y="0"/>
          <a:chExt cx="0" cy="0"/>
        </a:xfrm>
      </p:grpSpPr>
      <p:sp>
        <p:nvSpPr>
          <p:cNvPr id="306" name="Google Shape;306;p18"/>
          <p:cNvSpPr txBox="1"/>
          <p:nvPr>
            <p:ph type="ctrTitle"/>
          </p:nvPr>
        </p:nvSpPr>
        <p:spPr>
          <a:xfrm>
            <a:off x="112225" y="0"/>
            <a:ext cx="7129800" cy="860700"/>
          </a:xfrm>
          <a:prstGeom prst="rect">
            <a:avLst/>
          </a:prstGeom>
        </p:spPr>
        <p:txBody>
          <a:bodyPr anchorCtr="0" anchor="ctr" bIns="91425" lIns="91425" spcFirstLastPara="1" rIns="91425" wrap="square" tIns="91425">
            <a:normAutofit fontScale="90000"/>
          </a:bodyPr>
          <a:lstStyle/>
          <a:p>
            <a:pPr indent="0" lvl="0" marL="0" rtl="0" algn="ctr">
              <a:spcBef>
                <a:spcPts val="0"/>
              </a:spcBef>
              <a:spcAft>
                <a:spcPts val="0"/>
              </a:spcAft>
              <a:buNone/>
            </a:pPr>
            <a:r>
              <a:rPr lang="en-GB">
                <a:latin typeface="Times New Roman"/>
                <a:ea typeface="Times New Roman"/>
                <a:cs typeface="Times New Roman"/>
                <a:sym typeface="Times New Roman"/>
              </a:rPr>
              <a:t>PREVENTING SLIPS AND FALLS</a:t>
            </a:r>
            <a:endParaRPr>
              <a:latin typeface="Times New Roman"/>
              <a:ea typeface="Times New Roman"/>
              <a:cs typeface="Times New Roman"/>
              <a:sym typeface="Times New Roman"/>
            </a:endParaRPr>
          </a:p>
        </p:txBody>
      </p:sp>
      <p:sp>
        <p:nvSpPr>
          <p:cNvPr id="307" name="Google Shape;307;p18"/>
          <p:cNvSpPr txBox="1"/>
          <p:nvPr/>
        </p:nvSpPr>
        <p:spPr>
          <a:xfrm>
            <a:off x="778875" y="1345375"/>
            <a:ext cx="3978900" cy="1908600"/>
          </a:xfrm>
          <a:prstGeom prst="rect">
            <a:avLst/>
          </a:prstGeom>
          <a:noFill/>
          <a:ln>
            <a:noFill/>
          </a:ln>
        </p:spPr>
        <p:txBody>
          <a:bodyPr anchorCtr="0" anchor="t" bIns="91425" lIns="91425" spcFirstLastPara="1" rIns="91425" wrap="square" tIns="91425">
            <a:spAutoFit/>
          </a:bodyPr>
          <a:lstStyle/>
          <a:p>
            <a:pPr indent="-330200" lvl="0" marL="457200" rtl="0" algn="just">
              <a:lnSpc>
                <a:spcPct val="150000"/>
              </a:lnSpc>
              <a:spcBef>
                <a:spcPts val="0"/>
              </a:spcBef>
              <a:spcAft>
                <a:spcPts val="0"/>
              </a:spcAft>
              <a:buClr>
                <a:schemeClr val="lt1"/>
              </a:buClr>
              <a:buSzPts val="1600"/>
              <a:buFont typeface="Times New Roman"/>
              <a:buChar char="❖"/>
            </a:pPr>
            <a:r>
              <a:rPr lang="en-GB" sz="1600">
                <a:solidFill>
                  <a:schemeClr val="lt1"/>
                </a:solidFill>
                <a:latin typeface="Times New Roman"/>
                <a:ea typeface="Times New Roman"/>
                <a:cs typeface="Times New Roman"/>
                <a:sym typeface="Times New Roman"/>
              </a:rPr>
              <a:t>Bear in mind the "Wet Floor" signs to notify others (Dugolli, 2021).</a:t>
            </a:r>
            <a:endParaRPr sz="1600">
              <a:solidFill>
                <a:schemeClr val="lt1"/>
              </a:solidFill>
              <a:latin typeface="Times New Roman"/>
              <a:ea typeface="Times New Roman"/>
              <a:cs typeface="Times New Roman"/>
              <a:sym typeface="Times New Roman"/>
            </a:endParaRPr>
          </a:p>
          <a:p>
            <a:pPr indent="-330200" lvl="0" marL="457200" rtl="0" algn="just">
              <a:lnSpc>
                <a:spcPct val="150000"/>
              </a:lnSpc>
              <a:spcBef>
                <a:spcPts val="0"/>
              </a:spcBef>
              <a:spcAft>
                <a:spcPts val="0"/>
              </a:spcAft>
              <a:buClr>
                <a:schemeClr val="lt1"/>
              </a:buClr>
              <a:buSzPts val="1600"/>
              <a:buFont typeface="Times New Roman"/>
              <a:buChar char="❖"/>
            </a:pPr>
            <a:r>
              <a:rPr lang="en-GB" sz="1600">
                <a:solidFill>
                  <a:schemeClr val="lt1"/>
                </a:solidFill>
                <a:latin typeface="Times New Roman"/>
                <a:ea typeface="Times New Roman"/>
                <a:cs typeface="Times New Roman"/>
                <a:sym typeface="Times New Roman"/>
              </a:rPr>
              <a:t>Wear non-slip footwear.</a:t>
            </a:r>
            <a:endParaRPr sz="1600">
              <a:solidFill>
                <a:schemeClr val="lt1"/>
              </a:solidFill>
              <a:latin typeface="Times New Roman"/>
              <a:ea typeface="Times New Roman"/>
              <a:cs typeface="Times New Roman"/>
              <a:sym typeface="Times New Roman"/>
            </a:endParaRPr>
          </a:p>
          <a:p>
            <a:pPr indent="-330200" lvl="0" marL="457200" rtl="0" algn="just">
              <a:lnSpc>
                <a:spcPct val="150000"/>
              </a:lnSpc>
              <a:spcBef>
                <a:spcPts val="0"/>
              </a:spcBef>
              <a:spcAft>
                <a:spcPts val="0"/>
              </a:spcAft>
              <a:buClr>
                <a:schemeClr val="lt1"/>
              </a:buClr>
              <a:buSzPts val="1600"/>
              <a:buFont typeface="Times New Roman"/>
              <a:buChar char="❖"/>
            </a:pPr>
            <a:r>
              <a:rPr lang="en-GB" sz="1600">
                <a:solidFill>
                  <a:schemeClr val="lt1"/>
                </a:solidFill>
                <a:latin typeface="Times New Roman"/>
                <a:ea typeface="Times New Roman"/>
                <a:cs typeface="Times New Roman"/>
                <a:sym typeface="Times New Roman"/>
              </a:rPr>
              <a:t>Clean up of spills in a timely and proper manner.</a:t>
            </a:r>
            <a:endParaRPr sz="1600">
              <a:solidFill>
                <a:schemeClr val="lt1"/>
              </a:solidFill>
              <a:latin typeface="Times New Roman"/>
              <a:ea typeface="Times New Roman"/>
              <a:cs typeface="Times New Roman"/>
              <a:sym typeface="Times New Roman"/>
            </a:endParaRPr>
          </a:p>
        </p:txBody>
      </p:sp>
      <p:pic>
        <p:nvPicPr>
          <p:cNvPr id="308" name="Google Shape;308;p18"/>
          <p:cNvPicPr preferRelativeResize="0"/>
          <p:nvPr/>
        </p:nvPicPr>
        <p:blipFill>
          <a:blip r:embed="rId3">
            <a:alphaModFix/>
          </a:blip>
          <a:stretch>
            <a:fillRect/>
          </a:stretch>
        </p:blipFill>
        <p:spPr>
          <a:xfrm>
            <a:off x="5402325" y="1406077"/>
            <a:ext cx="3495275" cy="233135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12" name="Shape 312"/>
        <p:cNvGrpSpPr/>
        <p:nvPr/>
      </p:nvGrpSpPr>
      <p:grpSpPr>
        <a:xfrm>
          <a:off x="0" y="0"/>
          <a:ext cx="0" cy="0"/>
          <a:chOff x="0" y="0"/>
          <a:chExt cx="0" cy="0"/>
        </a:xfrm>
      </p:grpSpPr>
      <p:sp>
        <p:nvSpPr>
          <p:cNvPr id="313" name="Google Shape;313;p19"/>
          <p:cNvSpPr txBox="1"/>
          <p:nvPr>
            <p:ph type="ctrTitle"/>
          </p:nvPr>
        </p:nvSpPr>
        <p:spPr>
          <a:xfrm>
            <a:off x="112225" y="0"/>
            <a:ext cx="7129800" cy="860700"/>
          </a:xfrm>
          <a:prstGeom prst="rect">
            <a:avLst/>
          </a:prstGeom>
        </p:spPr>
        <p:txBody>
          <a:bodyPr anchorCtr="0" anchor="ctr" bIns="91425" lIns="91425" spcFirstLastPara="1" rIns="91425" wrap="square" tIns="91425">
            <a:normAutofit/>
          </a:bodyPr>
          <a:lstStyle/>
          <a:p>
            <a:pPr indent="0" lvl="0" marL="0" rtl="0" algn="ctr">
              <a:spcBef>
                <a:spcPts val="0"/>
              </a:spcBef>
              <a:spcAft>
                <a:spcPts val="0"/>
              </a:spcAft>
              <a:buNone/>
            </a:pPr>
            <a:r>
              <a:rPr lang="en-GB">
                <a:latin typeface="Times New Roman"/>
                <a:ea typeface="Times New Roman"/>
                <a:cs typeface="Times New Roman"/>
                <a:sym typeface="Times New Roman"/>
              </a:rPr>
              <a:t>CHEMICAL SAFETY</a:t>
            </a:r>
            <a:endParaRPr>
              <a:latin typeface="Times New Roman"/>
              <a:ea typeface="Times New Roman"/>
              <a:cs typeface="Times New Roman"/>
              <a:sym typeface="Times New Roman"/>
            </a:endParaRPr>
          </a:p>
        </p:txBody>
      </p:sp>
      <p:sp>
        <p:nvSpPr>
          <p:cNvPr id="314" name="Google Shape;314;p19"/>
          <p:cNvSpPr txBox="1"/>
          <p:nvPr/>
        </p:nvSpPr>
        <p:spPr>
          <a:xfrm>
            <a:off x="778875" y="1345375"/>
            <a:ext cx="4260900" cy="3386400"/>
          </a:xfrm>
          <a:prstGeom prst="rect">
            <a:avLst/>
          </a:prstGeom>
          <a:noFill/>
          <a:ln>
            <a:noFill/>
          </a:ln>
        </p:spPr>
        <p:txBody>
          <a:bodyPr anchorCtr="0" anchor="t" bIns="91425" lIns="91425" spcFirstLastPara="1" rIns="91425" wrap="square" tIns="91425">
            <a:spAutoFit/>
          </a:bodyPr>
          <a:lstStyle/>
          <a:p>
            <a:pPr indent="-330200" lvl="0" marL="457200" rtl="0" algn="just">
              <a:lnSpc>
                <a:spcPct val="150000"/>
              </a:lnSpc>
              <a:spcBef>
                <a:spcPts val="0"/>
              </a:spcBef>
              <a:spcAft>
                <a:spcPts val="0"/>
              </a:spcAft>
              <a:buClr>
                <a:schemeClr val="lt1"/>
              </a:buClr>
              <a:buSzPts val="1600"/>
              <a:buFont typeface="Times New Roman"/>
              <a:buChar char="❖"/>
            </a:pPr>
            <a:r>
              <a:rPr lang="en-GB" sz="1600">
                <a:solidFill>
                  <a:schemeClr val="lt1"/>
                </a:solidFill>
                <a:latin typeface="Times New Roman"/>
                <a:ea typeface="Times New Roman"/>
                <a:cs typeface="Times New Roman"/>
                <a:sym typeface="Times New Roman"/>
              </a:rPr>
              <a:t>Use cleaning agents, chemicals, equipment, and products as prescribed by the manufacturer (Alim, Adam and Jafar, 2021).</a:t>
            </a:r>
            <a:endParaRPr sz="1600">
              <a:solidFill>
                <a:schemeClr val="lt1"/>
              </a:solidFill>
              <a:latin typeface="Times New Roman"/>
              <a:ea typeface="Times New Roman"/>
              <a:cs typeface="Times New Roman"/>
              <a:sym typeface="Times New Roman"/>
            </a:endParaRPr>
          </a:p>
          <a:p>
            <a:pPr indent="-330200" lvl="0" marL="457200" rtl="0" algn="just">
              <a:lnSpc>
                <a:spcPct val="150000"/>
              </a:lnSpc>
              <a:spcBef>
                <a:spcPts val="0"/>
              </a:spcBef>
              <a:spcAft>
                <a:spcPts val="0"/>
              </a:spcAft>
              <a:buClr>
                <a:schemeClr val="lt1"/>
              </a:buClr>
              <a:buSzPts val="1600"/>
              <a:buFont typeface="Times New Roman"/>
              <a:buChar char="❖"/>
            </a:pPr>
            <a:r>
              <a:rPr lang="en-GB" sz="1600">
                <a:solidFill>
                  <a:schemeClr val="lt1"/>
                </a:solidFill>
                <a:latin typeface="Times New Roman"/>
                <a:ea typeface="Times New Roman"/>
                <a:cs typeface="Times New Roman"/>
                <a:sym typeface="Times New Roman"/>
              </a:rPr>
              <a:t>Ensure ventilation in the areas where chemicals are used.</a:t>
            </a:r>
            <a:endParaRPr sz="1600">
              <a:solidFill>
                <a:schemeClr val="lt1"/>
              </a:solidFill>
              <a:latin typeface="Times New Roman"/>
              <a:ea typeface="Times New Roman"/>
              <a:cs typeface="Times New Roman"/>
              <a:sym typeface="Times New Roman"/>
            </a:endParaRPr>
          </a:p>
          <a:p>
            <a:pPr indent="-330200" lvl="0" marL="457200" rtl="0" algn="just">
              <a:lnSpc>
                <a:spcPct val="150000"/>
              </a:lnSpc>
              <a:spcBef>
                <a:spcPts val="0"/>
              </a:spcBef>
              <a:spcAft>
                <a:spcPts val="0"/>
              </a:spcAft>
              <a:buClr>
                <a:schemeClr val="lt1"/>
              </a:buClr>
              <a:buSzPts val="1600"/>
              <a:buFont typeface="Times New Roman"/>
              <a:buChar char="❖"/>
            </a:pPr>
            <a:r>
              <a:rPr lang="en-GB" sz="1600">
                <a:solidFill>
                  <a:schemeClr val="lt1"/>
                </a:solidFill>
                <a:latin typeface="Times New Roman"/>
                <a:ea typeface="Times New Roman"/>
                <a:cs typeface="Times New Roman"/>
                <a:sym typeface="Times New Roman"/>
              </a:rPr>
              <a:t>Ensure that the appropriate PPE such as goggles, gloves, and aprons are worn whilst handling the chemicals (Mishra et al. 2019).</a:t>
            </a:r>
            <a:endParaRPr sz="1600">
              <a:solidFill>
                <a:schemeClr val="lt1"/>
              </a:solidFill>
              <a:latin typeface="Times New Roman"/>
              <a:ea typeface="Times New Roman"/>
              <a:cs typeface="Times New Roman"/>
              <a:sym typeface="Times New Roman"/>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18" name="Shape 318"/>
        <p:cNvGrpSpPr/>
        <p:nvPr/>
      </p:nvGrpSpPr>
      <p:grpSpPr>
        <a:xfrm>
          <a:off x="0" y="0"/>
          <a:ext cx="0" cy="0"/>
          <a:chOff x="0" y="0"/>
          <a:chExt cx="0" cy="0"/>
        </a:xfrm>
      </p:grpSpPr>
      <p:sp>
        <p:nvSpPr>
          <p:cNvPr id="319" name="Google Shape;319;p20"/>
          <p:cNvSpPr txBox="1"/>
          <p:nvPr>
            <p:ph type="ctrTitle"/>
          </p:nvPr>
        </p:nvSpPr>
        <p:spPr>
          <a:xfrm>
            <a:off x="112225" y="0"/>
            <a:ext cx="7129800" cy="860700"/>
          </a:xfrm>
          <a:prstGeom prst="rect">
            <a:avLst/>
          </a:prstGeom>
        </p:spPr>
        <p:txBody>
          <a:bodyPr anchorCtr="0" anchor="ctr" bIns="91425" lIns="91425" spcFirstLastPara="1" rIns="91425" wrap="square" tIns="91425">
            <a:normAutofit/>
          </a:bodyPr>
          <a:lstStyle/>
          <a:p>
            <a:pPr indent="0" lvl="0" marL="0" rtl="0" algn="ctr">
              <a:spcBef>
                <a:spcPts val="0"/>
              </a:spcBef>
              <a:spcAft>
                <a:spcPts val="0"/>
              </a:spcAft>
              <a:buNone/>
            </a:pPr>
            <a:r>
              <a:rPr lang="en-GB">
                <a:latin typeface="Times New Roman"/>
                <a:ea typeface="Times New Roman"/>
                <a:cs typeface="Times New Roman"/>
                <a:sym typeface="Times New Roman"/>
              </a:rPr>
              <a:t>GRASPING AND MOVING</a:t>
            </a:r>
            <a:endParaRPr>
              <a:latin typeface="Times New Roman"/>
              <a:ea typeface="Times New Roman"/>
              <a:cs typeface="Times New Roman"/>
              <a:sym typeface="Times New Roman"/>
            </a:endParaRPr>
          </a:p>
        </p:txBody>
      </p:sp>
      <p:sp>
        <p:nvSpPr>
          <p:cNvPr id="320" name="Google Shape;320;p20"/>
          <p:cNvSpPr txBox="1"/>
          <p:nvPr/>
        </p:nvSpPr>
        <p:spPr>
          <a:xfrm>
            <a:off x="778875" y="1345375"/>
            <a:ext cx="4260900" cy="3386400"/>
          </a:xfrm>
          <a:prstGeom prst="rect">
            <a:avLst/>
          </a:prstGeom>
          <a:noFill/>
          <a:ln>
            <a:noFill/>
          </a:ln>
        </p:spPr>
        <p:txBody>
          <a:bodyPr anchorCtr="0" anchor="t" bIns="91425" lIns="91425" spcFirstLastPara="1" rIns="91425" wrap="square" tIns="91425">
            <a:spAutoFit/>
          </a:bodyPr>
          <a:lstStyle/>
          <a:p>
            <a:pPr indent="-330200" lvl="0" marL="457200" rtl="0" algn="just">
              <a:lnSpc>
                <a:spcPct val="150000"/>
              </a:lnSpc>
              <a:spcBef>
                <a:spcPts val="0"/>
              </a:spcBef>
              <a:spcAft>
                <a:spcPts val="0"/>
              </a:spcAft>
              <a:buClr>
                <a:schemeClr val="lt1"/>
              </a:buClr>
              <a:buSzPts val="1600"/>
              <a:buFont typeface="Times New Roman"/>
              <a:buChar char="❖"/>
            </a:pPr>
            <a:r>
              <a:rPr lang="en-GB" sz="1600">
                <a:solidFill>
                  <a:schemeClr val="lt1"/>
                </a:solidFill>
                <a:latin typeface="Times New Roman"/>
                <a:ea typeface="Times New Roman"/>
                <a:cs typeface="Times New Roman"/>
                <a:sym typeface="Times New Roman"/>
              </a:rPr>
              <a:t>Lift objects safely by bending from the knees and maintaining the upper body straight.</a:t>
            </a:r>
            <a:endParaRPr sz="1600">
              <a:solidFill>
                <a:schemeClr val="lt1"/>
              </a:solidFill>
              <a:latin typeface="Times New Roman"/>
              <a:ea typeface="Times New Roman"/>
              <a:cs typeface="Times New Roman"/>
              <a:sym typeface="Times New Roman"/>
            </a:endParaRPr>
          </a:p>
          <a:p>
            <a:pPr indent="-330200" lvl="0" marL="457200" rtl="0" algn="just">
              <a:lnSpc>
                <a:spcPct val="150000"/>
              </a:lnSpc>
              <a:spcBef>
                <a:spcPts val="0"/>
              </a:spcBef>
              <a:spcAft>
                <a:spcPts val="0"/>
              </a:spcAft>
              <a:buClr>
                <a:schemeClr val="lt1"/>
              </a:buClr>
              <a:buSzPts val="1600"/>
              <a:buFont typeface="Times New Roman"/>
              <a:buChar char="❖"/>
            </a:pPr>
            <a:r>
              <a:rPr lang="en-GB" sz="1600">
                <a:solidFill>
                  <a:schemeClr val="lt1"/>
                </a:solidFill>
                <a:latin typeface="Times New Roman"/>
                <a:ea typeface="Times New Roman"/>
                <a:cs typeface="Times New Roman"/>
                <a:sym typeface="Times New Roman"/>
              </a:rPr>
              <a:t>Make sure that you don't put too much into cleaning carts and use delicate tools in moving heavy objects.</a:t>
            </a:r>
            <a:endParaRPr sz="1600">
              <a:solidFill>
                <a:schemeClr val="lt1"/>
              </a:solidFill>
              <a:latin typeface="Times New Roman"/>
              <a:ea typeface="Times New Roman"/>
              <a:cs typeface="Times New Roman"/>
              <a:sym typeface="Times New Roman"/>
            </a:endParaRPr>
          </a:p>
          <a:p>
            <a:pPr indent="-330200" lvl="0" marL="457200" rtl="0" algn="just">
              <a:lnSpc>
                <a:spcPct val="150000"/>
              </a:lnSpc>
              <a:spcBef>
                <a:spcPts val="0"/>
              </a:spcBef>
              <a:spcAft>
                <a:spcPts val="0"/>
              </a:spcAft>
              <a:buClr>
                <a:schemeClr val="lt1"/>
              </a:buClr>
              <a:buSzPts val="1600"/>
              <a:buFont typeface="Times New Roman"/>
              <a:buChar char="❖"/>
            </a:pPr>
            <a:r>
              <a:rPr lang="en-GB" sz="1600">
                <a:solidFill>
                  <a:schemeClr val="lt1"/>
                </a:solidFill>
                <a:latin typeface="Times New Roman"/>
                <a:ea typeface="Times New Roman"/>
                <a:cs typeface="Times New Roman"/>
                <a:sym typeface="Times New Roman"/>
              </a:rPr>
              <a:t>When carrying big items or heavy furniture, always seek the assistance of a co-worker (Theodore, Gutelius and Burnham, 2019).</a:t>
            </a:r>
            <a:endParaRPr sz="1600">
              <a:solidFill>
                <a:schemeClr val="lt1"/>
              </a:solidFill>
              <a:latin typeface="Times New Roman"/>
              <a:ea typeface="Times New Roman"/>
              <a:cs typeface="Times New Roman"/>
              <a:sym typeface="Times New Roman"/>
            </a:endParaRPr>
          </a:p>
        </p:txBody>
      </p:sp>
      <p:pic>
        <p:nvPicPr>
          <p:cNvPr id="321" name="Google Shape;321;p20"/>
          <p:cNvPicPr preferRelativeResize="0"/>
          <p:nvPr/>
        </p:nvPicPr>
        <p:blipFill>
          <a:blip r:embed="rId3">
            <a:alphaModFix/>
          </a:blip>
          <a:stretch>
            <a:fillRect/>
          </a:stretch>
        </p:blipFill>
        <p:spPr>
          <a:xfrm>
            <a:off x="5308325" y="1770875"/>
            <a:ext cx="3669852" cy="206430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25" name="Shape 325"/>
        <p:cNvGrpSpPr/>
        <p:nvPr/>
      </p:nvGrpSpPr>
      <p:grpSpPr>
        <a:xfrm>
          <a:off x="0" y="0"/>
          <a:ext cx="0" cy="0"/>
          <a:chOff x="0" y="0"/>
          <a:chExt cx="0" cy="0"/>
        </a:xfrm>
      </p:grpSpPr>
      <p:sp>
        <p:nvSpPr>
          <p:cNvPr id="326" name="Google Shape;326;p21"/>
          <p:cNvSpPr txBox="1"/>
          <p:nvPr>
            <p:ph type="ctrTitle"/>
          </p:nvPr>
        </p:nvSpPr>
        <p:spPr>
          <a:xfrm>
            <a:off x="165925" y="147725"/>
            <a:ext cx="8459400" cy="860700"/>
          </a:xfrm>
          <a:prstGeom prst="rect">
            <a:avLst/>
          </a:prstGeom>
        </p:spPr>
        <p:txBody>
          <a:bodyPr anchorCtr="0" anchor="ctr" bIns="91425" lIns="91425" spcFirstLastPara="1" rIns="91425" wrap="square" tIns="91425">
            <a:normAutofit fontScale="90000"/>
          </a:bodyPr>
          <a:lstStyle/>
          <a:p>
            <a:pPr indent="0" lvl="0" marL="0" rtl="0" algn="ctr">
              <a:spcBef>
                <a:spcPts val="0"/>
              </a:spcBef>
              <a:spcAft>
                <a:spcPts val="0"/>
              </a:spcAft>
              <a:buNone/>
            </a:pPr>
            <a:r>
              <a:rPr lang="en-GB">
                <a:latin typeface="Times New Roman"/>
                <a:ea typeface="Times New Roman"/>
                <a:cs typeface="Times New Roman"/>
                <a:sym typeface="Times New Roman"/>
              </a:rPr>
              <a:t>SETTING UP THE ROOM AND CLEANING PROCEDURE</a:t>
            </a:r>
            <a:endParaRPr>
              <a:latin typeface="Times New Roman"/>
              <a:ea typeface="Times New Roman"/>
              <a:cs typeface="Times New Roman"/>
              <a:sym typeface="Times New Roman"/>
            </a:endParaRPr>
          </a:p>
        </p:txBody>
      </p:sp>
      <p:sp>
        <p:nvSpPr>
          <p:cNvPr id="327" name="Google Shape;327;p21"/>
          <p:cNvSpPr txBox="1"/>
          <p:nvPr/>
        </p:nvSpPr>
        <p:spPr>
          <a:xfrm>
            <a:off x="778875" y="1345375"/>
            <a:ext cx="4260900" cy="4494600"/>
          </a:xfrm>
          <a:prstGeom prst="rect">
            <a:avLst/>
          </a:prstGeom>
          <a:noFill/>
          <a:ln>
            <a:noFill/>
          </a:ln>
        </p:spPr>
        <p:txBody>
          <a:bodyPr anchorCtr="0" anchor="t" bIns="91425" lIns="91425" spcFirstLastPara="1" rIns="91425" wrap="square" tIns="91425">
            <a:spAutoFit/>
          </a:bodyPr>
          <a:lstStyle/>
          <a:p>
            <a:pPr indent="-330200" lvl="0" marL="457200" rtl="0" algn="just">
              <a:lnSpc>
                <a:spcPct val="150000"/>
              </a:lnSpc>
              <a:spcBef>
                <a:spcPts val="0"/>
              </a:spcBef>
              <a:spcAft>
                <a:spcPts val="0"/>
              </a:spcAft>
              <a:buClr>
                <a:schemeClr val="lt1"/>
              </a:buClr>
              <a:buSzPts val="1600"/>
              <a:buFont typeface="Times New Roman"/>
              <a:buChar char="❖"/>
            </a:pPr>
            <a:r>
              <a:rPr lang="en-GB" sz="1600">
                <a:solidFill>
                  <a:schemeClr val="lt1"/>
                </a:solidFill>
                <a:latin typeface="Times New Roman"/>
                <a:ea typeface="Times New Roman"/>
                <a:cs typeface="Times New Roman"/>
                <a:sym typeface="Times New Roman"/>
              </a:rPr>
              <a:t>Knock before entering guest rooms and the windows should be opened for air to get in (Ruttenberg and Rice, 2019).</a:t>
            </a:r>
            <a:endParaRPr sz="1600">
              <a:solidFill>
                <a:schemeClr val="lt1"/>
              </a:solidFill>
              <a:latin typeface="Times New Roman"/>
              <a:ea typeface="Times New Roman"/>
              <a:cs typeface="Times New Roman"/>
              <a:sym typeface="Times New Roman"/>
            </a:endParaRPr>
          </a:p>
          <a:p>
            <a:pPr indent="-330200" lvl="0" marL="457200" rtl="0" algn="just">
              <a:lnSpc>
                <a:spcPct val="150000"/>
              </a:lnSpc>
              <a:spcBef>
                <a:spcPts val="0"/>
              </a:spcBef>
              <a:spcAft>
                <a:spcPts val="0"/>
              </a:spcAft>
              <a:buClr>
                <a:schemeClr val="lt1"/>
              </a:buClr>
              <a:buSzPts val="1600"/>
              <a:buFont typeface="Times New Roman"/>
              <a:buChar char="❖"/>
            </a:pPr>
            <a:r>
              <a:rPr lang="en-GB" sz="1600">
                <a:solidFill>
                  <a:schemeClr val="lt1"/>
                </a:solidFill>
                <a:latin typeface="Times New Roman"/>
                <a:ea typeface="Times New Roman"/>
                <a:cs typeface="Times New Roman"/>
                <a:sym typeface="Times New Roman"/>
              </a:rPr>
              <a:t>Take the appliances out of the socket and switch them off before cleaning.</a:t>
            </a:r>
            <a:endParaRPr sz="1600">
              <a:solidFill>
                <a:schemeClr val="lt1"/>
              </a:solidFill>
              <a:latin typeface="Times New Roman"/>
              <a:ea typeface="Times New Roman"/>
              <a:cs typeface="Times New Roman"/>
              <a:sym typeface="Times New Roman"/>
            </a:endParaRPr>
          </a:p>
          <a:p>
            <a:pPr indent="-330200" lvl="0" marL="457200" rtl="0" algn="just">
              <a:lnSpc>
                <a:spcPct val="150000"/>
              </a:lnSpc>
              <a:spcBef>
                <a:spcPts val="0"/>
              </a:spcBef>
              <a:spcAft>
                <a:spcPts val="0"/>
              </a:spcAft>
              <a:buClr>
                <a:schemeClr val="lt1"/>
              </a:buClr>
              <a:buSzPts val="1600"/>
              <a:buFont typeface="Times New Roman"/>
              <a:buChar char="❖"/>
            </a:pPr>
            <a:r>
              <a:rPr lang="en-GB" sz="1600">
                <a:solidFill>
                  <a:schemeClr val="lt1"/>
                </a:solidFill>
                <a:latin typeface="Times New Roman"/>
                <a:ea typeface="Times New Roman"/>
                <a:cs typeface="Times New Roman"/>
                <a:sym typeface="Times New Roman"/>
              </a:rPr>
              <a:t>Start cleaning from high surfaces so that much dust is not resettling and color-coded cleaning cloths should be used in order not to cross contamination and more care should be taken of high-touch zones.</a:t>
            </a:r>
            <a:endParaRPr sz="1600">
              <a:solidFill>
                <a:schemeClr val="lt1"/>
              </a:solidFill>
              <a:latin typeface="Times New Roman"/>
              <a:ea typeface="Times New Roman"/>
              <a:cs typeface="Times New Roman"/>
              <a:sym typeface="Times New Roman"/>
            </a:endParaRPr>
          </a:p>
          <a:p>
            <a:pPr indent="-330200" lvl="0" marL="457200" rtl="0" algn="just">
              <a:lnSpc>
                <a:spcPct val="150000"/>
              </a:lnSpc>
              <a:spcBef>
                <a:spcPts val="0"/>
              </a:spcBef>
              <a:spcAft>
                <a:spcPts val="0"/>
              </a:spcAft>
              <a:buClr>
                <a:schemeClr val="lt1"/>
              </a:buClr>
              <a:buSzPts val="1600"/>
              <a:buFont typeface="Times New Roman"/>
              <a:buChar char="❖"/>
            </a:pPr>
            <a:r>
              <a:t/>
            </a:r>
            <a:endParaRPr sz="1600">
              <a:solidFill>
                <a:schemeClr val="lt1"/>
              </a:solidFill>
              <a:latin typeface="Times New Roman"/>
              <a:ea typeface="Times New Roman"/>
              <a:cs typeface="Times New Roman"/>
              <a:sym typeface="Times New Roman"/>
            </a:endParaRPr>
          </a:p>
          <a:p>
            <a:pPr indent="-330200" lvl="0" marL="457200" rtl="0" algn="just">
              <a:lnSpc>
                <a:spcPct val="150000"/>
              </a:lnSpc>
              <a:spcBef>
                <a:spcPts val="0"/>
              </a:spcBef>
              <a:spcAft>
                <a:spcPts val="0"/>
              </a:spcAft>
              <a:buClr>
                <a:schemeClr val="lt1"/>
              </a:buClr>
              <a:buSzPts val="1600"/>
              <a:buFont typeface="Times New Roman"/>
              <a:buChar char="❖"/>
            </a:pPr>
            <a:r>
              <a:t/>
            </a:r>
            <a:endParaRPr sz="1600">
              <a:solidFill>
                <a:schemeClr val="lt1"/>
              </a:solidFill>
              <a:latin typeface="Times New Roman"/>
              <a:ea typeface="Times New Roman"/>
              <a:cs typeface="Times New Roman"/>
              <a:sym typeface="Times New Roman"/>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31" name="Shape 331"/>
        <p:cNvGrpSpPr/>
        <p:nvPr/>
      </p:nvGrpSpPr>
      <p:grpSpPr>
        <a:xfrm>
          <a:off x="0" y="0"/>
          <a:ext cx="0" cy="0"/>
          <a:chOff x="0" y="0"/>
          <a:chExt cx="0" cy="0"/>
        </a:xfrm>
      </p:grpSpPr>
      <p:sp>
        <p:nvSpPr>
          <p:cNvPr id="332" name="Google Shape;332;p22"/>
          <p:cNvSpPr txBox="1"/>
          <p:nvPr>
            <p:ph type="ctrTitle"/>
          </p:nvPr>
        </p:nvSpPr>
        <p:spPr>
          <a:xfrm>
            <a:off x="112225" y="0"/>
            <a:ext cx="7586700" cy="860700"/>
          </a:xfrm>
          <a:prstGeom prst="rect">
            <a:avLst/>
          </a:prstGeom>
        </p:spPr>
        <p:txBody>
          <a:bodyPr anchorCtr="0" anchor="ctr" bIns="91425" lIns="91425" spcFirstLastPara="1" rIns="91425" wrap="square" tIns="91425">
            <a:normAutofit/>
          </a:bodyPr>
          <a:lstStyle/>
          <a:p>
            <a:pPr indent="0" lvl="0" marL="0" rtl="0" algn="ctr">
              <a:spcBef>
                <a:spcPts val="0"/>
              </a:spcBef>
              <a:spcAft>
                <a:spcPts val="0"/>
              </a:spcAft>
              <a:buNone/>
            </a:pPr>
            <a:r>
              <a:rPr lang="en-GB">
                <a:latin typeface="Times New Roman"/>
                <a:ea typeface="Times New Roman"/>
                <a:cs typeface="Times New Roman"/>
                <a:sym typeface="Times New Roman"/>
              </a:rPr>
              <a:t>DISPOSAL OF WASTE</a:t>
            </a:r>
            <a:endParaRPr>
              <a:latin typeface="Times New Roman"/>
              <a:ea typeface="Times New Roman"/>
              <a:cs typeface="Times New Roman"/>
              <a:sym typeface="Times New Roman"/>
            </a:endParaRPr>
          </a:p>
        </p:txBody>
      </p:sp>
      <p:sp>
        <p:nvSpPr>
          <p:cNvPr id="333" name="Google Shape;333;p22"/>
          <p:cNvSpPr txBox="1"/>
          <p:nvPr/>
        </p:nvSpPr>
        <p:spPr>
          <a:xfrm>
            <a:off x="778875" y="1345375"/>
            <a:ext cx="4260900" cy="2647500"/>
          </a:xfrm>
          <a:prstGeom prst="rect">
            <a:avLst/>
          </a:prstGeom>
          <a:noFill/>
          <a:ln>
            <a:noFill/>
          </a:ln>
        </p:spPr>
        <p:txBody>
          <a:bodyPr anchorCtr="0" anchor="t" bIns="91425" lIns="91425" spcFirstLastPara="1" rIns="91425" wrap="square" tIns="91425">
            <a:spAutoFit/>
          </a:bodyPr>
          <a:lstStyle/>
          <a:p>
            <a:pPr indent="-330200" lvl="0" marL="457200" rtl="0" algn="just">
              <a:lnSpc>
                <a:spcPct val="150000"/>
              </a:lnSpc>
              <a:spcBef>
                <a:spcPts val="0"/>
              </a:spcBef>
              <a:spcAft>
                <a:spcPts val="0"/>
              </a:spcAft>
              <a:buClr>
                <a:schemeClr val="lt1"/>
              </a:buClr>
              <a:buSzPts val="1600"/>
              <a:buFont typeface="Times New Roman"/>
              <a:buChar char="❖"/>
            </a:pPr>
            <a:r>
              <a:rPr lang="en-GB" sz="1600">
                <a:solidFill>
                  <a:schemeClr val="lt1"/>
                </a:solidFill>
                <a:latin typeface="Times New Roman"/>
                <a:ea typeface="Times New Roman"/>
                <a:cs typeface="Times New Roman"/>
                <a:sym typeface="Times New Roman"/>
              </a:rPr>
              <a:t>Sort out the reusable materials and the regular trash, using the designated bins for each (Shapoval et al. 2022).</a:t>
            </a:r>
            <a:endParaRPr sz="1600">
              <a:solidFill>
                <a:schemeClr val="lt1"/>
              </a:solidFill>
              <a:latin typeface="Times New Roman"/>
              <a:ea typeface="Times New Roman"/>
              <a:cs typeface="Times New Roman"/>
              <a:sym typeface="Times New Roman"/>
            </a:endParaRPr>
          </a:p>
          <a:p>
            <a:pPr indent="-330200" lvl="0" marL="457200" rtl="0" algn="just">
              <a:lnSpc>
                <a:spcPct val="150000"/>
              </a:lnSpc>
              <a:spcBef>
                <a:spcPts val="0"/>
              </a:spcBef>
              <a:spcAft>
                <a:spcPts val="0"/>
              </a:spcAft>
              <a:buClr>
                <a:schemeClr val="lt1"/>
              </a:buClr>
              <a:buSzPts val="1600"/>
              <a:buFont typeface="Times New Roman"/>
              <a:buChar char="❖"/>
            </a:pPr>
            <a:r>
              <a:rPr lang="en-GB" sz="1600">
                <a:solidFill>
                  <a:schemeClr val="lt1"/>
                </a:solidFill>
                <a:latin typeface="Times New Roman"/>
                <a:ea typeface="Times New Roman"/>
                <a:cs typeface="Times New Roman"/>
                <a:sym typeface="Times New Roman"/>
              </a:rPr>
              <a:t>Double bag the hazards like broken glass before considering their disposal.</a:t>
            </a:r>
            <a:endParaRPr sz="1600">
              <a:solidFill>
                <a:schemeClr val="lt1"/>
              </a:solidFill>
              <a:latin typeface="Times New Roman"/>
              <a:ea typeface="Times New Roman"/>
              <a:cs typeface="Times New Roman"/>
              <a:sym typeface="Times New Roman"/>
            </a:endParaRPr>
          </a:p>
          <a:p>
            <a:pPr indent="-330200" lvl="0" marL="457200" rtl="0" algn="just">
              <a:lnSpc>
                <a:spcPct val="150000"/>
              </a:lnSpc>
              <a:spcBef>
                <a:spcPts val="0"/>
              </a:spcBef>
              <a:spcAft>
                <a:spcPts val="0"/>
              </a:spcAft>
              <a:buClr>
                <a:schemeClr val="lt1"/>
              </a:buClr>
              <a:buSzPts val="1600"/>
              <a:buFont typeface="Times New Roman"/>
              <a:buChar char="❖"/>
            </a:pPr>
            <a:r>
              <a:rPr lang="en-GB" sz="1600">
                <a:solidFill>
                  <a:schemeClr val="lt1"/>
                </a:solidFill>
                <a:latin typeface="Times New Roman"/>
                <a:ea typeface="Times New Roman"/>
                <a:cs typeface="Times New Roman"/>
                <a:sym typeface="Times New Roman"/>
              </a:rPr>
              <a:t>Use hands well to wash them after touching waste.</a:t>
            </a:r>
            <a:endParaRPr sz="1600">
              <a:solidFill>
                <a:schemeClr val="lt1"/>
              </a:solidFill>
              <a:latin typeface="Times New Roman"/>
              <a:ea typeface="Times New Roman"/>
              <a:cs typeface="Times New Roman"/>
              <a:sym typeface="Times New Roman"/>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37" name="Shape 337"/>
        <p:cNvGrpSpPr/>
        <p:nvPr/>
      </p:nvGrpSpPr>
      <p:grpSpPr>
        <a:xfrm>
          <a:off x="0" y="0"/>
          <a:ext cx="0" cy="0"/>
          <a:chOff x="0" y="0"/>
          <a:chExt cx="0" cy="0"/>
        </a:xfrm>
      </p:grpSpPr>
      <p:sp>
        <p:nvSpPr>
          <p:cNvPr id="338" name="Google Shape;338;p23"/>
          <p:cNvSpPr txBox="1"/>
          <p:nvPr>
            <p:ph type="ctrTitle"/>
          </p:nvPr>
        </p:nvSpPr>
        <p:spPr>
          <a:xfrm>
            <a:off x="112225" y="0"/>
            <a:ext cx="7129800" cy="860700"/>
          </a:xfrm>
          <a:prstGeom prst="rect">
            <a:avLst/>
          </a:prstGeom>
        </p:spPr>
        <p:txBody>
          <a:bodyPr anchorCtr="0" anchor="ctr" bIns="91425" lIns="91425" spcFirstLastPara="1" rIns="91425" wrap="square" tIns="91425">
            <a:normAutofit/>
          </a:bodyPr>
          <a:lstStyle/>
          <a:p>
            <a:pPr indent="0" lvl="0" marL="0" rtl="0" algn="ctr">
              <a:spcBef>
                <a:spcPts val="0"/>
              </a:spcBef>
              <a:spcAft>
                <a:spcPts val="0"/>
              </a:spcAft>
              <a:buNone/>
            </a:pPr>
            <a:r>
              <a:rPr lang="en-GB">
                <a:latin typeface="Times New Roman"/>
                <a:ea typeface="Times New Roman"/>
                <a:cs typeface="Times New Roman"/>
                <a:sym typeface="Times New Roman"/>
              </a:rPr>
              <a:t>TOOLS AND EQUIPMENT </a:t>
            </a:r>
            <a:endParaRPr>
              <a:latin typeface="Times New Roman"/>
              <a:ea typeface="Times New Roman"/>
              <a:cs typeface="Times New Roman"/>
              <a:sym typeface="Times New Roman"/>
            </a:endParaRPr>
          </a:p>
        </p:txBody>
      </p:sp>
      <p:sp>
        <p:nvSpPr>
          <p:cNvPr id="339" name="Google Shape;339;p23"/>
          <p:cNvSpPr txBox="1"/>
          <p:nvPr/>
        </p:nvSpPr>
        <p:spPr>
          <a:xfrm>
            <a:off x="792300" y="1264800"/>
            <a:ext cx="4260900" cy="3386400"/>
          </a:xfrm>
          <a:prstGeom prst="rect">
            <a:avLst/>
          </a:prstGeom>
          <a:noFill/>
          <a:ln>
            <a:noFill/>
          </a:ln>
        </p:spPr>
        <p:txBody>
          <a:bodyPr anchorCtr="0" anchor="t" bIns="91425" lIns="91425" spcFirstLastPara="1" rIns="91425" wrap="square" tIns="91425">
            <a:spAutoFit/>
          </a:bodyPr>
          <a:lstStyle/>
          <a:p>
            <a:pPr indent="-330200" lvl="0" marL="457200" rtl="0" algn="just">
              <a:lnSpc>
                <a:spcPct val="150000"/>
              </a:lnSpc>
              <a:spcBef>
                <a:spcPts val="0"/>
              </a:spcBef>
              <a:spcAft>
                <a:spcPts val="0"/>
              </a:spcAft>
              <a:buClr>
                <a:schemeClr val="lt1"/>
              </a:buClr>
              <a:buSzPts val="1600"/>
              <a:buFont typeface="Times New Roman"/>
              <a:buChar char="❖"/>
            </a:pPr>
            <a:r>
              <a:rPr lang="en-GB" sz="1600">
                <a:solidFill>
                  <a:schemeClr val="lt1"/>
                </a:solidFill>
                <a:latin typeface="Times New Roman"/>
                <a:ea typeface="Times New Roman"/>
                <a:cs typeface="Times New Roman"/>
                <a:sym typeface="Times New Roman"/>
              </a:rPr>
              <a:t>Employ protective clothing appropriately such as gloves, goggles, and also aprons.</a:t>
            </a:r>
            <a:endParaRPr sz="1600">
              <a:solidFill>
                <a:schemeClr val="lt1"/>
              </a:solidFill>
              <a:latin typeface="Times New Roman"/>
              <a:ea typeface="Times New Roman"/>
              <a:cs typeface="Times New Roman"/>
              <a:sym typeface="Times New Roman"/>
            </a:endParaRPr>
          </a:p>
          <a:p>
            <a:pPr indent="-330200" lvl="0" marL="457200" rtl="0" algn="just">
              <a:lnSpc>
                <a:spcPct val="150000"/>
              </a:lnSpc>
              <a:spcBef>
                <a:spcPts val="0"/>
              </a:spcBef>
              <a:spcAft>
                <a:spcPts val="0"/>
              </a:spcAft>
              <a:buClr>
                <a:schemeClr val="lt1"/>
              </a:buClr>
              <a:buSzPts val="1600"/>
              <a:buFont typeface="Times New Roman"/>
              <a:buChar char="❖"/>
            </a:pPr>
            <a:r>
              <a:rPr lang="en-GB" sz="1600">
                <a:solidFill>
                  <a:schemeClr val="lt1"/>
                </a:solidFill>
                <a:latin typeface="Times New Roman"/>
                <a:ea typeface="Times New Roman"/>
                <a:cs typeface="Times New Roman"/>
                <a:sym typeface="Times New Roman"/>
              </a:rPr>
              <a:t>For a satisfying job, make use of cleaning supplies such as microfiber cloths, mops, and also spray bottles (Mejia, Ciarlante and Chheda, 2021).</a:t>
            </a:r>
            <a:endParaRPr sz="1600">
              <a:solidFill>
                <a:schemeClr val="lt1"/>
              </a:solidFill>
              <a:latin typeface="Times New Roman"/>
              <a:ea typeface="Times New Roman"/>
              <a:cs typeface="Times New Roman"/>
              <a:sym typeface="Times New Roman"/>
            </a:endParaRPr>
          </a:p>
          <a:p>
            <a:pPr indent="-330200" lvl="0" marL="457200" rtl="0" algn="just">
              <a:lnSpc>
                <a:spcPct val="150000"/>
              </a:lnSpc>
              <a:spcBef>
                <a:spcPts val="0"/>
              </a:spcBef>
              <a:spcAft>
                <a:spcPts val="0"/>
              </a:spcAft>
              <a:buClr>
                <a:schemeClr val="lt1"/>
              </a:buClr>
              <a:buSzPts val="1600"/>
              <a:buFont typeface="Times New Roman"/>
              <a:buChar char="❖"/>
            </a:pPr>
            <a:r>
              <a:rPr lang="en-GB" sz="1600">
                <a:solidFill>
                  <a:schemeClr val="lt1"/>
                </a:solidFill>
                <a:latin typeface="Times New Roman"/>
                <a:ea typeface="Times New Roman"/>
                <a:cs typeface="Times New Roman"/>
                <a:sym typeface="Times New Roman"/>
              </a:rPr>
              <a:t>Available are the cleaning devices like vacuum cleaners and also trolleys for easy task performance.</a:t>
            </a:r>
            <a:endParaRPr sz="1600">
              <a:solidFill>
                <a:schemeClr val="lt1"/>
              </a:solidFill>
              <a:latin typeface="Times New Roman"/>
              <a:ea typeface="Times New Roman"/>
              <a:cs typeface="Times New Roman"/>
              <a:sym typeface="Times New Roman"/>
            </a:endParaRPr>
          </a:p>
        </p:txBody>
      </p:sp>
      <p:pic>
        <p:nvPicPr>
          <p:cNvPr id="340" name="Google Shape;340;p23"/>
          <p:cNvPicPr preferRelativeResize="0"/>
          <p:nvPr/>
        </p:nvPicPr>
        <p:blipFill>
          <a:blip r:embed="rId3">
            <a:alphaModFix/>
          </a:blip>
          <a:stretch>
            <a:fillRect/>
          </a:stretch>
        </p:blipFill>
        <p:spPr>
          <a:xfrm>
            <a:off x="5205600" y="1590575"/>
            <a:ext cx="3785999" cy="2130676"/>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44" name="Shape 344"/>
        <p:cNvGrpSpPr/>
        <p:nvPr/>
      </p:nvGrpSpPr>
      <p:grpSpPr>
        <a:xfrm>
          <a:off x="0" y="0"/>
          <a:ext cx="0" cy="0"/>
          <a:chOff x="0" y="0"/>
          <a:chExt cx="0" cy="0"/>
        </a:xfrm>
      </p:grpSpPr>
      <p:sp>
        <p:nvSpPr>
          <p:cNvPr id="345" name="Google Shape;345;p24"/>
          <p:cNvSpPr txBox="1"/>
          <p:nvPr>
            <p:ph type="ctrTitle"/>
          </p:nvPr>
        </p:nvSpPr>
        <p:spPr>
          <a:xfrm>
            <a:off x="112225" y="0"/>
            <a:ext cx="7129800" cy="860700"/>
          </a:xfrm>
          <a:prstGeom prst="rect">
            <a:avLst/>
          </a:prstGeom>
        </p:spPr>
        <p:txBody>
          <a:bodyPr anchorCtr="0" anchor="ctr" bIns="91425" lIns="91425" spcFirstLastPara="1" rIns="91425" wrap="square" tIns="91425">
            <a:normAutofit/>
          </a:bodyPr>
          <a:lstStyle/>
          <a:p>
            <a:pPr indent="0" lvl="0" marL="0" rtl="0" algn="ctr">
              <a:spcBef>
                <a:spcPts val="0"/>
              </a:spcBef>
              <a:spcAft>
                <a:spcPts val="0"/>
              </a:spcAft>
              <a:buNone/>
            </a:pPr>
            <a:r>
              <a:rPr lang="en-GB">
                <a:latin typeface="Times New Roman"/>
                <a:ea typeface="Times New Roman"/>
                <a:cs typeface="Times New Roman"/>
                <a:sym typeface="Times New Roman"/>
              </a:rPr>
              <a:t>SUMMARY AND CONCLUSION</a:t>
            </a:r>
            <a:endParaRPr>
              <a:latin typeface="Times New Roman"/>
              <a:ea typeface="Times New Roman"/>
              <a:cs typeface="Times New Roman"/>
              <a:sym typeface="Times New Roman"/>
            </a:endParaRPr>
          </a:p>
        </p:txBody>
      </p:sp>
      <p:sp>
        <p:nvSpPr>
          <p:cNvPr id="346" name="Google Shape;346;p24"/>
          <p:cNvSpPr txBox="1"/>
          <p:nvPr/>
        </p:nvSpPr>
        <p:spPr>
          <a:xfrm>
            <a:off x="617725" y="1224500"/>
            <a:ext cx="4260900" cy="3386400"/>
          </a:xfrm>
          <a:prstGeom prst="rect">
            <a:avLst/>
          </a:prstGeom>
          <a:noFill/>
          <a:ln>
            <a:noFill/>
          </a:ln>
        </p:spPr>
        <p:txBody>
          <a:bodyPr anchorCtr="0" anchor="t" bIns="91425" lIns="91425" spcFirstLastPara="1" rIns="91425" wrap="square" tIns="91425">
            <a:spAutoFit/>
          </a:bodyPr>
          <a:lstStyle/>
          <a:p>
            <a:pPr indent="-330200" lvl="0" marL="457200" rtl="0" algn="just">
              <a:lnSpc>
                <a:spcPct val="150000"/>
              </a:lnSpc>
              <a:spcBef>
                <a:spcPts val="0"/>
              </a:spcBef>
              <a:spcAft>
                <a:spcPts val="0"/>
              </a:spcAft>
              <a:buClr>
                <a:schemeClr val="lt1"/>
              </a:buClr>
              <a:buSzPts val="1600"/>
              <a:buFont typeface="Times New Roman"/>
              <a:buChar char="❖"/>
            </a:pPr>
            <a:r>
              <a:rPr lang="en-GB" sz="1600">
                <a:solidFill>
                  <a:schemeClr val="lt1"/>
                </a:solidFill>
                <a:latin typeface="Times New Roman"/>
                <a:ea typeface="Times New Roman"/>
                <a:cs typeface="Times New Roman"/>
                <a:sym typeface="Times New Roman"/>
              </a:rPr>
              <a:t>Underscore the significance of sticking to the health and safety guidelines in housekeeping.</a:t>
            </a:r>
            <a:endParaRPr sz="1600">
              <a:solidFill>
                <a:schemeClr val="lt1"/>
              </a:solidFill>
              <a:latin typeface="Times New Roman"/>
              <a:ea typeface="Times New Roman"/>
              <a:cs typeface="Times New Roman"/>
              <a:sym typeface="Times New Roman"/>
            </a:endParaRPr>
          </a:p>
          <a:p>
            <a:pPr indent="-330200" lvl="0" marL="457200" rtl="0" algn="just">
              <a:lnSpc>
                <a:spcPct val="150000"/>
              </a:lnSpc>
              <a:spcBef>
                <a:spcPts val="0"/>
              </a:spcBef>
              <a:spcAft>
                <a:spcPts val="0"/>
              </a:spcAft>
              <a:buClr>
                <a:schemeClr val="lt1"/>
              </a:buClr>
              <a:buSzPts val="1600"/>
              <a:buFont typeface="Times New Roman"/>
              <a:buChar char="❖"/>
            </a:pPr>
            <a:r>
              <a:rPr lang="en-GB" sz="1600">
                <a:solidFill>
                  <a:schemeClr val="lt1"/>
                </a:solidFill>
                <a:latin typeface="Times New Roman"/>
                <a:ea typeface="Times New Roman"/>
                <a:cs typeface="Times New Roman"/>
                <a:sym typeface="Times New Roman"/>
              </a:rPr>
              <a:t>Emphasize the responsibilities of the team members in relation to the maintenance of clean and also safe surroundings.</a:t>
            </a:r>
            <a:endParaRPr sz="1600">
              <a:solidFill>
                <a:schemeClr val="lt1"/>
              </a:solidFill>
              <a:latin typeface="Times New Roman"/>
              <a:ea typeface="Times New Roman"/>
              <a:cs typeface="Times New Roman"/>
              <a:sym typeface="Times New Roman"/>
            </a:endParaRPr>
          </a:p>
          <a:p>
            <a:pPr indent="-330200" lvl="0" marL="457200" rtl="0" algn="just">
              <a:lnSpc>
                <a:spcPct val="150000"/>
              </a:lnSpc>
              <a:spcBef>
                <a:spcPts val="0"/>
              </a:spcBef>
              <a:spcAft>
                <a:spcPts val="0"/>
              </a:spcAft>
              <a:buClr>
                <a:schemeClr val="lt1"/>
              </a:buClr>
              <a:buSzPts val="1600"/>
              <a:buFont typeface="Times New Roman"/>
              <a:buChar char="❖"/>
            </a:pPr>
            <a:r>
              <a:rPr lang="en-GB" sz="1600">
                <a:solidFill>
                  <a:schemeClr val="lt1"/>
                </a:solidFill>
                <a:latin typeface="Times New Roman"/>
                <a:ea typeface="Times New Roman"/>
                <a:cs typeface="Times New Roman"/>
                <a:sym typeface="Times New Roman"/>
              </a:rPr>
              <a:t>Promote continuous training and communication so the protocol requirements will be constantly met.</a:t>
            </a:r>
            <a:endParaRPr sz="1600">
              <a:solidFill>
                <a:schemeClr val="lt1"/>
              </a:solidFill>
              <a:latin typeface="Times New Roman"/>
              <a:ea typeface="Times New Roman"/>
              <a:cs typeface="Times New Roman"/>
              <a:sym typeface="Times New Roman"/>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50" name="Shape 350"/>
        <p:cNvGrpSpPr/>
        <p:nvPr/>
      </p:nvGrpSpPr>
      <p:grpSpPr>
        <a:xfrm>
          <a:off x="0" y="0"/>
          <a:ext cx="0" cy="0"/>
          <a:chOff x="0" y="0"/>
          <a:chExt cx="0" cy="0"/>
        </a:xfrm>
      </p:grpSpPr>
      <p:sp>
        <p:nvSpPr>
          <p:cNvPr id="351" name="Google Shape;351;p25"/>
          <p:cNvSpPr txBox="1"/>
          <p:nvPr>
            <p:ph type="ctrTitle"/>
          </p:nvPr>
        </p:nvSpPr>
        <p:spPr>
          <a:xfrm>
            <a:off x="112225" y="0"/>
            <a:ext cx="7129800" cy="860700"/>
          </a:xfrm>
          <a:prstGeom prst="rect">
            <a:avLst/>
          </a:prstGeom>
        </p:spPr>
        <p:txBody>
          <a:bodyPr anchorCtr="0" anchor="ctr" bIns="91425" lIns="91425" spcFirstLastPara="1" rIns="91425" wrap="square" tIns="91425">
            <a:normAutofit/>
          </a:bodyPr>
          <a:lstStyle/>
          <a:p>
            <a:pPr indent="0" lvl="0" marL="0" rtl="0" algn="ctr">
              <a:spcBef>
                <a:spcPts val="0"/>
              </a:spcBef>
              <a:spcAft>
                <a:spcPts val="0"/>
              </a:spcAft>
              <a:buNone/>
            </a:pPr>
            <a:r>
              <a:rPr lang="en-GB">
                <a:latin typeface="Times New Roman"/>
                <a:ea typeface="Times New Roman"/>
                <a:cs typeface="Times New Roman"/>
                <a:sym typeface="Times New Roman"/>
              </a:rPr>
              <a:t>REFERENCES</a:t>
            </a:r>
            <a:endParaRPr>
              <a:latin typeface="Times New Roman"/>
              <a:ea typeface="Times New Roman"/>
              <a:cs typeface="Times New Roman"/>
              <a:sym typeface="Times New Roman"/>
            </a:endParaRPr>
          </a:p>
        </p:txBody>
      </p:sp>
      <p:sp>
        <p:nvSpPr>
          <p:cNvPr id="352" name="Google Shape;352;p25"/>
          <p:cNvSpPr txBox="1"/>
          <p:nvPr/>
        </p:nvSpPr>
        <p:spPr>
          <a:xfrm>
            <a:off x="0" y="741050"/>
            <a:ext cx="9028200" cy="4163700"/>
          </a:xfrm>
          <a:prstGeom prst="rect">
            <a:avLst/>
          </a:prstGeom>
          <a:noFill/>
          <a:ln>
            <a:noFill/>
          </a:ln>
        </p:spPr>
        <p:txBody>
          <a:bodyPr anchorCtr="0" anchor="t" bIns="91425" lIns="91425" spcFirstLastPara="1" rIns="91425" wrap="square" tIns="91425">
            <a:spAutoFit/>
          </a:bodyPr>
          <a:lstStyle/>
          <a:p>
            <a:pPr indent="-298450" lvl="0" marL="457200" rtl="0" algn="just">
              <a:lnSpc>
                <a:spcPct val="150000"/>
              </a:lnSpc>
              <a:spcBef>
                <a:spcPts val="0"/>
              </a:spcBef>
              <a:spcAft>
                <a:spcPts val="0"/>
              </a:spcAft>
              <a:buClr>
                <a:schemeClr val="lt1"/>
              </a:buClr>
              <a:buSzPts val="1100"/>
              <a:buFont typeface="Times New Roman"/>
              <a:buChar char="❖"/>
            </a:pPr>
            <a:r>
              <a:rPr lang="en-GB" sz="1100">
                <a:solidFill>
                  <a:schemeClr val="lt1"/>
                </a:solidFill>
                <a:latin typeface="Times New Roman"/>
                <a:ea typeface="Times New Roman"/>
                <a:cs typeface="Times New Roman"/>
                <a:sym typeface="Times New Roman"/>
              </a:rPr>
              <a:t>Alim, A., Adam, A. and Jafar, Y., 2021. A Qualitative Study of the Implementation of Occupational Health and Safety Management Systems at Ibnu Sina Hospital, Makassar City, Indonesia. Indian Journal of Public Health Research &amp; Development, 12(2), pp.27-31.</a:t>
            </a:r>
            <a:endParaRPr sz="1100">
              <a:solidFill>
                <a:schemeClr val="lt1"/>
              </a:solidFill>
              <a:latin typeface="Times New Roman"/>
              <a:ea typeface="Times New Roman"/>
              <a:cs typeface="Times New Roman"/>
              <a:sym typeface="Times New Roman"/>
            </a:endParaRPr>
          </a:p>
          <a:p>
            <a:pPr indent="-298450" lvl="0" marL="457200" rtl="0" algn="just">
              <a:lnSpc>
                <a:spcPct val="150000"/>
              </a:lnSpc>
              <a:spcBef>
                <a:spcPts val="0"/>
              </a:spcBef>
              <a:spcAft>
                <a:spcPts val="0"/>
              </a:spcAft>
              <a:buClr>
                <a:schemeClr val="lt1"/>
              </a:buClr>
              <a:buSzPts val="1100"/>
              <a:buFont typeface="Times New Roman"/>
              <a:buChar char="❖"/>
            </a:pPr>
            <a:r>
              <a:rPr lang="en-GB" sz="1100">
                <a:solidFill>
                  <a:schemeClr val="lt1"/>
                </a:solidFill>
                <a:latin typeface="Times New Roman"/>
                <a:ea typeface="Times New Roman"/>
                <a:cs typeface="Times New Roman"/>
                <a:sym typeface="Times New Roman"/>
              </a:rPr>
              <a:t>Dugolli, M., 2021. Occupational, health and safety situation at small and medium enterprises in Kosovo, contextual factors, barriers, drivers and intervention process. International Review of Applied Sciences and Engineering, 12(1), pp.19-28.</a:t>
            </a:r>
            <a:endParaRPr sz="1100">
              <a:solidFill>
                <a:schemeClr val="lt1"/>
              </a:solidFill>
              <a:latin typeface="Times New Roman"/>
              <a:ea typeface="Times New Roman"/>
              <a:cs typeface="Times New Roman"/>
              <a:sym typeface="Times New Roman"/>
            </a:endParaRPr>
          </a:p>
          <a:p>
            <a:pPr indent="-298450" lvl="0" marL="457200" rtl="0" algn="just">
              <a:lnSpc>
                <a:spcPct val="150000"/>
              </a:lnSpc>
              <a:spcBef>
                <a:spcPts val="0"/>
              </a:spcBef>
              <a:spcAft>
                <a:spcPts val="0"/>
              </a:spcAft>
              <a:buClr>
                <a:schemeClr val="lt1"/>
              </a:buClr>
              <a:buSzPts val="1100"/>
              <a:buFont typeface="Times New Roman"/>
              <a:buChar char="❖"/>
            </a:pPr>
            <a:r>
              <a:rPr lang="en-GB" sz="1100">
                <a:solidFill>
                  <a:schemeClr val="lt1"/>
                </a:solidFill>
                <a:latin typeface="Times New Roman"/>
                <a:ea typeface="Times New Roman"/>
                <a:cs typeface="Times New Roman"/>
                <a:sym typeface="Times New Roman"/>
              </a:rPr>
              <a:t>Mejia, C., Ciarlante, K. and Chheda, K., 2021. A wearable technology solution and research agenda for housekeeper safety and health. International Journal of Contemporary Hospitality Management, 33(10), pp.3223-3255. https://www.emerald.com/insight/content/doi/10.1108/IJCHM-01-2021-0102/full/html</a:t>
            </a:r>
            <a:endParaRPr sz="1100">
              <a:solidFill>
                <a:schemeClr val="lt1"/>
              </a:solidFill>
              <a:latin typeface="Times New Roman"/>
              <a:ea typeface="Times New Roman"/>
              <a:cs typeface="Times New Roman"/>
              <a:sym typeface="Times New Roman"/>
            </a:endParaRPr>
          </a:p>
          <a:p>
            <a:pPr indent="-298450" lvl="0" marL="457200" rtl="0" algn="just">
              <a:lnSpc>
                <a:spcPct val="150000"/>
              </a:lnSpc>
              <a:spcBef>
                <a:spcPts val="0"/>
              </a:spcBef>
              <a:spcAft>
                <a:spcPts val="0"/>
              </a:spcAft>
              <a:buClr>
                <a:schemeClr val="lt1"/>
              </a:buClr>
              <a:buSzPts val="1100"/>
              <a:buFont typeface="Times New Roman"/>
              <a:buChar char="❖"/>
            </a:pPr>
            <a:r>
              <a:rPr lang="en-GB" sz="1100">
                <a:solidFill>
                  <a:schemeClr val="lt1"/>
                </a:solidFill>
                <a:latin typeface="Times New Roman"/>
                <a:ea typeface="Times New Roman"/>
                <a:cs typeface="Times New Roman"/>
                <a:sym typeface="Times New Roman"/>
              </a:rPr>
              <a:t>Mishra, A.K., Lama, C., Sah, D.P. and Badagha, D.G., 2019. Effectiveness of Safety Measures Implementation. Journal of Advanced Research in Civil Engineering and Environmental Engineering, 6(2), pp.1-20.</a:t>
            </a:r>
            <a:endParaRPr sz="1100">
              <a:solidFill>
                <a:schemeClr val="lt1"/>
              </a:solidFill>
              <a:latin typeface="Times New Roman"/>
              <a:ea typeface="Times New Roman"/>
              <a:cs typeface="Times New Roman"/>
              <a:sym typeface="Times New Roman"/>
            </a:endParaRPr>
          </a:p>
          <a:p>
            <a:pPr indent="-298450" lvl="0" marL="457200" rtl="0" algn="just">
              <a:lnSpc>
                <a:spcPct val="150000"/>
              </a:lnSpc>
              <a:spcBef>
                <a:spcPts val="0"/>
              </a:spcBef>
              <a:spcAft>
                <a:spcPts val="0"/>
              </a:spcAft>
              <a:buClr>
                <a:schemeClr val="lt1"/>
              </a:buClr>
              <a:buSzPts val="1100"/>
              <a:buFont typeface="Times New Roman"/>
              <a:buChar char="❖"/>
            </a:pPr>
            <a:r>
              <a:rPr lang="en-GB" sz="1100">
                <a:solidFill>
                  <a:schemeClr val="lt1"/>
                </a:solidFill>
                <a:latin typeface="Times New Roman"/>
                <a:ea typeface="Times New Roman"/>
                <a:cs typeface="Times New Roman"/>
                <a:sym typeface="Times New Roman"/>
              </a:rPr>
              <a:t>Ruttenberg, R. and Rice, C., 2019. Assessing the impact of health and safety training: Increased behavioral change and organizational performance. American Journal of Industrial Medicine, 62(11), pp.986-995. https://onlinelibrary.wiley.com/doi/abs/10.1002/ajim.23026</a:t>
            </a:r>
            <a:endParaRPr sz="1100">
              <a:solidFill>
                <a:schemeClr val="lt1"/>
              </a:solidFill>
              <a:latin typeface="Times New Roman"/>
              <a:ea typeface="Times New Roman"/>
              <a:cs typeface="Times New Roman"/>
              <a:sym typeface="Times New Roman"/>
            </a:endParaRPr>
          </a:p>
          <a:p>
            <a:pPr indent="-298450" lvl="0" marL="457200" rtl="0" algn="just">
              <a:lnSpc>
                <a:spcPct val="150000"/>
              </a:lnSpc>
              <a:spcBef>
                <a:spcPts val="0"/>
              </a:spcBef>
              <a:spcAft>
                <a:spcPts val="0"/>
              </a:spcAft>
              <a:buClr>
                <a:schemeClr val="lt1"/>
              </a:buClr>
              <a:buSzPts val="1100"/>
              <a:buFont typeface="Times New Roman"/>
              <a:buChar char="❖"/>
            </a:pPr>
            <a:r>
              <a:rPr lang="en-GB" sz="1100">
                <a:solidFill>
                  <a:schemeClr val="lt1"/>
                </a:solidFill>
                <a:latin typeface="Times New Roman"/>
                <a:ea typeface="Times New Roman"/>
                <a:cs typeface="Times New Roman"/>
                <a:sym typeface="Times New Roman"/>
              </a:rPr>
              <a:t>Sadhale, M., 2021. The Changing Role of Housekeeping Department in Hotels Post COVID-19 Pandemic. Eureka Publications.</a:t>
            </a:r>
            <a:endParaRPr sz="1100">
              <a:solidFill>
                <a:schemeClr val="lt1"/>
              </a:solidFill>
              <a:latin typeface="Times New Roman"/>
              <a:ea typeface="Times New Roman"/>
              <a:cs typeface="Times New Roman"/>
              <a:sym typeface="Times New Roman"/>
            </a:endParaRPr>
          </a:p>
          <a:p>
            <a:pPr indent="-298450" lvl="0" marL="457200" rtl="0" algn="just">
              <a:lnSpc>
                <a:spcPct val="150000"/>
              </a:lnSpc>
              <a:spcBef>
                <a:spcPts val="0"/>
              </a:spcBef>
              <a:spcAft>
                <a:spcPts val="0"/>
              </a:spcAft>
              <a:buClr>
                <a:schemeClr val="lt1"/>
              </a:buClr>
              <a:buSzPts val="1100"/>
              <a:buFont typeface="Times New Roman"/>
              <a:buChar char="❖"/>
            </a:pPr>
            <a:r>
              <a:rPr lang="en-GB" sz="1100">
                <a:solidFill>
                  <a:schemeClr val="lt1"/>
                </a:solidFill>
                <a:latin typeface="Times New Roman"/>
                <a:ea typeface="Times New Roman"/>
                <a:cs typeface="Times New Roman"/>
                <a:sym typeface="Times New Roman"/>
              </a:rPr>
              <a:t>Shapoval, V., Sönmez, S., Hsieh, Y.C. and Apostolopoulos, Y., 2022. Occupational health and safety of immigrant hotel housekeepers. Workplace Health &amp; Safety, 70(12), pp.566-573. https://journals.sagepub.com/doi/abs/10.1177/21650799221090712</a:t>
            </a:r>
            <a:endParaRPr sz="1100">
              <a:solidFill>
                <a:schemeClr val="lt1"/>
              </a:solidFill>
              <a:latin typeface="Times New Roman"/>
              <a:ea typeface="Times New Roman"/>
              <a:cs typeface="Times New Roman"/>
              <a:sym typeface="Times New Roman"/>
            </a:endParaRPr>
          </a:p>
          <a:p>
            <a:pPr indent="-298450" lvl="0" marL="457200" rtl="0" algn="just">
              <a:lnSpc>
                <a:spcPct val="150000"/>
              </a:lnSpc>
              <a:spcBef>
                <a:spcPts val="0"/>
              </a:spcBef>
              <a:spcAft>
                <a:spcPts val="0"/>
              </a:spcAft>
              <a:buClr>
                <a:schemeClr val="lt1"/>
              </a:buClr>
              <a:buSzPts val="1100"/>
              <a:buFont typeface="Times New Roman"/>
              <a:buChar char="❖"/>
            </a:pPr>
            <a:r>
              <a:rPr lang="en-GB" sz="1100">
                <a:solidFill>
                  <a:schemeClr val="lt1"/>
                </a:solidFill>
                <a:latin typeface="Times New Roman"/>
                <a:ea typeface="Times New Roman"/>
                <a:cs typeface="Times New Roman"/>
                <a:sym typeface="Times New Roman"/>
              </a:rPr>
              <a:t>Theodore, N., Gutelius, B. and Burnham, L., 2019. Workplace health and safety hazards faced by informally employed domestic workers in the United States. Workplace health &amp; safety, 67(1), pp.9-17. https://journals.sagepub.com/doi/abs/10.1177/2165079918785923</a:t>
            </a:r>
            <a:endParaRPr sz="1100">
              <a:solidFill>
                <a:schemeClr val="lt1"/>
              </a:solidFill>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Momentum">
  <a:themeElements>
    <a:clrScheme name="Momentum">
      <a:dk1>
        <a:srgbClr val="C0791B"/>
      </a:dk1>
      <a:lt1>
        <a:srgbClr val="FFFFFF"/>
      </a:lt1>
      <a:dk2>
        <a:srgbClr val="424242"/>
      </a:dk2>
      <a:lt2>
        <a:srgbClr val="8DD8D3"/>
      </a:lt2>
      <a:accent1>
        <a:srgbClr val="0B6374"/>
      </a:accent1>
      <a:accent2>
        <a:srgbClr val="FD5B58"/>
      </a:accent2>
      <a:accent3>
        <a:srgbClr val="599191"/>
      </a:accent3>
      <a:accent4>
        <a:srgbClr val="D7E6A3"/>
      </a:accent4>
      <a:accent5>
        <a:srgbClr val="27278B"/>
      </a:accent5>
      <a:accent6>
        <a:srgbClr val="D558AB"/>
      </a:accent6>
      <a:hlink>
        <a:srgbClr val="27278B"/>
      </a:hlink>
      <a:folHlink>
        <a:srgbClr val="2727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