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845" r:id="rId5"/>
    <p:sldMasterId id="2147483856" r:id="rId6"/>
  </p:sldMasterIdLst>
  <p:notesMasterIdLst>
    <p:notesMasterId r:id="rId38"/>
  </p:notesMasterIdLst>
  <p:sldIdLst>
    <p:sldId id="257" r:id="rId7"/>
    <p:sldId id="479" r:id="rId8"/>
    <p:sldId id="480" r:id="rId9"/>
    <p:sldId id="471" r:id="rId10"/>
    <p:sldId id="482" r:id="rId11"/>
    <p:sldId id="469" r:id="rId12"/>
    <p:sldId id="509" r:id="rId13"/>
    <p:sldId id="282" r:id="rId14"/>
    <p:sldId id="337" r:id="rId15"/>
    <p:sldId id="336" r:id="rId16"/>
    <p:sldId id="472" r:id="rId17"/>
    <p:sldId id="474" r:id="rId18"/>
    <p:sldId id="476" r:id="rId19"/>
    <p:sldId id="549" r:id="rId20"/>
    <p:sldId id="352" r:id="rId21"/>
    <p:sldId id="478" r:id="rId22"/>
    <p:sldId id="542" r:id="rId23"/>
    <p:sldId id="551" r:id="rId24"/>
    <p:sldId id="525" r:id="rId25"/>
    <p:sldId id="550" r:id="rId26"/>
    <p:sldId id="427" r:id="rId27"/>
    <p:sldId id="552" r:id="rId28"/>
    <p:sldId id="495" r:id="rId29"/>
    <p:sldId id="553" r:id="rId30"/>
    <p:sldId id="494" r:id="rId31"/>
    <p:sldId id="496" r:id="rId32"/>
    <p:sldId id="412" r:id="rId33"/>
    <p:sldId id="523" r:id="rId34"/>
    <p:sldId id="505" r:id="rId35"/>
    <p:sldId id="435" r:id="rId36"/>
    <p:sldId id="29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26C9E-1905-4581-B952-9921188E53AB}" v="13" dt="2023-09-11T16:23:34.8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131" autoAdjust="0"/>
  </p:normalViewPr>
  <p:slideViewPr>
    <p:cSldViewPr snapToGrid="0">
      <p:cViewPr varScale="1">
        <p:scale>
          <a:sx n="79" d="100"/>
          <a:sy n="79" d="100"/>
        </p:scale>
        <p:origin x="387"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presProps" Target="presProps.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6/11/relationships/changesInfo" Target="changesInfos/changesInfo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2E726C9E-1905-4581-B952-9921188E53AB}"/>
    <pc:docChg chg="custSel addSld delSld modSld sldOrd delMainMaster">
      <pc:chgData name="Jessica Roberts" userId="831782ca-6a3f-4cbd-8621-3600d0a72af9" providerId="ADAL" clId="{2E726C9E-1905-4581-B952-9921188E53AB}" dt="2023-09-11T17:38:51.773" v="1773" actId="47"/>
      <pc:docMkLst>
        <pc:docMk/>
      </pc:docMkLst>
      <pc:sldChg chg="del">
        <pc:chgData name="Jessica Roberts" userId="831782ca-6a3f-4cbd-8621-3600d0a72af9" providerId="ADAL" clId="{2E726C9E-1905-4581-B952-9921188E53AB}" dt="2023-09-11T17:38:05.386" v="1749" actId="47"/>
        <pc:sldMkLst>
          <pc:docMk/>
          <pc:sldMk cId="1688945620" sldId="256"/>
        </pc:sldMkLst>
      </pc:sldChg>
      <pc:sldChg chg="modSp mod">
        <pc:chgData name="Jessica Roberts" userId="831782ca-6a3f-4cbd-8621-3600d0a72af9" providerId="ADAL" clId="{2E726C9E-1905-4581-B952-9921188E53AB}" dt="2023-09-11T15:06:34.547" v="25" actId="20577"/>
        <pc:sldMkLst>
          <pc:docMk/>
          <pc:sldMk cId="4150477709" sldId="257"/>
        </pc:sldMkLst>
        <pc:spChg chg="mod">
          <ac:chgData name="Jessica Roberts" userId="831782ca-6a3f-4cbd-8621-3600d0a72af9" providerId="ADAL" clId="{2E726C9E-1905-4581-B952-9921188E53AB}" dt="2023-09-11T15:06:29.895" v="23" actId="20577"/>
          <ac:spMkLst>
            <pc:docMk/>
            <pc:sldMk cId="4150477709" sldId="257"/>
            <ac:spMk id="4" creationId="{24F1AA30-1231-462E-8952-70C1117D905E}"/>
          </ac:spMkLst>
        </pc:spChg>
        <pc:spChg chg="mod">
          <ac:chgData name="Jessica Roberts" userId="831782ca-6a3f-4cbd-8621-3600d0a72af9" providerId="ADAL" clId="{2E726C9E-1905-4581-B952-9921188E53AB}" dt="2023-09-11T15:06:34.547" v="25" actId="20577"/>
          <ac:spMkLst>
            <pc:docMk/>
            <pc:sldMk cId="4150477709" sldId="257"/>
            <ac:spMk id="5" creationId="{12200DA7-C74A-42CC-A399-A0A7CB06DA22}"/>
          </ac:spMkLst>
        </pc:spChg>
      </pc:sldChg>
      <pc:sldChg chg="del">
        <pc:chgData name="Jessica Roberts" userId="831782ca-6a3f-4cbd-8621-3600d0a72af9" providerId="ADAL" clId="{2E726C9E-1905-4581-B952-9921188E53AB}" dt="2023-09-11T17:38:07.186" v="1751" actId="47"/>
        <pc:sldMkLst>
          <pc:docMk/>
          <pc:sldMk cId="3984414363" sldId="258"/>
        </pc:sldMkLst>
      </pc:sldChg>
      <pc:sldChg chg="del">
        <pc:chgData name="Jessica Roberts" userId="831782ca-6a3f-4cbd-8621-3600d0a72af9" providerId="ADAL" clId="{2E726C9E-1905-4581-B952-9921188E53AB}" dt="2023-09-11T17:38:08.878" v="1753" actId="47"/>
        <pc:sldMkLst>
          <pc:docMk/>
          <pc:sldMk cId="926370761" sldId="259"/>
        </pc:sldMkLst>
      </pc:sldChg>
      <pc:sldChg chg="del">
        <pc:chgData name="Jessica Roberts" userId="831782ca-6a3f-4cbd-8621-3600d0a72af9" providerId="ADAL" clId="{2E726C9E-1905-4581-B952-9921188E53AB}" dt="2023-09-11T17:38:07.926" v="1752" actId="47"/>
        <pc:sldMkLst>
          <pc:docMk/>
          <pc:sldMk cId="3139752664" sldId="269"/>
        </pc:sldMkLst>
      </pc:sldChg>
      <pc:sldChg chg="del">
        <pc:chgData name="Jessica Roberts" userId="831782ca-6a3f-4cbd-8621-3600d0a72af9" providerId="ADAL" clId="{2E726C9E-1905-4581-B952-9921188E53AB}" dt="2023-09-11T17:38:09.736" v="1754" actId="47"/>
        <pc:sldMkLst>
          <pc:docMk/>
          <pc:sldMk cId="1320508674" sldId="271"/>
        </pc:sldMkLst>
      </pc:sldChg>
      <pc:sldChg chg="ord modNotesTx">
        <pc:chgData name="Jessica Roberts" userId="831782ca-6a3f-4cbd-8621-3600d0a72af9" providerId="ADAL" clId="{2E726C9E-1905-4581-B952-9921188E53AB}" dt="2023-09-11T15:29:26.537" v="711"/>
        <pc:sldMkLst>
          <pc:docMk/>
          <pc:sldMk cId="360070135" sldId="282"/>
        </pc:sldMkLst>
      </pc:sldChg>
      <pc:sldChg chg="del">
        <pc:chgData name="Jessica Roberts" userId="831782ca-6a3f-4cbd-8621-3600d0a72af9" providerId="ADAL" clId="{2E726C9E-1905-4581-B952-9921188E53AB}" dt="2023-09-11T17:37:51.161" v="1735" actId="47"/>
        <pc:sldMkLst>
          <pc:docMk/>
          <pc:sldMk cId="235999644" sldId="290"/>
        </pc:sldMkLst>
      </pc:sldChg>
      <pc:sldChg chg="del">
        <pc:chgData name="Jessica Roberts" userId="831782ca-6a3f-4cbd-8621-3600d0a72af9" providerId="ADAL" clId="{2E726C9E-1905-4581-B952-9921188E53AB}" dt="2023-09-11T17:38:31.950" v="1758" actId="47"/>
        <pc:sldMkLst>
          <pc:docMk/>
          <pc:sldMk cId="373990769" sldId="346"/>
        </pc:sldMkLst>
      </pc:sldChg>
      <pc:sldChg chg="del">
        <pc:chgData name="Jessica Roberts" userId="831782ca-6a3f-4cbd-8621-3600d0a72af9" providerId="ADAL" clId="{2E726C9E-1905-4581-B952-9921188E53AB}" dt="2023-09-11T16:31:46.617" v="1728" actId="47"/>
        <pc:sldMkLst>
          <pc:docMk/>
          <pc:sldMk cId="2941325863" sldId="425"/>
        </pc:sldMkLst>
      </pc:sldChg>
      <pc:sldChg chg="modSp mod">
        <pc:chgData name="Jessica Roberts" userId="831782ca-6a3f-4cbd-8621-3600d0a72af9" providerId="ADAL" clId="{2E726C9E-1905-4581-B952-9921188E53AB}" dt="2023-09-11T15:48:00.533" v="928"/>
        <pc:sldMkLst>
          <pc:docMk/>
          <pc:sldMk cId="735461529" sldId="427"/>
        </pc:sldMkLst>
        <pc:spChg chg="mod">
          <ac:chgData name="Jessica Roberts" userId="831782ca-6a3f-4cbd-8621-3600d0a72af9" providerId="ADAL" clId="{2E726C9E-1905-4581-B952-9921188E53AB}" dt="2023-09-11T15:48:00.533" v="928"/>
          <ac:spMkLst>
            <pc:docMk/>
            <pc:sldMk cId="735461529" sldId="427"/>
            <ac:spMk id="3" creationId="{29D879D4-5981-48B0-A903-30495BD46AB9}"/>
          </ac:spMkLst>
        </pc:spChg>
      </pc:sldChg>
      <pc:sldChg chg="del">
        <pc:chgData name="Jessica Roberts" userId="831782ca-6a3f-4cbd-8621-3600d0a72af9" providerId="ADAL" clId="{2E726C9E-1905-4581-B952-9921188E53AB}" dt="2023-09-11T17:38:37.682" v="1760" actId="47"/>
        <pc:sldMkLst>
          <pc:docMk/>
          <pc:sldMk cId="3230058451" sldId="449"/>
        </pc:sldMkLst>
      </pc:sldChg>
      <pc:sldChg chg="modSp mod ord">
        <pc:chgData name="Jessica Roberts" userId="831782ca-6a3f-4cbd-8621-3600d0a72af9" providerId="ADAL" clId="{2E726C9E-1905-4581-B952-9921188E53AB}" dt="2023-09-11T15:14:15.204" v="174" actId="20577"/>
        <pc:sldMkLst>
          <pc:docMk/>
          <pc:sldMk cId="1430952021" sldId="471"/>
        </pc:sldMkLst>
        <pc:spChg chg="mod">
          <ac:chgData name="Jessica Roberts" userId="831782ca-6a3f-4cbd-8621-3600d0a72af9" providerId="ADAL" clId="{2E726C9E-1905-4581-B952-9921188E53AB}" dt="2023-09-11T15:14:15.204" v="174" actId="20577"/>
          <ac:spMkLst>
            <pc:docMk/>
            <pc:sldMk cId="1430952021" sldId="471"/>
            <ac:spMk id="11" creationId="{8B50CCF7-1701-4E12-B0ED-7BE9047177FD}"/>
          </ac:spMkLst>
        </pc:spChg>
      </pc:sldChg>
      <pc:sldChg chg="del">
        <pc:chgData name="Jessica Roberts" userId="831782ca-6a3f-4cbd-8621-3600d0a72af9" providerId="ADAL" clId="{2E726C9E-1905-4581-B952-9921188E53AB}" dt="2023-09-11T15:26:52.235" v="649" actId="47"/>
        <pc:sldMkLst>
          <pc:docMk/>
          <pc:sldMk cId="139412828" sldId="473"/>
        </pc:sldMkLst>
      </pc:sldChg>
      <pc:sldChg chg="addSp modSp mod">
        <pc:chgData name="Jessica Roberts" userId="831782ca-6a3f-4cbd-8621-3600d0a72af9" providerId="ADAL" clId="{2E726C9E-1905-4581-B952-9921188E53AB}" dt="2023-09-11T16:18:56.964" v="1064" actId="1076"/>
        <pc:sldMkLst>
          <pc:docMk/>
          <pc:sldMk cId="2041363543" sldId="478"/>
        </pc:sldMkLst>
        <pc:spChg chg="mod">
          <ac:chgData name="Jessica Roberts" userId="831782ca-6a3f-4cbd-8621-3600d0a72af9" providerId="ADAL" clId="{2E726C9E-1905-4581-B952-9921188E53AB}" dt="2023-09-11T16:18:55.086" v="1063" actId="1076"/>
          <ac:spMkLst>
            <pc:docMk/>
            <pc:sldMk cId="2041363543" sldId="478"/>
            <ac:spMk id="2" creationId="{69CED0EC-1A28-084E-BEA7-E555B1ED6789}"/>
          </ac:spMkLst>
        </pc:spChg>
        <pc:picChg chg="add mod">
          <ac:chgData name="Jessica Roberts" userId="831782ca-6a3f-4cbd-8621-3600d0a72af9" providerId="ADAL" clId="{2E726C9E-1905-4581-B952-9921188E53AB}" dt="2023-09-11T16:18:56.964" v="1064" actId="1076"/>
          <ac:picMkLst>
            <pc:docMk/>
            <pc:sldMk cId="2041363543" sldId="478"/>
            <ac:picMk id="3" creationId="{B2142FE7-BAE4-E8F9-DA38-BD607E67347C}"/>
          </ac:picMkLst>
        </pc:picChg>
      </pc:sldChg>
      <pc:sldChg chg="del">
        <pc:chgData name="Jessica Roberts" userId="831782ca-6a3f-4cbd-8621-3600d0a72af9" providerId="ADAL" clId="{2E726C9E-1905-4581-B952-9921188E53AB}" dt="2023-09-11T17:38:41.196" v="1763" actId="47"/>
        <pc:sldMkLst>
          <pc:docMk/>
          <pc:sldMk cId="2804119225" sldId="481"/>
        </pc:sldMkLst>
      </pc:sldChg>
      <pc:sldChg chg="addSp delSp modSp mod">
        <pc:chgData name="Jessica Roberts" userId="831782ca-6a3f-4cbd-8621-3600d0a72af9" providerId="ADAL" clId="{2E726C9E-1905-4581-B952-9921188E53AB}" dt="2023-09-11T15:28:43.794" v="658" actId="1076"/>
        <pc:sldMkLst>
          <pc:docMk/>
          <pc:sldMk cId="598350700" sldId="482"/>
        </pc:sldMkLst>
        <pc:picChg chg="del">
          <ac:chgData name="Jessica Roberts" userId="831782ca-6a3f-4cbd-8621-3600d0a72af9" providerId="ADAL" clId="{2E726C9E-1905-4581-B952-9921188E53AB}" dt="2023-09-11T15:28:11.666" v="650" actId="478"/>
          <ac:picMkLst>
            <pc:docMk/>
            <pc:sldMk cId="598350700" sldId="482"/>
            <ac:picMk id="3" creationId="{BC5EFEA7-61A8-82E4-3A94-3DC0DE99B88A}"/>
          </ac:picMkLst>
        </pc:picChg>
        <pc:picChg chg="add mod modCrop">
          <ac:chgData name="Jessica Roberts" userId="831782ca-6a3f-4cbd-8621-3600d0a72af9" providerId="ADAL" clId="{2E726C9E-1905-4581-B952-9921188E53AB}" dt="2023-09-11T15:28:43.794" v="658" actId="1076"/>
          <ac:picMkLst>
            <pc:docMk/>
            <pc:sldMk cId="598350700" sldId="482"/>
            <ac:picMk id="4" creationId="{6F345BDB-1179-D986-138B-7BE80092CF13}"/>
          </ac:picMkLst>
        </pc:picChg>
      </pc:sldChg>
      <pc:sldChg chg="del">
        <pc:chgData name="Jessica Roberts" userId="831782ca-6a3f-4cbd-8621-3600d0a72af9" providerId="ADAL" clId="{2E726C9E-1905-4581-B952-9921188E53AB}" dt="2023-09-11T17:38:42.429" v="1764" actId="47"/>
        <pc:sldMkLst>
          <pc:docMk/>
          <pc:sldMk cId="2746782834" sldId="483"/>
        </pc:sldMkLst>
      </pc:sldChg>
      <pc:sldChg chg="del">
        <pc:chgData name="Jessica Roberts" userId="831782ca-6a3f-4cbd-8621-3600d0a72af9" providerId="ADAL" clId="{2E726C9E-1905-4581-B952-9921188E53AB}" dt="2023-09-11T17:38:43.074" v="1765" actId="47"/>
        <pc:sldMkLst>
          <pc:docMk/>
          <pc:sldMk cId="3644530896" sldId="485"/>
        </pc:sldMkLst>
      </pc:sldChg>
      <pc:sldChg chg="del">
        <pc:chgData name="Jessica Roberts" userId="831782ca-6a3f-4cbd-8621-3600d0a72af9" providerId="ADAL" clId="{2E726C9E-1905-4581-B952-9921188E53AB}" dt="2023-09-11T17:37:51.915" v="1736" actId="47"/>
        <pc:sldMkLst>
          <pc:docMk/>
          <pc:sldMk cId="1249330616" sldId="487"/>
        </pc:sldMkLst>
      </pc:sldChg>
      <pc:sldChg chg="del">
        <pc:chgData name="Jessica Roberts" userId="831782ca-6a3f-4cbd-8621-3600d0a72af9" providerId="ADAL" clId="{2E726C9E-1905-4581-B952-9921188E53AB}" dt="2023-09-11T17:38:49.381" v="1771" actId="47"/>
        <pc:sldMkLst>
          <pc:docMk/>
          <pc:sldMk cId="96080653" sldId="492"/>
        </pc:sldMkLst>
      </pc:sldChg>
      <pc:sldChg chg="del">
        <pc:chgData name="Jessica Roberts" userId="831782ca-6a3f-4cbd-8621-3600d0a72af9" providerId="ADAL" clId="{2E726C9E-1905-4581-B952-9921188E53AB}" dt="2023-09-11T17:38:50.266" v="1772" actId="47"/>
        <pc:sldMkLst>
          <pc:docMk/>
          <pc:sldMk cId="3988529267" sldId="493"/>
        </pc:sldMkLst>
      </pc:sldChg>
      <pc:sldChg chg="modSp mod">
        <pc:chgData name="Jessica Roberts" userId="831782ca-6a3f-4cbd-8621-3600d0a72af9" providerId="ADAL" clId="{2E726C9E-1905-4581-B952-9921188E53AB}" dt="2023-09-11T15:49:46.898" v="968"/>
        <pc:sldMkLst>
          <pc:docMk/>
          <pc:sldMk cId="270336634" sldId="495"/>
        </pc:sldMkLst>
        <pc:spChg chg="mod">
          <ac:chgData name="Jessica Roberts" userId="831782ca-6a3f-4cbd-8621-3600d0a72af9" providerId="ADAL" clId="{2E726C9E-1905-4581-B952-9921188E53AB}" dt="2023-09-11T15:49:46.898" v="968"/>
          <ac:spMkLst>
            <pc:docMk/>
            <pc:sldMk cId="270336634" sldId="495"/>
            <ac:spMk id="3" creationId="{29D879D4-5981-48B0-A903-30495BD46AB9}"/>
          </ac:spMkLst>
        </pc:spChg>
      </pc:sldChg>
      <pc:sldChg chg="delSp modSp del mod">
        <pc:chgData name="Jessica Roberts" userId="831782ca-6a3f-4cbd-8621-3600d0a72af9" providerId="ADAL" clId="{2E726C9E-1905-4581-B952-9921188E53AB}" dt="2023-09-11T15:44:10.652" v="905" actId="47"/>
        <pc:sldMkLst>
          <pc:docMk/>
          <pc:sldMk cId="14369116" sldId="497"/>
        </pc:sldMkLst>
        <pc:spChg chg="mod">
          <ac:chgData name="Jessica Roberts" userId="831782ca-6a3f-4cbd-8621-3600d0a72af9" providerId="ADAL" clId="{2E726C9E-1905-4581-B952-9921188E53AB}" dt="2023-09-11T15:43:05.720" v="851" actId="20577"/>
          <ac:spMkLst>
            <pc:docMk/>
            <pc:sldMk cId="14369116" sldId="497"/>
            <ac:spMk id="8" creationId="{75369DB7-E2E6-4BB2-93FE-6FF950828EDD}"/>
          </ac:spMkLst>
        </pc:spChg>
        <pc:spChg chg="mod">
          <ac:chgData name="Jessica Roberts" userId="831782ca-6a3f-4cbd-8621-3600d0a72af9" providerId="ADAL" clId="{2E726C9E-1905-4581-B952-9921188E53AB}" dt="2023-09-11T15:42:52.413" v="850" actId="20577"/>
          <ac:spMkLst>
            <pc:docMk/>
            <pc:sldMk cId="14369116" sldId="497"/>
            <ac:spMk id="10" creationId="{4BFE81D0-CF49-439C-9DDF-C9830F1BB0C7}"/>
          </ac:spMkLst>
        </pc:spChg>
        <pc:spChg chg="mod">
          <ac:chgData name="Jessica Roberts" userId="831782ca-6a3f-4cbd-8621-3600d0a72af9" providerId="ADAL" clId="{2E726C9E-1905-4581-B952-9921188E53AB}" dt="2023-09-11T15:42:49.978" v="849" actId="20577"/>
          <ac:spMkLst>
            <pc:docMk/>
            <pc:sldMk cId="14369116" sldId="497"/>
            <ac:spMk id="17" creationId="{42FFD358-6C6F-45A5-A40A-BD543DE4E4C6}"/>
          </ac:spMkLst>
        </pc:spChg>
        <pc:picChg chg="del">
          <ac:chgData name="Jessica Roberts" userId="831782ca-6a3f-4cbd-8621-3600d0a72af9" providerId="ADAL" clId="{2E726C9E-1905-4581-B952-9921188E53AB}" dt="2023-09-11T15:42:46.846" v="848" actId="478"/>
          <ac:picMkLst>
            <pc:docMk/>
            <pc:sldMk cId="14369116" sldId="497"/>
            <ac:picMk id="3" creationId="{0F0807A2-0EDD-4FDC-A872-E81CD598698A}"/>
          </ac:picMkLst>
        </pc:picChg>
      </pc:sldChg>
      <pc:sldChg chg="del">
        <pc:chgData name="Jessica Roberts" userId="831782ca-6a3f-4cbd-8621-3600d0a72af9" providerId="ADAL" clId="{2E726C9E-1905-4581-B952-9921188E53AB}" dt="2023-09-11T16:27:43.714" v="1436" actId="47"/>
        <pc:sldMkLst>
          <pc:docMk/>
          <pc:sldMk cId="3905434129" sldId="498"/>
        </pc:sldMkLst>
      </pc:sldChg>
      <pc:sldChg chg="modSp del mod">
        <pc:chgData name="Jessica Roberts" userId="831782ca-6a3f-4cbd-8621-3600d0a72af9" providerId="ADAL" clId="{2E726C9E-1905-4581-B952-9921188E53AB}" dt="2023-09-11T17:37:49.003" v="1734" actId="47"/>
        <pc:sldMkLst>
          <pc:docMk/>
          <pc:sldMk cId="670248357" sldId="499"/>
        </pc:sldMkLst>
        <pc:spChg chg="mod">
          <ac:chgData name="Jessica Roberts" userId="831782ca-6a3f-4cbd-8621-3600d0a72af9" providerId="ADAL" clId="{2E726C9E-1905-4581-B952-9921188E53AB}" dt="2023-09-11T16:32:41.111" v="1733" actId="207"/>
          <ac:spMkLst>
            <pc:docMk/>
            <pc:sldMk cId="670248357" sldId="499"/>
            <ac:spMk id="9" creationId="{1A4F864B-43B9-4119-867F-B673731D5AD3}"/>
          </ac:spMkLst>
        </pc:spChg>
        <pc:spChg chg="mod">
          <ac:chgData name="Jessica Roberts" userId="831782ca-6a3f-4cbd-8621-3600d0a72af9" providerId="ADAL" clId="{2E726C9E-1905-4581-B952-9921188E53AB}" dt="2023-09-11T16:32:36.042" v="1732" actId="207"/>
          <ac:spMkLst>
            <pc:docMk/>
            <pc:sldMk cId="670248357" sldId="499"/>
            <ac:spMk id="22" creationId="{6091A704-2CDD-43BC-B310-5B0DD43050CC}"/>
          </ac:spMkLst>
        </pc:spChg>
      </pc:sldChg>
      <pc:sldChg chg="del">
        <pc:chgData name="Jessica Roberts" userId="831782ca-6a3f-4cbd-8621-3600d0a72af9" providerId="ADAL" clId="{2E726C9E-1905-4581-B952-9921188E53AB}" dt="2023-09-11T17:38:00.957" v="1743" actId="47"/>
        <pc:sldMkLst>
          <pc:docMk/>
          <pc:sldMk cId="4042526195" sldId="500"/>
        </pc:sldMkLst>
      </pc:sldChg>
      <pc:sldChg chg="del">
        <pc:chgData name="Jessica Roberts" userId="831782ca-6a3f-4cbd-8621-3600d0a72af9" providerId="ADAL" clId="{2E726C9E-1905-4581-B952-9921188E53AB}" dt="2023-09-11T17:37:52.771" v="1737" actId="47"/>
        <pc:sldMkLst>
          <pc:docMk/>
          <pc:sldMk cId="1925947931" sldId="501"/>
        </pc:sldMkLst>
      </pc:sldChg>
      <pc:sldChg chg="del">
        <pc:chgData name="Jessica Roberts" userId="831782ca-6a3f-4cbd-8621-3600d0a72af9" providerId="ADAL" clId="{2E726C9E-1905-4581-B952-9921188E53AB}" dt="2023-09-11T17:38:04.288" v="1748" actId="47"/>
        <pc:sldMkLst>
          <pc:docMk/>
          <pc:sldMk cId="3153865058" sldId="503"/>
        </pc:sldMkLst>
      </pc:sldChg>
      <pc:sldChg chg="del">
        <pc:chgData name="Jessica Roberts" userId="831782ca-6a3f-4cbd-8621-3600d0a72af9" providerId="ADAL" clId="{2E726C9E-1905-4581-B952-9921188E53AB}" dt="2023-09-11T17:38:02.842" v="1746" actId="47"/>
        <pc:sldMkLst>
          <pc:docMk/>
          <pc:sldMk cId="1132066180" sldId="506"/>
        </pc:sldMkLst>
      </pc:sldChg>
      <pc:sldChg chg="del">
        <pc:chgData name="Jessica Roberts" userId="831782ca-6a3f-4cbd-8621-3600d0a72af9" providerId="ADAL" clId="{2E726C9E-1905-4581-B952-9921188E53AB}" dt="2023-09-11T17:38:01.702" v="1744" actId="47"/>
        <pc:sldMkLst>
          <pc:docMk/>
          <pc:sldMk cId="2052215370" sldId="507"/>
        </pc:sldMkLst>
      </pc:sldChg>
      <pc:sldChg chg="del">
        <pc:chgData name="Jessica Roberts" userId="831782ca-6a3f-4cbd-8621-3600d0a72af9" providerId="ADAL" clId="{2E726C9E-1905-4581-B952-9921188E53AB}" dt="2023-09-11T16:32:01.556" v="1729" actId="47"/>
        <pc:sldMkLst>
          <pc:docMk/>
          <pc:sldMk cId="1815899750" sldId="508"/>
        </pc:sldMkLst>
      </pc:sldChg>
      <pc:sldChg chg="del">
        <pc:chgData name="Jessica Roberts" userId="831782ca-6a3f-4cbd-8621-3600d0a72af9" providerId="ADAL" clId="{2E726C9E-1905-4581-B952-9921188E53AB}" dt="2023-09-11T16:20:16.807" v="1065" actId="47"/>
        <pc:sldMkLst>
          <pc:docMk/>
          <pc:sldMk cId="2851224758" sldId="511"/>
        </pc:sldMkLst>
      </pc:sldChg>
      <pc:sldChg chg="del">
        <pc:chgData name="Jessica Roberts" userId="831782ca-6a3f-4cbd-8621-3600d0a72af9" providerId="ADAL" clId="{2E726C9E-1905-4581-B952-9921188E53AB}" dt="2023-09-11T17:38:02.278" v="1745" actId="47"/>
        <pc:sldMkLst>
          <pc:docMk/>
          <pc:sldMk cId="2011295514" sldId="512"/>
        </pc:sldMkLst>
      </pc:sldChg>
      <pc:sldChg chg="del">
        <pc:chgData name="Jessica Roberts" userId="831782ca-6a3f-4cbd-8621-3600d0a72af9" providerId="ADAL" clId="{2E726C9E-1905-4581-B952-9921188E53AB}" dt="2023-09-11T17:38:03.376" v="1747" actId="47"/>
        <pc:sldMkLst>
          <pc:docMk/>
          <pc:sldMk cId="1451570763" sldId="513"/>
        </pc:sldMkLst>
      </pc:sldChg>
      <pc:sldChg chg="del">
        <pc:chgData name="Jessica Roberts" userId="831782ca-6a3f-4cbd-8621-3600d0a72af9" providerId="ADAL" clId="{2E726C9E-1905-4581-B952-9921188E53AB}" dt="2023-09-11T17:38:30.881" v="1757" actId="47"/>
        <pc:sldMkLst>
          <pc:docMk/>
          <pc:sldMk cId="2188555611" sldId="514"/>
        </pc:sldMkLst>
      </pc:sldChg>
      <pc:sldChg chg="del">
        <pc:chgData name="Jessica Roberts" userId="831782ca-6a3f-4cbd-8621-3600d0a72af9" providerId="ADAL" clId="{2E726C9E-1905-4581-B952-9921188E53AB}" dt="2023-09-11T17:38:10.173" v="1755" actId="47"/>
        <pc:sldMkLst>
          <pc:docMk/>
          <pc:sldMk cId="1311990056" sldId="515"/>
        </pc:sldMkLst>
      </pc:sldChg>
      <pc:sldChg chg="del">
        <pc:chgData name="Jessica Roberts" userId="831782ca-6a3f-4cbd-8621-3600d0a72af9" providerId="ADAL" clId="{2E726C9E-1905-4581-B952-9921188E53AB}" dt="2023-09-11T17:38:10.946" v="1756" actId="47"/>
        <pc:sldMkLst>
          <pc:docMk/>
          <pc:sldMk cId="2857968190" sldId="516"/>
        </pc:sldMkLst>
      </pc:sldChg>
      <pc:sldChg chg="del">
        <pc:chgData name="Jessica Roberts" userId="831782ca-6a3f-4cbd-8621-3600d0a72af9" providerId="ADAL" clId="{2E726C9E-1905-4581-B952-9921188E53AB}" dt="2023-09-11T17:37:55.937" v="1741" actId="47"/>
        <pc:sldMkLst>
          <pc:docMk/>
          <pc:sldMk cId="1811380408" sldId="517"/>
        </pc:sldMkLst>
      </pc:sldChg>
      <pc:sldChg chg="del">
        <pc:chgData name="Jessica Roberts" userId="831782ca-6a3f-4cbd-8621-3600d0a72af9" providerId="ADAL" clId="{2E726C9E-1905-4581-B952-9921188E53AB}" dt="2023-09-11T17:37:56.861" v="1742" actId="47"/>
        <pc:sldMkLst>
          <pc:docMk/>
          <pc:sldMk cId="314095165" sldId="519"/>
        </pc:sldMkLst>
      </pc:sldChg>
      <pc:sldChg chg="addSp delSp modSp mod ord modNotesTx">
        <pc:chgData name="Jessica Roberts" userId="831782ca-6a3f-4cbd-8621-3600d0a72af9" providerId="ADAL" clId="{2E726C9E-1905-4581-B952-9921188E53AB}" dt="2023-09-11T16:31:23.182" v="1727"/>
        <pc:sldMkLst>
          <pc:docMk/>
          <pc:sldMk cId="3323162112" sldId="523"/>
        </pc:sldMkLst>
        <pc:spChg chg="mod">
          <ac:chgData name="Jessica Roberts" userId="831782ca-6a3f-4cbd-8621-3600d0a72af9" providerId="ADAL" clId="{2E726C9E-1905-4581-B952-9921188E53AB}" dt="2023-09-11T16:24:11.881" v="1121" actId="20577"/>
          <ac:spMkLst>
            <pc:docMk/>
            <pc:sldMk cId="3323162112" sldId="523"/>
            <ac:spMk id="2" creationId="{69CED0EC-1A28-084E-BEA7-E555B1ED6789}"/>
          </ac:spMkLst>
        </pc:spChg>
        <pc:spChg chg="add mod">
          <ac:chgData name="Jessica Roberts" userId="831782ca-6a3f-4cbd-8621-3600d0a72af9" providerId="ADAL" clId="{2E726C9E-1905-4581-B952-9921188E53AB}" dt="2023-09-11T16:30:16.480" v="1726" actId="114"/>
          <ac:spMkLst>
            <pc:docMk/>
            <pc:sldMk cId="3323162112" sldId="523"/>
            <ac:spMk id="4" creationId="{EBFBAD65-A10D-1AE3-CC26-3D7849DAF0EE}"/>
          </ac:spMkLst>
        </pc:spChg>
        <pc:spChg chg="mod ord">
          <ac:chgData name="Jessica Roberts" userId="831782ca-6a3f-4cbd-8621-3600d0a72af9" providerId="ADAL" clId="{2E726C9E-1905-4581-B952-9921188E53AB}" dt="2023-09-11T16:23:17.040" v="1076" actId="20577"/>
          <ac:spMkLst>
            <pc:docMk/>
            <pc:sldMk cId="3323162112" sldId="523"/>
            <ac:spMk id="34" creationId="{6813535C-3F1E-44E5-9625-B950DB6A1177}"/>
          </ac:spMkLst>
        </pc:spChg>
        <pc:spChg chg="del">
          <ac:chgData name="Jessica Roberts" userId="831782ca-6a3f-4cbd-8621-3600d0a72af9" providerId="ADAL" clId="{2E726C9E-1905-4581-B952-9921188E53AB}" dt="2023-09-11T16:22:43.765" v="1073" actId="26606"/>
          <ac:spMkLst>
            <pc:docMk/>
            <pc:sldMk cId="3323162112" sldId="523"/>
            <ac:spMk id="75" creationId="{B819A166-7571-4003-A6B8-B62034C3ED30}"/>
          </ac:spMkLst>
        </pc:spChg>
        <pc:spChg chg="add">
          <ac:chgData name="Jessica Roberts" userId="831782ca-6a3f-4cbd-8621-3600d0a72af9" providerId="ADAL" clId="{2E726C9E-1905-4581-B952-9921188E53AB}" dt="2023-09-11T16:22:43.765" v="1073" actId="26606"/>
          <ac:spMkLst>
            <pc:docMk/>
            <pc:sldMk cId="3323162112" sldId="523"/>
            <ac:spMk id="80" creationId="{2C61293E-6EBE-43EF-A52C-9BEBFD7679D4}"/>
          </ac:spMkLst>
        </pc:spChg>
        <pc:spChg chg="add">
          <ac:chgData name="Jessica Roberts" userId="831782ca-6a3f-4cbd-8621-3600d0a72af9" providerId="ADAL" clId="{2E726C9E-1905-4581-B952-9921188E53AB}" dt="2023-09-11T16:22:43.765" v="1073" actId="26606"/>
          <ac:spMkLst>
            <pc:docMk/>
            <pc:sldMk cId="3323162112" sldId="523"/>
            <ac:spMk id="82" creationId="{21540236-BFD5-4A9D-8840-4703E7F76825}"/>
          </ac:spMkLst>
        </pc:spChg>
        <pc:picChg chg="add mod">
          <ac:chgData name="Jessica Roberts" userId="831782ca-6a3f-4cbd-8621-3600d0a72af9" providerId="ADAL" clId="{2E726C9E-1905-4581-B952-9921188E53AB}" dt="2023-09-11T16:22:43.765" v="1073" actId="26606"/>
          <ac:picMkLst>
            <pc:docMk/>
            <pc:sldMk cId="3323162112" sldId="523"/>
            <ac:picMk id="3" creationId="{61F4365B-01A3-463A-99B8-C18555B30C7F}"/>
          </ac:picMkLst>
        </pc:picChg>
        <pc:picChg chg="del mod">
          <ac:chgData name="Jessica Roberts" userId="831782ca-6a3f-4cbd-8621-3600d0a72af9" providerId="ADAL" clId="{2E726C9E-1905-4581-B952-9921188E53AB}" dt="2023-09-11T16:22:35.034" v="1070" actId="21"/>
          <ac:picMkLst>
            <pc:docMk/>
            <pc:sldMk cId="3323162112" sldId="523"/>
            <ac:picMk id="33" creationId="{F2834C7E-4AF3-44F9-A704-F51C94AA423E}"/>
          </ac:picMkLst>
        </pc:picChg>
      </pc:sldChg>
      <pc:sldChg chg="del">
        <pc:chgData name="Jessica Roberts" userId="831782ca-6a3f-4cbd-8621-3600d0a72af9" providerId="ADAL" clId="{2E726C9E-1905-4581-B952-9921188E53AB}" dt="2023-09-11T16:20:28.736" v="1066" actId="47"/>
        <pc:sldMkLst>
          <pc:docMk/>
          <pc:sldMk cId="824748527" sldId="524"/>
        </pc:sldMkLst>
      </pc:sldChg>
      <pc:sldChg chg="addSp delSp modSp mod delAnim modAnim">
        <pc:chgData name="Jessica Roberts" userId="831782ca-6a3f-4cbd-8621-3600d0a72af9" providerId="ADAL" clId="{2E726C9E-1905-4581-B952-9921188E53AB}" dt="2023-09-11T15:47:13.586" v="926" actId="1076"/>
        <pc:sldMkLst>
          <pc:docMk/>
          <pc:sldMk cId="1066215828" sldId="525"/>
        </pc:sldMkLst>
        <pc:spChg chg="del">
          <ac:chgData name="Jessica Roberts" userId="831782ca-6a3f-4cbd-8621-3600d0a72af9" providerId="ADAL" clId="{2E726C9E-1905-4581-B952-9921188E53AB}" dt="2023-09-11T15:46:48.078" v="921" actId="478"/>
          <ac:spMkLst>
            <pc:docMk/>
            <pc:sldMk cId="1066215828" sldId="525"/>
            <ac:spMk id="2" creationId="{BF9A20F7-2A1F-47EE-9DA0-607950FCD910}"/>
          </ac:spMkLst>
        </pc:spChg>
        <pc:spChg chg="mod">
          <ac:chgData name="Jessica Roberts" userId="831782ca-6a3f-4cbd-8621-3600d0a72af9" providerId="ADAL" clId="{2E726C9E-1905-4581-B952-9921188E53AB}" dt="2023-09-11T15:47:13.586" v="926" actId="1076"/>
          <ac:spMkLst>
            <pc:docMk/>
            <pc:sldMk cId="1066215828" sldId="525"/>
            <ac:spMk id="7" creationId="{FCF93854-5F78-4F0C-830A-E8AB398E3E2A}"/>
          </ac:spMkLst>
        </pc:spChg>
        <pc:spChg chg="add del mod">
          <ac:chgData name="Jessica Roberts" userId="831782ca-6a3f-4cbd-8621-3600d0a72af9" providerId="ADAL" clId="{2E726C9E-1905-4581-B952-9921188E53AB}" dt="2023-09-11T15:47:09.803" v="925" actId="478"/>
          <ac:spMkLst>
            <pc:docMk/>
            <pc:sldMk cId="1066215828" sldId="525"/>
            <ac:spMk id="8" creationId="{B442075A-87DD-C1E9-88E4-B217F7E6D4B6}"/>
          </ac:spMkLst>
        </pc:spChg>
        <pc:picChg chg="add mod modCrop">
          <ac:chgData name="Jessica Roberts" userId="831782ca-6a3f-4cbd-8621-3600d0a72af9" providerId="ADAL" clId="{2E726C9E-1905-4581-B952-9921188E53AB}" dt="2023-09-11T15:41:11.208" v="846" actId="14100"/>
          <ac:picMkLst>
            <pc:docMk/>
            <pc:sldMk cId="1066215828" sldId="525"/>
            <ac:picMk id="5" creationId="{136C57C9-39BF-FE7C-8CB3-843147F4C274}"/>
          </ac:picMkLst>
        </pc:picChg>
        <pc:picChg chg="del">
          <ac:chgData name="Jessica Roberts" userId="831782ca-6a3f-4cbd-8621-3600d0a72af9" providerId="ADAL" clId="{2E726C9E-1905-4581-B952-9921188E53AB}" dt="2023-09-11T15:40:23.974" v="840" actId="478"/>
          <ac:picMkLst>
            <pc:docMk/>
            <pc:sldMk cId="1066215828" sldId="525"/>
            <ac:picMk id="10" creationId="{1B9FEB06-4E63-485F-0045-828D7ADC42A0}"/>
          </ac:picMkLst>
        </pc:picChg>
      </pc:sldChg>
      <pc:sldChg chg="del">
        <pc:chgData name="Jessica Roberts" userId="831782ca-6a3f-4cbd-8621-3600d0a72af9" providerId="ADAL" clId="{2E726C9E-1905-4581-B952-9921188E53AB}" dt="2023-09-11T17:38:40.424" v="1762" actId="47"/>
        <pc:sldMkLst>
          <pc:docMk/>
          <pc:sldMk cId="1614909407" sldId="527"/>
        </pc:sldMkLst>
      </pc:sldChg>
      <pc:sldChg chg="del">
        <pc:chgData name="Jessica Roberts" userId="831782ca-6a3f-4cbd-8621-3600d0a72af9" providerId="ADAL" clId="{2E726C9E-1905-4581-B952-9921188E53AB}" dt="2023-09-11T17:38:48.744" v="1770" actId="47"/>
        <pc:sldMkLst>
          <pc:docMk/>
          <pc:sldMk cId="1877030527" sldId="528"/>
        </pc:sldMkLst>
      </pc:sldChg>
      <pc:sldChg chg="del">
        <pc:chgData name="Jessica Roberts" userId="831782ca-6a3f-4cbd-8621-3600d0a72af9" providerId="ADAL" clId="{2E726C9E-1905-4581-B952-9921188E53AB}" dt="2023-09-11T17:38:36.313" v="1759" actId="47"/>
        <pc:sldMkLst>
          <pc:docMk/>
          <pc:sldMk cId="2235691562" sldId="529"/>
        </pc:sldMkLst>
      </pc:sldChg>
      <pc:sldChg chg="del">
        <pc:chgData name="Jessica Roberts" userId="831782ca-6a3f-4cbd-8621-3600d0a72af9" providerId="ADAL" clId="{2E726C9E-1905-4581-B952-9921188E53AB}" dt="2023-09-11T17:38:45.965" v="1768" actId="47"/>
        <pc:sldMkLst>
          <pc:docMk/>
          <pc:sldMk cId="609171639" sldId="530"/>
        </pc:sldMkLst>
      </pc:sldChg>
      <pc:sldChg chg="del">
        <pc:chgData name="Jessica Roberts" userId="831782ca-6a3f-4cbd-8621-3600d0a72af9" providerId="ADAL" clId="{2E726C9E-1905-4581-B952-9921188E53AB}" dt="2023-09-11T17:38:39.292" v="1761" actId="47"/>
        <pc:sldMkLst>
          <pc:docMk/>
          <pc:sldMk cId="1349189563" sldId="531"/>
        </pc:sldMkLst>
      </pc:sldChg>
      <pc:sldChg chg="del">
        <pc:chgData name="Jessica Roberts" userId="831782ca-6a3f-4cbd-8621-3600d0a72af9" providerId="ADAL" clId="{2E726C9E-1905-4581-B952-9921188E53AB}" dt="2023-09-11T17:37:54.341" v="1740" actId="47"/>
        <pc:sldMkLst>
          <pc:docMk/>
          <pc:sldMk cId="1700256859" sldId="532"/>
        </pc:sldMkLst>
      </pc:sldChg>
      <pc:sldChg chg="del">
        <pc:chgData name="Jessica Roberts" userId="831782ca-6a3f-4cbd-8621-3600d0a72af9" providerId="ADAL" clId="{2E726C9E-1905-4581-B952-9921188E53AB}" dt="2023-09-11T17:37:53.818" v="1739" actId="47"/>
        <pc:sldMkLst>
          <pc:docMk/>
          <pc:sldMk cId="2218381721" sldId="533"/>
        </pc:sldMkLst>
      </pc:sldChg>
      <pc:sldChg chg="del">
        <pc:chgData name="Jessica Roberts" userId="831782ca-6a3f-4cbd-8621-3600d0a72af9" providerId="ADAL" clId="{2E726C9E-1905-4581-B952-9921188E53AB}" dt="2023-09-11T17:37:53.327" v="1738" actId="47"/>
        <pc:sldMkLst>
          <pc:docMk/>
          <pc:sldMk cId="4279284822" sldId="539"/>
        </pc:sldMkLst>
      </pc:sldChg>
      <pc:sldChg chg="del">
        <pc:chgData name="Jessica Roberts" userId="831782ca-6a3f-4cbd-8621-3600d0a72af9" providerId="ADAL" clId="{2E726C9E-1905-4581-B952-9921188E53AB}" dt="2023-09-11T17:38:51.773" v="1773" actId="47"/>
        <pc:sldMkLst>
          <pc:docMk/>
          <pc:sldMk cId="1211069388" sldId="541"/>
        </pc:sldMkLst>
      </pc:sldChg>
      <pc:sldChg chg="addSp delSp modSp mod setBg">
        <pc:chgData name="Jessica Roberts" userId="831782ca-6a3f-4cbd-8621-3600d0a72af9" providerId="ADAL" clId="{2E726C9E-1905-4581-B952-9921188E53AB}" dt="2023-09-11T15:39:43.631" v="839" actId="732"/>
        <pc:sldMkLst>
          <pc:docMk/>
          <pc:sldMk cId="3476120838" sldId="542"/>
        </pc:sldMkLst>
        <pc:spChg chg="mod ord">
          <ac:chgData name="Jessica Roberts" userId="831782ca-6a3f-4cbd-8621-3600d0a72af9" providerId="ADAL" clId="{2E726C9E-1905-4581-B952-9921188E53AB}" dt="2023-09-11T15:39:24.861" v="836" actId="26606"/>
          <ac:spMkLst>
            <pc:docMk/>
            <pc:sldMk cId="3476120838" sldId="542"/>
            <ac:spMk id="2" creationId="{E928F161-9AB4-DA29-D402-8B46D9223096}"/>
          </ac:spMkLst>
        </pc:spChg>
        <pc:spChg chg="add del mod">
          <ac:chgData name="Jessica Roberts" userId="831782ca-6a3f-4cbd-8621-3600d0a72af9" providerId="ADAL" clId="{2E726C9E-1905-4581-B952-9921188E53AB}" dt="2023-09-11T15:39:09.653" v="833" actId="22"/>
          <ac:spMkLst>
            <pc:docMk/>
            <pc:sldMk cId="3476120838" sldId="542"/>
            <ac:spMk id="4" creationId="{376DF865-C6BC-86E1-1FE7-3734D56A623F}"/>
          </ac:spMkLst>
        </pc:spChg>
        <pc:spChg chg="add">
          <ac:chgData name="Jessica Roberts" userId="831782ca-6a3f-4cbd-8621-3600d0a72af9" providerId="ADAL" clId="{2E726C9E-1905-4581-B952-9921188E53AB}" dt="2023-09-11T15:39:24.861" v="836" actId="26606"/>
          <ac:spMkLst>
            <pc:docMk/>
            <pc:sldMk cId="3476120838" sldId="542"/>
            <ac:spMk id="12" creationId="{37C89E4B-3C9F-44B9-8B86-D9E3D112D8EC}"/>
          </ac:spMkLst>
        </pc:spChg>
        <pc:picChg chg="del">
          <ac:chgData name="Jessica Roberts" userId="831782ca-6a3f-4cbd-8621-3600d0a72af9" providerId="ADAL" clId="{2E726C9E-1905-4581-B952-9921188E53AB}" dt="2023-09-11T15:38:09.364" v="832" actId="478"/>
          <ac:picMkLst>
            <pc:docMk/>
            <pc:sldMk cId="3476120838" sldId="542"/>
            <ac:picMk id="5" creationId="{D2C96949-439A-1CBD-667A-3D2674C72DC5}"/>
          </ac:picMkLst>
        </pc:picChg>
        <pc:picChg chg="add mod ord modCrop">
          <ac:chgData name="Jessica Roberts" userId="831782ca-6a3f-4cbd-8621-3600d0a72af9" providerId="ADAL" clId="{2E726C9E-1905-4581-B952-9921188E53AB}" dt="2023-09-11T15:39:43.631" v="839" actId="732"/>
          <ac:picMkLst>
            <pc:docMk/>
            <pc:sldMk cId="3476120838" sldId="542"/>
            <ac:picMk id="7" creationId="{0DA5C8BD-53EA-EC43-33F4-07E2F4A60A9B}"/>
          </ac:picMkLst>
        </pc:picChg>
        <pc:cxnChg chg="add">
          <ac:chgData name="Jessica Roberts" userId="831782ca-6a3f-4cbd-8621-3600d0a72af9" providerId="ADAL" clId="{2E726C9E-1905-4581-B952-9921188E53AB}" dt="2023-09-11T15:39:24.861" v="836" actId="26606"/>
          <ac:cxnSpMkLst>
            <pc:docMk/>
            <pc:sldMk cId="3476120838" sldId="542"/>
            <ac:cxnSpMk id="14" creationId="{AA2EAA10-076F-46BD-8F0F-B9A2FB77A85C}"/>
          </ac:cxnSpMkLst>
        </pc:cxnChg>
        <pc:cxnChg chg="add">
          <ac:chgData name="Jessica Roberts" userId="831782ca-6a3f-4cbd-8621-3600d0a72af9" providerId="ADAL" clId="{2E726C9E-1905-4581-B952-9921188E53AB}" dt="2023-09-11T15:39:24.861" v="836" actId="26606"/>
          <ac:cxnSpMkLst>
            <pc:docMk/>
            <pc:sldMk cId="3476120838" sldId="542"/>
            <ac:cxnSpMk id="16" creationId="{D891E407-403B-4764-86C9-33A56D3BCAA3}"/>
          </ac:cxnSpMkLst>
        </pc:cxnChg>
      </pc:sldChg>
      <pc:sldChg chg="del">
        <pc:chgData name="Jessica Roberts" userId="831782ca-6a3f-4cbd-8621-3600d0a72af9" providerId="ADAL" clId="{2E726C9E-1905-4581-B952-9921188E53AB}" dt="2023-09-11T15:44:13.407" v="906" actId="47"/>
        <pc:sldMkLst>
          <pc:docMk/>
          <pc:sldMk cId="4253202909" sldId="543"/>
        </pc:sldMkLst>
      </pc:sldChg>
      <pc:sldChg chg="del">
        <pc:chgData name="Jessica Roberts" userId="831782ca-6a3f-4cbd-8621-3600d0a72af9" providerId="ADAL" clId="{2E726C9E-1905-4581-B952-9921188E53AB}" dt="2023-09-11T17:38:46.943" v="1769" actId="47"/>
        <pc:sldMkLst>
          <pc:docMk/>
          <pc:sldMk cId="3779174247" sldId="544"/>
        </pc:sldMkLst>
      </pc:sldChg>
      <pc:sldChg chg="del">
        <pc:chgData name="Jessica Roberts" userId="831782ca-6a3f-4cbd-8621-3600d0a72af9" providerId="ADAL" clId="{2E726C9E-1905-4581-B952-9921188E53AB}" dt="2023-09-11T17:38:44.642" v="1767" actId="47"/>
        <pc:sldMkLst>
          <pc:docMk/>
          <pc:sldMk cId="505362302" sldId="545"/>
        </pc:sldMkLst>
      </pc:sldChg>
      <pc:sldChg chg="del">
        <pc:chgData name="Jessica Roberts" userId="831782ca-6a3f-4cbd-8621-3600d0a72af9" providerId="ADAL" clId="{2E726C9E-1905-4581-B952-9921188E53AB}" dt="2023-09-11T17:38:05.995" v="1750" actId="47"/>
        <pc:sldMkLst>
          <pc:docMk/>
          <pc:sldMk cId="316083728" sldId="546"/>
        </pc:sldMkLst>
      </pc:sldChg>
      <pc:sldChg chg="del">
        <pc:chgData name="Jessica Roberts" userId="831782ca-6a3f-4cbd-8621-3600d0a72af9" providerId="ADAL" clId="{2E726C9E-1905-4581-B952-9921188E53AB}" dt="2023-09-11T15:26:43.039" v="648" actId="47"/>
        <pc:sldMkLst>
          <pc:docMk/>
          <pc:sldMk cId="17280707" sldId="547"/>
        </pc:sldMkLst>
      </pc:sldChg>
      <pc:sldChg chg="del">
        <pc:chgData name="Jessica Roberts" userId="831782ca-6a3f-4cbd-8621-3600d0a72af9" providerId="ADAL" clId="{2E726C9E-1905-4581-B952-9921188E53AB}" dt="2023-09-11T17:38:44.062" v="1766" actId="47"/>
        <pc:sldMkLst>
          <pc:docMk/>
          <pc:sldMk cId="109857222" sldId="548"/>
        </pc:sldMkLst>
      </pc:sldChg>
      <pc:sldChg chg="addSp delSp modSp new mod ord">
        <pc:chgData name="Jessica Roberts" userId="831782ca-6a3f-4cbd-8621-3600d0a72af9" providerId="ADAL" clId="{2E726C9E-1905-4581-B952-9921188E53AB}" dt="2023-09-11T15:36:17.325" v="831"/>
        <pc:sldMkLst>
          <pc:docMk/>
          <pc:sldMk cId="1075074124" sldId="549"/>
        </pc:sldMkLst>
        <pc:spChg chg="mod ord">
          <ac:chgData name="Jessica Roberts" userId="831782ca-6a3f-4cbd-8621-3600d0a72af9" providerId="ADAL" clId="{2E726C9E-1905-4581-B952-9921188E53AB}" dt="2023-09-11T15:22:30.367" v="490" actId="166"/>
          <ac:spMkLst>
            <pc:docMk/>
            <pc:sldMk cId="1075074124" sldId="549"/>
            <ac:spMk id="2" creationId="{13632830-E680-4B23-9DC7-DEBA9BBD18E7}"/>
          </ac:spMkLst>
        </pc:spChg>
        <pc:spChg chg="mod ord">
          <ac:chgData name="Jessica Roberts" userId="831782ca-6a3f-4cbd-8621-3600d0a72af9" providerId="ADAL" clId="{2E726C9E-1905-4581-B952-9921188E53AB}" dt="2023-09-11T15:35:54.039" v="829" actId="20577"/>
          <ac:spMkLst>
            <pc:docMk/>
            <pc:sldMk cId="1075074124" sldId="549"/>
            <ac:spMk id="3" creationId="{55294338-F609-B8C7-D5A0-C98DBFBE4074}"/>
          </ac:spMkLst>
        </pc:spChg>
        <pc:picChg chg="add del mod">
          <ac:chgData name="Jessica Roberts" userId="831782ca-6a3f-4cbd-8621-3600d0a72af9" providerId="ADAL" clId="{2E726C9E-1905-4581-B952-9921188E53AB}" dt="2023-09-11T15:22:05.936" v="487" actId="478"/>
          <ac:picMkLst>
            <pc:docMk/>
            <pc:sldMk cId="1075074124" sldId="549"/>
            <ac:picMk id="5" creationId="{A9063CD9-395E-99CC-D739-D1C75DC1B106}"/>
          </ac:picMkLst>
        </pc:picChg>
        <pc:picChg chg="add mod">
          <ac:chgData name="Jessica Roberts" userId="831782ca-6a3f-4cbd-8621-3600d0a72af9" providerId="ADAL" clId="{2E726C9E-1905-4581-B952-9921188E53AB}" dt="2023-09-11T15:23:11.107" v="545" actId="29295"/>
          <ac:picMkLst>
            <pc:docMk/>
            <pc:sldMk cId="1075074124" sldId="549"/>
            <ac:picMk id="7" creationId="{BE3B8A66-60F8-6658-4C55-50FA6F328B0C}"/>
          </ac:picMkLst>
        </pc:picChg>
      </pc:sldChg>
      <pc:sldChg chg="addSp delSp modSp add mod delAnim modAnim">
        <pc:chgData name="Jessica Roberts" userId="831782ca-6a3f-4cbd-8621-3600d0a72af9" providerId="ADAL" clId="{2E726C9E-1905-4581-B952-9921188E53AB}" dt="2023-09-11T15:46:43.989" v="920" actId="1076"/>
        <pc:sldMkLst>
          <pc:docMk/>
          <pc:sldMk cId="399955723" sldId="550"/>
        </pc:sldMkLst>
        <pc:spChg chg="del mod">
          <ac:chgData name="Jessica Roberts" userId="831782ca-6a3f-4cbd-8621-3600d0a72af9" providerId="ADAL" clId="{2E726C9E-1905-4581-B952-9921188E53AB}" dt="2023-09-11T15:46:40.605" v="919" actId="478"/>
          <ac:spMkLst>
            <pc:docMk/>
            <pc:sldMk cId="399955723" sldId="550"/>
            <ac:spMk id="2" creationId="{BF9A20F7-2A1F-47EE-9DA0-607950FCD910}"/>
          </ac:spMkLst>
        </pc:spChg>
        <pc:spChg chg="mod">
          <ac:chgData name="Jessica Roberts" userId="831782ca-6a3f-4cbd-8621-3600d0a72af9" providerId="ADAL" clId="{2E726C9E-1905-4581-B952-9921188E53AB}" dt="2023-09-11T15:46:43.989" v="920" actId="1076"/>
          <ac:spMkLst>
            <pc:docMk/>
            <pc:sldMk cId="399955723" sldId="550"/>
            <ac:spMk id="7" creationId="{FCF93854-5F78-4F0C-830A-E8AB398E3E2A}"/>
          </ac:spMkLst>
        </pc:spChg>
        <pc:spChg chg="add mod">
          <ac:chgData name="Jessica Roberts" userId="831782ca-6a3f-4cbd-8621-3600d0a72af9" providerId="ADAL" clId="{2E726C9E-1905-4581-B952-9921188E53AB}" dt="2023-09-11T15:46:40.605" v="919" actId="478"/>
          <ac:spMkLst>
            <pc:docMk/>
            <pc:sldMk cId="399955723" sldId="550"/>
            <ac:spMk id="9" creationId="{BAA003AF-C060-6AE9-1CC9-E10CA0A4AF82}"/>
          </ac:spMkLst>
        </pc:spChg>
        <pc:picChg chg="del mod">
          <ac:chgData name="Jessica Roberts" userId="831782ca-6a3f-4cbd-8621-3600d0a72af9" providerId="ADAL" clId="{2E726C9E-1905-4581-B952-9921188E53AB}" dt="2023-09-11T15:44:31.299" v="908" actId="478"/>
          <ac:picMkLst>
            <pc:docMk/>
            <pc:sldMk cId="399955723" sldId="550"/>
            <ac:picMk id="5" creationId="{136C57C9-39BF-FE7C-8CB3-843147F4C274}"/>
          </ac:picMkLst>
        </pc:picChg>
        <pc:picChg chg="add mod modCrop">
          <ac:chgData name="Jessica Roberts" userId="831782ca-6a3f-4cbd-8621-3600d0a72af9" providerId="ADAL" clId="{2E726C9E-1905-4581-B952-9921188E53AB}" dt="2023-09-11T15:45:46.135" v="913" actId="14100"/>
          <ac:picMkLst>
            <pc:docMk/>
            <pc:sldMk cId="399955723" sldId="550"/>
            <ac:picMk id="6" creationId="{9100838A-E112-2817-75AF-9486E88365B2}"/>
          </ac:picMkLst>
        </pc:picChg>
      </pc:sldChg>
      <pc:sldChg chg="addSp delSp modSp add mod">
        <pc:chgData name="Jessica Roberts" userId="831782ca-6a3f-4cbd-8621-3600d0a72af9" providerId="ADAL" clId="{2E726C9E-1905-4581-B952-9921188E53AB}" dt="2023-09-11T15:53:08.307" v="1052" actId="20577"/>
        <pc:sldMkLst>
          <pc:docMk/>
          <pc:sldMk cId="339105400" sldId="551"/>
        </pc:sldMkLst>
        <pc:spChg chg="del mod ord">
          <ac:chgData name="Jessica Roberts" userId="831782ca-6a3f-4cbd-8621-3600d0a72af9" providerId="ADAL" clId="{2E726C9E-1905-4581-B952-9921188E53AB}" dt="2023-09-11T15:43:28.201" v="855" actId="478"/>
          <ac:spMkLst>
            <pc:docMk/>
            <pc:sldMk cId="339105400" sldId="551"/>
            <ac:spMk id="2" creationId="{E928F161-9AB4-DA29-D402-8B46D9223096}"/>
          </ac:spMkLst>
        </pc:spChg>
        <pc:spChg chg="add mod">
          <ac:chgData name="Jessica Roberts" userId="831782ca-6a3f-4cbd-8621-3600d0a72af9" providerId="ADAL" clId="{2E726C9E-1905-4581-B952-9921188E53AB}" dt="2023-09-11T15:53:08.307" v="1052" actId="20577"/>
          <ac:spMkLst>
            <pc:docMk/>
            <pc:sldMk cId="339105400" sldId="551"/>
            <ac:spMk id="5" creationId="{272334DB-2F2A-5DF4-BE6A-C3FEB3BA3391}"/>
          </ac:spMkLst>
        </pc:spChg>
        <pc:spChg chg="del">
          <ac:chgData name="Jessica Roberts" userId="831782ca-6a3f-4cbd-8621-3600d0a72af9" providerId="ADAL" clId="{2E726C9E-1905-4581-B952-9921188E53AB}" dt="2023-09-11T15:43:23.460" v="854" actId="26606"/>
          <ac:spMkLst>
            <pc:docMk/>
            <pc:sldMk cId="339105400" sldId="551"/>
            <ac:spMk id="12" creationId="{37C89E4B-3C9F-44B9-8B86-D9E3D112D8EC}"/>
          </ac:spMkLst>
        </pc:spChg>
        <pc:spChg chg="add del">
          <ac:chgData name="Jessica Roberts" userId="831782ca-6a3f-4cbd-8621-3600d0a72af9" providerId="ADAL" clId="{2E726C9E-1905-4581-B952-9921188E53AB}" dt="2023-09-11T15:43:34.607" v="856" actId="26606"/>
          <ac:spMkLst>
            <pc:docMk/>
            <pc:sldMk cId="339105400" sldId="551"/>
            <ac:spMk id="21" creationId="{E8D41CF8-5232-42BC-8D05-AFEDE215398E}"/>
          </ac:spMkLst>
        </pc:spChg>
        <pc:spChg chg="add del">
          <ac:chgData name="Jessica Roberts" userId="831782ca-6a3f-4cbd-8621-3600d0a72af9" providerId="ADAL" clId="{2E726C9E-1905-4581-B952-9921188E53AB}" dt="2023-09-11T15:43:34.607" v="856" actId="26606"/>
          <ac:spMkLst>
            <pc:docMk/>
            <pc:sldMk cId="339105400" sldId="551"/>
            <ac:spMk id="23" creationId="{49237091-E62C-4878-AA4C-0B9995ADB28F}"/>
          </ac:spMkLst>
        </pc:spChg>
        <pc:spChg chg="add">
          <ac:chgData name="Jessica Roberts" userId="831782ca-6a3f-4cbd-8621-3600d0a72af9" providerId="ADAL" clId="{2E726C9E-1905-4581-B952-9921188E53AB}" dt="2023-09-11T15:43:34.607" v="856" actId="26606"/>
          <ac:spMkLst>
            <pc:docMk/>
            <pc:sldMk cId="339105400" sldId="551"/>
            <ac:spMk id="28" creationId="{C4879EFC-8E62-4E00-973C-C45EE9EC676D}"/>
          </ac:spMkLst>
        </pc:spChg>
        <pc:spChg chg="add">
          <ac:chgData name="Jessica Roberts" userId="831782ca-6a3f-4cbd-8621-3600d0a72af9" providerId="ADAL" clId="{2E726C9E-1905-4581-B952-9921188E53AB}" dt="2023-09-11T15:43:34.607" v="856" actId="26606"/>
          <ac:spMkLst>
            <pc:docMk/>
            <pc:sldMk cId="339105400" sldId="551"/>
            <ac:spMk id="30" creationId="{D6A9C53F-5F90-40A5-8C85-5412D39C8C68}"/>
          </ac:spMkLst>
        </pc:spChg>
        <pc:picChg chg="add mod ord">
          <ac:chgData name="Jessica Roberts" userId="831782ca-6a3f-4cbd-8621-3600d0a72af9" providerId="ADAL" clId="{2E726C9E-1905-4581-B952-9921188E53AB}" dt="2023-09-11T15:44:07.495" v="904" actId="14100"/>
          <ac:picMkLst>
            <pc:docMk/>
            <pc:sldMk cId="339105400" sldId="551"/>
            <ac:picMk id="3" creationId="{DA4E5A73-21E9-0BD8-6229-6FF9471B12DD}"/>
          </ac:picMkLst>
        </pc:picChg>
        <pc:picChg chg="mod ord">
          <ac:chgData name="Jessica Roberts" userId="831782ca-6a3f-4cbd-8621-3600d0a72af9" providerId="ADAL" clId="{2E726C9E-1905-4581-B952-9921188E53AB}" dt="2023-09-11T15:44:03.855" v="903" actId="14100"/>
          <ac:picMkLst>
            <pc:docMk/>
            <pc:sldMk cId="339105400" sldId="551"/>
            <ac:picMk id="7" creationId="{0DA5C8BD-53EA-EC43-33F4-07E2F4A60A9B}"/>
          </ac:picMkLst>
        </pc:picChg>
        <pc:cxnChg chg="del">
          <ac:chgData name="Jessica Roberts" userId="831782ca-6a3f-4cbd-8621-3600d0a72af9" providerId="ADAL" clId="{2E726C9E-1905-4581-B952-9921188E53AB}" dt="2023-09-11T15:43:23.460" v="854" actId="26606"/>
          <ac:cxnSpMkLst>
            <pc:docMk/>
            <pc:sldMk cId="339105400" sldId="551"/>
            <ac:cxnSpMk id="14" creationId="{AA2EAA10-076F-46BD-8F0F-B9A2FB77A85C}"/>
          </ac:cxnSpMkLst>
        </pc:cxnChg>
        <pc:cxnChg chg="del">
          <ac:chgData name="Jessica Roberts" userId="831782ca-6a3f-4cbd-8621-3600d0a72af9" providerId="ADAL" clId="{2E726C9E-1905-4581-B952-9921188E53AB}" dt="2023-09-11T15:43:23.460" v="854" actId="26606"/>
          <ac:cxnSpMkLst>
            <pc:docMk/>
            <pc:sldMk cId="339105400" sldId="551"/>
            <ac:cxnSpMk id="16" creationId="{D891E407-403B-4764-86C9-33A56D3BCAA3}"/>
          </ac:cxnSpMkLst>
        </pc:cxnChg>
      </pc:sldChg>
      <pc:sldChg chg="modSp add mod">
        <pc:chgData name="Jessica Roberts" userId="831782ca-6a3f-4cbd-8621-3600d0a72af9" providerId="ADAL" clId="{2E726C9E-1905-4581-B952-9921188E53AB}" dt="2023-09-11T15:49:21.037" v="966" actId="20577"/>
        <pc:sldMkLst>
          <pc:docMk/>
          <pc:sldMk cId="555511351" sldId="552"/>
        </pc:sldMkLst>
        <pc:spChg chg="mod">
          <ac:chgData name="Jessica Roberts" userId="831782ca-6a3f-4cbd-8621-3600d0a72af9" providerId="ADAL" clId="{2E726C9E-1905-4581-B952-9921188E53AB}" dt="2023-09-11T15:48:23.101" v="931"/>
          <ac:spMkLst>
            <pc:docMk/>
            <pc:sldMk cId="555511351" sldId="552"/>
            <ac:spMk id="3" creationId="{29D879D4-5981-48B0-A903-30495BD46AB9}"/>
          </ac:spMkLst>
        </pc:spChg>
        <pc:spChg chg="mod">
          <ac:chgData name="Jessica Roberts" userId="831782ca-6a3f-4cbd-8621-3600d0a72af9" providerId="ADAL" clId="{2E726C9E-1905-4581-B952-9921188E53AB}" dt="2023-09-11T15:49:21.037" v="966" actId="20577"/>
          <ac:spMkLst>
            <pc:docMk/>
            <pc:sldMk cId="555511351" sldId="552"/>
            <ac:spMk id="4" creationId="{42287B21-E7D5-4E7E-BF44-FB85A1559BB0}"/>
          </ac:spMkLst>
        </pc:spChg>
      </pc:sldChg>
      <pc:sldChg chg="modSp add mod">
        <pc:chgData name="Jessica Roberts" userId="831782ca-6a3f-4cbd-8621-3600d0a72af9" providerId="ADAL" clId="{2E726C9E-1905-4581-B952-9921188E53AB}" dt="2023-09-11T15:50:58.199" v="1002" actId="20577"/>
        <pc:sldMkLst>
          <pc:docMk/>
          <pc:sldMk cId="3673737868" sldId="553"/>
        </pc:sldMkLst>
        <pc:spChg chg="mod">
          <ac:chgData name="Jessica Roberts" userId="831782ca-6a3f-4cbd-8621-3600d0a72af9" providerId="ADAL" clId="{2E726C9E-1905-4581-B952-9921188E53AB}" dt="2023-09-11T15:50:33.298" v="971"/>
          <ac:spMkLst>
            <pc:docMk/>
            <pc:sldMk cId="3673737868" sldId="553"/>
            <ac:spMk id="3" creationId="{29D879D4-5981-48B0-A903-30495BD46AB9}"/>
          </ac:spMkLst>
        </pc:spChg>
        <pc:spChg chg="mod">
          <ac:chgData name="Jessica Roberts" userId="831782ca-6a3f-4cbd-8621-3600d0a72af9" providerId="ADAL" clId="{2E726C9E-1905-4581-B952-9921188E53AB}" dt="2023-09-11T15:50:58.199" v="1002" actId="20577"/>
          <ac:spMkLst>
            <pc:docMk/>
            <pc:sldMk cId="3673737868" sldId="553"/>
            <ac:spMk id="4" creationId="{33AFC5CF-9160-40C0-B2E1-2E7DEBF64F41}"/>
          </ac:spMkLst>
        </pc:spChg>
      </pc:sldChg>
      <pc:sldMasterChg chg="del delSldLayout">
        <pc:chgData name="Jessica Roberts" userId="831782ca-6a3f-4cbd-8621-3600d0a72af9" providerId="ADAL" clId="{2E726C9E-1905-4581-B952-9921188E53AB}" dt="2023-09-11T17:37:54.341" v="1740" actId="47"/>
        <pc:sldMasterMkLst>
          <pc:docMk/>
          <pc:sldMasterMk cId="574298202" sldId="2147483669"/>
        </pc:sldMasterMkLst>
        <pc:sldLayoutChg chg="del">
          <pc:chgData name="Jessica Roberts" userId="831782ca-6a3f-4cbd-8621-3600d0a72af9" providerId="ADAL" clId="{2E726C9E-1905-4581-B952-9921188E53AB}" dt="2023-09-11T17:37:54.341" v="1740" actId="47"/>
          <pc:sldLayoutMkLst>
            <pc:docMk/>
            <pc:sldMasterMk cId="574298202" sldId="2147483669"/>
            <pc:sldLayoutMk cId="4040145539" sldId="2147483670"/>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4226342270" sldId="2147483671"/>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489621649" sldId="2147483672"/>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964390111" sldId="2147483673"/>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1851068964" sldId="2147483674"/>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4255257746" sldId="2147483675"/>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1152477965" sldId="2147483676"/>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414231256" sldId="2147483677"/>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1297307481" sldId="2147483678"/>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1278897980" sldId="2147483679"/>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3506788942" sldId="2147483680"/>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1345105065" sldId="2147483681"/>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1850805613" sldId="2147483682"/>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1083599714" sldId="2147483683"/>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3358214258" sldId="2147483684"/>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172567538" sldId="2147483685"/>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3840461316" sldId="2147483686"/>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2434214791" sldId="2147483687"/>
          </pc:sldLayoutMkLst>
        </pc:sldLayoutChg>
        <pc:sldLayoutChg chg="del">
          <pc:chgData name="Jessica Roberts" userId="831782ca-6a3f-4cbd-8621-3600d0a72af9" providerId="ADAL" clId="{2E726C9E-1905-4581-B952-9921188E53AB}" dt="2023-09-11T17:37:54.341" v="1740" actId="47"/>
          <pc:sldLayoutMkLst>
            <pc:docMk/>
            <pc:sldMasterMk cId="574298202" sldId="2147483669"/>
            <pc:sldLayoutMk cId="3687186991" sldId="2147483688"/>
          </pc:sldLayoutMkLst>
        </pc:sldLayoutChg>
      </pc:sldMasterChg>
      <pc:sldMasterChg chg="del delSldLayout">
        <pc:chgData name="Jessica Roberts" userId="831782ca-6a3f-4cbd-8621-3600d0a72af9" providerId="ADAL" clId="{2E726C9E-1905-4581-B952-9921188E53AB}" dt="2023-09-11T17:37:56.861" v="1742" actId="47"/>
        <pc:sldMasterMkLst>
          <pc:docMk/>
          <pc:sldMasterMk cId="283978209" sldId="2147483710"/>
        </pc:sldMasterMkLst>
        <pc:sldLayoutChg chg="del">
          <pc:chgData name="Jessica Roberts" userId="831782ca-6a3f-4cbd-8621-3600d0a72af9" providerId="ADAL" clId="{2E726C9E-1905-4581-B952-9921188E53AB}" dt="2023-09-11T17:37:56.861" v="1742" actId="47"/>
          <pc:sldLayoutMkLst>
            <pc:docMk/>
            <pc:sldMasterMk cId="283978209" sldId="2147483710"/>
            <pc:sldLayoutMk cId="3756383617" sldId="2147483699"/>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3220879825" sldId="2147483700"/>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575439634" sldId="2147483701"/>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3782948344" sldId="2147483702"/>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4126165943" sldId="2147483703"/>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109221848" sldId="2147483704"/>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4241342305" sldId="2147483705"/>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848970474" sldId="2147483706"/>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1362401691" sldId="2147483707"/>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1000292572" sldId="2147483708"/>
          </pc:sldLayoutMkLst>
        </pc:sldLayoutChg>
        <pc:sldLayoutChg chg="del">
          <pc:chgData name="Jessica Roberts" userId="831782ca-6a3f-4cbd-8621-3600d0a72af9" providerId="ADAL" clId="{2E726C9E-1905-4581-B952-9921188E53AB}" dt="2023-09-11T17:37:56.861" v="1742" actId="47"/>
          <pc:sldLayoutMkLst>
            <pc:docMk/>
            <pc:sldMasterMk cId="283978209" sldId="2147483710"/>
            <pc:sldLayoutMk cId="3195410141" sldId="2147483709"/>
          </pc:sldLayoutMkLst>
        </pc:sldLayoutChg>
      </pc:sldMasterChg>
      <pc:sldMasterChg chg="del delSldLayout">
        <pc:chgData name="Jessica Roberts" userId="831782ca-6a3f-4cbd-8621-3600d0a72af9" providerId="ADAL" clId="{2E726C9E-1905-4581-B952-9921188E53AB}" dt="2023-09-11T17:38:10.946" v="1756" actId="47"/>
        <pc:sldMasterMkLst>
          <pc:docMk/>
          <pc:sldMasterMk cId="813818192" sldId="2147483898"/>
        </pc:sldMasterMkLst>
        <pc:sldLayoutChg chg="del">
          <pc:chgData name="Jessica Roberts" userId="831782ca-6a3f-4cbd-8621-3600d0a72af9" providerId="ADAL" clId="{2E726C9E-1905-4581-B952-9921188E53AB}" dt="2023-09-11T17:38:10.946" v="1756" actId="47"/>
          <pc:sldLayoutMkLst>
            <pc:docMk/>
            <pc:sldMasterMk cId="813818192" sldId="2147483898"/>
            <pc:sldLayoutMk cId="3925361071" sldId="2147483689"/>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2552914049" sldId="2147483690"/>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1208475333" sldId="2147483691"/>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3076058336" sldId="2147483692"/>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2763843781" sldId="2147483693"/>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557837761" sldId="2147483694"/>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1319984936" sldId="2147483695"/>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3761238206" sldId="2147483696"/>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3095848230" sldId="2147483697"/>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1747083079" sldId="2147483698"/>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2632619112" sldId="2147483875"/>
          </pc:sldLayoutMkLst>
        </pc:sldLayoutChg>
        <pc:sldLayoutChg chg="del">
          <pc:chgData name="Jessica Roberts" userId="831782ca-6a3f-4cbd-8621-3600d0a72af9" providerId="ADAL" clId="{2E726C9E-1905-4581-B952-9921188E53AB}" dt="2023-09-11T17:38:10.946" v="1756" actId="47"/>
          <pc:sldLayoutMkLst>
            <pc:docMk/>
            <pc:sldMasterMk cId="813818192" sldId="2147483898"/>
            <pc:sldLayoutMk cId="1087219400" sldId="2147483899"/>
          </pc:sldLayoutMkLst>
        </pc:sldLayoutChg>
      </pc:sldMasterChg>
      <pc:sldMasterChg chg="del delSldLayout">
        <pc:chgData name="Jessica Roberts" userId="831782ca-6a3f-4cbd-8621-3600d0a72af9" providerId="ADAL" clId="{2E726C9E-1905-4581-B952-9921188E53AB}" dt="2023-09-11T16:32:01.556" v="1729" actId="47"/>
        <pc:sldMasterMkLst>
          <pc:docMk/>
          <pc:sldMasterMk cId="4142961931" sldId="2147483900"/>
        </pc:sldMasterMkLst>
        <pc:sldLayoutChg chg="del">
          <pc:chgData name="Jessica Roberts" userId="831782ca-6a3f-4cbd-8621-3600d0a72af9" providerId="ADAL" clId="{2E726C9E-1905-4581-B952-9921188E53AB}" dt="2023-09-11T16:32:01.556" v="1729" actId="47"/>
          <pc:sldLayoutMkLst>
            <pc:docMk/>
            <pc:sldMasterMk cId="4142961931" sldId="2147483900"/>
            <pc:sldLayoutMk cId="3076941774" sldId="2147483901"/>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1681066953" sldId="2147483902"/>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1151107514" sldId="2147483903"/>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2222212075" sldId="2147483904"/>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4273795121" sldId="2147483905"/>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3930153133" sldId="2147483906"/>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3362774821" sldId="2147483907"/>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2955173725" sldId="2147483908"/>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255198658" sldId="2147483909"/>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3865821287" sldId="2147483910"/>
          </pc:sldLayoutMkLst>
        </pc:sldLayoutChg>
        <pc:sldLayoutChg chg="del">
          <pc:chgData name="Jessica Roberts" userId="831782ca-6a3f-4cbd-8621-3600d0a72af9" providerId="ADAL" clId="{2E726C9E-1905-4581-B952-9921188E53AB}" dt="2023-09-11T16:32:01.556" v="1729" actId="47"/>
          <pc:sldLayoutMkLst>
            <pc:docMk/>
            <pc:sldMasterMk cId="4142961931" sldId="2147483900"/>
            <pc:sldLayoutMk cId="248505717" sldId="2147483911"/>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07269B4-0115-4AC8-9B41-0A16AAD2AFE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1BE6F55-746E-4605-BEFD-6EDCFD94615D}">
      <dgm:prSet/>
      <dgm:spPr/>
      <dgm:t>
        <a:bodyPr/>
        <a:lstStyle/>
        <a:p>
          <a:r>
            <a:rPr lang="en-GB" b="1" i="1"/>
            <a:t>Clarifying, understanding, and sharing learning intentions</a:t>
          </a:r>
          <a:endParaRPr lang="en-US"/>
        </a:p>
      </dgm:t>
    </dgm:pt>
    <dgm:pt modelId="{022A8E0A-B392-4243-A529-9F11CC17D3CE}" type="parTrans" cxnId="{E0429A10-FD74-44C3-BE5C-A42F28C0C12F}">
      <dgm:prSet/>
      <dgm:spPr/>
      <dgm:t>
        <a:bodyPr/>
        <a:lstStyle/>
        <a:p>
          <a:endParaRPr lang="en-US"/>
        </a:p>
      </dgm:t>
    </dgm:pt>
    <dgm:pt modelId="{41D97886-4577-4315-B890-971B466DA7B2}" type="sibTrans" cxnId="{E0429A10-FD74-44C3-BE5C-A42F28C0C12F}">
      <dgm:prSet/>
      <dgm:spPr/>
      <dgm:t>
        <a:bodyPr/>
        <a:lstStyle/>
        <a:p>
          <a:endParaRPr lang="en-US"/>
        </a:p>
      </dgm:t>
    </dgm:pt>
    <dgm:pt modelId="{4CD8E9EA-428C-45EB-A78F-92788F596FD1}">
      <dgm:prSet/>
      <dgm:spPr/>
      <dgm:t>
        <a:bodyPr/>
        <a:lstStyle/>
        <a:p>
          <a:r>
            <a:rPr lang="en-GB" b="1" i="1"/>
            <a:t>Engineering effective classroom discussions, tasks and activities that elicit evidence of learning</a:t>
          </a:r>
          <a:endParaRPr lang="en-US"/>
        </a:p>
      </dgm:t>
    </dgm:pt>
    <dgm:pt modelId="{46FBDF06-92BE-4725-B36B-492D5986F44B}" type="parTrans" cxnId="{C2D374D7-7FCA-4780-A474-66D94C21F99A}">
      <dgm:prSet/>
      <dgm:spPr/>
      <dgm:t>
        <a:bodyPr/>
        <a:lstStyle/>
        <a:p>
          <a:endParaRPr lang="en-US"/>
        </a:p>
      </dgm:t>
    </dgm:pt>
    <dgm:pt modelId="{C16091F0-509E-428C-A818-7E99ED89AD4C}" type="sibTrans" cxnId="{C2D374D7-7FCA-4780-A474-66D94C21F99A}">
      <dgm:prSet/>
      <dgm:spPr/>
      <dgm:t>
        <a:bodyPr/>
        <a:lstStyle/>
        <a:p>
          <a:endParaRPr lang="en-US"/>
        </a:p>
      </dgm:t>
    </dgm:pt>
    <dgm:pt modelId="{7544B25F-A3ED-414E-8E02-A0A0A518CC3D}">
      <dgm:prSet/>
      <dgm:spPr/>
      <dgm:t>
        <a:bodyPr/>
        <a:lstStyle/>
        <a:p>
          <a:r>
            <a:rPr lang="en-GB" b="1" i="1"/>
            <a:t>Providing feedback that moves learners forward</a:t>
          </a:r>
          <a:endParaRPr lang="en-US"/>
        </a:p>
      </dgm:t>
    </dgm:pt>
    <dgm:pt modelId="{3CF22C8D-0183-4E23-A9B9-D181478D1C89}" type="parTrans" cxnId="{E75A02F3-DA99-40A5-AC2B-90A5740EE8DF}">
      <dgm:prSet/>
      <dgm:spPr/>
      <dgm:t>
        <a:bodyPr/>
        <a:lstStyle/>
        <a:p>
          <a:endParaRPr lang="en-US"/>
        </a:p>
      </dgm:t>
    </dgm:pt>
    <dgm:pt modelId="{5F5FBDF5-6DFB-4D52-A748-16A1E20A7A2C}" type="sibTrans" cxnId="{E75A02F3-DA99-40A5-AC2B-90A5740EE8DF}">
      <dgm:prSet/>
      <dgm:spPr/>
      <dgm:t>
        <a:bodyPr/>
        <a:lstStyle/>
        <a:p>
          <a:endParaRPr lang="en-US"/>
        </a:p>
      </dgm:t>
    </dgm:pt>
    <dgm:pt modelId="{9F448209-E556-4F64-9741-1F72A97E7BB2}">
      <dgm:prSet/>
      <dgm:spPr/>
      <dgm:t>
        <a:bodyPr/>
        <a:lstStyle/>
        <a:p>
          <a:r>
            <a:rPr lang="en-GB" b="1" i="1"/>
            <a:t>Activating students as learning resources for one another</a:t>
          </a:r>
          <a:endParaRPr lang="en-US"/>
        </a:p>
      </dgm:t>
    </dgm:pt>
    <dgm:pt modelId="{15E8D28C-B603-4936-A514-BEAB8D2EE443}" type="parTrans" cxnId="{9AA62F46-1906-4293-9DAA-E59775EE04DA}">
      <dgm:prSet/>
      <dgm:spPr/>
      <dgm:t>
        <a:bodyPr/>
        <a:lstStyle/>
        <a:p>
          <a:endParaRPr lang="en-US"/>
        </a:p>
      </dgm:t>
    </dgm:pt>
    <dgm:pt modelId="{AC7E535D-5A6D-40D5-9CF7-C3E443B81E3D}" type="sibTrans" cxnId="{9AA62F46-1906-4293-9DAA-E59775EE04DA}">
      <dgm:prSet/>
      <dgm:spPr/>
      <dgm:t>
        <a:bodyPr/>
        <a:lstStyle/>
        <a:p>
          <a:endParaRPr lang="en-US"/>
        </a:p>
      </dgm:t>
    </dgm:pt>
    <dgm:pt modelId="{CD7EFE0F-75A1-4B51-88FF-349E9383F782}">
      <dgm:prSet/>
      <dgm:spPr/>
      <dgm:t>
        <a:bodyPr/>
        <a:lstStyle/>
        <a:p>
          <a:r>
            <a:rPr lang="en-GB" b="1" i="1"/>
            <a:t>Activating students as owners of their own learning</a:t>
          </a:r>
          <a:endParaRPr lang="en-US"/>
        </a:p>
      </dgm:t>
    </dgm:pt>
    <dgm:pt modelId="{977D934F-8861-4375-90BE-496EAD282506}" type="parTrans" cxnId="{70DEF11B-3F74-4CA2-96EF-7C764FC9BEB0}">
      <dgm:prSet/>
      <dgm:spPr/>
      <dgm:t>
        <a:bodyPr/>
        <a:lstStyle/>
        <a:p>
          <a:endParaRPr lang="en-US"/>
        </a:p>
      </dgm:t>
    </dgm:pt>
    <dgm:pt modelId="{49B9CE21-CFCF-4918-877C-08FD1B031912}" type="sibTrans" cxnId="{70DEF11B-3F74-4CA2-96EF-7C764FC9BEB0}">
      <dgm:prSet/>
      <dgm:spPr/>
      <dgm:t>
        <a:bodyPr/>
        <a:lstStyle/>
        <a:p>
          <a:endParaRPr lang="en-US"/>
        </a:p>
      </dgm:t>
    </dgm:pt>
    <dgm:pt modelId="{089581E3-9F70-457F-9BAA-04C85452EB61}" type="pres">
      <dgm:prSet presAssocID="{707269B4-0115-4AC8-9B41-0A16AAD2AFE2}" presName="root" presStyleCnt="0">
        <dgm:presLayoutVars>
          <dgm:dir/>
          <dgm:resizeHandles val="exact"/>
        </dgm:presLayoutVars>
      </dgm:prSet>
      <dgm:spPr/>
    </dgm:pt>
    <dgm:pt modelId="{D5C893AC-2C8C-48B9-B5A8-14CE44C0B105}" type="pres">
      <dgm:prSet presAssocID="{B1BE6F55-746E-4605-BEFD-6EDCFD94615D}" presName="compNode" presStyleCnt="0"/>
      <dgm:spPr/>
    </dgm:pt>
    <dgm:pt modelId="{8B91124B-7CBA-40C0-8827-35808C2E434A}" type="pres">
      <dgm:prSet presAssocID="{B1BE6F55-746E-4605-BEFD-6EDCFD94615D}" presName="bgRect" presStyleLbl="bgShp" presStyleIdx="0" presStyleCnt="5"/>
      <dgm:spPr/>
    </dgm:pt>
    <dgm:pt modelId="{543753A1-1B5C-475C-AAC2-7E18261A1FB5}" type="pres">
      <dgm:prSet presAssocID="{B1BE6F55-746E-4605-BEFD-6EDCFD94615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D583D66F-4682-4EA7-999E-DBD6AEA6A86E}" type="pres">
      <dgm:prSet presAssocID="{B1BE6F55-746E-4605-BEFD-6EDCFD94615D}" presName="spaceRect" presStyleCnt="0"/>
      <dgm:spPr/>
    </dgm:pt>
    <dgm:pt modelId="{ECA770B8-2289-414B-9885-0EB984FCD13C}" type="pres">
      <dgm:prSet presAssocID="{B1BE6F55-746E-4605-BEFD-6EDCFD94615D}" presName="parTx" presStyleLbl="revTx" presStyleIdx="0" presStyleCnt="5">
        <dgm:presLayoutVars>
          <dgm:chMax val="0"/>
          <dgm:chPref val="0"/>
        </dgm:presLayoutVars>
      </dgm:prSet>
      <dgm:spPr/>
    </dgm:pt>
    <dgm:pt modelId="{1B19CBF3-72C7-4649-9C20-0C8B2D4C9240}" type="pres">
      <dgm:prSet presAssocID="{41D97886-4577-4315-B890-971B466DA7B2}" presName="sibTrans" presStyleCnt="0"/>
      <dgm:spPr/>
    </dgm:pt>
    <dgm:pt modelId="{2410B53E-FEA3-4D6B-B0F3-36F357391EE0}" type="pres">
      <dgm:prSet presAssocID="{4CD8E9EA-428C-45EB-A78F-92788F596FD1}" presName="compNode" presStyleCnt="0"/>
      <dgm:spPr/>
    </dgm:pt>
    <dgm:pt modelId="{835B9E04-2739-4E5B-AFA0-9AAC189D05E1}" type="pres">
      <dgm:prSet presAssocID="{4CD8E9EA-428C-45EB-A78F-92788F596FD1}" presName="bgRect" presStyleLbl="bgShp" presStyleIdx="1" presStyleCnt="5"/>
      <dgm:spPr/>
    </dgm:pt>
    <dgm:pt modelId="{CD88BB16-E18A-4FEF-BC7A-2C1B42EFE964}" type="pres">
      <dgm:prSet presAssocID="{4CD8E9EA-428C-45EB-A78F-92788F596FD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D9727B36-25C1-4C47-A5FF-585FABB75666}" type="pres">
      <dgm:prSet presAssocID="{4CD8E9EA-428C-45EB-A78F-92788F596FD1}" presName="spaceRect" presStyleCnt="0"/>
      <dgm:spPr/>
    </dgm:pt>
    <dgm:pt modelId="{5D32EF36-520D-419F-90E7-E5C7454717B2}" type="pres">
      <dgm:prSet presAssocID="{4CD8E9EA-428C-45EB-A78F-92788F596FD1}" presName="parTx" presStyleLbl="revTx" presStyleIdx="1" presStyleCnt="5">
        <dgm:presLayoutVars>
          <dgm:chMax val="0"/>
          <dgm:chPref val="0"/>
        </dgm:presLayoutVars>
      </dgm:prSet>
      <dgm:spPr/>
    </dgm:pt>
    <dgm:pt modelId="{1616FB71-9D61-424C-9A1E-D3DBD2C28693}" type="pres">
      <dgm:prSet presAssocID="{C16091F0-509E-428C-A818-7E99ED89AD4C}" presName="sibTrans" presStyleCnt="0"/>
      <dgm:spPr/>
    </dgm:pt>
    <dgm:pt modelId="{0AA5C698-DD29-4FAF-9FFA-B0F97C46387C}" type="pres">
      <dgm:prSet presAssocID="{7544B25F-A3ED-414E-8E02-A0A0A518CC3D}" presName="compNode" presStyleCnt="0"/>
      <dgm:spPr/>
    </dgm:pt>
    <dgm:pt modelId="{CFA61456-E130-4469-9503-624F66AC275E}" type="pres">
      <dgm:prSet presAssocID="{7544B25F-A3ED-414E-8E02-A0A0A518CC3D}" presName="bgRect" presStyleLbl="bgShp" presStyleIdx="2" presStyleCnt="5"/>
      <dgm:spPr/>
    </dgm:pt>
    <dgm:pt modelId="{361427FD-46DA-492E-803C-963BC157608E}" type="pres">
      <dgm:prSet presAssocID="{7544B25F-A3ED-414E-8E02-A0A0A518CC3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EBB5812-6E8B-4D4C-87CF-7BE06521A8E6}" type="pres">
      <dgm:prSet presAssocID="{7544B25F-A3ED-414E-8E02-A0A0A518CC3D}" presName="spaceRect" presStyleCnt="0"/>
      <dgm:spPr/>
    </dgm:pt>
    <dgm:pt modelId="{EB826DDC-BAD4-4FAA-A6DC-1159DC57BA6F}" type="pres">
      <dgm:prSet presAssocID="{7544B25F-A3ED-414E-8E02-A0A0A518CC3D}" presName="parTx" presStyleLbl="revTx" presStyleIdx="2" presStyleCnt="5">
        <dgm:presLayoutVars>
          <dgm:chMax val="0"/>
          <dgm:chPref val="0"/>
        </dgm:presLayoutVars>
      </dgm:prSet>
      <dgm:spPr/>
    </dgm:pt>
    <dgm:pt modelId="{8FA76A03-55F3-4184-B920-70C3803D62A1}" type="pres">
      <dgm:prSet presAssocID="{5F5FBDF5-6DFB-4D52-A748-16A1E20A7A2C}" presName="sibTrans" presStyleCnt="0"/>
      <dgm:spPr/>
    </dgm:pt>
    <dgm:pt modelId="{16256440-78F2-4EB5-AC8D-C3B5C62CB1BB}" type="pres">
      <dgm:prSet presAssocID="{9F448209-E556-4F64-9741-1F72A97E7BB2}" presName="compNode" presStyleCnt="0"/>
      <dgm:spPr/>
    </dgm:pt>
    <dgm:pt modelId="{ECBC7FD4-08D0-4086-841C-23091039F36E}" type="pres">
      <dgm:prSet presAssocID="{9F448209-E556-4F64-9741-1F72A97E7BB2}" presName="bgRect" presStyleLbl="bgShp" presStyleIdx="3" presStyleCnt="5"/>
      <dgm:spPr/>
    </dgm:pt>
    <dgm:pt modelId="{D985116C-3DD2-402F-83D1-B6D6AA26F0EB}" type="pres">
      <dgm:prSet presAssocID="{9F448209-E556-4F64-9741-1F72A97E7BB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64133369-37F7-4FE4-9876-E26A7678BB61}" type="pres">
      <dgm:prSet presAssocID="{9F448209-E556-4F64-9741-1F72A97E7BB2}" presName="spaceRect" presStyleCnt="0"/>
      <dgm:spPr/>
    </dgm:pt>
    <dgm:pt modelId="{93618322-B863-4F33-ADB1-4D5418CD9EF7}" type="pres">
      <dgm:prSet presAssocID="{9F448209-E556-4F64-9741-1F72A97E7BB2}" presName="parTx" presStyleLbl="revTx" presStyleIdx="3" presStyleCnt="5">
        <dgm:presLayoutVars>
          <dgm:chMax val="0"/>
          <dgm:chPref val="0"/>
        </dgm:presLayoutVars>
      </dgm:prSet>
      <dgm:spPr/>
    </dgm:pt>
    <dgm:pt modelId="{12B54176-2C5B-450C-ADA9-85A0AA12093B}" type="pres">
      <dgm:prSet presAssocID="{AC7E535D-5A6D-40D5-9CF7-C3E443B81E3D}" presName="sibTrans" presStyleCnt="0"/>
      <dgm:spPr/>
    </dgm:pt>
    <dgm:pt modelId="{0599633F-74B0-4B0B-B534-C77C1775C97C}" type="pres">
      <dgm:prSet presAssocID="{CD7EFE0F-75A1-4B51-88FF-349E9383F782}" presName="compNode" presStyleCnt="0"/>
      <dgm:spPr/>
    </dgm:pt>
    <dgm:pt modelId="{A4339676-800F-4F63-9142-00EB84734F6E}" type="pres">
      <dgm:prSet presAssocID="{CD7EFE0F-75A1-4B51-88FF-349E9383F782}" presName="bgRect" presStyleLbl="bgShp" presStyleIdx="4" presStyleCnt="5"/>
      <dgm:spPr/>
    </dgm:pt>
    <dgm:pt modelId="{A9B704AD-61A4-4167-BF58-A0FD0AD50932}" type="pres">
      <dgm:prSet presAssocID="{CD7EFE0F-75A1-4B51-88FF-349E9383F78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32B0EBAD-F852-48FF-863E-35581EFC1BC8}" type="pres">
      <dgm:prSet presAssocID="{CD7EFE0F-75A1-4B51-88FF-349E9383F782}" presName="spaceRect" presStyleCnt="0"/>
      <dgm:spPr/>
    </dgm:pt>
    <dgm:pt modelId="{ACFEA3E4-5A24-4542-AA39-D99A65D1EF38}" type="pres">
      <dgm:prSet presAssocID="{CD7EFE0F-75A1-4B51-88FF-349E9383F782}" presName="parTx" presStyleLbl="revTx" presStyleIdx="4" presStyleCnt="5">
        <dgm:presLayoutVars>
          <dgm:chMax val="0"/>
          <dgm:chPref val="0"/>
        </dgm:presLayoutVars>
      </dgm:prSet>
      <dgm:spPr/>
    </dgm:pt>
  </dgm:ptLst>
  <dgm:cxnLst>
    <dgm:cxn modelId="{03ADCF0F-9BAC-42CF-95D4-C329BCB1C614}" type="presOf" srcId="{CD7EFE0F-75A1-4B51-88FF-349E9383F782}" destId="{ACFEA3E4-5A24-4542-AA39-D99A65D1EF38}" srcOrd="0" destOrd="0" presId="urn:microsoft.com/office/officeart/2018/2/layout/IconVerticalSolidList"/>
    <dgm:cxn modelId="{E0429A10-FD74-44C3-BE5C-A42F28C0C12F}" srcId="{707269B4-0115-4AC8-9B41-0A16AAD2AFE2}" destId="{B1BE6F55-746E-4605-BEFD-6EDCFD94615D}" srcOrd="0" destOrd="0" parTransId="{022A8E0A-B392-4243-A529-9F11CC17D3CE}" sibTransId="{41D97886-4577-4315-B890-971B466DA7B2}"/>
    <dgm:cxn modelId="{70DEF11B-3F74-4CA2-96EF-7C764FC9BEB0}" srcId="{707269B4-0115-4AC8-9B41-0A16AAD2AFE2}" destId="{CD7EFE0F-75A1-4B51-88FF-349E9383F782}" srcOrd="4" destOrd="0" parTransId="{977D934F-8861-4375-90BE-496EAD282506}" sibTransId="{49B9CE21-CFCF-4918-877C-08FD1B031912}"/>
    <dgm:cxn modelId="{E4CDF43E-71E4-447E-AD78-321E66EADC09}" type="presOf" srcId="{7544B25F-A3ED-414E-8E02-A0A0A518CC3D}" destId="{EB826DDC-BAD4-4FAA-A6DC-1159DC57BA6F}" srcOrd="0" destOrd="0" presId="urn:microsoft.com/office/officeart/2018/2/layout/IconVerticalSolidList"/>
    <dgm:cxn modelId="{0A3F8040-DE41-4AF6-9DFB-0FFDBBA07BE5}" type="presOf" srcId="{B1BE6F55-746E-4605-BEFD-6EDCFD94615D}" destId="{ECA770B8-2289-414B-9885-0EB984FCD13C}" srcOrd="0" destOrd="0" presId="urn:microsoft.com/office/officeart/2018/2/layout/IconVerticalSolidList"/>
    <dgm:cxn modelId="{9AA62F46-1906-4293-9DAA-E59775EE04DA}" srcId="{707269B4-0115-4AC8-9B41-0A16AAD2AFE2}" destId="{9F448209-E556-4F64-9741-1F72A97E7BB2}" srcOrd="3" destOrd="0" parTransId="{15E8D28C-B603-4936-A514-BEAB8D2EE443}" sibTransId="{AC7E535D-5A6D-40D5-9CF7-C3E443B81E3D}"/>
    <dgm:cxn modelId="{0AD07B81-28AE-437A-880A-74A07F0F268E}" type="presOf" srcId="{9F448209-E556-4F64-9741-1F72A97E7BB2}" destId="{93618322-B863-4F33-ADB1-4D5418CD9EF7}" srcOrd="0" destOrd="0" presId="urn:microsoft.com/office/officeart/2018/2/layout/IconVerticalSolidList"/>
    <dgm:cxn modelId="{8C25A0B6-CDCF-4757-9749-7410827EC963}" type="presOf" srcId="{707269B4-0115-4AC8-9B41-0A16AAD2AFE2}" destId="{089581E3-9F70-457F-9BAA-04C85452EB61}" srcOrd="0" destOrd="0" presId="urn:microsoft.com/office/officeart/2018/2/layout/IconVerticalSolidList"/>
    <dgm:cxn modelId="{C2D374D7-7FCA-4780-A474-66D94C21F99A}" srcId="{707269B4-0115-4AC8-9B41-0A16AAD2AFE2}" destId="{4CD8E9EA-428C-45EB-A78F-92788F596FD1}" srcOrd="1" destOrd="0" parTransId="{46FBDF06-92BE-4725-B36B-492D5986F44B}" sibTransId="{C16091F0-509E-428C-A818-7E99ED89AD4C}"/>
    <dgm:cxn modelId="{E75A02F3-DA99-40A5-AC2B-90A5740EE8DF}" srcId="{707269B4-0115-4AC8-9B41-0A16AAD2AFE2}" destId="{7544B25F-A3ED-414E-8E02-A0A0A518CC3D}" srcOrd="2" destOrd="0" parTransId="{3CF22C8D-0183-4E23-A9B9-D181478D1C89}" sibTransId="{5F5FBDF5-6DFB-4D52-A748-16A1E20A7A2C}"/>
    <dgm:cxn modelId="{25AD15FF-2764-45B1-B258-7F3560749165}" type="presOf" srcId="{4CD8E9EA-428C-45EB-A78F-92788F596FD1}" destId="{5D32EF36-520D-419F-90E7-E5C7454717B2}" srcOrd="0" destOrd="0" presId="urn:microsoft.com/office/officeart/2018/2/layout/IconVerticalSolidList"/>
    <dgm:cxn modelId="{B144F249-A701-4615-93B4-DBC76C6A8CEF}" type="presParOf" srcId="{089581E3-9F70-457F-9BAA-04C85452EB61}" destId="{D5C893AC-2C8C-48B9-B5A8-14CE44C0B105}" srcOrd="0" destOrd="0" presId="urn:microsoft.com/office/officeart/2018/2/layout/IconVerticalSolidList"/>
    <dgm:cxn modelId="{BA0C1823-3780-474F-8C96-30ADC5D6A7EA}" type="presParOf" srcId="{D5C893AC-2C8C-48B9-B5A8-14CE44C0B105}" destId="{8B91124B-7CBA-40C0-8827-35808C2E434A}" srcOrd="0" destOrd="0" presId="urn:microsoft.com/office/officeart/2018/2/layout/IconVerticalSolidList"/>
    <dgm:cxn modelId="{B4C0271E-E44C-48E6-A50E-2F541E6D10B8}" type="presParOf" srcId="{D5C893AC-2C8C-48B9-B5A8-14CE44C0B105}" destId="{543753A1-1B5C-475C-AAC2-7E18261A1FB5}" srcOrd="1" destOrd="0" presId="urn:microsoft.com/office/officeart/2018/2/layout/IconVerticalSolidList"/>
    <dgm:cxn modelId="{F59828D0-1B02-43ED-8007-27916BA90576}" type="presParOf" srcId="{D5C893AC-2C8C-48B9-B5A8-14CE44C0B105}" destId="{D583D66F-4682-4EA7-999E-DBD6AEA6A86E}" srcOrd="2" destOrd="0" presId="urn:microsoft.com/office/officeart/2018/2/layout/IconVerticalSolidList"/>
    <dgm:cxn modelId="{E484524F-4998-4AFA-A678-203DEBE09FBD}" type="presParOf" srcId="{D5C893AC-2C8C-48B9-B5A8-14CE44C0B105}" destId="{ECA770B8-2289-414B-9885-0EB984FCD13C}" srcOrd="3" destOrd="0" presId="urn:microsoft.com/office/officeart/2018/2/layout/IconVerticalSolidList"/>
    <dgm:cxn modelId="{BAB6ED24-C3C8-4DD3-A1E6-993274BBFA26}" type="presParOf" srcId="{089581E3-9F70-457F-9BAA-04C85452EB61}" destId="{1B19CBF3-72C7-4649-9C20-0C8B2D4C9240}" srcOrd="1" destOrd="0" presId="urn:microsoft.com/office/officeart/2018/2/layout/IconVerticalSolidList"/>
    <dgm:cxn modelId="{10CE7DB1-29C8-4FA0-BFC0-00F5278D102B}" type="presParOf" srcId="{089581E3-9F70-457F-9BAA-04C85452EB61}" destId="{2410B53E-FEA3-4D6B-B0F3-36F357391EE0}" srcOrd="2" destOrd="0" presId="urn:microsoft.com/office/officeart/2018/2/layout/IconVerticalSolidList"/>
    <dgm:cxn modelId="{BC997D8B-AFC3-4FAE-AE17-7AC844D8A575}" type="presParOf" srcId="{2410B53E-FEA3-4D6B-B0F3-36F357391EE0}" destId="{835B9E04-2739-4E5B-AFA0-9AAC189D05E1}" srcOrd="0" destOrd="0" presId="urn:microsoft.com/office/officeart/2018/2/layout/IconVerticalSolidList"/>
    <dgm:cxn modelId="{470629C9-1A5D-436E-91C5-DB7C914B41CC}" type="presParOf" srcId="{2410B53E-FEA3-4D6B-B0F3-36F357391EE0}" destId="{CD88BB16-E18A-4FEF-BC7A-2C1B42EFE964}" srcOrd="1" destOrd="0" presId="urn:microsoft.com/office/officeart/2018/2/layout/IconVerticalSolidList"/>
    <dgm:cxn modelId="{8CFCFF34-AB9F-4351-A4C1-39E7AEE5A21D}" type="presParOf" srcId="{2410B53E-FEA3-4D6B-B0F3-36F357391EE0}" destId="{D9727B36-25C1-4C47-A5FF-585FABB75666}" srcOrd="2" destOrd="0" presId="urn:microsoft.com/office/officeart/2018/2/layout/IconVerticalSolidList"/>
    <dgm:cxn modelId="{FE1757C6-7C35-42F8-8A89-76D4C0FA40A4}" type="presParOf" srcId="{2410B53E-FEA3-4D6B-B0F3-36F357391EE0}" destId="{5D32EF36-520D-419F-90E7-E5C7454717B2}" srcOrd="3" destOrd="0" presId="urn:microsoft.com/office/officeart/2018/2/layout/IconVerticalSolidList"/>
    <dgm:cxn modelId="{DDC4B23D-3BBC-4AE8-AAC8-62D9EB3401E8}" type="presParOf" srcId="{089581E3-9F70-457F-9BAA-04C85452EB61}" destId="{1616FB71-9D61-424C-9A1E-D3DBD2C28693}" srcOrd="3" destOrd="0" presId="urn:microsoft.com/office/officeart/2018/2/layout/IconVerticalSolidList"/>
    <dgm:cxn modelId="{B4652F3B-A654-4CA9-80D5-17E6E65C8F80}" type="presParOf" srcId="{089581E3-9F70-457F-9BAA-04C85452EB61}" destId="{0AA5C698-DD29-4FAF-9FFA-B0F97C46387C}" srcOrd="4" destOrd="0" presId="urn:microsoft.com/office/officeart/2018/2/layout/IconVerticalSolidList"/>
    <dgm:cxn modelId="{E2A93387-B38C-4288-8F61-9CD27A2E696D}" type="presParOf" srcId="{0AA5C698-DD29-4FAF-9FFA-B0F97C46387C}" destId="{CFA61456-E130-4469-9503-624F66AC275E}" srcOrd="0" destOrd="0" presId="urn:microsoft.com/office/officeart/2018/2/layout/IconVerticalSolidList"/>
    <dgm:cxn modelId="{55C9BB06-29AA-4419-89CF-FE19D741E31B}" type="presParOf" srcId="{0AA5C698-DD29-4FAF-9FFA-B0F97C46387C}" destId="{361427FD-46DA-492E-803C-963BC157608E}" srcOrd="1" destOrd="0" presId="urn:microsoft.com/office/officeart/2018/2/layout/IconVerticalSolidList"/>
    <dgm:cxn modelId="{6656E918-49B5-4A91-8C70-43EFBFD0D892}" type="presParOf" srcId="{0AA5C698-DD29-4FAF-9FFA-B0F97C46387C}" destId="{7EBB5812-6E8B-4D4C-87CF-7BE06521A8E6}" srcOrd="2" destOrd="0" presId="urn:microsoft.com/office/officeart/2018/2/layout/IconVerticalSolidList"/>
    <dgm:cxn modelId="{E439A414-D284-4365-94C3-F5768D55BE31}" type="presParOf" srcId="{0AA5C698-DD29-4FAF-9FFA-B0F97C46387C}" destId="{EB826DDC-BAD4-4FAA-A6DC-1159DC57BA6F}" srcOrd="3" destOrd="0" presId="urn:microsoft.com/office/officeart/2018/2/layout/IconVerticalSolidList"/>
    <dgm:cxn modelId="{20200693-6D29-459F-863B-AD50E5083585}" type="presParOf" srcId="{089581E3-9F70-457F-9BAA-04C85452EB61}" destId="{8FA76A03-55F3-4184-B920-70C3803D62A1}" srcOrd="5" destOrd="0" presId="urn:microsoft.com/office/officeart/2018/2/layout/IconVerticalSolidList"/>
    <dgm:cxn modelId="{8528A702-7DA5-46CD-91D6-C923E8EFB834}" type="presParOf" srcId="{089581E3-9F70-457F-9BAA-04C85452EB61}" destId="{16256440-78F2-4EB5-AC8D-C3B5C62CB1BB}" srcOrd="6" destOrd="0" presId="urn:microsoft.com/office/officeart/2018/2/layout/IconVerticalSolidList"/>
    <dgm:cxn modelId="{3821B2FB-15A4-4D59-80EA-6AA37E0E8B9F}" type="presParOf" srcId="{16256440-78F2-4EB5-AC8D-C3B5C62CB1BB}" destId="{ECBC7FD4-08D0-4086-841C-23091039F36E}" srcOrd="0" destOrd="0" presId="urn:microsoft.com/office/officeart/2018/2/layout/IconVerticalSolidList"/>
    <dgm:cxn modelId="{75055A76-8C54-4A2F-8C01-5848ACDD50D5}" type="presParOf" srcId="{16256440-78F2-4EB5-AC8D-C3B5C62CB1BB}" destId="{D985116C-3DD2-402F-83D1-B6D6AA26F0EB}" srcOrd="1" destOrd="0" presId="urn:microsoft.com/office/officeart/2018/2/layout/IconVerticalSolidList"/>
    <dgm:cxn modelId="{14740581-83DE-47D5-A896-D05B550CA29B}" type="presParOf" srcId="{16256440-78F2-4EB5-AC8D-C3B5C62CB1BB}" destId="{64133369-37F7-4FE4-9876-E26A7678BB61}" srcOrd="2" destOrd="0" presId="urn:microsoft.com/office/officeart/2018/2/layout/IconVerticalSolidList"/>
    <dgm:cxn modelId="{5309A14A-6820-4A9E-B552-ECCA0F4AFFE6}" type="presParOf" srcId="{16256440-78F2-4EB5-AC8D-C3B5C62CB1BB}" destId="{93618322-B863-4F33-ADB1-4D5418CD9EF7}" srcOrd="3" destOrd="0" presId="urn:microsoft.com/office/officeart/2018/2/layout/IconVerticalSolidList"/>
    <dgm:cxn modelId="{9BC344F0-56F1-40E5-924F-5858166B9BD1}" type="presParOf" srcId="{089581E3-9F70-457F-9BAA-04C85452EB61}" destId="{12B54176-2C5B-450C-ADA9-85A0AA12093B}" srcOrd="7" destOrd="0" presId="urn:microsoft.com/office/officeart/2018/2/layout/IconVerticalSolidList"/>
    <dgm:cxn modelId="{EBFE1CC0-BD7E-4C4A-BA90-46BE9CC5EB0E}" type="presParOf" srcId="{089581E3-9F70-457F-9BAA-04C85452EB61}" destId="{0599633F-74B0-4B0B-B534-C77C1775C97C}" srcOrd="8" destOrd="0" presId="urn:microsoft.com/office/officeart/2018/2/layout/IconVerticalSolidList"/>
    <dgm:cxn modelId="{73249B5A-8972-41B7-B64C-C195EB82C005}" type="presParOf" srcId="{0599633F-74B0-4B0B-B534-C77C1775C97C}" destId="{A4339676-800F-4F63-9142-00EB84734F6E}" srcOrd="0" destOrd="0" presId="urn:microsoft.com/office/officeart/2018/2/layout/IconVerticalSolidList"/>
    <dgm:cxn modelId="{79F502F6-D974-4EFB-8E54-A99D8D79EA56}" type="presParOf" srcId="{0599633F-74B0-4B0B-B534-C77C1775C97C}" destId="{A9B704AD-61A4-4167-BF58-A0FD0AD50932}" srcOrd="1" destOrd="0" presId="urn:microsoft.com/office/officeart/2018/2/layout/IconVerticalSolidList"/>
    <dgm:cxn modelId="{6EF95EA2-BA57-4CDB-ADF8-A64CA1AF5029}" type="presParOf" srcId="{0599633F-74B0-4B0B-B534-C77C1775C97C}" destId="{32B0EBAD-F852-48FF-863E-35581EFC1BC8}" srcOrd="2" destOrd="0" presId="urn:microsoft.com/office/officeart/2018/2/layout/IconVerticalSolidList"/>
    <dgm:cxn modelId="{33CD098B-365E-4CD0-8744-33EA800E4CFC}" type="presParOf" srcId="{0599633F-74B0-4B0B-B534-C77C1775C97C}" destId="{ACFEA3E4-5A24-4542-AA39-D99A65D1EF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1124B-7CBA-40C0-8827-35808C2E434A}">
      <dsp:nvSpPr>
        <dsp:cNvPr id="0" name=""/>
        <dsp:cNvSpPr/>
      </dsp:nvSpPr>
      <dsp:spPr>
        <a:xfrm>
          <a:off x="0" y="4300"/>
          <a:ext cx="6263640" cy="9160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753A1-1B5C-475C-AAC2-7E18261A1FB5}">
      <dsp:nvSpPr>
        <dsp:cNvPr id="0" name=""/>
        <dsp:cNvSpPr/>
      </dsp:nvSpPr>
      <dsp:spPr>
        <a:xfrm>
          <a:off x="277094" y="210403"/>
          <a:ext cx="503807" cy="503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70B8-2289-414B-9885-0EB984FCD13C}">
      <dsp:nvSpPr>
        <dsp:cNvPr id="0" name=""/>
        <dsp:cNvSpPr/>
      </dsp:nvSpPr>
      <dsp:spPr>
        <a:xfrm>
          <a:off x="1057996" y="4300"/>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Clarifying, understanding, and sharing learning intentions</a:t>
          </a:r>
          <a:endParaRPr lang="en-US" sz="1900" kern="1200"/>
        </a:p>
      </dsp:txBody>
      <dsp:txXfrm>
        <a:off x="1057996" y="4300"/>
        <a:ext cx="5205643" cy="916014"/>
      </dsp:txXfrm>
    </dsp:sp>
    <dsp:sp modelId="{835B9E04-2739-4E5B-AFA0-9AAC189D05E1}">
      <dsp:nvSpPr>
        <dsp:cNvPr id="0" name=""/>
        <dsp:cNvSpPr/>
      </dsp:nvSpPr>
      <dsp:spPr>
        <a:xfrm>
          <a:off x="0" y="1149318"/>
          <a:ext cx="6263640" cy="9160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8BB16-E18A-4FEF-BC7A-2C1B42EFE964}">
      <dsp:nvSpPr>
        <dsp:cNvPr id="0" name=""/>
        <dsp:cNvSpPr/>
      </dsp:nvSpPr>
      <dsp:spPr>
        <a:xfrm>
          <a:off x="277094" y="1355421"/>
          <a:ext cx="503807" cy="503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32EF36-520D-419F-90E7-E5C7454717B2}">
      <dsp:nvSpPr>
        <dsp:cNvPr id="0" name=""/>
        <dsp:cNvSpPr/>
      </dsp:nvSpPr>
      <dsp:spPr>
        <a:xfrm>
          <a:off x="1057996" y="1149318"/>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Engineering effective classroom discussions, tasks and activities that elicit evidence of learning</a:t>
          </a:r>
          <a:endParaRPr lang="en-US" sz="1900" kern="1200"/>
        </a:p>
      </dsp:txBody>
      <dsp:txXfrm>
        <a:off x="1057996" y="1149318"/>
        <a:ext cx="5205643" cy="916014"/>
      </dsp:txXfrm>
    </dsp:sp>
    <dsp:sp modelId="{CFA61456-E130-4469-9503-624F66AC275E}">
      <dsp:nvSpPr>
        <dsp:cNvPr id="0" name=""/>
        <dsp:cNvSpPr/>
      </dsp:nvSpPr>
      <dsp:spPr>
        <a:xfrm>
          <a:off x="0" y="2294336"/>
          <a:ext cx="6263640" cy="9160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427FD-46DA-492E-803C-963BC157608E}">
      <dsp:nvSpPr>
        <dsp:cNvPr id="0" name=""/>
        <dsp:cNvSpPr/>
      </dsp:nvSpPr>
      <dsp:spPr>
        <a:xfrm>
          <a:off x="277094" y="2500440"/>
          <a:ext cx="503807" cy="503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826DDC-BAD4-4FAA-A6DC-1159DC57BA6F}">
      <dsp:nvSpPr>
        <dsp:cNvPr id="0" name=""/>
        <dsp:cNvSpPr/>
      </dsp:nvSpPr>
      <dsp:spPr>
        <a:xfrm>
          <a:off x="1057996" y="2294336"/>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Providing feedback that moves learners forward</a:t>
          </a:r>
          <a:endParaRPr lang="en-US" sz="1900" kern="1200"/>
        </a:p>
      </dsp:txBody>
      <dsp:txXfrm>
        <a:off x="1057996" y="2294336"/>
        <a:ext cx="5205643" cy="916014"/>
      </dsp:txXfrm>
    </dsp:sp>
    <dsp:sp modelId="{ECBC7FD4-08D0-4086-841C-23091039F36E}">
      <dsp:nvSpPr>
        <dsp:cNvPr id="0" name=""/>
        <dsp:cNvSpPr/>
      </dsp:nvSpPr>
      <dsp:spPr>
        <a:xfrm>
          <a:off x="0" y="3439354"/>
          <a:ext cx="6263640" cy="91601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85116C-3DD2-402F-83D1-B6D6AA26F0EB}">
      <dsp:nvSpPr>
        <dsp:cNvPr id="0" name=""/>
        <dsp:cNvSpPr/>
      </dsp:nvSpPr>
      <dsp:spPr>
        <a:xfrm>
          <a:off x="277094" y="3645458"/>
          <a:ext cx="503807" cy="503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618322-B863-4F33-ADB1-4D5418CD9EF7}">
      <dsp:nvSpPr>
        <dsp:cNvPr id="0" name=""/>
        <dsp:cNvSpPr/>
      </dsp:nvSpPr>
      <dsp:spPr>
        <a:xfrm>
          <a:off x="1057996" y="3439354"/>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Activating students as learning resources for one another</a:t>
          </a:r>
          <a:endParaRPr lang="en-US" sz="1900" kern="1200"/>
        </a:p>
      </dsp:txBody>
      <dsp:txXfrm>
        <a:off x="1057996" y="3439354"/>
        <a:ext cx="5205643" cy="916014"/>
      </dsp:txXfrm>
    </dsp:sp>
    <dsp:sp modelId="{A4339676-800F-4F63-9142-00EB84734F6E}">
      <dsp:nvSpPr>
        <dsp:cNvPr id="0" name=""/>
        <dsp:cNvSpPr/>
      </dsp:nvSpPr>
      <dsp:spPr>
        <a:xfrm>
          <a:off x="0" y="4584372"/>
          <a:ext cx="6263640" cy="91601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B704AD-61A4-4167-BF58-A0FD0AD50932}">
      <dsp:nvSpPr>
        <dsp:cNvPr id="0" name=""/>
        <dsp:cNvSpPr/>
      </dsp:nvSpPr>
      <dsp:spPr>
        <a:xfrm>
          <a:off x="277094" y="4790476"/>
          <a:ext cx="503807" cy="503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EA3E4-5A24-4542-AA39-D99A65D1EF38}">
      <dsp:nvSpPr>
        <dsp:cNvPr id="0" name=""/>
        <dsp:cNvSpPr/>
      </dsp:nvSpPr>
      <dsp:spPr>
        <a:xfrm>
          <a:off x="1057996" y="4584372"/>
          <a:ext cx="5205643" cy="916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45" tIns="96945" rIns="96945" bIns="96945" numCol="1" spcCol="1270" anchor="ctr" anchorCtr="0">
          <a:noAutofit/>
        </a:bodyPr>
        <a:lstStyle/>
        <a:p>
          <a:pPr marL="0" lvl="0" indent="0" algn="l" defTabSz="844550">
            <a:lnSpc>
              <a:spcPct val="90000"/>
            </a:lnSpc>
            <a:spcBef>
              <a:spcPct val="0"/>
            </a:spcBef>
            <a:spcAft>
              <a:spcPct val="35000"/>
            </a:spcAft>
            <a:buNone/>
          </a:pPr>
          <a:r>
            <a:rPr lang="en-GB" sz="1900" b="1" i="1" kern="1200"/>
            <a:t>Activating students as owners of their own learning</a:t>
          </a:r>
          <a:endParaRPr lang="en-US" sz="1900" kern="1200"/>
        </a:p>
      </dsp:txBody>
      <dsp:txXfrm>
        <a:off x="1057996" y="4584372"/>
        <a:ext cx="5205643" cy="9160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353F75-5790-4084-B476-2F2E80996D94}" type="datetimeFigureOut">
              <a:rPr lang="en-GB" smtClean="0"/>
              <a:t>11/09/2023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A3F0E9-AB64-4053-8CE1-C87DD250BB4D}" type="slidenum">
              <a:rPr lang="en-GB" smtClean="0"/>
              <a:t>‹#›</a:t>
            </a:fld>
            <a:endParaRPr lang="en-GB"/>
          </a:p>
        </p:txBody>
      </p:sp>
    </p:spTree>
    <p:extLst>
      <p:ext uri="{BB962C8B-B14F-4D97-AF65-F5344CB8AC3E}">
        <p14:creationId xmlns:p14="http://schemas.microsoft.com/office/powerpoint/2010/main" val="353351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dotstorming.com/w/631b24cfb8ceb505ac41274c"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C809C-2232-4865-AFB0-A6938D4F243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063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80CD-8002-477D-90BF-A1ADCDAA909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546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 </a:t>
            </a:r>
            <a:r>
              <a:rPr lang="en-GB" dirty="0" err="1">
                <a:hlinkClick r:id="rId3"/>
              </a:rPr>
              <a:t>dotstorming</a:t>
            </a:r>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5</a:t>
            </a:fld>
            <a:endParaRPr lang="en-GB"/>
          </a:p>
        </p:txBody>
      </p:sp>
    </p:spTree>
    <p:extLst>
      <p:ext uri="{BB962C8B-B14F-4D97-AF65-F5344CB8AC3E}">
        <p14:creationId xmlns:p14="http://schemas.microsoft.com/office/powerpoint/2010/main" val="1759027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dirty="0">
                <a:cs typeface="Calibri" panose="020F0502020204030204"/>
              </a:rPr>
              <a:t>We will look at planning in detail on Wednesday</a:t>
            </a:r>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8</a:t>
            </a:fld>
            <a:endParaRPr lang="en-GB"/>
          </a:p>
        </p:txBody>
      </p:sp>
    </p:spTree>
    <p:extLst>
      <p:ext uri="{BB962C8B-B14F-4D97-AF65-F5344CB8AC3E}">
        <p14:creationId xmlns:p14="http://schemas.microsoft.com/office/powerpoint/2010/main" val="275659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5207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1444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Allow time for students to complete medium term plan. Feedback ideas.</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6184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17</a:t>
            </a:fld>
            <a:endParaRPr lang="en-GB"/>
          </a:p>
        </p:txBody>
      </p:sp>
    </p:spTree>
    <p:extLst>
      <p:ext uri="{BB962C8B-B14F-4D97-AF65-F5344CB8AC3E}">
        <p14:creationId xmlns:p14="http://schemas.microsoft.com/office/powerpoint/2010/main" val="1238656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18</a:t>
            </a:fld>
            <a:endParaRPr lang="en-GB"/>
          </a:p>
        </p:txBody>
      </p:sp>
    </p:spTree>
    <p:extLst>
      <p:ext uri="{BB962C8B-B14F-4D97-AF65-F5344CB8AC3E}">
        <p14:creationId xmlns:p14="http://schemas.microsoft.com/office/powerpoint/2010/main" val="4023309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ADA3F0E9-AB64-4053-8CE1-C87DD250BB4D}" type="slidenum">
              <a:rPr lang="en-GB" smtClean="0"/>
              <a:t>21</a:t>
            </a:fld>
            <a:endParaRPr lang="en-GB"/>
          </a:p>
        </p:txBody>
      </p:sp>
    </p:spTree>
    <p:extLst>
      <p:ext uri="{BB962C8B-B14F-4D97-AF65-F5344CB8AC3E}">
        <p14:creationId xmlns:p14="http://schemas.microsoft.com/office/powerpoint/2010/main" val="3382745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ADA3F0E9-AB64-4053-8CE1-C87DD250BB4D}" type="slidenum">
              <a:rPr lang="en-GB" smtClean="0"/>
              <a:t>22</a:t>
            </a:fld>
            <a:endParaRPr lang="en-GB"/>
          </a:p>
        </p:txBody>
      </p:sp>
    </p:spTree>
    <p:extLst>
      <p:ext uri="{BB962C8B-B14F-4D97-AF65-F5344CB8AC3E}">
        <p14:creationId xmlns:p14="http://schemas.microsoft.com/office/powerpoint/2010/main" val="696153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ADA3F0E9-AB64-4053-8CE1-C87DD250BB4D}" type="slidenum">
              <a:rPr lang="en-GB" smtClean="0"/>
              <a:t>23</a:t>
            </a:fld>
            <a:endParaRPr lang="en-GB"/>
          </a:p>
        </p:txBody>
      </p:sp>
    </p:spTree>
    <p:extLst>
      <p:ext uri="{BB962C8B-B14F-4D97-AF65-F5344CB8AC3E}">
        <p14:creationId xmlns:p14="http://schemas.microsoft.com/office/powerpoint/2010/main" val="2833941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ADA3F0E9-AB64-4053-8CE1-C87DD250BB4D}" type="slidenum">
              <a:rPr lang="en-GB" smtClean="0"/>
              <a:t>24</a:t>
            </a:fld>
            <a:endParaRPr lang="en-GB"/>
          </a:p>
        </p:txBody>
      </p:sp>
    </p:spTree>
    <p:extLst>
      <p:ext uri="{BB962C8B-B14F-4D97-AF65-F5344CB8AC3E}">
        <p14:creationId xmlns:p14="http://schemas.microsoft.com/office/powerpoint/2010/main" val="22092971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A00750-AF78-446B-895A-0EE81B4FDE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643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FF0000"/>
                </a:solidFill>
                <a:latin typeface="Calibri" panose="020F0502020204030204"/>
              </a:rPr>
              <a:t>Ensure challenge </a:t>
            </a:r>
            <a:r>
              <a:rPr lang="en-GB" sz="1200" dirty="0">
                <a:solidFill>
                  <a:prstClr val="black"/>
                </a:solidFill>
                <a:latin typeface="Calibri" panose="020F0502020204030204"/>
              </a:rPr>
              <a:t>– this involves knowing what will be challenging for pupils – link to prior knowledge. Due to the possibility of pupils struggling, you must ensure that making errors is not seen as failure.</a:t>
            </a:r>
          </a:p>
          <a:p>
            <a:r>
              <a:rPr lang="en-GB" sz="1200" dirty="0">
                <a:solidFill>
                  <a:srgbClr val="FF0000"/>
                </a:solidFill>
                <a:latin typeface="Calibri" panose="020F0502020204030204"/>
              </a:rPr>
              <a:t>Commitment</a:t>
            </a:r>
            <a:r>
              <a:rPr lang="en-GB" sz="1200" dirty="0">
                <a:solidFill>
                  <a:prstClr val="black"/>
                </a:solidFill>
                <a:latin typeface="Calibri" panose="020F0502020204030204"/>
              </a:rPr>
              <a:t> – pupils need to commit to a task so should see the worth of a learning experience</a:t>
            </a:r>
          </a:p>
          <a:p>
            <a:r>
              <a:rPr lang="en-GB" sz="1200" dirty="0">
                <a:solidFill>
                  <a:srgbClr val="FF0000"/>
                </a:solidFill>
                <a:latin typeface="Calibri" panose="020F0502020204030204"/>
              </a:rPr>
              <a:t>Confidence </a:t>
            </a:r>
            <a:r>
              <a:rPr lang="en-GB" sz="1200" dirty="0">
                <a:solidFill>
                  <a:prstClr val="black"/>
                </a:solidFill>
                <a:latin typeface="Calibri" panose="020F0502020204030204"/>
              </a:rPr>
              <a:t>– pupils have to believe that they can attain any goal/learning intention. You must instil this confidence.</a:t>
            </a:r>
          </a:p>
          <a:p>
            <a:r>
              <a:rPr lang="en-GB" sz="1200" dirty="0">
                <a:solidFill>
                  <a:srgbClr val="FF0000"/>
                </a:solidFill>
                <a:latin typeface="Calibri" panose="020F0502020204030204"/>
              </a:rPr>
              <a:t>Student expectations </a:t>
            </a:r>
            <a:r>
              <a:rPr lang="en-GB" sz="1200" dirty="0">
                <a:solidFill>
                  <a:prstClr val="black"/>
                </a:solidFill>
                <a:latin typeface="Calibri" panose="020F0502020204030204"/>
              </a:rPr>
              <a:t>– many students may fail if they have low expectations – you need to help students to have realistic expectations so they can achieve potential</a:t>
            </a:r>
          </a:p>
          <a:p>
            <a:r>
              <a:rPr lang="en-GB" sz="1200" dirty="0">
                <a:solidFill>
                  <a:srgbClr val="FF0000"/>
                </a:solidFill>
                <a:latin typeface="Calibri" panose="020F0502020204030204"/>
              </a:rPr>
              <a:t>Conceptual understanding </a:t>
            </a:r>
            <a:r>
              <a:rPr lang="en-GB" sz="1200" dirty="0">
                <a:solidFill>
                  <a:prstClr val="black"/>
                </a:solidFill>
                <a:latin typeface="Calibri" panose="020F0502020204030204"/>
              </a:rPr>
              <a:t>– ensure that there are opportunities for surface and deep understanding in order to develop conceptual understanding</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28</a:t>
            </a:fld>
            <a:endParaRPr lang="en-GB"/>
          </a:p>
        </p:txBody>
      </p:sp>
    </p:spTree>
    <p:extLst>
      <p:ext uri="{BB962C8B-B14F-4D97-AF65-F5344CB8AC3E}">
        <p14:creationId xmlns:p14="http://schemas.microsoft.com/office/powerpoint/2010/main" val="1092926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cs typeface="Calibri"/>
            </a:endParaRP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2044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31</a:t>
            </a:fld>
            <a:endParaRPr lang="en-GB"/>
          </a:p>
        </p:txBody>
      </p:sp>
    </p:spTree>
    <p:extLst>
      <p:ext uri="{BB962C8B-B14F-4D97-AF65-F5344CB8AC3E}">
        <p14:creationId xmlns:p14="http://schemas.microsoft.com/office/powerpoint/2010/main" val="3998833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rtlCol="0" anchor="b">
            <a:normAutofit/>
          </a:bodyPr>
          <a:lstStyle>
            <a:lvl1pPr algn="l">
              <a:lnSpc>
                <a:spcPct val="85000"/>
              </a:lnSpc>
              <a:defRPr sz="7200" baseline="0">
                <a:solidFill>
                  <a:schemeClr val="tx1"/>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261872" y="4800600"/>
            <a:ext cx="9418320" cy="1691640"/>
          </a:xfrm>
        </p:spPr>
        <p:txBody>
          <a:bodyPr rtlCol="0">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lvl1pPr>
              <a:defRPr>
                <a:solidFill>
                  <a:schemeClr val="tx1">
                    <a:lumMod val="50000"/>
                  </a:schemeClr>
                </a:solidFill>
              </a:defRPr>
            </a:lvl1pPr>
          </a:lstStyle>
          <a:p>
            <a:pPr rtl="0"/>
            <a:fld id="{5BD8C97F-E21D-4A2A-B50E-4B7BD093DFEA}"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lvl1pPr>
              <a:defRPr>
                <a:solidFill>
                  <a:schemeClr val="tx1">
                    <a:lumMod val="65000"/>
                  </a:schemeClr>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1">
                    <a:lumMod val="65000"/>
                  </a:schemeClr>
                </a:solidFill>
              </a:defRPr>
            </a:lvl1pPr>
          </a:lstStyle>
          <a:p>
            <a:pPr rtl="0"/>
            <a:fld id="{4FAB73BC-B049-4115-A692-8D63A059BFB8}" type="slidenum">
              <a:rPr lang="en-GB" noProof="0" smtClean="0"/>
              <a:pPr rtl="0"/>
              <a:t>‹#›</a:t>
            </a:fld>
            <a:endParaRPr lang="en-GB" noProof="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79557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5FA20B37-314E-425A-B38A-19BA42C40A80}"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82488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rtlCol="0" anchor="b">
            <a:normAutofit/>
          </a:bodyPr>
          <a:lstStyle>
            <a:lvl1pPr>
              <a:lnSpc>
                <a:spcPct val="85000"/>
              </a:lnSpc>
              <a:defRPr sz="7200" b="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4800600"/>
            <a:ext cx="9418320" cy="1691640"/>
          </a:xfrm>
        </p:spPr>
        <p:txBody>
          <a:bodyPr rtlCol="0"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04F70861-393D-481E-B8BD-7571494059DA}"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96085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261872"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26480"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9331E087-86EC-4E74-91E9-A5F67F0180FA}" type="datetime1">
              <a:rPr lang="en-GB" noProof="0" smtClean="0"/>
              <a:t>11/09/2023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7133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1713655"/>
            <a:ext cx="4480560" cy="731520"/>
          </a:xfrm>
        </p:spPr>
        <p:txBody>
          <a:bodyPr rtlCol="0"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61872"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126480" y="1713655"/>
            <a:ext cx="4480560" cy="731520"/>
          </a:xfrm>
        </p:spPr>
        <p:txBody>
          <a:bodyPr rtlCol="0"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noProof="0"/>
              <a:t>Click to edit Master text styles</a:t>
            </a:r>
          </a:p>
        </p:txBody>
      </p:sp>
      <p:sp>
        <p:nvSpPr>
          <p:cNvPr id="6" name="Content Placeholder 5"/>
          <p:cNvSpPr>
            <a:spLocks noGrp="1"/>
          </p:cNvSpPr>
          <p:nvPr>
            <p:ph sz="quarter" idx="4"/>
          </p:nvPr>
        </p:nvSpPr>
        <p:spPr>
          <a:xfrm>
            <a:off x="6126480"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1C27AC85-2739-43CE-A522-E36E555D332A}" type="datetime1">
              <a:rPr lang="en-GB" noProof="0" smtClean="0"/>
              <a:t>11/09/2023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40025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52C03370-CEEF-425B-B3BF-60A49F0E40D1}" type="datetime1">
              <a:rPr lang="en-GB" noProof="0" smtClean="0"/>
              <a:t>11/09/2023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026976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457AFB3-43FA-4464-B11B-9E38ECCBCE3E}" type="datetime1">
              <a:rPr lang="en-GB" noProof="0" smtClean="0"/>
              <a:t>11/09/2023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909406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rtlCol="0" anchor="b">
            <a:normAutofit/>
          </a:bodyPr>
          <a:lstStyle>
            <a:lvl1pPr>
              <a:defRPr sz="3200" b="0" baseline="0"/>
            </a:lvl1pPr>
          </a:lstStyle>
          <a:p>
            <a:pPr rtl="0"/>
            <a:r>
              <a:rPr lang="en-US" noProof="0"/>
              <a:t>Click to edit Master title style</a:t>
            </a:r>
            <a:endParaRPr lang="en-GB" noProof="0"/>
          </a:p>
        </p:txBody>
      </p:sp>
      <p:sp>
        <p:nvSpPr>
          <p:cNvPr id="3" name="Content Placeholder 2"/>
          <p:cNvSpPr>
            <a:spLocks noGrp="1"/>
          </p:cNvSpPr>
          <p:nvPr>
            <p:ph idx="1"/>
          </p:nvPr>
        </p:nvSpPr>
        <p:spPr>
          <a:xfrm>
            <a:off x="4504267" y="685800"/>
            <a:ext cx="6079066" cy="548640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841248" y="2099734"/>
            <a:ext cx="3200400" cy="3810001"/>
          </a:xfrm>
        </p:spPr>
        <p:txBody>
          <a:bodyPr rtlCol="0">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1F66BB99-2663-430C-84C4-89422A7CFA22}" type="datetime1">
              <a:rPr lang="en-GB" noProof="0" smtClean="0"/>
              <a:t>11/09/2023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540714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rtlCol="0" anchor="b">
            <a:normAutofit/>
          </a:bodyPr>
          <a:lstStyle>
            <a:lvl1pPr>
              <a:defRPr sz="2800" b="0">
                <a:solidFill>
                  <a:schemeClr val="bg1"/>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0" y="0"/>
            <a:ext cx="11292840" cy="5128923"/>
          </a:xfrm>
          <a:solidFill>
            <a:schemeClr val="accent1"/>
          </a:solidFill>
        </p:spPr>
        <p:txBody>
          <a:bodyPr rtlCol="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914400" y="6108589"/>
            <a:ext cx="9982200" cy="597011"/>
          </a:xfrm>
        </p:spPr>
        <p:txBody>
          <a:bodyPr rtlCol="0">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8FB56308-5DB2-4686-97A7-4CB6EB24D1A1}" type="datetime1">
              <a:rPr lang="en-GB" noProof="0" smtClean="0"/>
              <a:t>11/09/2023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221099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F51523E5-C04F-413E-ABC2-287657286513}"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242774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762000" y="381000"/>
            <a:ext cx="7734300" cy="5897562"/>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9238EBCF-3BA5-4B80-A535-F2BC8808F703}" type="datetime1">
              <a:rPr lang="en-GB" noProof="0" smtClean="0"/>
              <a:t>11/09/2023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053620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19BE6-F740-43F1-AA47-EF4B86E8F7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A2C6EC-F696-48A5-AC35-C89A2A713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7CB92C-A721-4E11-9DDE-BE7C5DD41924}"/>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5" name="Footer Placeholder 4">
            <a:extLst>
              <a:ext uri="{FF2B5EF4-FFF2-40B4-BE49-F238E27FC236}">
                <a16:creationId xmlns:a16="http://schemas.microsoft.com/office/drawing/2014/main" id="{58622B8A-EC5C-4E2F-8732-77B26A212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EBAEF-83DB-4228-8049-C0C4CC123290}"/>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75387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10128-E023-470F-907A-663DDB5E2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813AB-7CA0-4EDB-84F8-D6FED01B69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E6D54-7FA9-4B42-95B3-C46AAC7403CE}"/>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5" name="Footer Placeholder 4">
            <a:extLst>
              <a:ext uri="{FF2B5EF4-FFF2-40B4-BE49-F238E27FC236}">
                <a16:creationId xmlns:a16="http://schemas.microsoft.com/office/drawing/2014/main" id="{C8DA6106-50A8-4748-8038-3C98D5746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B888D-0C8C-43C9-8AEB-8DBFA1D102B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37456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B7D6-C3AF-4E57-B1DE-15E3B35B79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D9E1AE-18FC-4D8C-B23D-8838E8B12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23743A-4711-45D3-8271-8B5A1A1C4E67}"/>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5" name="Footer Placeholder 4">
            <a:extLst>
              <a:ext uri="{FF2B5EF4-FFF2-40B4-BE49-F238E27FC236}">
                <a16:creationId xmlns:a16="http://schemas.microsoft.com/office/drawing/2014/main" id="{C9E3AC68-7E2D-4B72-B92A-E81149BF7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B1C544-A420-4C4E-B020-FDBC3ABC237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159783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0DA1-F555-4007-B687-CCBD38A31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1986C2-8F1D-4CEA-AFC9-93C0455080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B45FFD-649E-451C-BFB0-E2FF31B6A4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D69B73-BE6D-48EF-A61A-59292570BBD5}"/>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6" name="Footer Placeholder 5">
            <a:extLst>
              <a:ext uri="{FF2B5EF4-FFF2-40B4-BE49-F238E27FC236}">
                <a16:creationId xmlns:a16="http://schemas.microsoft.com/office/drawing/2014/main" id="{C63C945A-85F3-4DFA-BD28-E2D1D16480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CD252F-7ACA-41AF-A7FB-F3F0E767A1B7}"/>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94925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4CB1-B842-4091-BD1B-BE9DF1046F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E17C6-8F4E-4F9D-9A05-9691495CB4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B8D2B9-B1C9-4ED8-AC2F-7A117D8FDA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0AFEF-3750-445F-9B50-C94EA18F14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0AE88B-27F7-4DE6-A5DC-F84BB37251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786E12-F283-4766-9DFA-2DE18153FF48}"/>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8" name="Footer Placeholder 7">
            <a:extLst>
              <a:ext uri="{FF2B5EF4-FFF2-40B4-BE49-F238E27FC236}">
                <a16:creationId xmlns:a16="http://schemas.microsoft.com/office/drawing/2014/main" id="{8666CADC-4867-4DBF-BD94-E4CCD59B60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C280E6-857B-469A-AD6E-E7ABE292957B}"/>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2169952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6CD4-035C-4C17-A297-A662A55903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2238D-4979-4331-AA62-BBC452B29132}"/>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4" name="Footer Placeholder 3">
            <a:extLst>
              <a:ext uri="{FF2B5EF4-FFF2-40B4-BE49-F238E27FC236}">
                <a16:creationId xmlns:a16="http://schemas.microsoft.com/office/drawing/2014/main" id="{425C2E94-286A-4B0A-80E0-DDBA9DA652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661191-2F68-4C00-9682-628C56C8FA0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655615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B5635-E785-4821-B9F5-3AC842EA7CAC}"/>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3" name="Footer Placeholder 2">
            <a:extLst>
              <a:ext uri="{FF2B5EF4-FFF2-40B4-BE49-F238E27FC236}">
                <a16:creationId xmlns:a16="http://schemas.microsoft.com/office/drawing/2014/main" id="{CCAF41F0-4160-4285-9E73-72F0EF9BCC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A8C453-CC8D-4AC4-AAA1-64AD2455DBE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815087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F6C7A-51DE-40E2-B201-AADB21CD1D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22BC36-2984-4073-85C9-F3607D08B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9EB49-6877-4514-9273-95D6FC047C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27F0E7-B243-4178-93E1-FA61ABC5C159}"/>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6" name="Footer Placeholder 5">
            <a:extLst>
              <a:ext uri="{FF2B5EF4-FFF2-40B4-BE49-F238E27FC236}">
                <a16:creationId xmlns:a16="http://schemas.microsoft.com/office/drawing/2014/main" id="{DFFB0359-E781-435A-8B11-03BABF618E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AFBDB-0EBD-444D-A823-093BFDE69825}"/>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74208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D60A-248D-4A2E-850D-A81C7412BB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14E1B1-1A19-406F-8B8D-BBC31662CC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7F80CC-BCF2-45B1-9474-AE044A742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BC36F9-EA41-4F68-A1F6-F9FAF66DC204}"/>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6" name="Footer Placeholder 5">
            <a:extLst>
              <a:ext uri="{FF2B5EF4-FFF2-40B4-BE49-F238E27FC236}">
                <a16:creationId xmlns:a16="http://schemas.microsoft.com/office/drawing/2014/main" id="{478A4F44-63F9-48E3-8D51-3A17FF8CA5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5140F-F039-4CBE-A85F-4F5BC0BD7F41}"/>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91990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1C9-EC9C-4F01-8FE4-A0F80F6037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42F560-B131-4662-84A1-214FC760D3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8BC88-869B-4AFB-BDCD-F44E786E09B7}"/>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5" name="Footer Placeholder 4">
            <a:extLst>
              <a:ext uri="{FF2B5EF4-FFF2-40B4-BE49-F238E27FC236}">
                <a16:creationId xmlns:a16="http://schemas.microsoft.com/office/drawing/2014/main" id="{14805803-B631-4986-9762-12A39C99A5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16C9E-9B87-49A6-A941-5E055D21D61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4154564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7309C-9F2B-4530-9F43-A9AE9A14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3D5B2-4735-4FCD-8501-45BFB6788E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E5898-9F6B-4575-829C-E52E0841B133}"/>
              </a:ext>
            </a:extLst>
          </p:cNvPr>
          <p:cNvSpPr>
            <a:spLocks noGrp="1"/>
          </p:cNvSpPr>
          <p:nvPr>
            <p:ph type="dt" sz="half" idx="10"/>
          </p:nvPr>
        </p:nvSpPr>
        <p:spPr/>
        <p:txBody>
          <a:bodyPr/>
          <a:lstStyle/>
          <a:p>
            <a:fld id="{7A9FE4F3-A0D7-4DCD-9A80-E02B7A0DE671}" type="datetimeFigureOut">
              <a:rPr lang="en-GB" smtClean="0"/>
              <a:t>11/09/2023</a:t>
            </a:fld>
            <a:endParaRPr lang="en-GB"/>
          </a:p>
        </p:txBody>
      </p:sp>
      <p:sp>
        <p:nvSpPr>
          <p:cNvPr id="5" name="Footer Placeholder 4">
            <a:extLst>
              <a:ext uri="{FF2B5EF4-FFF2-40B4-BE49-F238E27FC236}">
                <a16:creationId xmlns:a16="http://schemas.microsoft.com/office/drawing/2014/main" id="{6B017619-8C65-45F9-861E-F6D57C535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6CEA3-4B78-46AB-9ED0-7AED1705237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017681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E541-BADA-6145-B755-C69E3C6EFB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97FA2B3-86DD-F442-A990-AE90BD2BA8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26281E-9ABF-A34F-886C-F6722505BC31}"/>
              </a:ext>
            </a:extLst>
          </p:cNvPr>
          <p:cNvSpPr>
            <a:spLocks noGrp="1"/>
          </p:cNvSpPr>
          <p:nvPr>
            <p:ph type="dt" sz="half" idx="10"/>
          </p:nvPr>
        </p:nvSpPr>
        <p:spPr/>
        <p:txBody>
          <a:bodyPr/>
          <a:lstStyle/>
          <a:p>
            <a:fld id="{3A750590-9F9A-443B-9295-A3931D8194B1}" type="datetime1">
              <a:rPr lang="en-US" smtClean="0"/>
              <a:t>9/11/2023</a:t>
            </a:fld>
            <a:endParaRPr lang="en-US"/>
          </a:p>
        </p:txBody>
      </p:sp>
      <p:sp>
        <p:nvSpPr>
          <p:cNvPr id="5" name="Footer Placeholder 4">
            <a:extLst>
              <a:ext uri="{FF2B5EF4-FFF2-40B4-BE49-F238E27FC236}">
                <a16:creationId xmlns:a16="http://schemas.microsoft.com/office/drawing/2014/main" id="{E849DBD6-1646-C34B-B35D-B921246609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1C31EF-5E55-E745-AE82-1BC5633C96D7}"/>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429482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525EA-F404-174E-AA3F-B41E4F2221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E3817E-8A39-AB4F-A8CF-6288108F16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99FB55-E7B2-8245-B073-D9F33E92D940}"/>
              </a:ext>
            </a:extLst>
          </p:cNvPr>
          <p:cNvSpPr>
            <a:spLocks noGrp="1"/>
          </p:cNvSpPr>
          <p:nvPr>
            <p:ph type="dt" sz="half" idx="10"/>
          </p:nvPr>
        </p:nvSpPr>
        <p:spPr/>
        <p:txBody>
          <a:bodyPr/>
          <a:lstStyle/>
          <a:p>
            <a:fld id="{3B75B4BE-627A-4EC1-99E1-6F1AA97AB802}" type="datetime1">
              <a:rPr lang="en-US" smtClean="0"/>
              <a:t>9/11/2023</a:t>
            </a:fld>
            <a:endParaRPr lang="en-US"/>
          </a:p>
        </p:txBody>
      </p:sp>
      <p:sp>
        <p:nvSpPr>
          <p:cNvPr id="5" name="Footer Placeholder 4">
            <a:extLst>
              <a:ext uri="{FF2B5EF4-FFF2-40B4-BE49-F238E27FC236}">
                <a16:creationId xmlns:a16="http://schemas.microsoft.com/office/drawing/2014/main" id="{30F428E0-68D6-8D47-8D67-EFC4D0DC03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06981C-4338-3744-991D-9146D44E6D20}"/>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7105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3B67C-ADDB-1948-971F-D15A836044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567C4E5-2331-F541-8304-7C0337DDFA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5A61735-0040-7D49-AC7C-AC4DCCC224C7}"/>
              </a:ext>
            </a:extLst>
          </p:cNvPr>
          <p:cNvSpPr>
            <a:spLocks noGrp="1"/>
          </p:cNvSpPr>
          <p:nvPr>
            <p:ph type="dt" sz="half" idx="10"/>
          </p:nvPr>
        </p:nvSpPr>
        <p:spPr/>
        <p:txBody>
          <a:bodyPr/>
          <a:lstStyle/>
          <a:p>
            <a:fld id="{78BFACF8-E63D-4673-A128-83547867BB7A}" type="datetime1">
              <a:rPr lang="en-US" smtClean="0"/>
              <a:t>9/11/2023</a:t>
            </a:fld>
            <a:endParaRPr lang="en-US"/>
          </a:p>
        </p:txBody>
      </p:sp>
      <p:sp>
        <p:nvSpPr>
          <p:cNvPr id="5" name="Footer Placeholder 4">
            <a:extLst>
              <a:ext uri="{FF2B5EF4-FFF2-40B4-BE49-F238E27FC236}">
                <a16:creationId xmlns:a16="http://schemas.microsoft.com/office/drawing/2014/main" id="{2FB5444E-BDFC-5C4B-874A-9F0D1DC735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8E2DC9-901F-FA40-9158-EEE6FF0B6B3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6437734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ABC9-2D78-994E-958B-EF2EDF0D21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CA1A59-0B39-8242-A115-CD8258D311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FB6B5E-F3D8-7D47-8EF3-E74540BA80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17AC98-5F9E-7940-A062-35E23CA93836}"/>
              </a:ext>
            </a:extLst>
          </p:cNvPr>
          <p:cNvSpPr>
            <a:spLocks noGrp="1"/>
          </p:cNvSpPr>
          <p:nvPr>
            <p:ph type="dt" sz="half" idx="10"/>
          </p:nvPr>
        </p:nvSpPr>
        <p:spPr/>
        <p:txBody>
          <a:bodyPr/>
          <a:lstStyle/>
          <a:p>
            <a:fld id="{15BED6AC-4FBA-40BD-BE75-20DB64DA4BAD}" type="datetime1">
              <a:rPr lang="en-US" smtClean="0"/>
              <a:t>9/11/2023</a:t>
            </a:fld>
            <a:endParaRPr lang="en-US"/>
          </a:p>
        </p:txBody>
      </p:sp>
      <p:sp>
        <p:nvSpPr>
          <p:cNvPr id="6" name="Footer Placeholder 5">
            <a:extLst>
              <a:ext uri="{FF2B5EF4-FFF2-40B4-BE49-F238E27FC236}">
                <a16:creationId xmlns:a16="http://schemas.microsoft.com/office/drawing/2014/main" id="{AB04B9D7-7F37-3A4A-A654-33D84AA490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A9576E-3F9D-314D-9A18-94CB0D022148}"/>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086937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82A8B-D2CF-EB4F-94A9-FC9D52704EC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9B12AC-F6D9-3240-97F7-0229FBF588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21FE0D-89F5-DA40-8D40-D5F15D0477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200A713-8D93-3D41-BB3A-B86F082801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F2D4AB-CA9B-8342-AFF2-F0447F86AEF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9324772-749E-1144-B51C-053388FB9960}"/>
              </a:ext>
            </a:extLst>
          </p:cNvPr>
          <p:cNvSpPr>
            <a:spLocks noGrp="1"/>
          </p:cNvSpPr>
          <p:nvPr>
            <p:ph type="dt" sz="half" idx="10"/>
          </p:nvPr>
        </p:nvSpPr>
        <p:spPr/>
        <p:txBody>
          <a:bodyPr/>
          <a:lstStyle/>
          <a:p>
            <a:fld id="{3F933C87-D201-458A-93C0-8EDD9AC92D93}" type="datetime1">
              <a:rPr lang="en-US" smtClean="0"/>
              <a:t>9/11/2023</a:t>
            </a:fld>
            <a:endParaRPr lang="en-US"/>
          </a:p>
        </p:txBody>
      </p:sp>
      <p:sp>
        <p:nvSpPr>
          <p:cNvPr id="8" name="Footer Placeholder 7">
            <a:extLst>
              <a:ext uri="{FF2B5EF4-FFF2-40B4-BE49-F238E27FC236}">
                <a16:creationId xmlns:a16="http://schemas.microsoft.com/office/drawing/2014/main" id="{E3C41A17-2364-7949-B16E-55F77606EC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B9FD81-DF64-544F-B7B4-FB20F5B45AC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793743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AF60-8F98-6045-BB10-8797FA34EF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508BF7-F37B-8247-B85A-A0BB5B17926D}"/>
              </a:ext>
            </a:extLst>
          </p:cNvPr>
          <p:cNvSpPr>
            <a:spLocks noGrp="1"/>
          </p:cNvSpPr>
          <p:nvPr>
            <p:ph type="dt" sz="half" idx="10"/>
          </p:nvPr>
        </p:nvSpPr>
        <p:spPr/>
        <p:txBody>
          <a:bodyPr/>
          <a:lstStyle/>
          <a:p>
            <a:fld id="{76CE6829-5A25-485A-91B1-5D6D58BB9F23}" type="datetime1">
              <a:rPr lang="en-US" smtClean="0"/>
              <a:t>9/11/2023</a:t>
            </a:fld>
            <a:endParaRPr lang="en-US"/>
          </a:p>
        </p:txBody>
      </p:sp>
      <p:sp>
        <p:nvSpPr>
          <p:cNvPr id="4" name="Footer Placeholder 3">
            <a:extLst>
              <a:ext uri="{FF2B5EF4-FFF2-40B4-BE49-F238E27FC236}">
                <a16:creationId xmlns:a16="http://schemas.microsoft.com/office/drawing/2014/main" id="{C1A435C5-89A5-8841-AF2D-2AEB141AFF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6AF3B5-B136-A84E-9D10-CE45CDEBFCE5}"/>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067457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655067-3A96-9C4F-BBEC-8C6EE6FD358F}"/>
              </a:ext>
            </a:extLst>
          </p:cNvPr>
          <p:cNvSpPr>
            <a:spLocks noGrp="1"/>
          </p:cNvSpPr>
          <p:nvPr>
            <p:ph type="dt" sz="half" idx="10"/>
          </p:nvPr>
        </p:nvSpPr>
        <p:spPr/>
        <p:txBody>
          <a:bodyPr/>
          <a:lstStyle/>
          <a:p>
            <a:fld id="{9912F5CD-23D0-4DD1-85B1-71F1825FB3EC}" type="datetime1">
              <a:rPr lang="en-US" smtClean="0"/>
              <a:t>9/11/2023</a:t>
            </a:fld>
            <a:endParaRPr lang="en-US"/>
          </a:p>
        </p:txBody>
      </p:sp>
      <p:sp>
        <p:nvSpPr>
          <p:cNvPr id="3" name="Footer Placeholder 2">
            <a:extLst>
              <a:ext uri="{FF2B5EF4-FFF2-40B4-BE49-F238E27FC236}">
                <a16:creationId xmlns:a16="http://schemas.microsoft.com/office/drawing/2014/main" id="{61E740E2-6EA4-4B47-B246-1B4CA7F6BA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D0B02C-2808-4744-8CAC-AE2523372522}"/>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046147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F44B5-42DA-0345-AA90-2790C382B8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07C8014-C3C5-FC48-AC0A-434FF5C2B7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582FFB9-3B07-A14E-94F9-15D6E361A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AC9BD7-8D42-7142-A65B-8F8A66CC7C72}"/>
              </a:ext>
            </a:extLst>
          </p:cNvPr>
          <p:cNvSpPr>
            <a:spLocks noGrp="1"/>
          </p:cNvSpPr>
          <p:nvPr>
            <p:ph type="dt" sz="half" idx="10"/>
          </p:nvPr>
        </p:nvSpPr>
        <p:spPr/>
        <p:txBody>
          <a:bodyPr/>
          <a:lstStyle/>
          <a:p>
            <a:fld id="{38BA5035-C284-496A-B076-BA73A8FA5D8B}" type="datetime1">
              <a:rPr lang="en-US" smtClean="0"/>
              <a:t>9/11/2023</a:t>
            </a:fld>
            <a:endParaRPr lang="en-US"/>
          </a:p>
        </p:txBody>
      </p:sp>
      <p:sp>
        <p:nvSpPr>
          <p:cNvPr id="6" name="Footer Placeholder 5">
            <a:extLst>
              <a:ext uri="{FF2B5EF4-FFF2-40B4-BE49-F238E27FC236}">
                <a16:creationId xmlns:a16="http://schemas.microsoft.com/office/drawing/2014/main" id="{A98B9BBF-B9FE-F240-8943-5CE59AC6A0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7F3790-53D5-5E4C-B311-C8F96DF0A26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554885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CC2C8-5144-DF4D-A26E-BFBD76A940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5A28185-4A58-DB4E-98A1-E73EF0EC36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32E92F-8665-F24D-B76F-705E546639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463452-3557-D843-A0A0-6583237223C3}"/>
              </a:ext>
            </a:extLst>
          </p:cNvPr>
          <p:cNvSpPr>
            <a:spLocks noGrp="1"/>
          </p:cNvSpPr>
          <p:nvPr>
            <p:ph type="dt" sz="half" idx="10"/>
          </p:nvPr>
        </p:nvSpPr>
        <p:spPr/>
        <p:txBody>
          <a:bodyPr/>
          <a:lstStyle/>
          <a:p>
            <a:fld id="{B40EB420-1875-490A-8C4B-7AAB939FBE08}" type="datetime1">
              <a:rPr lang="en-US" smtClean="0"/>
              <a:t>9/11/2023</a:t>
            </a:fld>
            <a:endParaRPr lang="en-US"/>
          </a:p>
        </p:txBody>
      </p:sp>
      <p:sp>
        <p:nvSpPr>
          <p:cNvPr id="6" name="Footer Placeholder 5">
            <a:extLst>
              <a:ext uri="{FF2B5EF4-FFF2-40B4-BE49-F238E27FC236}">
                <a16:creationId xmlns:a16="http://schemas.microsoft.com/office/drawing/2014/main" id="{5A8E21C7-D66F-5A43-827F-0E029666A0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40F97A-252A-2E4A-A8CC-9F18F1C628E3}"/>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907807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45D49-315E-0646-B591-0A2A14BDB4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82C6F0-F3C0-FE47-8367-7B749F9358B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620F19-B513-BE4B-88D3-51E460ED7181}"/>
              </a:ext>
            </a:extLst>
          </p:cNvPr>
          <p:cNvSpPr>
            <a:spLocks noGrp="1"/>
          </p:cNvSpPr>
          <p:nvPr>
            <p:ph type="dt" sz="half" idx="10"/>
          </p:nvPr>
        </p:nvSpPr>
        <p:spPr/>
        <p:txBody>
          <a:bodyPr/>
          <a:lstStyle/>
          <a:p>
            <a:fld id="{1F96F347-1B2F-4097-AEB5-4A26FB45D67A}" type="datetime1">
              <a:rPr lang="en-US" smtClean="0"/>
              <a:t>9/11/2023</a:t>
            </a:fld>
            <a:endParaRPr lang="en-US"/>
          </a:p>
        </p:txBody>
      </p:sp>
      <p:sp>
        <p:nvSpPr>
          <p:cNvPr id="5" name="Footer Placeholder 4">
            <a:extLst>
              <a:ext uri="{FF2B5EF4-FFF2-40B4-BE49-F238E27FC236}">
                <a16:creationId xmlns:a16="http://schemas.microsoft.com/office/drawing/2014/main" id="{E4CCB3E8-BDB2-304E-90B2-62C45B67DF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97523F-8544-164B-B011-5D29D474C1DB}"/>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79229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1933C-80B8-2140-92DD-E16A944C6E8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619F7B-4175-4343-B1E0-EB139016EA3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02E46A-A344-8A4D-9CFE-DF2974489F68}"/>
              </a:ext>
            </a:extLst>
          </p:cNvPr>
          <p:cNvSpPr>
            <a:spLocks noGrp="1"/>
          </p:cNvSpPr>
          <p:nvPr>
            <p:ph type="dt" sz="half" idx="10"/>
          </p:nvPr>
        </p:nvSpPr>
        <p:spPr/>
        <p:txBody>
          <a:bodyPr/>
          <a:lstStyle/>
          <a:p>
            <a:fld id="{8CC1DEE0-34E5-4E0F-BEC1-4B8835F82CD1}" type="datetime1">
              <a:rPr lang="en-US" smtClean="0"/>
              <a:t>9/11/2023</a:t>
            </a:fld>
            <a:endParaRPr lang="en-US"/>
          </a:p>
        </p:txBody>
      </p:sp>
      <p:sp>
        <p:nvSpPr>
          <p:cNvPr id="5" name="Footer Placeholder 4">
            <a:extLst>
              <a:ext uri="{FF2B5EF4-FFF2-40B4-BE49-F238E27FC236}">
                <a16:creationId xmlns:a16="http://schemas.microsoft.com/office/drawing/2014/main" id="{878447CD-BFD9-8F4A-ABB3-8B1E872B80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9067AA-C197-E347-A7A2-8B39E567447C}"/>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5485148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4619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pPr rtl="0"/>
            <a:fld id="{8BF361F9-78BE-463C-A810-00DC3E82C673}" type="datetime1">
              <a:rPr lang="en-GB" noProof="0" smtClean="0"/>
              <a:t>11/09/2023</a:t>
            </a:fld>
            <a:endParaRPr lang="en-GB" noProof="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pPr rtl="0"/>
            <a:endParaRPr lang="en-GB" noProof="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pPr rtl="0"/>
            <a:fld id="{4FAB73BC-B049-4115-A692-8D63A059BFB8}" type="slidenum">
              <a:rPr lang="en-GB" noProof="0" smtClean="0"/>
              <a:pPr rtl="0"/>
              <a:t>‹#›</a:t>
            </a:fld>
            <a:endParaRPr lang="en-GB" noProof="0"/>
          </a:p>
        </p:txBody>
      </p:sp>
    </p:spTree>
    <p:extLst>
      <p:ext uri="{BB962C8B-B14F-4D97-AF65-F5344CB8AC3E}">
        <p14:creationId xmlns:p14="http://schemas.microsoft.com/office/powerpoint/2010/main" val="2292077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880" r:id="rId9"/>
    <p:sldLayoutId id="2147483843" r:id="rId10"/>
    <p:sldLayoutId id="2147483844"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2BE41-081B-494B-AD2F-A7CCC42947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E88F-68FD-4BE3-A939-5985907453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5868EA-42A1-45F1-9F0A-7048F9F1E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9FE4F3-A0D7-4DCD-9A80-E02B7A0DE671}" type="datetimeFigureOut">
              <a:rPr lang="en-GB" smtClean="0"/>
              <a:t>11/09/2023</a:t>
            </a:fld>
            <a:endParaRPr lang="en-GB"/>
          </a:p>
        </p:txBody>
      </p:sp>
      <p:sp>
        <p:nvSpPr>
          <p:cNvPr id="5" name="Footer Placeholder 4">
            <a:extLst>
              <a:ext uri="{FF2B5EF4-FFF2-40B4-BE49-F238E27FC236}">
                <a16:creationId xmlns:a16="http://schemas.microsoft.com/office/drawing/2014/main" id="{52451CD6-CE69-4AE8-A20E-81632C327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CEBF9F-44A0-41D7-829C-1FD10C40D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C5829F-1813-40F9-AD49-1A7F9CC46E94}" type="slidenum">
              <a:rPr lang="en-GB" smtClean="0"/>
              <a:t>‹#›</a:t>
            </a:fld>
            <a:endParaRPr lang="en-GB"/>
          </a:p>
        </p:txBody>
      </p:sp>
    </p:spTree>
    <p:extLst>
      <p:ext uri="{BB962C8B-B14F-4D97-AF65-F5344CB8AC3E}">
        <p14:creationId xmlns:p14="http://schemas.microsoft.com/office/powerpoint/2010/main" val="3658160859"/>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718F64-844E-BF48-9F90-C6EBA97912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084F38-A5F7-A344-AD59-5701B27012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3256AC-30D1-F24E-A4BE-FD4E9D56D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359126-4846-4E88-BDD9-5585CC877E47}" type="datetime1">
              <a:rPr lang="en-US" smtClean="0"/>
              <a:t>9/11/2023</a:t>
            </a:fld>
            <a:endParaRPr lang="en-US"/>
          </a:p>
        </p:txBody>
      </p:sp>
      <p:sp>
        <p:nvSpPr>
          <p:cNvPr id="5" name="Footer Placeholder 4">
            <a:extLst>
              <a:ext uri="{FF2B5EF4-FFF2-40B4-BE49-F238E27FC236}">
                <a16:creationId xmlns:a16="http://schemas.microsoft.com/office/drawing/2014/main" id="{9E4A6032-E557-7945-B79F-E7B491B637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EB384B-FEDA-1B46-B9F6-BBEE188CBF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65766464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hyperlink" Target="https://www.youtube.com/watch?v=OEoL55VDb7E&amp;feature=youtu.b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hyperlink" Target="https://pxhere.com/en/photo/1195822"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8.jpeg"/><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hyperlink" Target="https://padlet.com/jessicaroberts4/38nguqiaw0h9zevj"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4.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40.png"/><Relationship Id="rId4" Type="http://schemas.openxmlformats.org/officeDocument/2006/relationships/image" Target="../media/image3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91" b="1655"/>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24F1AA30-1231-462E-8952-70C1117D905E}"/>
              </a:ext>
            </a:extLst>
          </p:cNvPr>
          <p:cNvSpPr txBox="1"/>
          <p:nvPr/>
        </p:nvSpPr>
        <p:spPr>
          <a:xfrm>
            <a:off x="375193" y="243623"/>
            <a:ext cx="4876315" cy="3570208"/>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b="1" dirty="0"/>
              <a:t>ECAD 6008 </a:t>
            </a:r>
            <a:r>
              <a:rPr lang="en-GB" sz="2400" dirty="0"/>
              <a:t>– </a:t>
            </a:r>
            <a:r>
              <a:rPr lang="en-US" sz="2400" b="1" dirty="0">
                <a:effectLst/>
                <a:latin typeface="Calibri" panose="020F0502020204030204" pitchFamily="34" charset="0"/>
                <a:ea typeface="Times New Roman" panose="02020603050405020304" pitchFamily="18" charset="0"/>
              </a:rPr>
              <a:t>Professional and Pedagogic Studies: Leading the Learning: what, how and why am I teaching?</a:t>
            </a:r>
          </a:p>
          <a:p>
            <a:endParaRPr lang="en-GB" dirty="0"/>
          </a:p>
          <a:p>
            <a:endParaRPr lang="en-GB" sz="2400" dirty="0">
              <a:solidFill>
                <a:srgbClr val="FF0000"/>
              </a:solidFill>
              <a:latin typeface="Calibri" panose="020F0502020204030204" pitchFamily="34" charset="0"/>
              <a:ea typeface="Times New Roman" panose="02020603050405020304" pitchFamily="18" charset="0"/>
            </a:endParaRPr>
          </a:p>
          <a:p>
            <a:r>
              <a:rPr lang="en-GB" sz="2400" dirty="0">
                <a:solidFill>
                  <a:srgbClr val="FF0000"/>
                </a:solidFill>
                <a:latin typeface="Calibri" panose="020F0502020204030204" pitchFamily="34" charset="0"/>
                <a:ea typeface="Times New Roman" panose="02020603050405020304" pitchFamily="18" charset="0"/>
              </a:rPr>
              <a:t>Tuesday 12/9/2023</a:t>
            </a:r>
          </a:p>
          <a:p>
            <a:endParaRPr lang="en-GB" sz="3600" b="1" dirty="0">
              <a:effectLst/>
              <a:latin typeface="Calibri" panose="020F0502020204030204" pitchFamily="34" charset="0"/>
              <a:ea typeface="Times New Roman" panose="02020603050405020304" pitchFamily="18" charset="0"/>
            </a:endParaRPr>
          </a:p>
          <a:p>
            <a:r>
              <a:rPr lang="en-GB" sz="2800" b="1" dirty="0"/>
              <a:t>Assessment for Learning</a:t>
            </a:r>
          </a:p>
        </p:txBody>
      </p:sp>
      <p:sp>
        <p:nvSpPr>
          <p:cNvPr id="5" name="TextBox 4">
            <a:extLst>
              <a:ext uri="{FF2B5EF4-FFF2-40B4-BE49-F238E27FC236}">
                <a16:creationId xmlns:a16="http://schemas.microsoft.com/office/drawing/2014/main" id="{12200DA7-C74A-42CC-A399-A0A7CB06DA22}"/>
              </a:ext>
            </a:extLst>
          </p:cNvPr>
          <p:cNvSpPr txBox="1"/>
          <p:nvPr/>
        </p:nvSpPr>
        <p:spPr>
          <a:xfrm rot="20380675">
            <a:off x="9864468" y="5360007"/>
            <a:ext cx="2157918" cy="1200329"/>
          </a:xfrm>
          <a:prstGeom prst="rect">
            <a:avLst/>
          </a:prstGeom>
          <a:solidFill>
            <a:srgbClr val="FFFF00"/>
          </a:solidFill>
        </p:spPr>
        <p:txBody>
          <a:bodyPr wrap="square" rtlCol="0">
            <a:spAutoFit/>
          </a:bodyPr>
          <a:lstStyle/>
          <a:p>
            <a:r>
              <a:rPr lang="en-GB" sz="2400" dirty="0"/>
              <a:t>PGCE Mathematics – Session 3</a:t>
            </a:r>
          </a:p>
        </p:txBody>
      </p:sp>
    </p:spTree>
    <p:extLst>
      <p:ext uri="{BB962C8B-B14F-4D97-AF65-F5344CB8AC3E}">
        <p14:creationId xmlns:p14="http://schemas.microsoft.com/office/powerpoint/2010/main" val="415047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3">
            <a:alphaModFix amt="42000"/>
          </a:blip>
          <a:srcRect t="15319" b="9695"/>
          <a:stretch/>
        </p:blipFill>
        <p:spPr>
          <a:xfrm>
            <a:off x="20" y="1282"/>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57200" y="345233"/>
            <a:ext cx="7371184"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Link to pedagogical principles:</a:t>
            </a:r>
          </a:p>
        </p:txBody>
      </p:sp>
      <p:sp>
        <p:nvSpPr>
          <p:cNvPr id="4" name="TextBox 3">
            <a:extLst>
              <a:ext uri="{FF2B5EF4-FFF2-40B4-BE49-F238E27FC236}">
                <a16:creationId xmlns:a16="http://schemas.microsoft.com/office/drawing/2014/main" id="{8B9DDBCF-0092-42A3-AC8A-022542A32678}"/>
              </a:ext>
            </a:extLst>
          </p:cNvPr>
          <p:cNvSpPr txBox="1"/>
          <p:nvPr/>
        </p:nvSpPr>
        <p:spPr>
          <a:xfrm>
            <a:off x="597159" y="1250302"/>
            <a:ext cx="10944808" cy="3108543"/>
          </a:xfrm>
          <a:prstGeom prst="rect">
            <a:avLst/>
          </a:prstGeom>
          <a:noFill/>
        </p:spPr>
        <p:txBody>
          <a:bodyPr wrap="square" rtlCol="0">
            <a:spAutoFit/>
          </a:bodyPr>
          <a:lstStyle/>
          <a:p>
            <a:pPr>
              <a:defRPr/>
            </a:pPr>
            <a:r>
              <a:rPr lang="en-GB" sz="2400" dirty="0"/>
              <a:t>2. Good teaching and learning challenges all learners by encouraging them to recognise the importance of sustained effort in meeting expectations that are high but achievable for them</a:t>
            </a:r>
          </a:p>
          <a:p>
            <a:pPr marR="0" lvl="0" algn="l" defTabSz="914400" rtl="0" eaLnBrk="1" fontAlgn="auto" latinLnBrk="0" hangingPunct="1">
              <a:lnSpc>
                <a:spcPct val="100000"/>
              </a:lnSpc>
              <a:spcBef>
                <a:spcPts val="0"/>
              </a:spcBef>
              <a:spcAft>
                <a:spcPts val="0"/>
              </a:spcAft>
              <a:buClrTx/>
              <a:buSzTx/>
              <a:tabLst/>
              <a:defRPr/>
            </a:pPr>
            <a:endParaRPr lang="en-GB" sz="2800" dirty="0">
              <a:solidFill>
                <a:prstClr val="black"/>
              </a:solidFill>
              <a:latin typeface="Calibri" panose="020F0502020204030204"/>
            </a:endParaRPr>
          </a:p>
          <a:p>
            <a:pPr marR="0" lvl="0" algn="l" defTabSz="914400" rtl="0" eaLnBrk="1" fontAlgn="auto" latinLnBrk="0" hangingPunct="1">
              <a:lnSpc>
                <a:spcPct val="100000"/>
              </a:lnSpc>
              <a:spcBef>
                <a:spcPts val="0"/>
              </a:spcBef>
              <a:spcAft>
                <a:spcPts val="0"/>
              </a:spcAft>
              <a:buClrTx/>
              <a:buSzTx/>
              <a:tabLst/>
              <a:defRPr/>
            </a:pPr>
            <a:r>
              <a:rPr lang="en-GB" sz="2400" dirty="0">
                <a:solidFill>
                  <a:prstClr val="black"/>
                </a:solidFill>
                <a:latin typeface="Calibri" panose="020F0502020204030204"/>
              </a:rPr>
              <a:t>7</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lang="en-GB" sz="2400" b="0" i="0" u="none" strike="noStrike" dirty="0">
                <a:solidFill>
                  <a:srgbClr val="000000"/>
                </a:solidFill>
                <a:effectLst/>
                <a:latin typeface="Calibri" panose="020F0502020204030204" pitchFamily="34" charset="0"/>
              </a:rPr>
              <a:t>Good teaching and learning means employing assessment for learning principles</a:t>
            </a:r>
            <a:r>
              <a:rPr lang="en-GB" sz="2400" b="0" i="0" dirty="0">
                <a:solidFill>
                  <a:srgbClr val="000000"/>
                </a:solidFill>
                <a:effectLst/>
                <a:latin typeface="Calibri" panose="020F0502020204030204" pitchFamily="34" charset="0"/>
              </a:rPr>
              <a:t>​</a:t>
            </a:r>
          </a:p>
          <a:p>
            <a:pPr marR="0" lvl="0" algn="l" defTabSz="914400" rtl="0" eaLnBrk="1" fontAlgn="auto" latinLnBrk="0" hangingPunct="1">
              <a:lnSpc>
                <a:spcPct val="100000"/>
              </a:lnSpc>
              <a:spcBef>
                <a:spcPts val="0"/>
              </a:spcBef>
              <a:spcAft>
                <a:spcPts val="0"/>
              </a:spcAft>
              <a:buClrTx/>
              <a:buSzTx/>
              <a:tabLst/>
              <a:defRPr/>
            </a:pPr>
            <a:endParaRPr kumimoji="0" lang="en-GB" sz="2400" u="none" strike="noStrike" kern="1200" cap="none" spc="0" normalizeH="0" baseline="0" noProof="0" dirty="0">
              <a:ln>
                <a:noFill/>
              </a:ln>
              <a:solidFill>
                <a:srgbClr val="000000"/>
              </a:solidFill>
              <a:uLnTx/>
              <a:uFillTx/>
              <a:latin typeface="Calibri" panose="020F0502020204030204" pitchFamily="34" charset="0"/>
              <a:ea typeface="+mn-ea"/>
              <a:cs typeface="+mn-cs"/>
            </a:endParaRPr>
          </a:p>
          <a:p>
            <a:pPr>
              <a:defRPr/>
            </a:pPr>
            <a:r>
              <a:rPr lang="en-GB" sz="2400" dirty="0"/>
              <a:t>12. Good teaching and learning encourages collaboration </a:t>
            </a: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1283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8962571" y="78725"/>
            <a:ext cx="2946400" cy="2838646"/>
          </a:xfrm>
          <a:prstGeom prst="rect">
            <a:avLst/>
          </a:prstGeom>
        </p:spPr>
      </p:pic>
      <p:sp>
        <p:nvSpPr>
          <p:cNvPr id="3" name="TextBox 2">
            <a:extLst>
              <a:ext uri="{FF2B5EF4-FFF2-40B4-BE49-F238E27FC236}">
                <a16:creationId xmlns:a16="http://schemas.microsoft.com/office/drawing/2014/main" id="{D2154C45-9EEE-4117-B36A-784C12DCE356}"/>
              </a:ext>
            </a:extLst>
          </p:cNvPr>
          <p:cNvSpPr txBox="1"/>
          <p:nvPr/>
        </p:nvSpPr>
        <p:spPr>
          <a:xfrm>
            <a:off x="631372" y="424543"/>
            <a:ext cx="6117771"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Session aims</a:t>
            </a:r>
          </a:p>
        </p:txBody>
      </p:sp>
      <p:sp>
        <p:nvSpPr>
          <p:cNvPr id="4" name="TextBox 3">
            <a:extLst>
              <a:ext uri="{FF2B5EF4-FFF2-40B4-BE49-F238E27FC236}">
                <a16:creationId xmlns:a16="http://schemas.microsoft.com/office/drawing/2014/main" id="{EE20789C-959E-4264-9CFF-A601572F843F}"/>
              </a:ext>
            </a:extLst>
          </p:cNvPr>
          <p:cNvSpPr txBox="1"/>
          <p:nvPr/>
        </p:nvSpPr>
        <p:spPr>
          <a:xfrm>
            <a:off x="914400" y="1393185"/>
            <a:ext cx="8839200" cy="1446550"/>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Rounded MT Bold" panose="020F0704030504030204" pitchFamily="34"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D2646AC-3F56-4CA2-8955-1B63250540BE}"/>
              </a:ext>
            </a:extLst>
          </p:cNvPr>
          <p:cNvSpPr txBox="1"/>
          <p:nvPr/>
        </p:nvSpPr>
        <p:spPr>
          <a:xfrm>
            <a:off x="176703" y="1498048"/>
            <a:ext cx="9863256" cy="3970318"/>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effectLst/>
              <a:uLnTx/>
              <a:uFillTx/>
              <a:latin typeface="Calibri" panose="020F0502020204030204" pitchFamily="34" charset="0"/>
              <a:ea typeface="+mn-ea"/>
              <a:cs typeface="+mn-cs"/>
            </a:endParaRPr>
          </a:p>
          <a:p>
            <a:pPr marL="342900" indent="-342900">
              <a:buFont typeface="Arial" panose="020B0604020202020204" pitchFamily="34" charset="0"/>
              <a:buChar char="•"/>
            </a:pPr>
            <a:r>
              <a:rPr kumimoji="0" lang="en-GB" sz="2000" b="0" i="0" u="none" strike="noStrike" kern="1200" cap="none" spc="0" normalizeH="0" baseline="0" noProof="0" dirty="0">
                <a:ln>
                  <a:noFill/>
                </a:ln>
                <a:effectLst/>
                <a:uLnTx/>
                <a:uFillTx/>
                <a:latin typeface="Calibri" panose="020F0502020204030204" pitchFamily="34" charset="0"/>
                <a:ea typeface="+mn-ea"/>
                <a:cs typeface="+mn-cs"/>
              </a:rPr>
              <a:t>To understand the </a:t>
            </a:r>
            <a:r>
              <a:rPr lang="en-GB" sz="2000" dirty="0">
                <a:latin typeface="Calibri" panose="020F0502020204030204" pitchFamily="34" charset="0"/>
              </a:rPr>
              <a:t>importance of Assessment for Learning (</a:t>
            </a:r>
            <a:r>
              <a:rPr lang="en-GB" sz="2000" dirty="0" err="1">
                <a:latin typeface="Calibri" panose="020F0502020204030204" pitchFamily="34" charset="0"/>
              </a:rPr>
              <a:t>AfL</a:t>
            </a:r>
            <a:r>
              <a:rPr lang="en-GB" sz="2000" dirty="0">
                <a:latin typeface="Calibri" panose="020F0502020204030204" pitchFamily="34" charset="0"/>
              </a:rPr>
              <a:t>) </a:t>
            </a:r>
          </a:p>
          <a:p>
            <a:pPr marL="342900" indent="-342900">
              <a:buFont typeface="Arial" panose="020B0604020202020204" pitchFamily="34" charset="0"/>
              <a:buChar char="•"/>
            </a:pPr>
            <a:endParaRPr lang="en-GB" sz="2000" dirty="0">
              <a:latin typeface="Calibri" panose="020F0502020204030204" pitchFamily="34" charset="0"/>
            </a:endParaRPr>
          </a:p>
          <a:p>
            <a:pPr marL="342900" indent="-342900">
              <a:buFont typeface="Arial" panose="020B0604020202020204" pitchFamily="34" charset="0"/>
              <a:buChar char="•"/>
            </a:pPr>
            <a:r>
              <a:rPr lang="en-GB" sz="2000" dirty="0">
                <a:latin typeface="Calibri" panose="020F0502020204030204" pitchFamily="34" charset="0"/>
              </a:rPr>
              <a:t>To understand the difference between summative and formative assessment </a:t>
            </a:r>
          </a:p>
          <a:p>
            <a:endParaRPr lang="en-GB" sz="2000" dirty="0">
              <a:latin typeface="Calibri" panose="020F0502020204030204" pitchFamily="34" charset="0"/>
            </a:endParaRPr>
          </a:p>
          <a:p>
            <a:pPr marL="342900" indent="-342900">
              <a:buFont typeface="Arial" panose="020B0604020202020204" pitchFamily="34" charset="0"/>
              <a:buChar char="•"/>
            </a:pPr>
            <a:r>
              <a:rPr lang="en-GB" sz="2000" dirty="0">
                <a:latin typeface="Calibri" panose="020F0502020204030204" pitchFamily="34" charset="0"/>
              </a:rPr>
              <a:t>To begin to evaluate Assessment for Learning strategies</a:t>
            </a:r>
          </a:p>
          <a:p>
            <a:pPr marR="0" lvl="0" algn="l" defTabSz="914400" rtl="0" eaLnBrk="1" fontAlgn="auto" latinLnBrk="0" hangingPunct="1">
              <a:lnSpc>
                <a:spcPct val="100000"/>
              </a:lnSpc>
              <a:spcBef>
                <a:spcPts val="0"/>
              </a:spcBef>
              <a:spcAft>
                <a:spcPts val="0"/>
              </a:spcAft>
              <a:buClrTx/>
              <a:buSzTx/>
              <a:tabLst/>
              <a:defRPr/>
            </a:pPr>
            <a:endParaRPr kumimoji="0" lang="en-GB" sz="2000" b="0" i="0" u="none" strike="noStrike" kern="1200" cap="none" spc="0" normalizeH="0" baseline="0" noProof="0" dirty="0">
              <a:ln>
                <a:noFill/>
              </a:ln>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pitchFamily="34" charset="0"/>
                <a:ea typeface="+mn-ea"/>
                <a:cs typeface="+mn-cs"/>
              </a:rPr>
              <a:t>To use the information presented to enhance planning in ECAD6008 and PTE1/2</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174146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22A1757-B0B8-42E1-A6EC-6913A1DCE3FF}"/>
              </a:ext>
            </a:extLst>
          </p:cNvPr>
          <p:cNvSpPr>
            <a:spLocks noGrp="1"/>
          </p:cNvSpPr>
          <p:nvPr>
            <p:ph type="title"/>
          </p:nvPr>
        </p:nvSpPr>
        <p:spPr>
          <a:xfrm>
            <a:off x="3246247" y="230823"/>
            <a:ext cx="5581015" cy="611186"/>
          </a:xfrm>
        </p:spPr>
        <p:txBody>
          <a:bodyPr>
            <a:normAutofit fontScale="90000"/>
          </a:bodyPr>
          <a:lstStyle/>
          <a:p>
            <a:r>
              <a:rPr lang="en-GB">
                <a:ea typeface="+mj-lt"/>
                <a:cs typeface="+mj-lt"/>
              </a:rPr>
              <a:t>Formative Assessment </a:t>
            </a:r>
            <a:endParaRPr lang="en-GB"/>
          </a:p>
        </p:txBody>
      </p:sp>
      <p:sp>
        <p:nvSpPr>
          <p:cNvPr id="11" name="Content Placeholder 2">
            <a:extLst>
              <a:ext uri="{FF2B5EF4-FFF2-40B4-BE49-F238E27FC236}">
                <a16:creationId xmlns:a16="http://schemas.microsoft.com/office/drawing/2014/main" id="{8B50CCF7-1701-4E12-B0ED-7BE9047177FD}"/>
              </a:ext>
            </a:extLst>
          </p:cNvPr>
          <p:cNvSpPr>
            <a:spLocks noGrp="1"/>
          </p:cNvSpPr>
          <p:nvPr>
            <p:ph idx="1"/>
          </p:nvPr>
        </p:nvSpPr>
        <p:spPr>
          <a:xfrm>
            <a:off x="23622" y="931863"/>
            <a:ext cx="11024236" cy="4351337"/>
          </a:xfrm>
        </p:spPr>
        <p:txBody>
          <a:bodyPr vert="horz" lIns="91440" tIns="45720" rIns="91440" bIns="45720" rtlCol="0" anchor="t">
            <a:normAutofit fontScale="92500"/>
          </a:bodyPr>
          <a:lstStyle/>
          <a:p>
            <a:r>
              <a:rPr lang="en-GB" dirty="0">
                <a:ea typeface="+mn-lt"/>
                <a:cs typeface="+mn-lt"/>
              </a:rPr>
              <a:t>According to Black and </a:t>
            </a:r>
            <a:r>
              <a:rPr lang="en-GB" dirty="0" err="1">
                <a:ea typeface="+mn-lt"/>
                <a:cs typeface="+mn-lt"/>
              </a:rPr>
              <a:t>Wiliam</a:t>
            </a:r>
            <a:r>
              <a:rPr lang="en-GB" dirty="0">
                <a:ea typeface="+mn-lt"/>
                <a:cs typeface="+mn-lt"/>
              </a:rPr>
              <a:t> (1998, p. 3) ‘Formative Assessment refers to any form of </a:t>
            </a:r>
            <a:r>
              <a:rPr lang="en-GB" i="1" dirty="0">
                <a:ea typeface="+mn-lt"/>
                <a:cs typeface="+mn-lt"/>
              </a:rPr>
              <a:t>activity </a:t>
            </a:r>
            <a:r>
              <a:rPr lang="en-GB" dirty="0">
                <a:ea typeface="+mn-lt"/>
                <a:cs typeface="+mn-lt"/>
              </a:rPr>
              <a:t>undertaken by teachers (or by students-self and peer assessment) which provides information to the person receiving the feedback that enables refinement of the learning or teaching taking place’.</a:t>
            </a:r>
          </a:p>
          <a:p>
            <a:r>
              <a:rPr lang="en-GB" dirty="0"/>
              <a:t>Jones (2021, p 3) explains ‘Formative assessment is essentially a range of evidence-informed strategies that teachers can use to support learners to make progress’.</a:t>
            </a:r>
          </a:p>
          <a:p>
            <a:r>
              <a:rPr lang="en-GB" dirty="0"/>
              <a:t>Formative assessment takes place during the learning process as opposed to summative assessment which takes place at the end of the learning process.</a:t>
            </a:r>
          </a:p>
          <a:p>
            <a:r>
              <a:rPr lang="en-GB" dirty="0"/>
              <a:t>Formative assessment helps the pupil and teacher understand what needs to be learned and how this can be achieved. </a:t>
            </a:r>
          </a:p>
          <a:p>
            <a:r>
              <a:rPr lang="en-GB" dirty="0"/>
              <a:t>When carried out during the learning process, formative assessment can identify pupils' gaps in knowledge, misconceptions and progress steps.</a:t>
            </a:r>
          </a:p>
          <a:p>
            <a:r>
              <a:rPr lang="en-GB" dirty="0"/>
              <a:t>Formative assessment can offer opportunities for teachers to provide effective feedback that can move learning forward. </a:t>
            </a:r>
          </a:p>
          <a:p>
            <a:endParaRPr lang="en-GB" dirty="0"/>
          </a:p>
        </p:txBody>
      </p:sp>
      <p:pic>
        <p:nvPicPr>
          <p:cNvPr id="5" name="Picture 2" descr="See the source image">
            <a:extLst>
              <a:ext uri="{FF2B5EF4-FFF2-40B4-BE49-F238E27FC236}">
                <a16:creationId xmlns:a16="http://schemas.microsoft.com/office/drawing/2014/main" id="{46C75A32-950B-426D-892B-A192FC0E8A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886" r="31772"/>
          <a:stretch/>
        </p:blipFill>
        <p:spPr bwMode="auto">
          <a:xfrm>
            <a:off x="9848481" y="5154762"/>
            <a:ext cx="1025176" cy="148094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Mathematics Inside the Black Box: Amazon.co.uk: Jeremy Hodgen, Dylan  William: Books">
            <a:extLst>
              <a:ext uri="{FF2B5EF4-FFF2-40B4-BE49-F238E27FC236}">
                <a16:creationId xmlns:a16="http://schemas.microsoft.com/office/drawing/2014/main" id="{620F513B-91A8-4FE2-B856-2DA92BA0C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3835" y="5243390"/>
            <a:ext cx="1050109" cy="14875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Working Inside the Black Box: Assessment for Learning in the Classroom:  Amazon.co.uk: Paul Black, Christine Harrison, Clare Lee, Bethan Marshall,  Dylan Wiliam: 9780708713792: Books">
            <a:extLst>
              <a:ext uri="{FF2B5EF4-FFF2-40B4-BE49-F238E27FC236}">
                <a16:creationId xmlns:a16="http://schemas.microsoft.com/office/drawing/2014/main" id="{3D3B2C25-6C0F-471C-8EB1-320CF2CD69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47086" y="5157502"/>
            <a:ext cx="1026067" cy="145404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2D1F14C-CFAD-49B2-98EE-5CF0C44E57B2}"/>
              </a:ext>
            </a:extLst>
          </p:cNvPr>
          <p:cNvSpPr txBox="1"/>
          <p:nvPr/>
        </p:nvSpPr>
        <p:spPr>
          <a:xfrm>
            <a:off x="120650" y="5835650"/>
            <a:ext cx="9315450" cy="7745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a:t>Pioneering</a:t>
            </a:r>
            <a:r>
              <a:rPr lang="en-GB">
                <a:ea typeface="+mn-lt"/>
                <a:cs typeface="+mn-lt"/>
              </a:rPr>
              <a:t> research on formative assessment by Paul Black and Dylan Wiliam </a:t>
            </a:r>
            <a:endParaRPr lang="en-US">
              <a:ea typeface="+mn-lt"/>
              <a:cs typeface="+mn-lt"/>
            </a:endParaRPr>
          </a:p>
          <a:p>
            <a:pPr>
              <a:spcBef>
                <a:spcPts val="1000"/>
              </a:spcBef>
            </a:pPr>
            <a:r>
              <a:rPr lang="en-GB">
                <a:ea typeface="+mn-lt"/>
                <a:cs typeface="+mn-lt"/>
              </a:rPr>
              <a:t>published in the late 1990s, provides a wealth of information.</a:t>
            </a:r>
            <a:endParaRPr lang="en-GB"/>
          </a:p>
        </p:txBody>
      </p:sp>
    </p:spTree>
    <p:extLst>
      <p:ext uri="{BB962C8B-B14F-4D97-AF65-F5344CB8AC3E}">
        <p14:creationId xmlns:p14="http://schemas.microsoft.com/office/powerpoint/2010/main" val="1430952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2D11C05-8496-CE2F-D392-87C05FB8D864}"/>
              </a:ext>
            </a:extLst>
          </p:cNvPr>
          <p:cNvSpPr txBox="1"/>
          <p:nvPr/>
        </p:nvSpPr>
        <p:spPr>
          <a:xfrm>
            <a:off x="2913856" y="223185"/>
            <a:ext cx="7635050" cy="369332"/>
          </a:xfrm>
          <a:prstGeom prst="rect">
            <a:avLst/>
          </a:prstGeom>
          <a:noFill/>
        </p:spPr>
        <p:txBody>
          <a:bodyPr wrap="square" lIns="91440" tIns="45720" rIns="91440" bIns="45720" anchor="t">
            <a:spAutoFit/>
          </a:bodyPr>
          <a:lstStyle/>
          <a:p>
            <a:r>
              <a:rPr lang="en-GB" b="1" i="0" dirty="0">
                <a:solidFill>
                  <a:srgbClr val="022B3A"/>
                </a:solidFill>
                <a:effectLst/>
                <a:latin typeface="Quicksand"/>
              </a:rPr>
              <a:t>https://dotstorming.com/w/</a:t>
            </a:r>
            <a:r>
              <a:rPr lang="en-GB" b="1" dirty="0">
                <a:solidFill>
                  <a:srgbClr val="022B3A"/>
                </a:solidFill>
                <a:latin typeface="Quicksand"/>
              </a:rPr>
              <a:t>631b24cfb8ceb505ac41274c</a:t>
            </a:r>
            <a:endParaRPr lang="en-GB" dirty="0"/>
          </a:p>
        </p:txBody>
      </p:sp>
      <p:pic>
        <p:nvPicPr>
          <p:cNvPr id="4" name="Picture 3">
            <a:extLst>
              <a:ext uri="{FF2B5EF4-FFF2-40B4-BE49-F238E27FC236}">
                <a16:creationId xmlns:a16="http://schemas.microsoft.com/office/drawing/2014/main" id="{6F345BDB-1179-D986-138B-7BE80092CF13}"/>
              </a:ext>
            </a:extLst>
          </p:cNvPr>
          <p:cNvPicPr>
            <a:picLocks noChangeAspect="1"/>
          </p:cNvPicPr>
          <p:nvPr/>
        </p:nvPicPr>
        <p:blipFill rotWithShape="1">
          <a:blip r:embed="rId3"/>
          <a:srcRect l="6459" t="22806" r="4473" b="5347"/>
          <a:stretch/>
        </p:blipFill>
        <p:spPr>
          <a:xfrm>
            <a:off x="381002" y="579437"/>
            <a:ext cx="11260280" cy="6055378"/>
          </a:xfrm>
          <a:prstGeom prst="rect">
            <a:avLst/>
          </a:prstGeom>
        </p:spPr>
      </p:pic>
    </p:spTree>
    <p:extLst>
      <p:ext uri="{BB962C8B-B14F-4D97-AF65-F5344CB8AC3E}">
        <p14:creationId xmlns:p14="http://schemas.microsoft.com/office/powerpoint/2010/main" val="598350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 arrow&#10;&#10;Description automatically generated">
            <a:extLst>
              <a:ext uri="{FF2B5EF4-FFF2-40B4-BE49-F238E27FC236}">
                <a16:creationId xmlns:a16="http://schemas.microsoft.com/office/drawing/2014/main" id="{0F857D88-725E-4D75-B332-8973E75DD62A}"/>
              </a:ext>
            </a:extLst>
          </p:cNvPr>
          <p:cNvPicPr>
            <a:picLocks noGrp="1" noChangeAspect="1"/>
          </p:cNvPicPr>
          <p:nvPr>
            <p:ph idx="1"/>
          </p:nvPr>
        </p:nvPicPr>
        <p:blipFill>
          <a:blip r:embed="rId2"/>
          <a:stretch>
            <a:fillRect/>
          </a:stretch>
        </p:blipFill>
        <p:spPr>
          <a:xfrm>
            <a:off x="2403626" y="2558"/>
            <a:ext cx="6486223" cy="6721475"/>
          </a:xfrm>
          <a:noFill/>
        </p:spPr>
      </p:pic>
      <p:sp>
        <p:nvSpPr>
          <p:cNvPr id="5" name="TextBox 4">
            <a:extLst>
              <a:ext uri="{FF2B5EF4-FFF2-40B4-BE49-F238E27FC236}">
                <a16:creationId xmlns:a16="http://schemas.microsoft.com/office/drawing/2014/main" id="{A09CD7FC-8A07-49FB-BD3D-C14D07D4EA6D}"/>
              </a:ext>
            </a:extLst>
          </p:cNvPr>
          <p:cNvSpPr txBox="1"/>
          <p:nvPr/>
        </p:nvSpPr>
        <p:spPr>
          <a:xfrm>
            <a:off x="6097588" y="1493838"/>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Questioning</a:t>
            </a:r>
          </a:p>
        </p:txBody>
      </p:sp>
      <p:sp>
        <p:nvSpPr>
          <p:cNvPr id="6" name="TextBox 5">
            <a:extLst>
              <a:ext uri="{FF2B5EF4-FFF2-40B4-BE49-F238E27FC236}">
                <a16:creationId xmlns:a16="http://schemas.microsoft.com/office/drawing/2014/main" id="{07E47BE5-63D5-42E4-83C8-E861CF3A56CA}"/>
              </a:ext>
            </a:extLst>
          </p:cNvPr>
          <p:cNvSpPr txBox="1"/>
          <p:nvPr/>
        </p:nvSpPr>
        <p:spPr>
          <a:xfrm>
            <a:off x="2747962" y="1716087"/>
            <a:ext cx="31400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solidFill>
                  <a:schemeClr val="bg1"/>
                </a:solidFill>
              </a:rPr>
              <a:t>Differentiation</a:t>
            </a:r>
          </a:p>
        </p:txBody>
      </p:sp>
      <p:sp>
        <p:nvSpPr>
          <p:cNvPr id="7" name="TextBox 6">
            <a:extLst>
              <a:ext uri="{FF2B5EF4-FFF2-40B4-BE49-F238E27FC236}">
                <a16:creationId xmlns:a16="http://schemas.microsoft.com/office/drawing/2014/main" id="{DA303C3C-DA3C-4B06-8C30-E38FB038F9CC}"/>
              </a:ext>
            </a:extLst>
          </p:cNvPr>
          <p:cNvSpPr txBox="1"/>
          <p:nvPr/>
        </p:nvSpPr>
        <p:spPr>
          <a:xfrm>
            <a:off x="4541837" y="461962"/>
            <a:ext cx="21717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Planning</a:t>
            </a:r>
          </a:p>
        </p:txBody>
      </p:sp>
      <p:sp>
        <p:nvSpPr>
          <p:cNvPr id="9" name="TextBox 8">
            <a:extLst>
              <a:ext uri="{FF2B5EF4-FFF2-40B4-BE49-F238E27FC236}">
                <a16:creationId xmlns:a16="http://schemas.microsoft.com/office/drawing/2014/main" id="{60D8ECAC-DA84-433B-A1DF-9404D07B62B1}"/>
              </a:ext>
            </a:extLst>
          </p:cNvPr>
          <p:cNvSpPr txBox="1"/>
          <p:nvPr/>
        </p:nvSpPr>
        <p:spPr>
          <a:xfrm>
            <a:off x="303213" y="27559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Pedagogical Principles</a:t>
            </a:r>
          </a:p>
        </p:txBody>
      </p:sp>
      <p:sp>
        <p:nvSpPr>
          <p:cNvPr id="10" name="TextBox 9">
            <a:extLst>
              <a:ext uri="{FF2B5EF4-FFF2-40B4-BE49-F238E27FC236}">
                <a16:creationId xmlns:a16="http://schemas.microsoft.com/office/drawing/2014/main" id="{035606C1-BA20-4229-AB75-5FDA7D0AD80A}"/>
              </a:ext>
            </a:extLst>
          </p:cNvPr>
          <p:cNvSpPr txBox="1"/>
          <p:nvPr/>
        </p:nvSpPr>
        <p:spPr>
          <a:xfrm>
            <a:off x="303212" y="446088"/>
            <a:ext cx="234632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Curriculum for Wales 2022</a:t>
            </a:r>
            <a:endParaRPr lang="en-US"/>
          </a:p>
          <a:p>
            <a:pPr marL="285750" indent="-285750">
              <a:buFont typeface="Arial"/>
              <a:buChar char="•"/>
            </a:pPr>
            <a:r>
              <a:rPr lang="en-GB"/>
              <a:t>Five proficiencies – principles of progression</a:t>
            </a:r>
          </a:p>
          <a:p>
            <a:pPr marL="285750" indent="-285750">
              <a:buFont typeface="Arial"/>
              <a:buChar char="•"/>
            </a:pPr>
            <a:r>
              <a:rPr lang="en-GB"/>
              <a:t>Programme of Study for Maths 2008</a:t>
            </a:r>
          </a:p>
        </p:txBody>
      </p:sp>
    </p:spTree>
    <p:extLst>
      <p:ext uri="{BB962C8B-B14F-4D97-AF65-F5344CB8AC3E}">
        <p14:creationId xmlns:p14="http://schemas.microsoft.com/office/powerpoint/2010/main" val="4277465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371AA060-2D11-42E6-9FA3-D9C534500A24}"/>
              </a:ext>
            </a:extLst>
          </p:cNvPr>
          <p:cNvPicPr>
            <a:picLocks noChangeAspect="1"/>
          </p:cNvPicPr>
          <p:nvPr/>
        </p:nvPicPr>
        <p:blipFill>
          <a:blip r:embed="rId2"/>
          <a:stretch>
            <a:fillRect/>
          </a:stretch>
        </p:blipFill>
        <p:spPr>
          <a:xfrm>
            <a:off x="120650" y="320575"/>
            <a:ext cx="11052175" cy="6216850"/>
          </a:xfrm>
          <a:prstGeom prst="rect">
            <a:avLst/>
          </a:prstGeom>
          <a:noFill/>
        </p:spPr>
      </p:pic>
    </p:spTree>
    <p:extLst>
      <p:ext uri="{BB962C8B-B14F-4D97-AF65-F5344CB8AC3E}">
        <p14:creationId xmlns:p14="http://schemas.microsoft.com/office/powerpoint/2010/main" val="56034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2" name="Title 1">
            <a:extLst>
              <a:ext uri="{FF2B5EF4-FFF2-40B4-BE49-F238E27FC236}">
                <a16:creationId xmlns:a16="http://schemas.microsoft.com/office/drawing/2014/main" id="{DAE48B8D-7A59-42A4-A61B-B66E6063DD0D}"/>
              </a:ext>
            </a:extLst>
          </p:cNvPr>
          <p:cNvSpPr>
            <a:spLocks noGrp="1"/>
          </p:cNvSpPr>
          <p:nvPr>
            <p:ph type="ctrTitle"/>
          </p:nvPr>
        </p:nvSpPr>
        <p:spPr>
          <a:xfrm>
            <a:off x="6744928" y="758952"/>
            <a:ext cx="4802793" cy="4041648"/>
          </a:xfrm>
        </p:spPr>
        <p:txBody>
          <a:bodyPr rtlCol="0">
            <a:normAutofit/>
          </a:bodyPr>
          <a:lstStyle/>
          <a:p>
            <a:pPr rtl="0"/>
            <a:r>
              <a:rPr lang="en-GB"/>
              <a:t>Deepening Practice</a:t>
            </a:r>
          </a:p>
        </p:txBody>
      </p:sp>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a:solidFill>
                <a:schemeClr val="tx1">
                  <a:lumMod val="85000"/>
                </a:schemeClr>
              </a:solidFill>
            </a:endParaRPr>
          </a:p>
        </p:txBody>
      </p:sp>
      <p:pic>
        <p:nvPicPr>
          <p:cNvPr id="4" name="Picture 3">
            <a:hlinkClick r:id="rId4"/>
            <a:extLst>
              <a:ext uri="{FF2B5EF4-FFF2-40B4-BE49-F238E27FC236}">
                <a16:creationId xmlns:a16="http://schemas.microsoft.com/office/drawing/2014/main" id="{21005F1B-6617-448E-AC8B-48ABB250FCC2}"/>
              </a:ext>
            </a:extLst>
          </p:cNvPr>
          <p:cNvPicPr>
            <a:picLocks noChangeAspect="1"/>
          </p:cNvPicPr>
          <p:nvPr/>
        </p:nvPicPr>
        <p:blipFill>
          <a:blip r:embed="rId5"/>
          <a:stretch>
            <a:fillRect/>
          </a:stretch>
        </p:blipFill>
        <p:spPr>
          <a:xfrm>
            <a:off x="0" y="-10"/>
            <a:ext cx="12192000" cy="6858000"/>
          </a:xfrm>
          <a:prstGeom prst="rect">
            <a:avLst/>
          </a:prstGeom>
        </p:spPr>
      </p:pic>
    </p:spTree>
    <p:extLst>
      <p:ext uri="{BB962C8B-B14F-4D97-AF65-F5344CB8AC3E}">
        <p14:creationId xmlns:p14="http://schemas.microsoft.com/office/powerpoint/2010/main" val="360070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5493603" y="2944668"/>
            <a:ext cx="6481121" cy="1691640"/>
          </a:xfrm>
        </p:spPr>
        <p:txBody>
          <a:bodyPr vert="horz" lIns="91440" tIns="45720" rIns="91440" bIns="45720" rtlCol="0" anchor="t">
            <a:normAutofit/>
          </a:bodyPr>
          <a:lstStyle/>
          <a:p>
            <a:r>
              <a:rPr lang="en-GB">
                <a:solidFill>
                  <a:schemeClr val="tx1">
                    <a:lumMod val="85000"/>
                  </a:schemeClr>
                </a:solidFill>
              </a:rPr>
              <a:t>We will look on Wednesday at completing the lesson plan which is expected from all students during PTE. </a:t>
            </a:r>
          </a:p>
        </p:txBody>
      </p:sp>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5739297" y="1711786"/>
            <a:ext cx="6113205" cy="1238142"/>
          </a:xfrm>
        </p:spPr>
        <p:txBody>
          <a:bodyPr>
            <a:normAutofit fontScale="90000"/>
          </a:bodyPr>
          <a:lstStyle/>
          <a:p>
            <a:r>
              <a:rPr lang="en-GB">
                <a:solidFill>
                  <a:srgbClr val="FF0000"/>
                </a:solidFill>
              </a:rPr>
              <a:t>Form filling – Planning Template?</a:t>
            </a:r>
          </a:p>
        </p:txBody>
      </p:sp>
      <p:pic>
        <p:nvPicPr>
          <p:cNvPr id="2" name="Picture 1">
            <a:extLst>
              <a:ext uri="{FF2B5EF4-FFF2-40B4-BE49-F238E27FC236}">
                <a16:creationId xmlns:a16="http://schemas.microsoft.com/office/drawing/2014/main" id="{0EE44D7B-A34F-4BBD-8A86-6AF3911B30F2}"/>
              </a:ext>
            </a:extLst>
          </p:cNvPr>
          <p:cNvPicPr>
            <a:picLocks noChangeAspect="1"/>
          </p:cNvPicPr>
          <p:nvPr/>
        </p:nvPicPr>
        <p:blipFill>
          <a:blip r:embed="rId3"/>
          <a:stretch>
            <a:fillRect/>
          </a:stretch>
        </p:blipFill>
        <p:spPr>
          <a:xfrm>
            <a:off x="7401415" y="4075657"/>
            <a:ext cx="4383832" cy="2232490"/>
          </a:xfrm>
          <a:prstGeom prst="rect">
            <a:avLst/>
          </a:prstGeom>
          <a:ln w="38100">
            <a:solidFill>
              <a:srgbClr val="0070C0"/>
            </a:solidFill>
          </a:ln>
        </p:spPr>
      </p:pic>
      <p:pic>
        <p:nvPicPr>
          <p:cNvPr id="4" name="Picture 4" descr="Shape, arrow&#10;&#10;Description automatically generated">
            <a:extLst>
              <a:ext uri="{FF2B5EF4-FFF2-40B4-BE49-F238E27FC236}">
                <a16:creationId xmlns:a16="http://schemas.microsoft.com/office/drawing/2014/main" id="{2BF8E532-E57E-421F-B0D8-33CE720C585C}"/>
              </a:ext>
            </a:extLst>
          </p:cNvPr>
          <p:cNvPicPr>
            <a:picLocks noChangeAspect="1"/>
          </p:cNvPicPr>
          <p:nvPr/>
        </p:nvPicPr>
        <p:blipFill>
          <a:blip r:embed="rId4"/>
          <a:stretch>
            <a:fillRect/>
          </a:stretch>
        </p:blipFill>
        <p:spPr>
          <a:xfrm>
            <a:off x="2171" y="258764"/>
            <a:ext cx="5158496" cy="5347565"/>
          </a:xfrm>
          <a:prstGeom prst="rect">
            <a:avLst/>
          </a:prstGeom>
          <a:noFill/>
        </p:spPr>
      </p:pic>
      <p:sp>
        <p:nvSpPr>
          <p:cNvPr id="9" name="TextBox 8">
            <a:extLst>
              <a:ext uri="{FF2B5EF4-FFF2-40B4-BE49-F238E27FC236}">
                <a16:creationId xmlns:a16="http://schemas.microsoft.com/office/drawing/2014/main" id="{C292D281-0B36-40B0-AD89-EDBB020223FE}"/>
              </a:ext>
            </a:extLst>
          </p:cNvPr>
          <p:cNvSpPr txBox="1"/>
          <p:nvPr/>
        </p:nvSpPr>
        <p:spPr>
          <a:xfrm>
            <a:off x="1518372" y="570923"/>
            <a:ext cx="21240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Planning</a:t>
            </a:r>
          </a:p>
        </p:txBody>
      </p:sp>
    </p:spTree>
    <p:extLst>
      <p:ext uri="{BB962C8B-B14F-4D97-AF65-F5344CB8AC3E}">
        <p14:creationId xmlns:p14="http://schemas.microsoft.com/office/powerpoint/2010/main" val="1402163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6474124" y="959279"/>
            <a:ext cx="5228145" cy="4483841"/>
          </a:xfrm>
          <a:ln w="38100">
            <a:solidFill>
              <a:srgbClr val="0070C0"/>
            </a:solidFill>
          </a:ln>
        </p:spPr>
        <p:txBody>
          <a:bodyPr>
            <a:noAutofit/>
          </a:bodyPr>
          <a:lstStyle/>
          <a:p>
            <a:r>
              <a:rPr lang="en-GB" sz="5400" dirty="0"/>
              <a:t>Planning is a thinking process not a form filling process</a:t>
            </a:r>
            <a:br>
              <a:rPr lang="en-GB" sz="5400" dirty="0"/>
            </a:br>
            <a:endParaRPr lang="en-GB" sz="5400" dirty="0"/>
          </a:p>
        </p:txBody>
      </p:sp>
      <p:pic>
        <p:nvPicPr>
          <p:cNvPr id="2" name="Picture 1">
            <a:extLst>
              <a:ext uri="{FF2B5EF4-FFF2-40B4-BE49-F238E27FC236}">
                <a16:creationId xmlns:a16="http://schemas.microsoft.com/office/drawing/2014/main" id="{B42D7953-B83E-4445-A0D0-2FE3DFC32F13}"/>
              </a:ext>
            </a:extLst>
          </p:cNvPr>
          <p:cNvPicPr>
            <a:picLocks noChangeAspect="1"/>
          </p:cNvPicPr>
          <p:nvPr/>
        </p:nvPicPr>
        <p:blipFill>
          <a:blip r:embed="rId4"/>
          <a:stretch>
            <a:fillRect/>
          </a:stretch>
        </p:blipFill>
        <p:spPr>
          <a:xfrm>
            <a:off x="110560" y="1437837"/>
            <a:ext cx="5589013" cy="3251970"/>
          </a:xfrm>
          <a:prstGeom prst="rect">
            <a:avLst/>
          </a:prstGeom>
          <a:ln w="38100">
            <a:solidFill>
              <a:srgbClr val="0070C0"/>
            </a:solidFill>
          </a:ln>
        </p:spPr>
      </p:pic>
    </p:spTree>
    <p:extLst>
      <p:ext uri="{BB962C8B-B14F-4D97-AF65-F5344CB8AC3E}">
        <p14:creationId xmlns:p14="http://schemas.microsoft.com/office/powerpoint/2010/main" val="704947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AF5F-6DDB-4781-91FE-9D41CEDBCE20}"/>
              </a:ext>
            </a:extLst>
          </p:cNvPr>
          <p:cNvSpPr>
            <a:spLocks noGrp="1"/>
          </p:cNvSpPr>
          <p:nvPr>
            <p:ph type="title"/>
          </p:nvPr>
        </p:nvSpPr>
        <p:spPr>
          <a:xfrm>
            <a:off x="1261872" y="365760"/>
            <a:ext cx="9692640" cy="1325562"/>
          </a:xfrm>
        </p:spPr>
        <p:txBody>
          <a:bodyPr vert="horz" lIns="91440" tIns="45720" rIns="91440" bIns="45720" rtlCol="0" anchor="b">
            <a:normAutofit/>
          </a:bodyPr>
          <a:lstStyle/>
          <a:p>
            <a:r>
              <a:rPr lang="en-GB"/>
              <a:t>Formative Assessment</a:t>
            </a:r>
            <a:endParaRPr lang="en-US"/>
          </a:p>
        </p:txBody>
      </p:sp>
      <p:pic>
        <p:nvPicPr>
          <p:cNvPr id="6" name="Picture 6" descr="Shape, arrow&#10;&#10;Description automatically generated">
            <a:extLst>
              <a:ext uri="{FF2B5EF4-FFF2-40B4-BE49-F238E27FC236}">
                <a16:creationId xmlns:a16="http://schemas.microsoft.com/office/drawing/2014/main" id="{45CD8722-D55D-43B2-8187-7534E0C5C16B}"/>
              </a:ext>
            </a:extLst>
          </p:cNvPr>
          <p:cNvPicPr>
            <a:picLocks noGrp="1" noChangeAspect="1"/>
          </p:cNvPicPr>
          <p:nvPr>
            <p:ph sz="half" idx="1"/>
          </p:nvPr>
        </p:nvPicPr>
        <p:blipFill rotWithShape="1">
          <a:blip r:embed="rId2"/>
          <a:stretch/>
        </p:blipFill>
        <p:spPr>
          <a:xfrm>
            <a:off x="1402632" y="1828800"/>
            <a:ext cx="4199040" cy="4351337"/>
          </a:xfrm>
          <a:noFill/>
        </p:spPr>
      </p:pic>
      <p:sp>
        <p:nvSpPr>
          <p:cNvPr id="7" name="TextBox 6">
            <a:extLst>
              <a:ext uri="{FF2B5EF4-FFF2-40B4-BE49-F238E27FC236}">
                <a16:creationId xmlns:a16="http://schemas.microsoft.com/office/drawing/2014/main" id="{386211DA-14AA-43DB-B0D2-9DFE5153316D}"/>
              </a:ext>
            </a:extLst>
          </p:cNvPr>
          <p:cNvSpPr txBox="1"/>
          <p:nvPr/>
        </p:nvSpPr>
        <p:spPr>
          <a:xfrm>
            <a:off x="6205855" y="2400300"/>
            <a:ext cx="4480560" cy="435133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182880">
              <a:spcAft>
                <a:spcPts val="600"/>
              </a:spcAft>
              <a:buClr>
                <a:schemeClr val="accent1"/>
              </a:buClr>
            </a:pPr>
            <a:r>
              <a:rPr lang="en-GB" sz="2800"/>
              <a:t>What is it?</a:t>
            </a:r>
          </a:p>
          <a:p>
            <a:pPr indent="-182880">
              <a:spcAft>
                <a:spcPts val="600"/>
              </a:spcAft>
            </a:pPr>
            <a:endParaRPr lang="en-GB" sz="2800"/>
          </a:p>
          <a:p>
            <a:pPr indent="-182880">
              <a:spcAft>
                <a:spcPts val="600"/>
              </a:spcAft>
              <a:buClr>
                <a:schemeClr val="accent1"/>
              </a:buClr>
            </a:pPr>
            <a:r>
              <a:rPr lang="en-GB" sz="2800"/>
              <a:t>Where does it take place?</a:t>
            </a:r>
          </a:p>
          <a:p>
            <a:pPr indent="-182880">
              <a:spcAft>
                <a:spcPts val="600"/>
              </a:spcAft>
            </a:pPr>
            <a:endParaRPr lang="en-GB" sz="2800"/>
          </a:p>
          <a:p>
            <a:pPr indent="-182880">
              <a:spcAft>
                <a:spcPts val="600"/>
              </a:spcAft>
            </a:pPr>
            <a:r>
              <a:rPr lang="en-GB" sz="2800"/>
              <a:t>Who does it benefit?</a:t>
            </a:r>
          </a:p>
        </p:txBody>
      </p:sp>
    </p:spTree>
    <p:extLst>
      <p:ext uri="{BB962C8B-B14F-4D97-AF65-F5344CB8AC3E}">
        <p14:creationId xmlns:p14="http://schemas.microsoft.com/office/powerpoint/2010/main" val="2115500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51FA-FFDE-407F-A64F-118C594445BC}"/>
              </a:ext>
            </a:extLst>
          </p:cNvPr>
          <p:cNvSpPr>
            <a:spLocks noGrp="1"/>
          </p:cNvSpPr>
          <p:nvPr>
            <p:ph type="title"/>
          </p:nvPr>
        </p:nvSpPr>
        <p:spPr>
          <a:xfrm>
            <a:off x="7294318" y="1362550"/>
            <a:ext cx="4756942" cy="2889114"/>
          </a:xfrm>
        </p:spPr>
        <p:txBody>
          <a:bodyPr vert="horz" lIns="91440" tIns="45720" rIns="91440" bIns="45720" rtlCol="0" anchor="b">
            <a:normAutofit fontScale="90000"/>
          </a:bodyPr>
          <a:lstStyle/>
          <a:p>
            <a:r>
              <a:rPr lang="en-US" sz="5000"/>
              <a:t>What does a teacher need to consider for formative assessment to be effective?</a:t>
            </a:r>
            <a:endParaRPr lang="en-US" sz="5000" i="1">
              <a:cs typeface="Calibri Light"/>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2"/>
          <a:srcRect l="5641" r="26509" b="10"/>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56597103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51FA-FFDE-407F-A64F-118C594445BC}"/>
              </a:ext>
            </a:extLst>
          </p:cNvPr>
          <p:cNvSpPr>
            <a:spLocks noGrp="1"/>
          </p:cNvSpPr>
          <p:nvPr>
            <p:ph type="title"/>
          </p:nvPr>
        </p:nvSpPr>
        <p:spPr>
          <a:xfrm>
            <a:off x="7472551" y="386959"/>
            <a:ext cx="4087306" cy="2889114"/>
          </a:xfrm>
        </p:spPr>
        <p:txBody>
          <a:bodyPr vert="horz" lIns="91440" tIns="45720" rIns="91440" bIns="45720" rtlCol="0" anchor="b">
            <a:normAutofit/>
          </a:bodyPr>
          <a:lstStyle/>
          <a:p>
            <a:r>
              <a:rPr lang="en-US" sz="4000">
                <a:cs typeface="Calibri Light"/>
              </a:rPr>
              <a:t>Wiliam and Leahy (2015) suggest three key aspects:</a:t>
            </a:r>
            <a:br>
              <a:rPr lang="en-US" sz="4000">
                <a:cs typeface="Calibri Light"/>
              </a:rPr>
            </a:br>
            <a:endParaRPr lang="en-US" sz="4000">
              <a:cs typeface="Calibri Light"/>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2"/>
          <a:srcRect l="5641" r="26509" b="10"/>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TextBox 3">
            <a:extLst>
              <a:ext uri="{FF2B5EF4-FFF2-40B4-BE49-F238E27FC236}">
                <a16:creationId xmlns:a16="http://schemas.microsoft.com/office/drawing/2014/main" id="{354819F9-FB0D-47B2-B26C-3B3A542472EE}"/>
              </a:ext>
            </a:extLst>
          </p:cNvPr>
          <p:cNvSpPr txBox="1"/>
          <p:nvPr/>
        </p:nvSpPr>
        <p:spPr>
          <a:xfrm>
            <a:off x="7740650" y="2914650"/>
            <a:ext cx="3552825"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ea typeface="+mn-lt"/>
                <a:cs typeface="+mn-lt"/>
              </a:rPr>
              <a:t>Where the learner is now</a:t>
            </a:r>
            <a:br>
              <a:rPr lang="en-US" dirty="0">
                <a:ea typeface="+mn-lt"/>
                <a:cs typeface="+mn-lt"/>
              </a:rPr>
            </a:br>
            <a:endParaRPr lang="en-US" dirty="0">
              <a:cs typeface="Calibri" panose="020F0502020204030204"/>
            </a:endParaRPr>
          </a:p>
        </p:txBody>
      </p:sp>
      <p:sp>
        <p:nvSpPr>
          <p:cNvPr id="6" name="TextBox 5">
            <a:extLst>
              <a:ext uri="{FF2B5EF4-FFF2-40B4-BE49-F238E27FC236}">
                <a16:creationId xmlns:a16="http://schemas.microsoft.com/office/drawing/2014/main" id="{83C0678A-0ADD-45CF-BEA2-884B329101BE}"/>
              </a:ext>
            </a:extLst>
          </p:cNvPr>
          <p:cNvSpPr txBox="1"/>
          <p:nvPr/>
        </p:nvSpPr>
        <p:spPr>
          <a:xfrm>
            <a:off x="7764463" y="4017963"/>
            <a:ext cx="379095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ea typeface="+mn-lt"/>
                <a:cs typeface="+mn-lt"/>
              </a:rPr>
              <a:t>Where the learner is going</a:t>
            </a:r>
            <a:br>
              <a:rPr lang="en-US" dirty="0">
                <a:ea typeface="+mn-lt"/>
                <a:cs typeface="+mn-lt"/>
              </a:rPr>
            </a:br>
            <a:endParaRPr lang="en-US" dirty="0"/>
          </a:p>
        </p:txBody>
      </p:sp>
      <p:sp>
        <p:nvSpPr>
          <p:cNvPr id="8" name="TextBox 7">
            <a:extLst>
              <a:ext uri="{FF2B5EF4-FFF2-40B4-BE49-F238E27FC236}">
                <a16:creationId xmlns:a16="http://schemas.microsoft.com/office/drawing/2014/main" id="{A859B460-3E52-4F99-AA2F-27C80BB753DF}"/>
              </a:ext>
            </a:extLst>
          </p:cNvPr>
          <p:cNvSpPr txBox="1"/>
          <p:nvPr/>
        </p:nvSpPr>
        <p:spPr>
          <a:xfrm>
            <a:off x="7740650" y="4986337"/>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ea typeface="+mn-lt"/>
                <a:cs typeface="+mn-lt"/>
              </a:rPr>
              <a:t>How to get there</a:t>
            </a:r>
            <a:endParaRPr lang="en-US" sz="2800">
              <a:cs typeface="Calibri" panose="020F0502020204030204"/>
            </a:endParaRPr>
          </a:p>
        </p:txBody>
      </p:sp>
    </p:spTree>
    <p:extLst>
      <p:ext uri="{BB962C8B-B14F-4D97-AF65-F5344CB8AC3E}">
        <p14:creationId xmlns:p14="http://schemas.microsoft.com/office/powerpoint/2010/main" val="410719993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book">
            <a:extLst>
              <a:ext uri="{FF2B5EF4-FFF2-40B4-BE49-F238E27FC236}">
                <a16:creationId xmlns:a16="http://schemas.microsoft.com/office/drawing/2014/main" id="{BE3B8A66-60F8-6658-4C55-50FA6F328B0C}"/>
              </a:ext>
            </a:extLst>
          </p:cNvPr>
          <p:cNvPicPr>
            <a:picLocks noChangeAspect="1"/>
          </p:cNvPicPr>
          <p:nvPr/>
        </p:nvPicPr>
        <p:blipFill>
          <a:blip r:embed="rId2">
            <a:alphaModFix amt="61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858" y="0"/>
            <a:ext cx="10287000" cy="6858000"/>
          </a:xfrm>
          <a:prstGeom prst="rect">
            <a:avLst/>
          </a:prstGeom>
        </p:spPr>
      </p:pic>
      <p:sp>
        <p:nvSpPr>
          <p:cNvPr id="3" name="Content Placeholder 2">
            <a:extLst>
              <a:ext uri="{FF2B5EF4-FFF2-40B4-BE49-F238E27FC236}">
                <a16:creationId xmlns:a16="http://schemas.microsoft.com/office/drawing/2014/main" id="{55294338-F609-B8C7-D5A0-C98DBFBE4074}"/>
              </a:ext>
            </a:extLst>
          </p:cNvPr>
          <p:cNvSpPr>
            <a:spLocks noGrp="1"/>
          </p:cNvSpPr>
          <p:nvPr>
            <p:ph idx="1"/>
          </p:nvPr>
        </p:nvSpPr>
        <p:spPr/>
        <p:txBody>
          <a:bodyPr/>
          <a:lstStyle/>
          <a:p>
            <a:pPr marL="0" indent="0">
              <a:buNone/>
            </a:pPr>
            <a:r>
              <a:rPr lang="en-GB" dirty="0">
                <a:latin typeface="Calibri" panose="020F0502020204030204" pitchFamily="34" charset="0"/>
                <a:cs typeface="Calibri" panose="020F0502020204030204" pitchFamily="34" charset="0"/>
              </a:rPr>
              <a:t>Black, P. and </a:t>
            </a:r>
            <a:r>
              <a:rPr lang="en-GB" dirty="0" err="1">
                <a:latin typeface="Calibri" panose="020F0502020204030204" pitchFamily="34" charset="0"/>
                <a:cs typeface="Calibri" panose="020F0502020204030204" pitchFamily="34" charset="0"/>
              </a:rPr>
              <a:t>Wiliam</a:t>
            </a:r>
            <a:r>
              <a:rPr lang="en-GB" dirty="0">
                <a:latin typeface="Calibri" panose="020F0502020204030204" pitchFamily="34" charset="0"/>
                <a:cs typeface="Calibri" panose="020F0502020204030204" pitchFamily="34" charset="0"/>
              </a:rPr>
              <a:t>, D. (1998) </a:t>
            </a:r>
            <a:r>
              <a:rPr lang="en-GB" i="1" dirty="0">
                <a:latin typeface="Calibri" panose="020F0502020204030204" pitchFamily="34" charset="0"/>
                <a:cs typeface="Calibri" panose="020F0502020204030204" pitchFamily="34" charset="0"/>
              </a:rPr>
              <a:t>Inside the Black Box. Raising standards through classroom assessment. </a:t>
            </a:r>
            <a:r>
              <a:rPr lang="en-GB" dirty="0">
                <a:latin typeface="Calibri" panose="020F0502020204030204" pitchFamily="34" charset="0"/>
                <a:cs typeface="Calibri" panose="020F0502020204030204" pitchFamily="34" charset="0"/>
              </a:rPr>
              <a:t>London. GL Assessment.</a:t>
            </a:r>
          </a:p>
          <a:p>
            <a:pPr marL="0" indent="0">
              <a:buNone/>
            </a:pPr>
            <a:r>
              <a:rPr lang="en-GB" dirty="0">
                <a:latin typeface="Calibri" panose="020F0502020204030204" pitchFamily="34" charset="0"/>
                <a:cs typeface="Calibri" panose="020F0502020204030204" pitchFamily="34" charset="0"/>
              </a:rPr>
              <a:t>Hattie, J (2012) </a:t>
            </a:r>
            <a:r>
              <a:rPr lang="en-GB" i="1" dirty="0">
                <a:latin typeface="Calibri" panose="020F0502020204030204" pitchFamily="34" charset="0"/>
                <a:cs typeface="Calibri" panose="020F0502020204030204" pitchFamily="34" charset="0"/>
              </a:rPr>
              <a:t>Visible Learning for Teachers. </a:t>
            </a:r>
            <a:r>
              <a:rPr lang="en-GB" dirty="0">
                <a:latin typeface="Calibri" panose="020F0502020204030204" pitchFamily="34" charset="0"/>
                <a:cs typeface="Calibri" panose="020F0502020204030204" pitchFamily="34" charset="0"/>
              </a:rPr>
              <a:t>London. Routledge.</a:t>
            </a:r>
          </a:p>
          <a:p>
            <a:pPr marL="0" indent="0">
              <a:buNone/>
            </a:pPr>
            <a:r>
              <a:rPr lang="en-GB" dirty="0">
                <a:latin typeface="Calibri" panose="020F0502020204030204" pitchFamily="34" charset="0"/>
                <a:cs typeface="Calibri" panose="020F0502020204030204" pitchFamily="34" charset="0"/>
              </a:rPr>
              <a:t>Jones, K. (2021) </a:t>
            </a:r>
            <a:r>
              <a:rPr lang="en-GB" i="1" dirty="0" err="1">
                <a:latin typeface="Calibri" panose="020F0502020204030204" pitchFamily="34" charset="0"/>
                <a:cs typeface="Calibri" panose="020F0502020204030204" pitchFamily="34" charset="0"/>
              </a:rPr>
              <a:t>Wiliam</a:t>
            </a:r>
            <a:r>
              <a:rPr lang="en-GB" i="1" dirty="0">
                <a:latin typeface="Calibri" panose="020F0502020204030204" pitchFamily="34" charset="0"/>
                <a:cs typeface="Calibri" panose="020F0502020204030204" pitchFamily="34" charset="0"/>
              </a:rPr>
              <a:t> and Leany’s Five Formative Assessment Strategies in Action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Xxxx</a:t>
            </a:r>
            <a:r>
              <a:rPr lang="en-GB" dirty="0">
                <a:latin typeface="Calibri" panose="020F0502020204030204" pitchFamily="34" charset="0"/>
                <a:cs typeface="Calibri" panose="020F0502020204030204" pitchFamily="34" charset="0"/>
              </a:rPr>
              <a:t> Catt Educational</a:t>
            </a:r>
          </a:p>
          <a:p>
            <a:pPr marL="0" indent="0">
              <a:buNone/>
            </a:pPr>
            <a:r>
              <a:rPr lang="en-GB" dirty="0" err="1">
                <a:latin typeface="Calibri" panose="020F0502020204030204" pitchFamily="34" charset="0"/>
                <a:cs typeface="Calibri" panose="020F0502020204030204" pitchFamily="34" charset="0"/>
              </a:rPr>
              <a:t>Wiliam</a:t>
            </a:r>
            <a:r>
              <a:rPr lang="en-GB" dirty="0">
                <a:latin typeface="Calibri" panose="020F0502020204030204" pitchFamily="34" charset="0"/>
                <a:cs typeface="Calibri" panose="020F0502020204030204" pitchFamily="34" charset="0"/>
              </a:rPr>
              <a:t>, D. and Leahy, S. (2015) </a:t>
            </a:r>
            <a:r>
              <a:rPr lang="en-GB" i="1" dirty="0">
                <a:solidFill>
                  <a:srgbClr val="0F1111"/>
                </a:solidFill>
                <a:effectLst/>
                <a:latin typeface="Calibri" panose="020F0502020204030204" pitchFamily="34" charset="0"/>
                <a:cs typeface="Calibri" panose="020F0502020204030204" pitchFamily="34" charset="0"/>
              </a:rPr>
              <a:t>Embedding Formative Assessment: Practical Techniques for K-12 Classrooms. </a:t>
            </a:r>
            <a:r>
              <a:rPr lang="en-GB" dirty="0">
                <a:solidFill>
                  <a:srgbClr val="0F1111"/>
                </a:solidFill>
                <a:effectLst/>
                <a:latin typeface="Calibri" panose="020F0502020204030204" pitchFamily="34" charset="0"/>
                <a:cs typeface="Calibri" panose="020F0502020204030204" pitchFamily="34" charset="0"/>
              </a:rPr>
              <a:t>Florida. Learning Sciences International.</a:t>
            </a:r>
          </a:p>
          <a:p>
            <a:pPr marL="0" indent="0">
              <a:buNone/>
            </a:pPr>
            <a:endParaRPr lang="en-GB" dirty="0">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13632830-E680-4B23-9DC7-DEBA9BBD18E7}"/>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References</a:t>
            </a:r>
          </a:p>
        </p:txBody>
      </p:sp>
    </p:spTree>
    <p:extLst>
      <p:ext uri="{BB962C8B-B14F-4D97-AF65-F5344CB8AC3E}">
        <p14:creationId xmlns:p14="http://schemas.microsoft.com/office/powerpoint/2010/main" val="1075074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74562" y="72938"/>
            <a:ext cx="5643239" cy="6857990"/>
          </a:xfrm>
          <a:prstGeom prst="rect">
            <a:avLst/>
          </a:prstGeom>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5710793" y="549762"/>
            <a:ext cx="6165187" cy="5481911"/>
          </a:xfrm>
        </p:spPr>
        <p:txBody>
          <a:bodyPr>
            <a:normAutofit fontScale="90000"/>
          </a:bodyPr>
          <a:lstStyle/>
          <a:p>
            <a:r>
              <a:rPr lang="en-GB" sz="4400">
                <a:solidFill>
                  <a:srgbClr val="FF0000"/>
                </a:solidFill>
              </a:rPr>
              <a:t>1. </a:t>
            </a:r>
            <a:r>
              <a:rPr lang="en-GB" sz="4400" u="sng">
                <a:solidFill>
                  <a:srgbClr val="FF0000"/>
                </a:solidFill>
              </a:rPr>
              <a:t>Where</a:t>
            </a:r>
            <a:r>
              <a:rPr lang="en-GB" sz="4400">
                <a:solidFill>
                  <a:srgbClr val="FF0000"/>
                </a:solidFill>
              </a:rPr>
              <a:t> are the pupils starting from?</a:t>
            </a:r>
            <a:br>
              <a:rPr lang="en-GB" sz="4400">
                <a:solidFill>
                  <a:srgbClr val="FF0000"/>
                </a:solidFill>
              </a:rPr>
            </a:br>
            <a:r>
              <a:rPr lang="en-GB" sz="4400">
                <a:solidFill>
                  <a:srgbClr val="FF0000"/>
                </a:solidFill>
              </a:rPr>
              <a:t>2. </a:t>
            </a:r>
            <a:r>
              <a:rPr lang="en-GB" sz="4400" u="sng">
                <a:solidFill>
                  <a:srgbClr val="FF0000"/>
                </a:solidFill>
              </a:rPr>
              <a:t>Where</a:t>
            </a:r>
            <a:r>
              <a:rPr lang="en-GB" sz="4400">
                <a:solidFill>
                  <a:srgbClr val="FF0000"/>
                </a:solidFill>
              </a:rPr>
              <a:t> do you want them to get to?</a:t>
            </a:r>
            <a:br>
              <a:rPr lang="en-GB" sz="4400">
                <a:solidFill>
                  <a:srgbClr val="FF0000"/>
                </a:solidFill>
              </a:rPr>
            </a:br>
            <a:r>
              <a:rPr lang="en-GB" sz="4400">
                <a:solidFill>
                  <a:srgbClr val="FF0000"/>
                </a:solidFill>
              </a:rPr>
              <a:t>3. </a:t>
            </a:r>
            <a:r>
              <a:rPr lang="en-GB" sz="4400" u="sng">
                <a:solidFill>
                  <a:srgbClr val="FF0000"/>
                </a:solidFill>
              </a:rPr>
              <a:t>How</a:t>
            </a:r>
            <a:r>
              <a:rPr lang="en-GB" sz="4400">
                <a:solidFill>
                  <a:srgbClr val="FF0000"/>
                </a:solidFill>
              </a:rPr>
              <a:t> can you best help them to get there?</a:t>
            </a:r>
            <a:br>
              <a:rPr lang="en-GB" sz="4400">
                <a:solidFill>
                  <a:srgbClr val="FF0000"/>
                </a:solidFill>
              </a:rPr>
            </a:br>
            <a:r>
              <a:rPr lang="en-GB" sz="4400">
                <a:ea typeface="+mj-lt"/>
                <a:cs typeface="+mj-lt"/>
              </a:rPr>
              <a:t>4.How will you know when they are there?</a:t>
            </a:r>
            <a:br>
              <a:rPr lang="en-GB" sz="4400"/>
            </a:br>
            <a:endParaRPr lang="en-GB" sz="4400"/>
          </a:p>
        </p:txBody>
      </p:sp>
      <p:sp>
        <p:nvSpPr>
          <p:cNvPr id="2" name="TextBox 1">
            <a:extLst>
              <a:ext uri="{FF2B5EF4-FFF2-40B4-BE49-F238E27FC236}">
                <a16:creationId xmlns:a16="http://schemas.microsoft.com/office/drawing/2014/main" id="{E39FA3F4-A7D8-49B8-B218-E586AF2E631C}"/>
              </a:ext>
            </a:extLst>
          </p:cNvPr>
          <p:cNvSpPr txBox="1"/>
          <p:nvPr/>
        </p:nvSpPr>
        <p:spPr>
          <a:xfrm>
            <a:off x="213173" y="2228671"/>
            <a:ext cx="5160387" cy="2308324"/>
          </a:xfrm>
          <a:prstGeom prst="rect">
            <a:avLst/>
          </a:prstGeom>
          <a:noFill/>
        </p:spPr>
        <p:txBody>
          <a:bodyPr wrap="none" rtlCol="0">
            <a:spAutoFit/>
          </a:bodyPr>
          <a:lstStyle/>
          <a:p>
            <a:r>
              <a:rPr lang="en-GB" sz="7200" dirty="0">
                <a:solidFill>
                  <a:srgbClr val="FF0000"/>
                </a:solidFill>
              </a:rPr>
              <a:t>How do you</a:t>
            </a:r>
          </a:p>
          <a:p>
            <a:r>
              <a:rPr lang="en-GB" sz="7200" dirty="0">
                <a:solidFill>
                  <a:srgbClr val="FF0000"/>
                </a:solidFill>
              </a:rPr>
              <a:t> know…….</a:t>
            </a:r>
          </a:p>
        </p:txBody>
      </p:sp>
    </p:spTree>
    <p:extLst>
      <p:ext uri="{BB962C8B-B14F-4D97-AF65-F5344CB8AC3E}">
        <p14:creationId xmlns:p14="http://schemas.microsoft.com/office/powerpoint/2010/main" val="1885953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ED0EC-1A28-084E-BEA7-E555B1ED6789}"/>
              </a:ext>
            </a:extLst>
          </p:cNvPr>
          <p:cNvSpPr>
            <a:spLocks noGrp="1"/>
          </p:cNvSpPr>
          <p:nvPr>
            <p:ph type="title"/>
          </p:nvPr>
        </p:nvSpPr>
        <p:spPr>
          <a:xfrm>
            <a:off x="219941" y="-128840"/>
            <a:ext cx="4365914" cy="4476389"/>
          </a:xfrm>
        </p:spPr>
        <p:txBody>
          <a:bodyPr>
            <a:normAutofit/>
          </a:bodyPr>
          <a:lstStyle/>
          <a:p>
            <a:r>
              <a:rPr lang="en-US" dirty="0">
                <a:solidFill>
                  <a:schemeClr val="bg1"/>
                </a:solidFill>
              </a:rPr>
              <a:t>Dylan </a:t>
            </a:r>
            <a:r>
              <a:rPr lang="en-US" dirty="0" err="1">
                <a:solidFill>
                  <a:schemeClr val="bg1"/>
                </a:solidFill>
              </a:rPr>
              <a:t>Wiliam’s</a:t>
            </a:r>
            <a:r>
              <a:rPr lang="en-US" dirty="0">
                <a:solidFill>
                  <a:schemeClr val="bg1"/>
                </a:solidFill>
              </a:rPr>
              <a:t> Five Key Strategies for </a:t>
            </a:r>
            <a:r>
              <a:rPr lang="en-US" b="1" dirty="0">
                <a:solidFill>
                  <a:schemeClr val="bg1"/>
                </a:solidFill>
              </a:rPr>
              <a:t>implementing formative assessment</a:t>
            </a:r>
            <a:endParaRPr lang="en-US" b="1" dirty="0">
              <a:solidFill>
                <a:schemeClr val="bg1"/>
              </a:solidFill>
              <a:cs typeface="Calibri Light"/>
            </a:endParaRPr>
          </a:p>
        </p:txBody>
      </p:sp>
      <p:graphicFrame>
        <p:nvGraphicFramePr>
          <p:cNvPr id="5127" name="Content Placeholder 2">
            <a:extLst>
              <a:ext uri="{FF2B5EF4-FFF2-40B4-BE49-F238E27FC236}">
                <a16:creationId xmlns:a16="http://schemas.microsoft.com/office/drawing/2014/main" id="{908CCB64-54F1-41C4-BF26-7BA89CAF7F4B}"/>
              </a:ext>
            </a:extLst>
          </p:cNvPr>
          <p:cNvGraphicFramePr>
            <a:graphicFrameLocks noGrp="1"/>
          </p:cNvGraphicFramePr>
          <p:nvPr>
            <p:ph idx="1"/>
            <p:extLst>
              <p:ext uri="{D42A27DB-BD31-4B8C-83A1-F6EECF244321}">
                <p14:modId xmlns:p14="http://schemas.microsoft.com/office/powerpoint/2010/main" val="229394780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33" descr="A picture containing company name&#10;&#10;Description automatically generated">
            <a:extLst>
              <a:ext uri="{FF2B5EF4-FFF2-40B4-BE49-F238E27FC236}">
                <a16:creationId xmlns:a16="http://schemas.microsoft.com/office/drawing/2014/main" id="{B2142FE7-BAE4-E8F9-DA38-BD607E67347C}"/>
              </a:ext>
            </a:extLst>
          </p:cNvPr>
          <p:cNvPicPr>
            <a:picLocks noChangeAspect="1"/>
          </p:cNvPicPr>
          <p:nvPr/>
        </p:nvPicPr>
        <p:blipFill>
          <a:blip r:embed="rId7"/>
          <a:stretch>
            <a:fillRect/>
          </a:stretch>
        </p:blipFill>
        <p:spPr>
          <a:xfrm>
            <a:off x="1553505" y="3879272"/>
            <a:ext cx="1986195" cy="2815104"/>
          </a:xfrm>
          <a:prstGeom prst="rect">
            <a:avLst/>
          </a:prstGeom>
        </p:spPr>
      </p:pic>
    </p:spTree>
    <p:extLst>
      <p:ext uri="{BB962C8B-B14F-4D97-AF65-F5344CB8AC3E}">
        <p14:creationId xmlns:p14="http://schemas.microsoft.com/office/powerpoint/2010/main" val="2041363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DA5C8BD-53EA-EC43-33F4-07E2F4A60A9B}"/>
              </a:ext>
            </a:extLst>
          </p:cNvPr>
          <p:cNvPicPr>
            <a:picLocks noGrp="1" noChangeAspect="1"/>
          </p:cNvPicPr>
          <p:nvPr>
            <p:ph idx="1"/>
          </p:nvPr>
        </p:nvPicPr>
        <p:blipFill rotWithShape="1">
          <a:blip r:embed="rId3"/>
          <a:srcRect l="3750" t="15730" r="3750"/>
          <a:stretch/>
        </p:blipFill>
        <p:spPr>
          <a:xfrm>
            <a:off x="457200" y="-62336"/>
            <a:ext cx="1127760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8F161-9AB4-DA29-D402-8B46D922309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hlinkClick r:id="rId4"/>
              </a:rPr>
              <a:t>Formative Assessment and Questioning (padlet.com)</a:t>
            </a:r>
            <a:endParaRPr lang="en-US" sz="3600">
              <a:solidFill>
                <a:schemeClr val="tx1">
                  <a:lumMod val="85000"/>
                  <a:lumOff val="15000"/>
                </a:schemeClr>
              </a:solidFill>
            </a:endParaRP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6120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72334DB-2F2A-5DF4-BE6A-C3FEB3BA3391}"/>
              </a:ext>
            </a:extLst>
          </p:cNvPr>
          <p:cNvSpPr>
            <a:spLocks noGrp="1"/>
          </p:cNvSpPr>
          <p:nvPr>
            <p:ph type="title"/>
          </p:nvPr>
        </p:nvSpPr>
        <p:spPr>
          <a:xfrm>
            <a:off x="638881" y="457200"/>
            <a:ext cx="10909640" cy="1368614"/>
          </a:xfrm>
        </p:spPr>
        <p:txBody>
          <a:bodyPr vert="horz" lIns="91440" tIns="45720" rIns="91440" bIns="45720" rtlCol="0" anchor="ctr">
            <a:normAutofit fontScale="90000"/>
          </a:bodyPr>
          <a:lstStyle/>
          <a:p>
            <a:pPr algn="ctr"/>
            <a:r>
              <a:rPr lang="en-US" sz="6600" dirty="0"/>
              <a:t>Formative Assessment/</a:t>
            </a:r>
            <a:r>
              <a:rPr lang="en-US" sz="6600" dirty="0" err="1"/>
              <a:t>Asesiadau</a:t>
            </a:r>
            <a:r>
              <a:rPr lang="en-US" sz="6600" dirty="0"/>
              <a:t> </a:t>
            </a:r>
            <a:r>
              <a:rPr lang="en-US" sz="6600" dirty="0" err="1"/>
              <a:t>Ffurfiannol</a:t>
            </a:r>
            <a:r>
              <a:rPr lang="en-US" sz="6600" dirty="0"/>
              <a:t> </a:t>
            </a:r>
          </a:p>
        </p:txBody>
      </p:sp>
      <p:sp>
        <p:nvSpPr>
          <p:cNvPr id="30"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Qr code&#10;&#10;Description automatically generated">
            <a:extLst>
              <a:ext uri="{FF2B5EF4-FFF2-40B4-BE49-F238E27FC236}">
                <a16:creationId xmlns:a16="http://schemas.microsoft.com/office/drawing/2014/main" id="{DA4E5A73-21E9-0BD8-6229-6FF9471B12DD}"/>
              </a:ext>
            </a:extLst>
          </p:cNvPr>
          <p:cNvPicPr>
            <a:picLocks noChangeAspect="1"/>
          </p:cNvPicPr>
          <p:nvPr/>
        </p:nvPicPr>
        <p:blipFill>
          <a:blip r:embed="rId3"/>
          <a:stretch>
            <a:fillRect/>
          </a:stretch>
        </p:blipFill>
        <p:spPr>
          <a:xfrm>
            <a:off x="653519" y="1971779"/>
            <a:ext cx="4276621" cy="4276621"/>
          </a:xfrm>
          <a:prstGeom prst="rect">
            <a:avLst/>
          </a:prstGeom>
        </p:spPr>
      </p:pic>
      <p:pic>
        <p:nvPicPr>
          <p:cNvPr id="7" name="Content Placeholder 6">
            <a:extLst>
              <a:ext uri="{FF2B5EF4-FFF2-40B4-BE49-F238E27FC236}">
                <a16:creationId xmlns:a16="http://schemas.microsoft.com/office/drawing/2014/main" id="{0DA5C8BD-53EA-EC43-33F4-07E2F4A60A9B}"/>
              </a:ext>
            </a:extLst>
          </p:cNvPr>
          <p:cNvPicPr>
            <a:picLocks noGrp="1" noChangeAspect="1"/>
          </p:cNvPicPr>
          <p:nvPr>
            <p:ph idx="1"/>
          </p:nvPr>
        </p:nvPicPr>
        <p:blipFill rotWithShape="1">
          <a:blip r:embed="rId4"/>
          <a:srcRect l="3750" t="15730" r="3750"/>
          <a:stretch/>
        </p:blipFill>
        <p:spPr>
          <a:xfrm>
            <a:off x="5253228" y="2078182"/>
            <a:ext cx="6857668" cy="4170218"/>
          </a:xfrm>
          <a:prstGeom prst="rect">
            <a:avLst/>
          </a:prstGeom>
        </p:spPr>
      </p:pic>
    </p:spTree>
    <p:extLst>
      <p:ext uri="{BB962C8B-B14F-4D97-AF65-F5344CB8AC3E}">
        <p14:creationId xmlns:p14="http://schemas.microsoft.com/office/powerpoint/2010/main" val="339105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6">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8">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66" name="Freeform: Shape 70">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FCF93854-5F78-4F0C-830A-E8AB398E3E2A}"/>
              </a:ext>
            </a:extLst>
          </p:cNvPr>
          <p:cNvSpPr txBox="1">
            <a:spLocks/>
          </p:cNvSpPr>
          <p:nvPr/>
        </p:nvSpPr>
        <p:spPr>
          <a:xfrm>
            <a:off x="583382" y="1171764"/>
            <a:ext cx="3384000" cy="384480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GB" b="1" dirty="0">
                <a:solidFill>
                  <a:schemeClr val="bg1"/>
                </a:solidFill>
              </a:rPr>
              <a:t>Unpacking Formative Assessment – TASKS</a:t>
            </a:r>
            <a:endParaRPr lang="en-GB" dirty="0">
              <a:solidFill>
                <a:schemeClr val="bg1"/>
              </a:solidFill>
            </a:endParaRPr>
          </a:p>
          <a:p>
            <a:pPr>
              <a:spcAft>
                <a:spcPts val="600"/>
              </a:spcAft>
            </a:pPr>
            <a:endParaRPr lang="en-US" sz="2800" dirty="0">
              <a:solidFill>
                <a:schemeClr val="bg1">
                  <a:alpha val="60000"/>
                </a:schemeClr>
              </a:solidFill>
              <a:latin typeface="+mn-lt"/>
              <a:ea typeface="+mn-ea"/>
              <a:cs typeface="+mn-cs"/>
            </a:endParaRPr>
          </a:p>
        </p:txBody>
      </p:sp>
      <p:sp>
        <p:nvSpPr>
          <p:cNvPr id="4" name="TextBox 3">
            <a:extLst>
              <a:ext uri="{FF2B5EF4-FFF2-40B4-BE49-F238E27FC236}">
                <a16:creationId xmlns:a16="http://schemas.microsoft.com/office/drawing/2014/main" id="{7645565D-197D-4057-A26F-06F425D7341A}"/>
              </a:ext>
            </a:extLst>
          </p:cNvPr>
          <p:cNvSpPr txBox="1"/>
          <p:nvPr/>
        </p:nvSpPr>
        <p:spPr>
          <a:xfrm>
            <a:off x="838200" y="2333297"/>
            <a:ext cx="4619621"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a:cs typeface="Calibri"/>
            </a:endParaRPr>
          </a:p>
        </p:txBody>
      </p:sp>
      <p:pic>
        <p:nvPicPr>
          <p:cNvPr id="5" name="Picture 4">
            <a:extLst>
              <a:ext uri="{FF2B5EF4-FFF2-40B4-BE49-F238E27FC236}">
                <a16:creationId xmlns:a16="http://schemas.microsoft.com/office/drawing/2014/main" id="{136C57C9-39BF-FE7C-8CB3-843147F4C274}"/>
              </a:ext>
            </a:extLst>
          </p:cNvPr>
          <p:cNvPicPr>
            <a:picLocks noChangeAspect="1"/>
          </p:cNvPicPr>
          <p:nvPr/>
        </p:nvPicPr>
        <p:blipFill rotWithShape="1">
          <a:blip r:embed="rId2"/>
          <a:srcRect l="11885" t="17576" r="9798" b="7374"/>
          <a:stretch/>
        </p:blipFill>
        <p:spPr>
          <a:xfrm>
            <a:off x="4836868" y="1101436"/>
            <a:ext cx="7398378" cy="4726566"/>
          </a:xfrm>
          <a:prstGeom prst="rect">
            <a:avLst/>
          </a:prstGeom>
        </p:spPr>
      </p:pic>
    </p:spTree>
    <p:extLst>
      <p:ext uri="{BB962C8B-B14F-4D97-AF65-F5344CB8AC3E}">
        <p14:creationId xmlns:p14="http://schemas.microsoft.com/office/powerpoint/2010/main" val="106621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6">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8">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66" name="Freeform: Shape 70">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FCF93854-5F78-4F0C-830A-E8AB398E3E2A}"/>
              </a:ext>
            </a:extLst>
          </p:cNvPr>
          <p:cNvSpPr txBox="1">
            <a:spLocks/>
          </p:cNvSpPr>
          <p:nvPr/>
        </p:nvSpPr>
        <p:spPr>
          <a:xfrm>
            <a:off x="838200" y="1093041"/>
            <a:ext cx="3384000" cy="384480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cy-GB" b="1" dirty="0">
                <a:solidFill>
                  <a:schemeClr val="bg1"/>
                </a:solidFill>
              </a:rPr>
              <a:t>Dadbacio Asesiadau Ffurfiannol - TASGAU</a:t>
            </a:r>
            <a:endParaRPr lang="en-GB" dirty="0">
              <a:solidFill>
                <a:schemeClr val="bg1"/>
              </a:solidFill>
            </a:endParaRPr>
          </a:p>
          <a:p>
            <a:pPr>
              <a:spcAft>
                <a:spcPts val="600"/>
              </a:spcAft>
            </a:pPr>
            <a:endParaRPr lang="en-US" sz="2800" dirty="0">
              <a:solidFill>
                <a:schemeClr val="bg1">
                  <a:alpha val="60000"/>
                </a:schemeClr>
              </a:solidFill>
              <a:latin typeface="+mn-lt"/>
              <a:ea typeface="+mn-ea"/>
              <a:cs typeface="+mn-cs"/>
            </a:endParaRPr>
          </a:p>
        </p:txBody>
      </p:sp>
      <p:sp>
        <p:nvSpPr>
          <p:cNvPr id="4" name="TextBox 3">
            <a:extLst>
              <a:ext uri="{FF2B5EF4-FFF2-40B4-BE49-F238E27FC236}">
                <a16:creationId xmlns:a16="http://schemas.microsoft.com/office/drawing/2014/main" id="{7645565D-197D-4057-A26F-06F425D7341A}"/>
              </a:ext>
            </a:extLst>
          </p:cNvPr>
          <p:cNvSpPr txBox="1"/>
          <p:nvPr/>
        </p:nvSpPr>
        <p:spPr>
          <a:xfrm>
            <a:off x="838200" y="2333297"/>
            <a:ext cx="4619621"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a:cs typeface="Calibri"/>
            </a:endParaRPr>
          </a:p>
        </p:txBody>
      </p:sp>
      <p:pic>
        <p:nvPicPr>
          <p:cNvPr id="6" name="Picture 5">
            <a:extLst>
              <a:ext uri="{FF2B5EF4-FFF2-40B4-BE49-F238E27FC236}">
                <a16:creationId xmlns:a16="http://schemas.microsoft.com/office/drawing/2014/main" id="{9100838A-E112-2817-75AF-9486E88365B2}"/>
              </a:ext>
            </a:extLst>
          </p:cNvPr>
          <p:cNvPicPr>
            <a:picLocks noChangeAspect="1"/>
          </p:cNvPicPr>
          <p:nvPr/>
        </p:nvPicPr>
        <p:blipFill rotWithShape="1">
          <a:blip r:embed="rId2"/>
          <a:srcRect l="9326" t="19393" r="11414" b="10604"/>
          <a:stretch/>
        </p:blipFill>
        <p:spPr>
          <a:xfrm>
            <a:off x="4754781" y="935182"/>
            <a:ext cx="7364870" cy="4336473"/>
          </a:xfrm>
          <a:prstGeom prst="rect">
            <a:avLst/>
          </a:prstGeom>
        </p:spPr>
      </p:pic>
      <p:sp>
        <p:nvSpPr>
          <p:cNvPr id="9" name="Title 8">
            <a:extLst>
              <a:ext uri="{FF2B5EF4-FFF2-40B4-BE49-F238E27FC236}">
                <a16:creationId xmlns:a16="http://schemas.microsoft.com/office/drawing/2014/main" id="{BAA003AF-C060-6AE9-1CC9-E10CA0A4AF82}"/>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9995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2287B21-E7D5-4E7E-BF44-FB85A1559BB0}"/>
              </a:ext>
            </a:extLst>
          </p:cNvPr>
          <p:cNvSpPr txBox="1"/>
          <p:nvPr/>
        </p:nvSpPr>
        <p:spPr>
          <a:xfrm>
            <a:off x="1261872" y="365760"/>
            <a:ext cx="9692640" cy="132556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4400" b="1" spc="-50">
                <a:solidFill>
                  <a:srgbClr val="FF0000"/>
                </a:solidFill>
                <a:latin typeface="+mj-lt"/>
                <a:ea typeface="+mj-ea"/>
                <a:cs typeface="+mj-cs"/>
              </a:rPr>
              <a:t>Learning Intention – what is it?</a:t>
            </a:r>
            <a:r>
              <a:rPr lang="en-GB" sz="4400" b="1" spc="-50">
                <a:solidFill>
                  <a:srgbClr val="000000"/>
                </a:solidFill>
                <a:latin typeface="+mj-lt"/>
                <a:ea typeface="+mj-ea"/>
                <a:cs typeface="+mj-cs"/>
              </a:rPr>
              <a:t> </a:t>
            </a:r>
          </a:p>
        </p:txBody>
      </p:sp>
      <p:pic>
        <p:nvPicPr>
          <p:cNvPr id="2" name="Picture 1">
            <a:extLst>
              <a:ext uri="{FF2B5EF4-FFF2-40B4-BE49-F238E27FC236}">
                <a16:creationId xmlns:a16="http://schemas.microsoft.com/office/drawing/2014/main" id="{C218ADF4-1802-4148-A0FE-60590EAD909B}"/>
              </a:ext>
            </a:extLst>
          </p:cNvPr>
          <p:cNvPicPr>
            <a:picLocks noChangeAspect="1"/>
          </p:cNvPicPr>
          <p:nvPr/>
        </p:nvPicPr>
        <p:blipFill rotWithShape="1">
          <a:blip r:embed="rId3"/>
          <a:srcRect l="8879" r="9025" b="14286"/>
          <a:stretch/>
        </p:blipFill>
        <p:spPr>
          <a:xfrm>
            <a:off x="1261872" y="2507550"/>
            <a:ext cx="4473596" cy="3141067"/>
          </a:xfrm>
          <a:prstGeom prst="rect">
            <a:avLst/>
          </a:prstGeom>
          <a:noFill/>
        </p:spPr>
      </p:pic>
      <p:sp>
        <p:nvSpPr>
          <p:cNvPr id="3" name="TextBox 2">
            <a:extLst>
              <a:ext uri="{FF2B5EF4-FFF2-40B4-BE49-F238E27FC236}">
                <a16:creationId xmlns:a16="http://schemas.microsoft.com/office/drawing/2014/main" id="{29D879D4-5981-48B0-A903-30495BD46AB9}"/>
              </a:ext>
            </a:extLst>
          </p:cNvPr>
          <p:cNvSpPr txBox="1"/>
          <p:nvPr/>
        </p:nvSpPr>
        <p:spPr>
          <a:xfrm>
            <a:off x="6126480" y="2507550"/>
            <a:ext cx="4480560" cy="3664650"/>
          </a:xfrm>
          <a:prstGeom prst="rect">
            <a:avLst/>
          </a:prstGeom>
        </p:spPr>
        <p:txBody>
          <a:bodyPr vert="horz" lIns="91440" tIns="45720" rIns="91440" bIns="45720" rtlCol="0" anchor="t">
            <a:normAutofit/>
          </a:bodyPr>
          <a:lstStyle/>
          <a:p>
            <a:pPr marL="342900" lvl="0" indent="-342900">
              <a:lnSpc>
                <a:spcPct val="107000"/>
              </a:lnSpc>
              <a:spcAft>
                <a:spcPts val="1200"/>
              </a:spcAft>
              <a:buFont typeface="+mj-lt"/>
              <a:buAutoNum type="arabicPeriod"/>
            </a:pPr>
            <a:r>
              <a:rPr lang="en-GB" sz="1800" dirty="0">
                <a:solidFill>
                  <a:srgbClr val="000000"/>
                </a:solidFill>
                <a:effectLst/>
                <a:latin typeface="Calibri Light" panose="020F0302020204030204" pitchFamily="34" charset="0"/>
                <a:ea typeface="Century Schoolbook" panose="02040604050505020304" pitchFamily="18" charset="0"/>
                <a:cs typeface="Calibri Light" panose="020F0302020204030204" pitchFamily="34" charset="0"/>
              </a:rPr>
              <a:t>Why is important to think about the Learning Intention (L.I) when planning your lesson?</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en-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When and how do teachers usually share the L.I? What is the purpose if this?</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en-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Where and how do pupils record the L.I? How can this be made useful for learners?</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en-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How can teachers make the learning intention meaningful to learners? </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indent="-182880">
              <a:spcBef>
                <a:spcPct val="0"/>
              </a:spcBef>
              <a:spcAft>
                <a:spcPts val="600"/>
              </a:spcAft>
              <a:buClr>
                <a:schemeClr val="accent1"/>
              </a:buClr>
            </a:pPr>
            <a:endParaRPr lang="en-GB" sz="2000" dirty="0"/>
          </a:p>
        </p:txBody>
      </p:sp>
    </p:spTree>
    <p:extLst>
      <p:ext uri="{BB962C8B-B14F-4D97-AF65-F5344CB8AC3E}">
        <p14:creationId xmlns:p14="http://schemas.microsoft.com/office/powerpoint/2010/main" val="735461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2287B21-E7D5-4E7E-BF44-FB85A1559BB0}"/>
              </a:ext>
            </a:extLst>
          </p:cNvPr>
          <p:cNvSpPr txBox="1"/>
          <p:nvPr/>
        </p:nvSpPr>
        <p:spPr>
          <a:xfrm>
            <a:off x="1261872" y="365760"/>
            <a:ext cx="9692640" cy="132556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4400" b="1" spc="-50" dirty="0" err="1">
                <a:solidFill>
                  <a:srgbClr val="FF0000"/>
                </a:solidFill>
                <a:effectLst/>
                <a:latin typeface="+mj-lt"/>
                <a:ea typeface="+mj-ea"/>
                <a:cs typeface="+mj-cs"/>
              </a:rPr>
              <a:t>Bwriad</a:t>
            </a:r>
            <a:r>
              <a:rPr lang="en-GB" sz="4400" b="1" spc="-50" dirty="0">
                <a:solidFill>
                  <a:srgbClr val="FF0000"/>
                </a:solidFill>
                <a:effectLst/>
                <a:latin typeface="+mj-lt"/>
                <a:ea typeface="+mj-ea"/>
                <a:cs typeface="+mj-cs"/>
              </a:rPr>
              <a:t> </a:t>
            </a:r>
            <a:r>
              <a:rPr lang="en-GB" sz="4400" b="1" spc="-50" dirty="0" err="1">
                <a:solidFill>
                  <a:srgbClr val="FF0000"/>
                </a:solidFill>
                <a:effectLst/>
                <a:latin typeface="+mj-lt"/>
                <a:ea typeface="+mj-ea"/>
                <a:cs typeface="+mj-cs"/>
              </a:rPr>
              <a:t>Dysgu</a:t>
            </a:r>
            <a:endParaRPr lang="en-GB" sz="4400" b="1" spc="-50" dirty="0">
              <a:solidFill>
                <a:srgbClr val="000000"/>
              </a:solidFill>
              <a:latin typeface="+mj-lt"/>
              <a:ea typeface="+mj-ea"/>
              <a:cs typeface="+mj-cs"/>
            </a:endParaRPr>
          </a:p>
        </p:txBody>
      </p:sp>
      <p:pic>
        <p:nvPicPr>
          <p:cNvPr id="2" name="Picture 1">
            <a:extLst>
              <a:ext uri="{FF2B5EF4-FFF2-40B4-BE49-F238E27FC236}">
                <a16:creationId xmlns:a16="http://schemas.microsoft.com/office/drawing/2014/main" id="{C218ADF4-1802-4148-A0FE-60590EAD909B}"/>
              </a:ext>
            </a:extLst>
          </p:cNvPr>
          <p:cNvPicPr>
            <a:picLocks noChangeAspect="1"/>
          </p:cNvPicPr>
          <p:nvPr/>
        </p:nvPicPr>
        <p:blipFill rotWithShape="1">
          <a:blip r:embed="rId3"/>
          <a:srcRect l="8879" r="9025" b="14286"/>
          <a:stretch/>
        </p:blipFill>
        <p:spPr>
          <a:xfrm>
            <a:off x="1261872" y="2507550"/>
            <a:ext cx="4473596" cy="3141067"/>
          </a:xfrm>
          <a:prstGeom prst="rect">
            <a:avLst/>
          </a:prstGeom>
          <a:noFill/>
        </p:spPr>
      </p:pic>
      <p:sp>
        <p:nvSpPr>
          <p:cNvPr id="3" name="TextBox 2">
            <a:extLst>
              <a:ext uri="{FF2B5EF4-FFF2-40B4-BE49-F238E27FC236}">
                <a16:creationId xmlns:a16="http://schemas.microsoft.com/office/drawing/2014/main" id="{29D879D4-5981-48B0-A903-30495BD46AB9}"/>
              </a:ext>
            </a:extLst>
          </p:cNvPr>
          <p:cNvSpPr txBox="1"/>
          <p:nvPr/>
        </p:nvSpPr>
        <p:spPr>
          <a:xfrm>
            <a:off x="6126480" y="2507550"/>
            <a:ext cx="4480560" cy="3664650"/>
          </a:xfrm>
          <a:prstGeom prst="rect">
            <a:avLst/>
          </a:prstGeom>
        </p:spPr>
        <p:txBody>
          <a:bodyPr vert="horz" lIns="91440" tIns="45720" rIns="91440" bIns="45720" rtlCol="0" anchor="t">
            <a:normAutofit/>
          </a:bodyPr>
          <a:lstStyle/>
          <a:p>
            <a:pPr marL="342900" lvl="0" indent="-342900">
              <a:lnSpc>
                <a:spcPct val="107000"/>
              </a:lnSpc>
              <a:spcAft>
                <a:spcPts val="1200"/>
              </a:spcAft>
              <a:buFont typeface="+mj-lt"/>
              <a:buAutoNum type="arabicPeriod"/>
            </a:pPr>
            <a:r>
              <a:rPr lang="cy-GB" sz="1800" dirty="0">
                <a:solidFill>
                  <a:srgbClr val="000000"/>
                </a:solidFill>
                <a:effectLst/>
                <a:latin typeface="Calibri Light" panose="020F0302020204030204" pitchFamily="34" charset="0"/>
                <a:ea typeface="Century Schoolbook" panose="02040604050505020304" pitchFamily="18" charset="0"/>
                <a:cs typeface="Calibri Light" panose="020F0302020204030204" pitchFamily="34" charset="0"/>
              </a:rPr>
              <a:t>Pam mae’n bwysig meddwl am y Bwriad Dysgu wrth gynllunio eich gwers?</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cy-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Pryd a sut mae athrawon fel arfer yn rhannu’r bwriad dysgu? Beth yw diben hyn?</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cy-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Ble a sut mae disgyblion yn cofnodi’r bwriad dysgu? Sut y gall hyn fod yn ddefnyddiol i ddysgwyr?</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cy-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Sut gall athrawon wneud y bwriad dysgu’n ystyrlon i ddysgwyr? </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indent="-182880">
              <a:spcBef>
                <a:spcPct val="0"/>
              </a:spcBef>
              <a:spcAft>
                <a:spcPts val="600"/>
              </a:spcAft>
              <a:buClr>
                <a:schemeClr val="accent1"/>
              </a:buClr>
            </a:pPr>
            <a:endParaRPr lang="en-GB" sz="2000" dirty="0"/>
          </a:p>
        </p:txBody>
      </p:sp>
    </p:spTree>
    <p:extLst>
      <p:ext uri="{BB962C8B-B14F-4D97-AF65-F5344CB8AC3E}">
        <p14:creationId xmlns:p14="http://schemas.microsoft.com/office/powerpoint/2010/main" val="555511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AFC5CF-9160-40C0-B2E1-2E7DEBF64F41}"/>
              </a:ext>
            </a:extLst>
          </p:cNvPr>
          <p:cNvSpPr txBox="1"/>
          <p:nvPr/>
        </p:nvSpPr>
        <p:spPr>
          <a:xfrm>
            <a:off x="1261872" y="365760"/>
            <a:ext cx="9692640" cy="132556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4400" b="1" spc="-50">
                <a:solidFill>
                  <a:srgbClr val="FF0000"/>
                </a:solidFill>
                <a:latin typeface="+mj-lt"/>
                <a:ea typeface="+mj-ea"/>
                <a:cs typeface="+mj-cs"/>
              </a:rPr>
              <a:t>Success Criteria – what is it? </a:t>
            </a:r>
            <a:r>
              <a:rPr lang="en-GB" sz="4400" b="1" spc="-50">
                <a:latin typeface="+mj-lt"/>
                <a:ea typeface="+mj-ea"/>
                <a:cs typeface="+mj-cs"/>
              </a:rPr>
              <a:t> </a:t>
            </a:r>
          </a:p>
        </p:txBody>
      </p:sp>
      <p:pic>
        <p:nvPicPr>
          <p:cNvPr id="5" name="Picture 4" descr="Football ball in goal">
            <a:extLst>
              <a:ext uri="{FF2B5EF4-FFF2-40B4-BE49-F238E27FC236}">
                <a16:creationId xmlns:a16="http://schemas.microsoft.com/office/drawing/2014/main" id="{7BB4F87C-92D6-45C0-A7DA-DDCC4E612F0E}"/>
              </a:ext>
            </a:extLst>
          </p:cNvPr>
          <p:cNvPicPr>
            <a:picLocks noChangeAspect="1"/>
          </p:cNvPicPr>
          <p:nvPr/>
        </p:nvPicPr>
        <p:blipFill rotWithShape="1">
          <a:blip r:embed="rId3"/>
          <a:srcRect l="8288" r="22980" b="-1"/>
          <a:stretch/>
        </p:blipFill>
        <p:spPr>
          <a:xfrm>
            <a:off x="1261872" y="1828800"/>
            <a:ext cx="4480560" cy="4351337"/>
          </a:xfrm>
          <a:prstGeom prst="rect">
            <a:avLst/>
          </a:prstGeom>
          <a:noFill/>
        </p:spPr>
      </p:pic>
      <p:sp>
        <p:nvSpPr>
          <p:cNvPr id="3" name="TextBox 2">
            <a:extLst>
              <a:ext uri="{FF2B5EF4-FFF2-40B4-BE49-F238E27FC236}">
                <a16:creationId xmlns:a16="http://schemas.microsoft.com/office/drawing/2014/main" id="{29D879D4-5981-48B0-A903-30495BD46AB9}"/>
              </a:ext>
            </a:extLst>
          </p:cNvPr>
          <p:cNvSpPr txBox="1"/>
          <p:nvPr/>
        </p:nvSpPr>
        <p:spPr>
          <a:xfrm>
            <a:off x="6126480" y="1828800"/>
            <a:ext cx="4480560" cy="4351337"/>
          </a:xfrm>
          <a:prstGeom prst="rect">
            <a:avLst/>
          </a:prstGeom>
        </p:spPr>
        <p:txBody>
          <a:bodyPr vert="horz" lIns="91440" tIns="45720" rIns="91440" bIns="45720" rtlCol="0" anchor="t">
            <a:normAutofit/>
          </a:bodyPr>
          <a:lstStyle/>
          <a:p>
            <a:pPr marL="342900" lvl="0" indent="-342900">
              <a:lnSpc>
                <a:spcPct val="107000"/>
              </a:lnSpc>
              <a:spcAft>
                <a:spcPts val="1200"/>
              </a:spcAft>
              <a:buFont typeface="+mj-lt"/>
              <a:buAutoNum type="arabicPeriod"/>
            </a:pPr>
            <a:r>
              <a:rPr lang="en-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What is the purpose of a success criteria?</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en-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When and how do teachers usually share the success criteria?</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en-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Who writes/constructs/decides upon the success criteria?</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en-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What are the benefits/limitations of using success criteria?</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indent="-182880">
              <a:spcBef>
                <a:spcPct val="0"/>
              </a:spcBef>
              <a:spcAft>
                <a:spcPts val="600"/>
              </a:spcAft>
            </a:pPr>
            <a:endParaRPr lang="en-GB" spc="-50" dirty="0"/>
          </a:p>
          <a:p>
            <a:pPr indent="-182880">
              <a:spcBef>
                <a:spcPct val="0"/>
              </a:spcBef>
              <a:spcAft>
                <a:spcPts val="600"/>
              </a:spcAft>
            </a:pPr>
            <a:endParaRPr lang="en-GB" spc="-50" dirty="0"/>
          </a:p>
        </p:txBody>
      </p:sp>
    </p:spTree>
    <p:extLst>
      <p:ext uri="{BB962C8B-B14F-4D97-AF65-F5344CB8AC3E}">
        <p14:creationId xmlns:p14="http://schemas.microsoft.com/office/powerpoint/2010/main" val="270336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AFC5CF-9160-40C0-B2E1-2E7DEBF64F41}"/>
              </a:ext>
            </a:extLst>
          </p:cNvPr>
          <p:cNvSpPr txBox="1"/>
          <p:nvPr/>
        </p:nvSpPr>
        <p:spPr>
          <a:xfrm>
            <a:off x="1261872" y="365760"/>
            <a:ext cx="9692640" cy="132556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4400" b="1" spc="-50" dirty="0" err="1">
                <a:solidFill>
                  <a:srgbClr val="FF0000"/>
                </a:solidFill>
                <a:latin typeface="+mj-lt"/>
                <a:ea typeface="+mj-ea"/>
                <a:cs typeface="+mj-cs"/>
              </a:rPr>
              <a:t>Prawf</a:t>
            </a:r>
            <a:r>
              <a:rPr lang="en-GB" sz="4400" b="1" spc="-50" dirty="0">
                <a:solidFill>
                  <a:srgbClr val="FF0000"/>
                </a:solidFill>
                <a:latin typeface="+mj-lt"/>
                <a:ea typeface="+mj-ea"/>
                <a:cs typeface="+mj-cs"/>
              </a:rPr>
              <a:t> </a:t>
            </a:r>
            <a:r>
              <a:rPr lang="en-GB" sz="4400" b="1" spc="-50" dirty="0" err="1">
                <a:solidFill>
                  <a:srgbClr val="FF0000"/>
                </a:solidFill>
                <a:latin typeface="+mj-lt"/>
                <a:ea typeface="+mj-ea"/>
                <a:cs typeface="+mj-cs"/>
              </a:rPr>
              <a:t>llwyddiant</a:t>
            </a:r>
            <a:r>
              <a:rPr lang="en-GB" sz="4400" b="1" spc="-50" dirty="0">
                <a:latin typeface="+mj-lt"/>
                <a:ea typeface="+mj-ea"/>
                <a:cs typeface="+mj-cs"/>
              </a:rPr>
              <a:t> </a:t>
            </a:r>
          </a:p>
        </p:txBody>
      </p:sp>
      <p:pic>
        <p:nvPicPr>
          <p:cNvPr id="5" name="Picture 4" descr="Football ball in goal">
            <a:extLst>
              <a:ext uri="{FF2B5EF4-FFF2-40B4-BE49-F238E27FC236}">
                <a16:creationId xmlns:a16="http://schemas.microsoft.com/office/drawing/2014/main" id="{7BB4F87C-92D6-45C0-A7DA-DDCC4E612F0E}"/>
              </a:ext>
            </a:extLst>
          </p:cNvPr>
          <p:cNvPicPr>
            <a:picLocks noChangeAspect="1"/>
          </p:cNvPicPr>
          <p:nvPr/>
        </p:nvPicPr>
        <p:blipFill rotWithShape="1">
          <a:blip r:embed="rId3"/>
          <a:srcRect l="8288" r="22980" b="-1"/>
          <a:stretch/>
        </p:blipFill>
        <p:spPr>
          <a:xfrm>
            <a:off x="1261872" y="1828800"/>
            <a:ext cx="4480560" cy="4351337"/>
          </a:xfrm>
          <a:prstGeom prst="rect">
            <a:avLst/>
          </a:prstGeom>
          <a:noFill/>
        </p:spPr>
      </p:pic>
      <p:sp>
        <p:nvSpPr>
          <p:cNvPr id="3" name="TextBox 2">
            <a:extLst>
              <a:ext uri="{FF2B5EF4-FFF2-40B4-BE49-F238E27FC236}">
                <a16:creationId xmlns:a16="http://schemas.microsoft.com/office/drawing/2014/main" id="{29D879D4-5981-48B0-A903-30495BD46AB9}"/>
              </a:ext>
            </a:extLst>
          </p:cNvPr>
          <p:cNvSpPr txBox="1"/>
          <p:nvPr/>
        </p:nvSpPr>
        <p:spPr>
          <a:xfrm>
            <a:off x="6126480" y="1828800"/>
            <a:ext cx="4480560" cy="4351337"/>
          </a:xfrm>
          <a:prstGeom prst="rect">
            <a:avLst/>
          </a:prstGeom>
        </p:spPr>
        <p:txBody>
          <a:bodyPr vert="horz" lIns="91440" tIns="45720" rIns="91440" bIns="45720" rtlCol="0" anchor="t">
            <a:normAutofit/>
          </a:bodyPr>
          <a:lstStyle/>
          <a:p>
            <a:pPr marL="342900" lvl="0" indent="-342900">
              <a:lnSpc>
                <a:spcPct val="107000"/>
              </a:lnSpc>
              <a:spcAft>
                <a:spcPts val="1200"/>
              </a:spcAft>
              <a:buFont typeface="+mj-lt"/>
              <a:buAutoNum type="arabicPeriod"/>
            </a:pPr>
            <a:r>
              <a:rPr lang="cy-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Beth yw diben meini prawf llwyddiant?</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cy-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Pryd a sut mae athrawon yn rhannu’r meini prawf llwyddiant fel arfer?</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cy-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Pwy sy’n ysgrifennu/llunio/penderfynu ar y meini prawf llwyddiant?</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marL="342900" lvl="0" indent="-342900">
              <a:lnSpc>
                <a:spcPct val="107000"/>
              </a:lnSpc>
              <a:spcAft>
                <a:spcPts val="1200"/>
              </a:spcAft>
              <a:buFont typeface="+mj-lt"/>
              <a:buAutoNum type="arabicPeriod"/>
            </a:pPr>
            <a:r>
              <a:rPr lang="cy-GB" sz="1800" dirty="0">
                <a:solidFill>
                  <a:srgbClr val="000000"/>
                </a:solidFill>
                <a:effectLst/>
                <a:latin typeface="Calibri Light" panose="020F0302020204030204" pitchFamily="34" charset="0"/>
                <a:ea typeface="Segoe UI" panose="020B0502040204020203" pitchFamily="34" charset="0"/>
                <a:cs typeface="Calibri Light" panose="020F0302020204030204" pitchFamily="34" charset="0"/>
              </a:rPr>
              <a:t>Beth yw manteision/cyfyngiadau defnyddio meini prawf llwyddiant?</a:t>
            </a:r>
            <a:endParaRPr lang="en-GB" sz="1800" dirty="0">
              <a:effectLst/>
              <a:latin typeface="Calibri Light" panose="020F0302020204030204" pitchFamily="34" charset="0"/>
              <a:ea typeface="Century Schoolbook" panose="02040604050505020304" pitchFamily="18" charset="0"/>
              <a:cs typeface="Calibri Light" panose="020F0302020204030204" pitchFamily="34" charset="0"/>
            </a:endParaRPr>
          </a:p>
          <a:p>
            <a:pPr indent="-182880">
              <a:spcBef>
                <a:spcPct val="0"/>
              </a:spcBef>
              <a:spcAft>
                <a:spcPts val="600"/>
              </a:spcAft>
            </a:pPr>
            <a:endParaRPr lang="en-GB" spc="-50" dirty="0"/>
          </a:p>
          <a:p>
            <a:pPr indent="-182880">
              <a:spcBef>
                <a:spcPct val="0"/>
              </a:spcBef>
              <a:spcAft>
                <a:spcPts val="600"/>
              </a:spcAft>
            </a:pPr>
            <a:endParaRPr lang="en-GB" spc="-50" dirty="0"/>
          </a:p>
        </p:txBody>
      </p:sp>
    </p:spTree>
    <p:extLst>
      <p:ext uri="{BB962C8B-B14F-4D97-AF65-F5344CB8AC3E}">
        <p14:creationId xmlns:p14="http://schemas.microsoft.com/office/powerpoint/2010/main" val="36737378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C8EBFB6-7177-4C5B-A532-024BFAA2DE5D}"/>
              </a:ext>
            </a:extLst>
          </p:cNvPr>
          <p:cNvSpPr>
            <a:spLocks noGrp="1"/>
          </p:cNvSpPr>
          <p:nvPr>
            <p:ph type="title"/>
          </p:nvPr>
        </p:nvSpPr>
        <p:spPr>
          <a:xfrm>
            <a:off x="118872" y="365760"/>
            <a:ext cx="10835640" cy="1333499"/>
          </a:xfrm>
        </p:spPr>
        <p:txBody>
          <a:bodyPr anchor="b">
            <a:normAutofit/>
          </a:bodyPr>
          <a:lstStyle/>
          <a:p>
            <a:r>
              <a:rPr lang="en-US"/>
              <a:t>What do Wiliam and Leahy say about learning intentions and success criteria?</a:t>
            </a:r>
          </a:p>
        </p:txBody>
      </p:sp>
      <p:pic>
        <p:nvPicPr>
          <p:cNvPr id="21" name="Picture 20" descr="Empty road leading towards mountains">
            <a:extLst>
              <a:ext uri="{FF2B5EF4-FFF2-40B4-BE49-F238E27FC236}">
                <a16:creationId xmlns:a16="http://schemas.microsoft.com/office/drawing/2014/main" id="{C4C385BE-A7DC-4079-8764-0674D2F4B3FC}"/>
              </a:ext>
            </a:extLst>
          </p:cNvPr>
          <p:cNvPicPr>
            <a:picLocks noChangeAspect="1"/>
          </p:cNvPicPr>
          <p:nvPr/>
        </p:nvPicPr>
        <p:blipFill rotWithShape="1">
          <a:blip r:embed="rId2"/>
          <a:srcRect l="15635" r="15632" b="-1"/>
          <a:stretch/>
        </p:blipFill>
        <p:spPr>
          <a:xfrm>
            <a:off x="6095810" y="1812925"/>
            <a:ext cx="4480560" cy="4351337"/>
          </a:xfrm>
          <a:prstGeom prst="rect">
            <a:avLst/>
          </a:prstGeom>
          <a:noFill/>
        </p:spPr>
      </p:pic>
      <p:sp>
        <p:nvSpPr>
          <p:cNvPr id="35" name="Content Placeholder 3">
            <a:extLst>
              <a:ext uri="{FF2B5EF4-FFF2-40B4-BE49-F238E27FC236}">
                <a16:creationId xmlns:a16="http://schemas.microsoft.com/office/drawing/2014/main" id="{792FB3BD-0300-49DB-B5AA-37192B5C91BD}"/>
              </a:ext>
            </a:extLst>
          </p:cNvPr>
          <p:cNvSpPr>
            <a:spLocks noGrp="1"/>
          </p:cNvSpPr>
          <p:nvPr>
            <p:ph sz="half" idx="2"/>
          </p:nvPr>
        </p:nvSpPr>
        <p:spPr>
          <a:xfrm>
            <a:off x="411480" y="1908175"/>
            <a:ext cx="4480560" cy="4351337"/>
          </a:xfrm>
        </p:spPr>
        <p:txBody>
          <a:bodyPr vert="horz" lIns="91440" tIns="45720" rIns="91440" bIns="45720" rtlCol="0" anchor="t">
            <a:normAutofit lnSpcReduction="10000"/>
          </a:bodyPr>
          <a:lstStyle/>
          <a:p>
            <a:r>
              <a:rPr lang="en-US" sz="2400"/>
              <a:t>Teachers need to be clear where learners will be going during the lesson (or over a series of lessons) before they activate any other strategies.</a:t>
            </a:r>
          </a:p>
          <a:p>
            <a:r>
              <a:rPr lang="en-US" sz="2400">
                <a:ea typeface="+mn-lt"/>
                <a:cs typeface="+mn-lt"/>
              </a:rPr>
              <a:t>This 'journey' needs to be shared with pupils, after all, if pupils know where the lesson/learning is heading then they are more likely to arrive at the destination.</a:t>
            </a:r>
            <a:r>
              <a:rPr lang="en-US">
                <a:ea typeface="+mn-lt"/>
                <a:cs typeface="+mn-lt"/>
              </a:rPr>
              <a:t> </a:t>
            </a:r>
            <a:endParaRPr lang="en-US"/>
          </a:p>
        </p:txBody>
      </p:sp>
      <p:sp>
        <p:nvSpPr>
          <p:cNvPr id="2" name="TextBox 1">
            <a:extLst>
              <a:ext uri="{FF2B5EF4-FFF2-40B4-BE49-F238E27FC236}">
                <a16:creationId xmlns:a16="http://schemas.microsoft.com/office/drawing/2014/main" id="{B0EFFFE7-5F65-428D-94EF-D95204E1BB02}"/>
              </a:ext>
            </a:extLst>
          </p:cNvPr>
          <p:cNvSpPr txBox="1"/>
          <p:nvPr/>
        </p:nvSpPr>
        <p:spPr>
          <a:xfrm>
            <a:off x="6280150" y="2295525"/>
            <a:ext cx="3505200"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rgbClr val="FF0000"/>
                </a:solidFill>
              </a:rPr>
              <a:t>However,.......is it always that straight forward?</a:t>
            </a:r>
          </a:p>
        </p:txBody>
      </p:sp>
    </p:spTree>
    <p:extLst>
      <p:ext uri="{BB962C8B-B14F-4D97-AF65-F5344CB8AC3E}">
        <p14:creationId xmlns:p14="http://schemas.microsoft.com/office/powerpoint/2010/main" val="1618963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1">
            <a:extLst>
              <a:ext uri="{FF2B5EF4-FFF2-40B4-BE49-F238E27FC236}">
                <a16:creationId xmlns:a16="http://schemas.microsoft.com/office/drawing/2014/main" id="{7516B8E6-D61D-4634-8979-A26FFACA4389}"/>
              </a:ext>
            </a:extLst>
          </p:cNvPr>
          <p:cNvPicPr>
            <a:picLocks noChangeAspect="1"/>
          </p:cNvPicPr>
          <p:nvPr/>
        </p:nvPicPr>
        <p:blipFill>
          <a:blip r:embed="rId2"/>
          <a:stretch>
            <a:fillRect/>
          </a:stretch>
        </p:blipFill>
        <p:spPr>
          <a:xfrm>
            <a:off x="6195632" y="600075"/>
            <a:ext cx="4999799" cy="5340350"/>
          </a:xfrm>
          <a:prstGeom prst="rect">
            <a:avLst/>
          </a:prstGeom>
        </p:spPr>
      </p:pic>
      <p:pic>
        <p:nvPicPr>
          <p:cNvPr id="13" name="Picture 12" descr="Empty road leading towards mountains">
            <a:extLst>
              <a:ext uri="{FF2B5EF4-FFF2-40B4-BE49-F238E27FC236}">
                <a16:creationId xmlns:a16="http://schemas.microsoft.com/office/drawing/2014/main" id="{D455439C-2D26-43CF-9F97-BC0C9577D808}"/>
              </a:ext>
            </a:extLst>
          </p:cNvPr>
          <p:cNvPicPr>
            <a:picLocks noChangeAspect="1"/>
          </p:cNvPicPr>
          <p:nvPr/>
        </p:nvPicPr>
        <p:blipFill rotWithShape="1">
          <a:blip r:embed="rId3"/>
          <a:srcRect l="15635" r="15632" b="-1"/>
          <a:stretch/>
        </p:blipFill>
        <p:spPr>
          <a:xfrm>
            <a:off x="317310" y="606425"/>
            <a:ext cx="5472747" cy="5319712"/>
          </a:xfrm>
          <a:prstGeom prst="rect">
            <a:avLst/>
          </a:prstGeom>
          <a:noFill/>
        </p:spPr>
      </p:pic>
    </p:spTree>
    <p:extLst>
      <p:ext uri="{BB962C8B-B14F-4D97-AF65-F5344CB8AC3E}">
        <p14:creationId xmlns:p14="http://schemas.microsoft.com/office/powerpoint/2010/main" val="2908056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p:cNvSpPr/>
          <p:nvPr/>
        </p:nvSpPr>
        <p:spPr>
          <a:xfrm>
            <a:off x="640079" y="2053641"/>
            <a:ext cx="3669161" cy="2760098"/>
          </a:xfrm>
          <a:prstGeom prst="rect">
            <a:avLst/>
          </a:prstGeom>
        </p:spPr>
        <p:txBody>
          <a:bodyPr vert="horz" lIns="91440" tIns="45720" rIns="91440" bIns="45720" rtlCol="0" anchor="ctr">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nSpc>
                <a:spcPct val="90000"/>
              </a:lnSpc>
              <a:spcBef>
                <a:spcPct val="0"/>
              </a:spcBef>
              <a:spcAft>
                <a:spcPts val="600"/>
              </a:spcAft>
              <a:defRPr/>
            </a:pPr>
            <a:r>
              <a:rPr kumimoji="0" lang="en-US" sz="3700" b="1" i="0" u="none" strike="noStrike" kern="1200" cap="none" spc="0" normalizeH="0" baseline="0" noProof="0">
                <a:ln w="11430"/>
                <a:solidFill>
                  <a:srgbClr val="FFFFFF"/>
                </a:solidFill>
                <a:effectLst>
                  <a:outerShdw blurRad="50800" dist="39000" dir="5460000" algn="tl">
                    <a:srgbClr val="000000">
                      <a:alpha val="38000"/>
                    </a:srgbClr>
                  </a:outerShdw>
                </a:effectLst>
                <a:uLnTx/>
                <a:uFillTx/>
                <a:latin typeface="Calibri Light" panose="020F0302020204030204"/>
                <a:ea typeface="+mn-ea"/>
                <a:cs typeface="+mn-cs"/>
              </a:rPr>
              <a:t>The link between learning intentions</a:t>
            </a:r>
            <a:r>
              <a:rPr lang="en-US" sz="3700" b="1">
                <a:ln w="11430"/>
                <a:solidFill>
                  <a:srgbClr val="FFFFFF"/>
                </a:solidFill>
                <a:effectLst>
                  <a:outerShdw blurRad="50800" dist="39000" dir="5460000" algn="tl">
                    <a:srgbClr val="000000">
                      <a:alpha val="38000"/>
                    </a:srgbClr>
                  </a:outerShdw>
                </a:effectLst>
                <a:latin typeface="Calibri Light" panose="020F0302020204030204"/>
              </a:rPr>
              <a:t>, tasks and</a:t>
            </a:r>
            <a:r>
              <a:rPr kumimoji="0" lang="en-US" sz="3700" b="1" i="0" u="none" strike="noStrike" kern="1200" cap="none" spc="0" normalizeH="0" baseline="0" noProof="0">
                <a:ln w="11430"/>
                <a:solidFill>
                  <a:srgbClr val="FFFFFF"/>
                </a:solidFill>
                <a:effectLst>
                  <a:outerShdw blurRad="50800" dist="39000" dir="5460000" algn="tl">
                    <a:srgbClr val="000000">
                      <a:alpha val="38000"/>
                    </a:srgbClr>
                  </a:outerShdw>
                </a:effectLst>
                <a:uLnTx/>
                <a:uFillTx/>
                <a:latin typeface="Calibri Light" panose="020F0302020204030204"/>
                <a:ea typeface="+mn-ea"/>
                <a:cs typeface="+mn-cs"/>
              </a:rPr>
              <a:t> success criteria</a:t>
            </a:r>
            <a:r>
              <a:rPr lang="en-US" sz="3700" b="1">
                <a:ln w="11430"/>
                <a:solidFill>
                  <a:srgbClr val="FFFFFF"/>
                </a:solidFill>
                <a:effectLst>
                  <a:outerShdw blurRad="50800" dist="39000" dir="5460000" algn="tl">
                    <a:srgbClr val="000000">
                      <a:alpha val="38000"/>
                    </a:srgbClr>
                  </a:outerShdw>
                </a:effectLst>
                <a:latin typeface="Calibri Light" panose="020F0302020204030204"/>
              </a:rPr>
              <a:t>…..</a:t>
            </a:r>
            <a:endParaRPr kumimoji="0" lang="en-US" sz="3700" b="1" i="0" u="none" strike="noStrike" kern="1200" cap="none" spc="0" normalizeH="0" baseline="0" noProof="0">
              <a:ln w="11430"/>
              <a:solidFill>
                <a:srgbClr val="FFFFFF"/>
              </a:solidFill>
              <a:effectLst>
                <a:outerShdw blurRad="50800" dist="39000" dir="5460000" algn="tl">
                  <a:srgbClr val="000000">
                    <a:alpha val="38000"/>
                  </a:srgbClr>
                </a:outerShdw>
              </a:effectLst>
              <a:uLnTx/>
              <a:uFillTx/>
              <a:latin typeface="Calibri Light" panose="020F0302020204030204"/>
              <a:ea typeface="+mn-ea"/>
              <a:cs typeface="+mn-cs"/>
            </a:endParaRPr>
          </a:p>
        </p:txBody>
      </p:sp>
      <p:sp>
        <p:nvSpPr>
          <p:cNvPr id="6" name="TextBox 5"/>
          <p:cNvSpPr txBox="1"/>
          <p:nvPr/>
        </p:nvSpPr>
        <p:spPr>
          <a:xfrm>
            <a:off x="5228216" y="801866"/>
            <a:ext cx="6669742" cy="5230634"/>
          </a:xfrm>
          <a:prstGeom prst="rect">
            <a:avLst/>
          </a:prstGeom>
        </p:spPr>
        <p:txBody>
          <a:bodyPr vert="horz" lIns="91440" tIns="45720" rIns="91440" bIns="45720" rtlCol="0" anchor="ctr">
            <a:normAutofit fontScale="77500" lnSpcReduction="20000"/>
          </a:bodyPr>
          <a:lstStyle/>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600" b="1" i="0" u="none" strike="noStrike" kern="1200" cap="none" spc="0" normalizeH="0" baseline="0" noProof="0">
                <a:ln>
                  <a:noFill/>
                </a:ln>
                <a:solidFill>
                  <a:srgbClr val="000000"/>
                </a:solidFill>
                <a:effectLst/>
                <a:uLnTx/>
                <a:uFillTx/>
                <a:latin typeface="Calibri" panose="020F0502020204030204"/>
                <a:ea typeface="+mn-ea"/>
                <a:cs typeface="+mn-cs"/>
              </a:rPr>
              <a:t>Learning intentions </a:t>
            </a:r>
            <a:r>
              <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rPr>
              <a:t>and </a:t>
            </a:r>
            <a:r>
              <a:rPr kumimoji="0" lang="en-US" sz="3600" b="1" i="0" u="none" strike="noStrike" kern="1200" cap="none" spc="0" normalizeH="0" baseline="0" noProof="0">
                <a:ln>
                  <a:noFill/>
                </a:ln>
                <a:solidFill>
                  <a:srgbClr val="000000"/>
                </a:solidFill>
                <a:effectLst/>
                <a:uLnTx/>
                <a:uFillTx/>
                <a:latin typeface="Calibri" panose="020F0502020204030204"/>
                <a:ea typeface="+mn-ea"/>
                <a:cs typeface="+mn-cs"/>
              </a:rPr>
              <a:t>success criteria </a:t>
            </a:r>
            <a:r>
              <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rPr>
              <a:t>are important for creating focused, purposeful learning</a:t>
            </a:r>
            <a:r>
              <a:rPr lang="en-US" sz="3600">
                <a:solidFill>
                  <a:srgbClr val="000000"/>
                </a:solidFill>
                <a:latin typeface="Calibri" panose="020F0502020204030204"/>
              </a:rPr>
              <a:t>.</a:t>
            </a:r>
            <a:endPar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endParaRPr>
          </a:p>
          <a:p>
            <a:pPr marL="114300" marR="0" lvl="0" indent="0" algn="l" defTabSz="914400" rtl="0" eaLnBrk="1" fontAlgn="auto" latinLnBrk="0" hangingPunct="1">
              <a:lnSpc>
                <a:spcPct val="90000"/>
              </a:lnSpc>
              <a:spcBef>
                <a:spcPts val="0"/>
              </a:spcBef>
              <a:spcAft>
                <a:spcPts val="600"/>
              </a:spcAft>
              <a:buClrTx/>
              <a:buSzTx/>
              <a:buFontTx/>
              <a:buNone/>
              <a:tabLst/>
              <a:defRPr/>
            </a:pPr>
            <a:endPar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endParaRPr>
          </a:p>
          <a:p>
            <a:pPr marL="342900" indent="-228600">
              <a:lnSpc>
                <a:spcPct val="90000"/>
              </a:lnSpc>
              <a:spcAft>
                <a:spcPts val="600"/>
              </a:spcAft>
              <a:buFont typeface="Arial" panose="020B0604020202020204" pitchFamily="34" charset="0"/>
              <a:buChar char="•"/>
              <a:defRPr/>
            </a:pPr>
            <a:r>
              <a:rPr kumimoji="0" lang="en-US" sz="3600" b="1" i="0" u="none" strike="noStrike" kern="1200" cap="none" spc="0" normalizeH="0" baseline="0" noProof="0">
                <a:ln>
                  <a:noFill/>
                </a:ln>
                <a:solidFill>
                  <a:srgbClr val="000000"/>
                </a:solidFill>
                <a:effectLst/>
                <a:uLnTx/>
                <a:uFillTx/>
                <a:latin typeface="Calibri" panose="020F0502020204030204"/>
                <a:ea typeface="+mn-ea"/>
                <a:cs typeface="+mn-cs"/>
              </a:rPr>
              <a:t>Learning intentions </a:t>
            </a:r>
            <a:r>
              <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rPr>
              <a:t>focus on learning</a:t>
            </a:r>
            <a:r>
              <a:rPr lang="en-US" sz="3600">
                <a:solidFill>
                  <a:srgbClr val="000000"/>
                </a:solidFill>
                <a:latin typeface="Calibri" panose="020F0502020204030204"/>
              </a:rPr>
              <a:t> (content, skills and concepts)</a:t>
            </a:r>
            <a:r>
              <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rPr>
              <a:t> rather than tasks</a:t>
            </a:r>
            <a:r>
              <a:rPr lang="en-US" sz="3600">
                <a:solidFill>
                  <a:srgbClr val="000000"/>
                </a:solidFill>
                <a:latin typeface="Calibri" panose="020F0502020204030204"/>
              </a:rPr>
              <a:t>. </a:t>
            </a:r>
          </a:p>
          <a:p>
            <a:pPr marL="342900" indent="-228600">
              <a:lnSpc>
                <a:spcPct val="90000"/>
              </a:lnSpc>
              <a:spcAft>
                <a:spcPts val="600"/>
              </a:spcAft>
              <a:buFont typeface="Arial" panose="020B0604020202020204" pitchFamily="34" charset="0"/>
              <a:buChar char="•"/>
              <a:defRPr/>
            </a:pPr>
            <a:endParaRPr lang="en-US" sz="3600" b="0" i="0" u="none" strike="noStrike" kern="1200" cap="none" spc="0" normalizeH="0" baseline="0" noProof="0">
              <a:ln>
                <a:noFill/>
              </a:ln>
              <a:solidFill>
                <a:srgbClr val="000000"/>
              </a:solidFill>
              <a:effectLst/>
              <a:uLnTx/>
              <a:uFillTx/>
              <a:latin typeface="Calibri" panose="020F0502020204030204"/>
              <a:cs typeface="Calibri"/>
            </a:endParaRPr>
          </a:p>
          <a:p>
            <a:pPr marL="342900" indent="-228600">
              <a:lnSpc>
                <a:spcPct val="90000"/>
              </a:lnSpc>
              <a:spcAft>
                <a:spcPts val="600"/>
              </a:spcAft>
              <a:buFont typeface="Arial" panose="020B0604020202020204" pitchFamily="34" charset="0"/>
              <a:buChar char="•"/>
              <a:defRPr/>
            </a:pPr>
            <a:r>
              <a:rPr lang="en-US" sz="3600" b="1">
                <a:solidFill>
                  <a:srgbClr val="000000"/>
                </a:solidFill>
                <a:latin typeface="Calibri" panose="020F0502020204030204"/>
                <a:cs typeface="Calibri" panose="020F0502020204030204"/>
              </a:rPr>
              <a:t>Tasks </a:t>
            </a:r>
            <a:r>
              <a:rPr lang="en-US" sz="3600">
                <a:solidFill>
                  <a:srgbClr val="000000"/>
                </a:solidFill>
                <a:latin typeface="Calibri" panose="020F0502020204030204"/>
                <a:cs typeface="Calibri" panose="020F0502020204030204"/>
              </a:rPr>
              <a:t>should be designed or selected to support and enhance the learning, not just to keep learners 'busy'.</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endParaRPr>
          </a:p>
          <a:p>
            <a:pPr marL="342900" indent="-228600">
              <a:lnSpc>
                <a:spcPct val="90000"/>
              </a:lnSpc>
              <a:spcAft>
                <a:spcPts val="600"/>
              </a:spcAft>
              <a:buFont typeface="Arial" panose="020B0604020202020204" pitchFamily="34" charset="0"/>
              <a:buChar char="•"/>
              <a:defRPr/>
            </a:pPr>
            <a:r>
              <a:rPr kumimoji="0" lang="en-US" sz="3600" b="1" i="0" u="none" strike="noStrike" kern="1200" cap="none" spc="0" normalizeH="0" baseline="0" noProof="0">
                <a:ln>
                  <a:noFill/>
                </a:ln>
                <a:solidFill>
                  <a:srgbClr val="000000"/>
                </a:solidFill>
                <a:effectLst/>
                <a:uLnTx/>
                <a:uFillTx/>
                <a:latin typeface="Calibri" panose="020F0502020204030204"/>
                <a:ea typeface="+mn-ea"/>
                <a:cs typeface="+mn-cs"/>
              </a:rPr>
              <a:t>Success criteria </a:t>
            </a:r>
            <a:r>
              <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rPr>
              <a:t>makes</a:t>
            </a:r>
            <a:r>
              <a:rPr lang="en-US" sz="3600">
                <a:solidFill>
                  <a:srgbClr val="000000"/>
                </a:solidFill>
                <a:latin typeface="Calibri" panose="020F0502020204030204"/>
              </a:rPr>
              <a:t> the learning intention explicit - it allows pupils to see what</a:t>
            </a:r>
            <a:r>
              <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rPr>
              <a:t> success looks or sounds like</a:t>
            </a:r>
            <a:r>
              <a:rPr lang="en-US" sz="3600">
                <a:solidFill>
                  <a:srgbClr val="000000"/>
                </a:solidFill>
                <a:latin typeface="Calibri" panose="020F0502020204030204"/>
              </a:rPr>
              <a:t>.</a:t>
            </a:r>
            <a:endPar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3600" b="0" i="0" u="none" strike="noStrike" kern="1200" cap="none" spc="0" normalizeH="0" baseline="0" noProof="0">
              <a:ln>
                <a:noFill/>
              </a:ln>
              <a:solidFill>
                <a:srgbClr val="000000"/>
              </a:solidFill>
              <a:effectLst/>
              <a:uLnTx/>
              <a:uFillTx/>
              <a:latin typeface="Calibri" panose="020F0502020204030204"/>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lang="en-US" sz="2800" b="0" i="0" u="none" strike="noStrike" kern="1200" cap="none" spc="0" normalizeH="0" baseline="0" noProof="0">
              <a:ln>
                <a:noFill/>
              </a:ln>
              <a:solidFill>
                <a:srgbClr val="000000"/>
              </a:solidFill>
              <a:effectLst/>
              <a:uLnTx/>
              <a:uFillTx/>
              <a:latin typeface="Calibri" panose="020F0502020204030204"/>
              <a:cs typeface="Calibri" panose="020F0502020204030204"/>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6430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ED0EC-1A28-084E-BEA7-E555B1ED6789}"/>
              </a:ext>
            </a:extLst>
          </p:cNvPr>
          <p:cNvSpPr>
            <a:spLocks noGrp="1"/>
          </p:cNvSpPr>
          <p:nvPr>
            <p:ph type="title"/>
          </p:nvPr>
        </p:nvSpPr>
        <p:spPr>
          <a:xfrm>
            <a:off x="5297593" y="1099399"/>
            <a:ext cx="6251110" cy="1783080"/>
          </a:xfrm>
        </p:spPr>
        <p:txBody>
          <a:bodyPr vert="horz" lIns="91440" tIns="45720" rIns="91440" bIns="45720" rtlCol="0" anchor="b">
            <a:normAutofit fontScale="90000"/>
          </a:bodyPr>
          <a:lstStyle/>
          <a:p>
            <a:r>
              <a:rPr lang="en-GB" sz="2400" dirty="0"/>
              <a:t>Below are some considerations Kate Jones in her book on the Five formative Assessment Strategies suggests when thinking about writing a learning intention. </a:t>
            </a:r>
            <a:br>
              <a:rPr lang="en-US" sz="2400" dirty="0"/>
            </a:br>
            <a:endParaRPr lang="en-US" sz="5400" b="1" u="sng" dirty="0"/>
          </a:p>
        </p:txBody>
      </p:sp>
      <p:pic>
        <p:nvPicPr>
          <p:cNvPr id="3" name="Picture 33" descr="A picture containing company name&#10;&#10;Description automatically generated">
            <a:extLst>
              <a:ext uri="{FF2B5EF4-FFF2-40B4-BE49-F238E27FC236}">
                <a16:creationId xmlns:a16="http://schemas.microsoft.com/office/drawing/2014/main" id="{61F4365B-01A3-463A-99B8-C18555B30C7F}"/>
              </a:ext>
            </a:extLst>
          </p:cNvPr>
          <p:cNvPicPr>
            <a:picLocks noChangeAspect="1"/>
          </p:cNvPicPr>
          <p:nvPr/>
        </p:nvPicPr>
        <p:blipFill rotWithShape="1">
          <a:blip r:embed="rId3"/>
          <a:srcRect l="1778" r="189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6813535C-3F1E-44E5-9625-B950DB6A1177}"/>
              </a:ext>
            </a:extLst>
          </p:cNvPr>
          <p:cNvSpPr txBox="1"/>
          <p:nvPr/>
        </p:nvSpPr>
        <p:spPr>
          <a:xfrm>
            <a:off x="5297762" y="2706624"/>
            <a:ext cx="6251110"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200" dirty="0"/>
          </a:p>
        </p:txBody>
      </p:sp>
      <p:sp>
        <p:nvSpPr>
          <p:cNvPr id="4" name="TextBox 3">
            <a:extLst>
              <a:ext uri="{FF2B5EF4-FFF2-40B4-BE49-F238E27FC236}">
                <a16:creationId xmlns:a16="http://schemas.microsoft.com/office/drawing/2014/main" id="{EBFBAD65-A10D-1AE3-CC26-3D7849DAF0EE}"/>
              </a:ext>
            </a:extLst>
          </p:cNvPr>
          <p:cNvSpPr txBox="1"/>
          <p:nvPr/>
        </p:nvSpPr>
        <p:spPr>
          <a:xfrm>
            <a:off x="5032228" y="2588366"/>
            <a:ext cx="7054808" cy="3970318"/>
          </a:xfrm>
          <a:prstGeom prst="rect">
            <a:avLst/>
          </a:prstGeom>
          <a:noFill/>
        </p:spPr>
        <p:txBody>
          <a:bodyPr wrap="square" rtlCol="0">
            <a:spAutoFit/>
          </a:bodyPr>
          <a:lstStyle/>
          <a:p>
            <a:pPr marL="285750" indent="-285750">
              <a:buFont typeface="Arial" panose="020B0604020202020204" pitchFamily="34" charset="0"/>
              <a:buChar char="•"/>
            </a:pPr>
            <a:r>
              <a:rPr lang="en-GB" dirty="0"/>
              <a:t>Remember to be CLEAR - </a:t>
            </a:r>
            <a:r>
              <a:rPr lang="en-GB" sz="1800" dirty="0"/>
              <a:t>In terms of content and language, learning intentions must be crystal clear for every member of the class.</a:t>
            </a:r>
          </a:p>
          <a:p>
            <a:r>
              <a:rPr lang="en-GB" i="1" dirty="0"/>
              <a:t>Think about the vocabulary you may use when writing the learning intention</a:t>
            </a:r>
            <a:endParaRPr lang="en-GB" sz="1800" i="1" dirty="0"/>
          </a:p>
          <a:p>
            <a:pPr marL="285750" indent="-285750">
              <a:buFont typeface="Arial" panose="020B0604020202020204" pitchFamily="34" charset="0"/>
              <a:buChar char="•"/>
            </a:pPr>
            <a:r>
              <a:rPr lang="en-GB" dirty="0"/>
              <a:t>It is helpful to be SPECIFIC so that t</a:t>
            </a:r>
            <a:r>
              <a:rPr lang="en-GB" sz="1800" dirty="0"/>
              <a:t>he teacher and pupils know exactly what needs to be learned and how.</a:t>
            </a:r>
          </a:p>
          <a:p>
            <a:r>
              <a:rPr lang="en-GB" sz="1800" i="1" dirty="0"/>
              <a:t>Think about how this can be presented to learners without causing confusion</a:t>
            </a:r>
          </a:p>
          <a:p>
            <a:pPr marL="285750" indent="-285750">
              <a:buFont typeface="Arial" panose="020B0604020202020204" pitchFamily="34" charset="0"/>
              <a:buChar char="•"/>
            </a:pPr>
            <a:r>
              <a:rPr lang="en-GB" sz="1800" dirty="0"/>
              <a:t>Allow the learning intention to be DESIRABLY DIFFICULT, careful consideration needs to be taken to ensure the level of challenge provided by the learning intention should meet the needs of all learners. This involves knowing your learners and being aware of their prior knowledge</a:t>
            </a:r>
          </a:p>
          <a:p>
            <a:endParaRPr lang="en-US" sz="1800" dirty="0"/>
          </a:p>
        </p:txBody>
      </p:sp>
    </p:spTree>
    <p:extLst>
      <p:ext uri="{BB962C8B-B14F-4D97-AF65-F5344CB8AC3E}">
        <p14:creationId xmlns:p14="http://schemas.microsoft.com/office/powerpoint/2010/main" val="33231621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197224" y="0"/>
            <a:ext cx="5643239" cy="6857990"/>
          </a:xfrm>
          <a:prstGeom prst="rect">
            <a:avLst/>
          </a:prstGeom>
        </p:spPr>
      </p:pic>
      <p:sp>
        <p:nvSpPr>
          <p:cNvPr id="10" name="Content Placeholder 2">
            <a:extLst>
              <a:ext uri="{FF2B5EF4-FFF2-40B4-BE49-F238E27FC236}">
                <a16:creationId xmlns:a16="http://schemas.microsoft.com/office/drawing/2014/main" id="{A49EE631-4474-4DF0-A7E9-85132C96DFF9}"/>
              </a:ext>
            </a:extLst>
          </p:cNvPr>
          <p:cNvSpPr txBox="1">
            <a:spLocks/>
          </p:cNvSpPr>
          <p:nvPr/>
        </p:nvSpPr>
        <p:spPr>
          <a:xfrm>
            <a:off x="479648" y="1060907"/>
            <a:ext cx="10848379" cy="4862056"/>
          </a:xfrm>
          <a:prstGeom prst="rect">
            <a:avLst/>
          </a:prstGeom>
          <a:solidFill>
            <a:schemeClr val="tx1"/>
          </a:solidFill>
          <a:ln w="38100">
            <a:solidFill>
              <a:srgbClr val="FF0000"/>
            </a:solidFill>
          </a:ln>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4300" dirty="0">
              <a:solidFill>
                <a:schemeClr val="bg1"/>
              </a:solidFill>
              <a:latin typeface="Calibri Light"/>
              <a:ea typeface="+mn-lt"/>
              <a:cs typeface="+mn-lt"/>
            </a:endParaRPr>
          </a:p>
          <a:p>
            <a:pPr marL="0" indent="0">
              <a:buNone/>
            </a:pPr>
            <a:r>
              <a:rPr lang="en-GB" sz="4300" dirty="0">
                <a:solidFill>
                  <a:schemeClr val="bg1"/>
                </a:solidFill>
                <a:latin typeface="Calibri Light"/>
                <a:ea typeface="+mn-lt"/>
                <a:cs typeface="+mn-lt"/>
              </a:rPr>
              <a:t>In writing them, it is usually useful to include the terms ‘</a:t>
            </a:r>
            <a:r>
              <a:rPr lang="en-GB" sz="4300" b="1" dirty="0">
                <a:solidFill>
                  <a:schemeClr val="bg1"/>
                </a:solidFill>
                <a:latin typeface="Calibri Light"/>
                <a:ea typeface="+mn-lt"/>
                <a:cs typeface="+mn-lt"/>
              </a:rPr>
              <a:t>know</a:t>
            </a:r>
            <a:r>
              <a:rPr lang="en-GB" sz="4300" dirty="0">
                <a:solidFill>
                  <a:schemeClr val="bg1"/>
                </a:solidFill>
                <a:latin typeface="Calibri Light"/>
                <a:ea typeface="+mn-lt"/>
                <a:cs typeface="+mn-lt"/>
              </a:rPr>
              <a:t>’, ‘</a:t>
            </a:r>
            <a:r>
              <a:rPr lang="en-GB" sz="4300" b="1" dirty="0" err="1">
                <a:solidFill>
                  <a:schemeClr val="bg1"/>
                </a:solidFill>
                <a:latin typeface="Calibri Light"/>
                <a:ea typeface="+mn-lt"/>
                <a:cs typeface="+mn-lt"/>
              </a:rPr>
              <a:t>understand</a:t>
            </a:r>
            <a:r>
              <a:rPr lang="en-GB" sz="4300" dirty="0" err="1">
                <a:solidFill>
                  <a:schemeClr val="bg1"/>
                </a:solidFill>
                <a:latin typeface="Calibri Light"/>
                <a:ea typeface="+mn-lt"/>
                <a:cs typeface="+mn-lt"/>
              </a:rPr>
              <a:t>’,or</a:t>
            </a:r>
            <a:r>
              <a:rPr lang="en-GB" sz="4300" dirty="0">
                <a:solidFill>
                  <a:schemeClr val="bg1"/>
                </a:solidFill>
                <a:latin typeface="Calibri Light"/>
                <a:ea typeface="+mn-lt"/>
                <a:cs typeface="+mn-lt"/>
              </a:rPr>
              <a:t> ‘</a:t>
            </a:r>
            <a:r>
              <a:rPr lang="en-GB" sz="4300" b="1" dirty="0">
                <a:solidFill>
                  <a:schemeClr val="bg1"/>
                </a:solidFill>
                <a:latin typeface="Calibri Light"/>
                <a:ea typeface="+mn-lt"/>
                <a:cs typeface="+mn-lt"/>
              </a:rPr>
              <a:t>be able to</a:t>
            </a:r>
            <a:r>
              <a:rPr lang="en-GB" sz="4300" dirty="0">
                <a:solidFill>
                  <a:schemeClr val="bg1"/>
                </a:solidFill>
                <a:latin typeface="Calibri Light"/>
                <a:ea typeface="+mn-lt"/>
                <a:cs typeface="+mn-lt"/>
              </a:rPr>
              <a:t>’. This vocabulary can</a:t>
            </a:r>
            <a:r>
              <a:rPr lang="en-GB" sz="4300" b="1" dirty="0">
                <a:solidFill>
                  <a:schemeClr val="bg1"/>
                </a:solidFill>
                <a:latin typeface="Calibri Light"/>
                <a:ea typeface="+mn-lt"/>
                <a:cs typeface="+mn-lt"/>
              </a:rPr>
              <a:t> </a:t>
            </a:r>
            <a:r>
              <a:rPr lang="en-GB" sz="4300" dirty="0">
                <a:solidFill>
                  <a:schemeClr val="bg1"/>
                </a:solidFill>
                <a:latin typeface="Calibri Light"/>
                <a:ea typeface="+mn-lt"/>
                <a:cs typeface="+mn-lt"/>
              </a:rPr>
              <a:t>help communicate to pupils that the learning will relate to </a:t>
            </a:r>
            <a:r>
              <a:rPr lang="en-GB" sz="4300" i="1" dirty="0">
                <a:solidFill>
                  <a:schemeClr val="bg1"/>
                </a:solidFill>
                <a:latin typeface="Calibri Light"/>
                <a:ea typeface="+mn-lt"/>
                <a:cs typeface="+mn-lt"/>
              </a:rPr>
              <a:t>knowledge, understanding </a:t>
            </a:r>
            <a:r>
              <a:rPr lang="en-GB" sz="4300" dirty="0">
                <a:solidFill>
                  <a:schemeClr val="bg1"/>
                </a:solidFill>
                <a:latin typeface="Calibri Light"/>
                <a:ea typeface="+mn-lt"/>
                <a:cs typeface="+mn-lt"/>
              </a:rPr>
              <a:t>or </a:t>
            </a:r>
            <a:r>
              <a:rPr lang="en-GB" sz="4300" i="1" dirty="0">
                <a:solidFill>
                  <a:schemeClr val="bg1"/>
                </a:solidFill>
                <a:latin typeface="Calibri Light"/>
                <a:ea typeface="+mn-lt"/>
                <a:cs typeface="+mn-lt"/>
              </a:rPr>
              <a:t>skills</a:t>
            </a:r>
            <a:r>
              <a:rPr lang="en-GB" sz="4300" dirty="0">
                <a:solidFill>
                  <a:schemeClr val="bg1"/>
                </a:solidFill>
                <a:latin typeface="Calibri Light"/>
                <a:ea typeface="+mn-lt"/>
                <a:cs typeface="+mn-lt"/>
              </a:rPr>
              <a:t>, respectively.</a:t>
            </a:r>
            <a:endParaRPr lang="en-GB" dirty="0">
              <a:solidFill>
                <a:schemeClr val="bg1"/>
              </a:solidFill>
              <a:latin typeface="Calibri Light"/>
              <a:cs typeface="Calibri Light"/>
            </a:endParaRPr>
          </a:p>
          <a:p>
            <a:pPr marL="0" indent="0">
              <a:buNone/>
            </a:pPr>
            <a:endParaRPr lang="en-GB" sz="4300" dirty="0">
              <a:solidFill>
                <a:schemeClr val="bg1"/>
              </a:solidFill>
            </a:endParaRPr>
          </a:p>
          <a:p>
            <a:endParaRPr lang="en-GB" sz="4300" dirty="0">
              <a:solidFill>
                <a:schemeClr val="bg1"/>
              </a:solidFill>
              <a:latin typeface="Calibri" panose="020F0502020204030204"/>
              <a:cs typeface="Calibri"/>
            </a:endParaRPr>
          </a:p>
          <a:p>
            <a:endParaRPr lang="en-GB" dirty="0">
              <a:solidFill>
                <a:prstClr val="black"/>
              </a:solidFill>
              <a:latin typeface="Calibri" panose="020F0502020204030204"/>
            </a:endParaRPr>
          </a:p>
        </p:txBody>
      </p:sp>
      <p:sp>
        <p:nvSpPr>
          <p:cNvPr id="12" name="TextBox 11">
            <a:extLst>
              <a:ext uri="{FF2B5EF4-FFF2-40B4-BE49-F238E27FC236}">
                <a16:creationId xmlns:a16="http://schemas.microsoft.com/office/drawing/2014/main" id="{26B934E8-8498-4A7F-B79D-B5A90A1CFDE4}"/>
              </a:ext>
            </a:extLst>
          </p:cNvPr>
          <p:cNvSpPr txBox="1"/>
          <p:nvPr/>
        </p:nvSpPr>
        <p:spPr>
          <a:xfrm>
            <a:off x="-52712" y="-61456"/>
            <a:ext cx="10956846" cy="923330"/>
          </a:xfrm>
          <a:prstGeom prst="rect">
            <a:avLst/>
          </a:prstGeom>
          <a:noFill/>
        </p:spPr>
        <p:txBody>
          <a:bodyPr wrap="none" rtlCol="0">
            <a:spAutoFit/>
          </a:bodyPr>
          <a:lstStyle/>
          <a:p>
            <a:r>
              <a:rPr lang="en-GB" sz="5400" dirty="0">
                <a:solidFill>
                  <a:srgbClr val="FF0000"/>
                </a:solidFill>
              </a:rPr>
              <a:t>Writing clear learning intentions:</a:t>
            </a:r>
          </a:p>
        </p:txBody>
      </p:sp>
    </p:spTree>
    <p:extLst>
      <p:ext uri="{BB962C8B-B14F-4D97-AF65-F5344CB8AC3E}">
        <p14:creationId xmlns:p14="http://schemas.microsoft.com/office/powerpoint/2010/main" val="2821538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7F1E05-6576-4724-BB0A-076E3D8030D8}"/>
              </a:ext>
            </a:extLst>
          </p:cNvPr>
          <p:cNvSpPr>
            <a:spLocks noGrp="1"/>
          </p:cNvSpPr>
          <p:nvPr>
            <p:ph type="title"/>
          </p:nvPr>
        </p:nvSpPr>
        <p:spPr>
          <a:xfrm>
            <a:off x="914400" y="5257800"/>
            <a:ext cx="9982200" cy="914400"/>
          </a:xfrm>
        </p:spPr>
        <p:txBody>
          <a:bodyPr>
            <a:normAutofit fontScale="90000"/>
          </a:bodyPr>
          <a:lstStyle/>
          <a:p>
            <a:r>
              <a:rPr lang="en-US">
                <a:ea typeface="+mj-lt"/>
                <a:cs typeface="+mj-lt"/>
              </a:rPr>
              <a:t> In his book </a:t>
            </a:r>
            <a:r>
              <a:rPr lang="en-US" u="sng">
                <a:ea typeface="+mj-lt"/>
                <a:cs typeface="+mj-lt"/>
              </a:rPr>
              <a:t>Why Don’t Students Like School? </a:t>
            </a:r>
            <a:r>
              <a:rPr lang="en-US">
                <a:ea typeface="+mj-lt"/>
                <a:cs typeface="+mj-lt"/>
              </a:rPr>
              <a:t>Willingham says, “…your memory is not a product of what you want … or … try to remember; it’s a product of what you think about.” </a:t>
            </a:r>
            <a:endParaRPr lang="en-US"/>
          </a:p>
        </p:txBody>
      </p:sp>
      <p:pic>
        <p:nvPicPr>
          <p:cNvPr id="4" name="Picture 4" descr="A picture containing text, sky, nature, outdoor&#10;&#10;Description automatically generated">
            <a:extLst>
              <a:ext uri="{FF2B5EF4-FFF2-40B4-BE49-F238E27FC236}">
                <a16:creationId xmlns:a16="http://schemas.microsoft.com/office/drawing/2014/main" id="{CF9E4E3F-1685-46CC-9C94-679C413C7F6B}"/>
              </a:ext>
            </a:extLst>
          </p:cNvPr>
          <p:cNvPicPr>
            <a:picLocks noGrp="1" noChangeAspect="1"/>
          </p:cNvPicPr>
          <p:nvPr>
            <p:ph type="pic" idx="1"/>
          </p:nvPr>
        </p:nvPicPr>
        <p:blipFill rotWithShape="1">
          <a:blip r:embed="rId2"/>
          <a:srcRect t="9881" b="5621"/>
          <a:stretch/>
        </p:blipFill>
        <p:spPr>
          <a:xfrm>
            <a:off x="20" y="10"/>
            <a:ext cx="11292820" cy="5128913"/>
          </a:xfrm>
          <a:noFill/>
        </p:spPr>
      </p:pic>
    </p:spTree>
    <p:extLst>
      <p:ext uri="{BB962C8B-B14F-4D97-AF65-F5344CB8AC3E}">
        <p14:creationId xmlns:p14="http://schemas.microsoft.com/office/powerpoint/2010/main" val="26937040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2214599" y="1875943"/>
            <a:ext cx="9418320" cy="1195783"/>
          </a:xfrm>
        </p:spPr>
        <p:txBody>
          <a:bodyPr>
            <a:normAutofit fontScale="90000"/>
          </a:bodyPr>
          <a:lstStyle/>
          <a:p>
            <a:r>
              <a:rPr lang="en-GB">
                <a:solidFill>
                  <a:srgbClr val="FF0000"/>
                </a:solidFill>
              </a:rPr>
              <a:t>Plan your </a:t>
            </a:r>
            <a:r>
              <a:rPr lang="en-GB" err="1">
                <a:solidFill>
                  <a:srgbClr val="FF0000"/>
                </a:solidFill>
              </a:rPr>
              <a:t>lessonAre</a:t>
            </a:r>
            <a:r>
              <a:rPr lang="en-GB">
                <a:solidFill>
                  <a:srgbClr val="FF0000"/>
                </a:solidFill>
              </a:rPr>
              <a:t> you ready?</a:t>
            </a:r>
          </a:p>
        </p:txBody>
      </p:sp>
      <p:pic>
        <p:nvPicPr>
          <p:cNvPr id="2" name="Picture 1">
            <a:extLst>
              <a:ext uri="{FF2B5EF4-FFF2-40B4-BE49-F238E27FC236}">
                <a16:creationId xmlns:a16="http://schemas.microsoft.com/office/drawing/2014/main" id="{A463EEF1-6A01-49E9-ACFB-AE8C033610FB}"/>
              </a:ext>
            </a:extLst>
          </p:cNvPr>
          <p:cNvPicPr>
            <a:picLocks noChangeAspect="1"/>
          </p:cNvPicPr>
          <p:nvPr/>
        </p:nvPicPr>
        <p:blipFill>
          <a:blip r:embed="rId5"/>
          <a:stretch>
            <a:fillRect/>
          </a:stretch>
        </p:blipFill>
        <p:spPr>
          <a:xfrm>
            <a:off x="0" y="0"/>
            <a:ext cx="12192000" cy="6857990"/>
          </a:xfrm>
          <a:prstGeom prst="rect">
            <a:avLst/>
          </a:prstGeom>
        </p:spPr>
      </p:pic>
    </p:spTree>
    <p:extLst>
      <p:ext uri="{BB962C8B-B14F-4D97-AF65-F5344CB8AC3E}">
        <p14:creationId xmlns:p14="http://schemas.microsoft.com/office/powerpoint/2010/main" val="2332404540"/>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Office_36807674_TF67347921.potx" id="{EEB53462-518D-4062-80FE-DA92B71A1F75}" vid="{A6C18444-7EFE-48F3-99C5-4084DC6E2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F00"/>
        </a:solidFill>
      </a:spPr>
      <a:bodyPr rtlCol="0" anchor="ctr"/>
      <a:lstStyle>
        <a:defPPr algn="ctr">
          <a:defRPr sz="2000" dirty="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0" ma:contentTypeDescription="Create a new document." ma:contentTypeScope="" ma:versionID="045b84b86c7879355cb05c10a8e166c1">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cfb5c9f2fbbfb9f5abdc1f97cfc336e4"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7142454-cb73-4cb4-a9c4-227541868151}"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Props1.xml><?xml version="1.0" encoding="utf-8"?>
<ds:datastoreItem xmlns:ds="http://schemas.openxmlformats.org/officeDocument/2006/customXml" ds:itemID="{E1A407D4-C0CF-49A3-81DA-A3F790C74CEA}">
  <ds:schemaRefs>
    <ds:schemaRef ds:uri="http://schemas.microsoft.com/sharepoint/v3/contenttype/forms"/>
  </ds:schemaRefs>
</ds:datastoreItem>
</file>

<file path=customXml/itemProps2.xml><?xml version="1.0" encoding="utf-8"?>
<ds:datastoreItem xmlns:ds="http://schemas.openxmlformats.org/officeDocument/2006/customXml" ds:itemID="{10BD11BD-2013-4B24-86C6-03733B740D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8DAD10-9095-4571-B3C4-180D6199BA52}">
  <ds:schemaRefs>
    <ds:schemaRef ds:uri="ebe861c4-9752-476b-95bf-faec8d80e167"/>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4bebffc6-b3af-4121-a6f6-77b124c923cd"/>
    <ds:schemaRef ds:uri="cece20dc-0d29-4254-a319-5ff0cdb992ff"/>
  </ds:schemaRefs>
</ds:datastoreItem>
</file>

<file path=docProps/app.xml><?xml version="1.0" encoding="utf-8"?>
<Properties xmlns="http://schemas.openxmlformats.org/officeDocument/2006/extended-properties" xmlns:vt="http://schemas.openxmlformats.org/officeDocument/2006/docPropsVTypes">
  <TotalTime>292</TotalTime>
  <Words>1469</Words>
  <Application>Microsoft Office PowerPoint</Application>
  <PresentationFormat>Widescreen</PresentationFormat>
  <Paragraphs>147</Paragraphs>
  <Slides>31</Slides>
  <Notes>18</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31</vt:i4>
      </vt:variant>
    </vt:vector>
  </HeadingPairs>
  <TitlesOfParts>
    <vt:vector size="42" baseType="lpstr">
      <vt:lpstr>Quicksand</vt:lpstr>
      <vt:lpstr>Arial</vt:lpstr>
      <vt:lpstr>Arial Rounded MT Bold</vt:lpstr>
      <vt:lpstr>Calibri</vt:lpstr>
      <vt:lpstr>Calibri Light</vt:lpstr>
      <vt:lpstr>Century Schoolbook</vt:lpstr>
      <vt:lpstr>Times New Roman</vt:lpstr>
      <vt:lpstr>Wingdings 2</vt:lpstr>
      <vt:lpstr>View</vt:lpstr>
      <vt:lpstr>Office Theme</vt:lpstr>
      <vt:lpstr>Office Theme</vt:lpstr>
      <vt:lpstr>PowerPoint Presentation</vt:lpstr>
      <vt:lpstr>PowerPoint Presentation</vt:lpstr>
      <vt:lpstr>PowerPoint Presentation</vt:lpstr>
      <vt:lpstr>Formative Assessment </vt:lpstr>
      <vt:lpstr>PowerPoint Presentation</vt:lpstr>
      <vt:lpstr>PowerPoint Presentation</vt:lpstr>
      <vt:lpstr>PowerPoint Presentation</vt:lpstr>
      <vt:lpstr>Deepening Practice</vt:lpstr>
      <vt:lpstr>Form filling – Planning Template?</vt:lpstr>
      <vt:lpstr>Planning is a thinking process not a form filling process </vt:lpstr>
      <vt:lpstr>Formative Assessment</vt:lpstr>
      <vt:lpstr>What does a teacher need to consider for formative assessment to be effective?</vt:lpstr>
      <vt:lpstr>Wiliam and Leahy (2015) suggest three key aspects: </vt:lpstr>
      <vt:lpstr>References</vt:lpstr>
      <vt:lpstr>1. Where are the pupils starting from? 2. Where do you want them to get to? 3. How can you best help them to get there? 4.How will you know when they are there? </vt:lpstr>
      <vt:lpstr>Dylan Wiliam’s Five Key Strategies for implementing formative assessment</vt:lpstr>
      <vt:lpstr>Formative Assessment and Questioning (padlet.com)</vt:lpstr>
      <vt:lpstr>Formative Assessment/Asesiadau Ffurfiannol </vt:lpstr>
      <vt:lpstr>PowerPoint Presentation</vt:lpstr>
      <vt:lpstr>PowerPoint Presentation</vt:lpstr>
      <vt:lpstr>PowerPoint Presentation</vt:lpstr>
      <vt:lpstr>PowerPoint Presentation</vt:lpstr>
      <vt:lpstr>PowerPoint Presentation</vt:lpstr>
      <vt:lpstr>PowerPoint Presentation</vt:lpstr>
      <vt:lpstr>What do Wiliam and Leahy say about learning intentions and success criteria?</vt:lpstr>
      <vt:lpstr>PowerPoint Presentation</vt:lpstr>
      <vt:lpstr>PowerPoint Presentation</vt:lpstr>
      <vt:lpstr>Below are some considerations Kate Jones in her book on the Five formative Assessment Strategies suggests when thinking about writing a learning intention.  </vt:lpstr>
      <vt:lpstr>PowerPoint Presentation</vt:lpstr>
      <vt:lpstr> In his book Why Don’t Students Like School? Willingham says, “…your memory is not a product of what you want … or … try to remember; it’s a product of what you think about.” </vt:lpstr>
      <vt:lpstr>Plan your lessonAre you ready?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dc:title>
  <dc:creator>Julia Holloway</dc:creator>
  <cp:lastModifiedBy>Jessica Roberts</cp:lastModifiedBy>
  <cp:revision>82</cp:revision>
  <dcterms:created xsi:type="dcterms:W3CDTF">2020-09-13T08:22:38Z</dcterms:created>
  <dcterms:modified xsi:type="dcterms:W3CDTF">2023-09-11T17:39:02Z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