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61" r:id="rId4"/>
    <p:sldId id="262" r:id="rId5"/>
    <p:sldId id="263" r:id="rId6"/>
    <p:sldId id="257" r:id="rId7"/>
    <p:sldId id="260" r:id="rId8"/>
    <p:sldId id="259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45D56D7-0FBA-4607-A249-6E39CF569A15}" v="23" dt="2025-11-09T20:28:44.9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>
      <p:cViewPr varScale="1">
        <p:scale>
          <a:sx n="62" d="100"/>
          <a:sy n="62" d="100"/>
        </p:scale>
        <p:origin x="27" y="8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Wright" userId="c92157ca-efaa-4ac9-82aa-821539b397b5" providerId="ADAL" clId="{8F1DEC96-16DD-468A-8399-507C25C20CF8}"/>
    <pc:docChg chg="undo custSel addSld modSld">
      <pc:chgData name="Paul Wright" userId="c92157ca-efaa-4ac9-82aa-821539b397b5" providerId="ADAL" clId="{8F1DEC96-16DD-468A-8399-507C25C20CF8}" dt="2025-11-09T20:29:17.680" v="211" actId="26606"/>
      <pc:docMkLst>
        <pc:docMk/>
      </pc:docMkLst>
      <pc:sldChg chg="addSp delSp modSp mod delDesignElem">
        <pc:chgData name="Paul Wright" userId="c92157ca-efaa-4ac9-82aa-821539b397b5" providerId="ADAL" clId="{8F1DEC96-16DD-468A-8399-507C25C20CF8}" dt="2025-11-09T20:28:44.901" v="207"/>
        <pc:sldMkLst>
          <pc:docMk/>
          <pc:sldMk cId="4141083036" sldId="256"/>
        </pc:sldMkLst>
        <pc:spChg chg="mod">
          <ac:chgData name="Paul Wright" userId="c92157ca-efaa-4ac9-82aa-821539b397b5" providerId="ADAL" clId="{8F1DEC96-16DD-468A-8399-507C25C20CF8}" dt="2025-11-09T20:28:35.308" v="205" actId="26606"/>
          <ac:spMkLst>
            <pc:docMk/>
            <pc:sldMk cId="4141083036" sldId="256"/>
            <ac:spMk id="4" creationId="{8CE10305-8CDF-A4B4-6421-BE1EB54D4C5E}"/>
          </ac:spMkLst>
        </pc:spChg>
        <pc:spChg chg="add del">
          <ac:chgData name="Paul Wright" userId="c92157ca-efaa-4ac9-82aa-821539b397b5" providerId="ADAL" clId="{8F1DEC96-16DD-468A-8399-507C25C20CF8}" dt="2025-11-09T20:28:44.901" v="207"/>
          <ac:spMkLst>
            <pc:docMk/>
            <pc:sldMk cId="4141083036" sldId="256"/>
            <ac:spMk id="12" creationId="{D4771268-CB57-404A-9271-370EB28F6090}"/>
          </ac:spMkLst>
        </pc:spChg>
        <pc:picChg chg="mod">
          <ac:chgData name="Paul Wright" userId="c92157ca-efaa-4ac9-82aa-821539b397b5" providerId="ADAL" clId="{8F1DEC96-16DD-468A-8399-507C25C20CF8}" dt="2025-11-09T20:28:35.308" v="205" actId="26606"/>
          <ac:picMkLst>
            <pc:docMk/>
            <pc:sldMk cId="4141083036" sldId="256"/>
            <ac:picMk id="7" creationId="{5F8A5D6A-35C9-83FD-DC81-D74F19423577}"/>
          </ac:picMkLst>
        </pc:picChg>
      </pc:sldChg>
      <pc:sldChg chg="addSp delSp mod setBg delDesignElem">
        <pc:chgData name="Paul Wright" userId="c92157ca-efaa-4ac9-82aa-821539b397b5" providerId="ADAL" clId="{8F1DEC96-16DD-468A-8399-507C25C20CF8}" dt="2025-10-25T19:18:47.167" v="40"/>
        <pc:sldMkLst>
          <pc:docMk/>
          <pc:sldMk cId="3117929936" sldId="257"/>
        </pc:sldMkLst>
        <pc:spChg chg="add">
          <ac:chgData name="Paul Wright" userId="c92157ca-efaa-4ac9-82aa-821539b397b5" providerId="ADAL" clId="{8F1DEC96-16DD-468A-8399-507C25C20CF8}" dt="2025-10-25T19:14:47.282" v="20" actId="26606"/>
          <ac:spMkLst>
            <pc:docMk/>
            <pc:sldMk cId="3117929936" sldId="257"/>
            <ac:spMk id="28" creationId="{1DAC82FE-E6F3-BE24-523D-21B70360CE74}"/>
          </ac:spMkLst>
        </pc:spChg>
        <pc:picChg chg="add">
          <ac:chgData name="Paul Wright" userId="c92157ca-efaa-4ac9-82aa-821539b397b5" providerId="ADAL" clId="{8F1DEC96-16DD-468A-8399-507C25C20CF8}" dt="2025-10-25T19:14:47.282" v="20" actId="26606"/>
          <ac:picMkLst>
            <pc:docMk/>
            <pc:sldMk cId="3117929936" sldId="257"/>
            <ac:picMk id="26" creationId="{D8487E7C-BF07-C8C4-70BF-272CDCCC7BD4}"/>
          </ac:picMkLst>
        </pc:picChg>
      </pc:sldChg>
      <pc:sldChg chg="addSp delSp modSp new mod setBg modClrScheme delDesignElem chgLayout">
        <pc:chgData name="Paul Wright" userId="c92157ca-efaa-4ac9-82aa-821539b397b5" providerId="ADAL" clId="{8F1DEC96-16DD-468A-8399-507C25C20CF8}" dt="2025-11-09T20:28:31.420" v="204"/>
        <pc:sldMkLst>
          <pc:docMk/>
          <pc:sldMk cId="3085482715" sldId="258"/>
        </pc:sldMkLst>
        <pc:spChg chg="add ord">
          <ac:chgData name="Paul Wright" userId="c92157ca-efaa-4ac9-82aa-821539b397b5" providerId="ADAL" clId="{8F1DEC96-16DD-468A-8399-507C25C20CF8}" dt="2025-10-25T19:14:32.423" v="17" actId="26606"/>
          <ac:spMkLst>
            <pc:docMk/>
            <pc:sldMk cId="3085482715" sldId="258"/>
            <ac:spMk id="4" creationId="{5A365CF8-B961-69D7-321C-991C85840FF3}"/>
          </ac:spMkLst>
        </pc:spChg>
        <pc:spChg chg="add del">
          <ac:chgData name="Paul Wright" userId="c92157ca-efaa-4ac9-82aa-821539b397b5" providerId="ADAL" clId="{8F1DEC96-16DD-468A-8399-507C25C20CF8}" dt="2025-11-09T20:28:31.420" v="204"/>
          <ac:spMkLst>
            <pc:docMk/>
            <pc:sldMk cId="3085482715" sldId="258"/>
            <ac:spMk id="7" creationId="{AB8C311F-7253-4AED-9701-7FC0708C41C7}"/>
          </ac:spMkLst>
        </pc:spChg>
        <pc:spChg chg="add del">
          <ac:chgData name="Paul Wright" userId="c92157ca-efaa-4ac9-82aa-821539b397b5" providerId="ADAL" clId="{8F1DEC96-16DD-468A-8399-507C25C20CF8}" dt="2025-11-09T20:28:31.420" v="204"/>
          <ac:spMkLst>
            <pc:docMk/>
            <pc:sldMk cId="3085482715" sldId="258"/>
            <ac:spMk id="8" creationId="{E2384209-CB15-4CDF-9D31-C44FD9A3F20D}"/>
          </ac:spMkLst>
        </pc:spChg>
        <pc:spChg chg="add del">
          <ac:chgData name="Paul Wright" userId="c92157ca-efaa-4ac9-82aa-821539b397b5" providerId="ADAL" clId="{8F1DEC96-16DD-468A-8399-507C25C20CF8}" dt="2025-11-09T20:28:31.420" v="204"/>
          <ac:spMkLst>
            <pc:docMk/>
            <pc:sldMk cId="3085482715" sldId="258"/>
            <ac:spMk id="9" creationId="{2633B3B5-CC90-43F0-8714-D31D1F3F0209}"/>
          </ac:spMkLst>
        </pc:spChg>
        <pc:spChg chg="add del">
          <ac:chgData name="Paul Wright" userId="c92157ca-efaa-4ac9-82aa-821539b397b5" providerId="ADAL" clId="{8F1DEC96-16DD-468A-8399-507C25C20CF8}" dt="2025-11-09T20:28:31.420" v="204"/>
          <ac:spMkLst>
            <pc:docMk/>
            <pc:sldMk cId="3085482715" sldId="258"/>
            <ac:spMk id="11" creationId="{A8D57A06-A426-446D-B02C-A2DC6B62E45E}"/>
          </ac:spMkLst>
        </pc:spChg>
        <pc:picChg chg="add mod">
          <ac:chgData name="Paul Wright" userId="c92157ca-efaa-4ac9-82aa-821539b397b5" providerId="ADAL" clId="{8F1DEC96-16DD-468A-8399-507C25C20CF8}" dt="2025-10-26T11:18:38.163" v="196" actId="26606"/>
          <ac:picMkLst>
            <pc:docMk/>
            <pc:sldMk cId="3085482715" sldId="258"/>
            <ac:picMk id="5" creationId="{13188D29-8D8B-DB3E-66A6-702BA9E6BFC9}"/>
          </ac:picMkLst>
        </pc:picChg>
      </pc:sldChg>
      <pc:sldChg chg="addSp delSp modSp new mod setBg delDesignElem">
        <pc:chgData name="Paul Wright" userId="c92157ca-efaa-4ac9-82aa-821539b397b5" providerId="ADAL" clId="{8F1DEC96-16DD-468A-8399-507C25C20CF8}" dt="2025-10-26T10:51:27.004" v="118"/>
        <pc:sldMkLst>
          <pc:docMk/>
          <pc:sldMk cId="2850579287" sldId="259"/>
        </pc:sldMkLst>
        <pc:graphicFrameChg chg="add modGraphic">
          <ac:chgData name="Paul Wright" userId="c92157ca-efaa-4ac9-82aa-821539b397b5" providerId="ADAL" clId="{8F1DEC96-16DD-468A-8399-507C25C20CF8}" dt="2025-10-25T19:25:52.170" v="98" actId="20577"/>
          <ac:graphicFrameMkLst>
            <pc:docMk/>
            <pc:sldMk cId="2850579287" sldId="259"/>
            <ac:graphicFrameMk id="5" creationId="{29E2B9BC-8C7D-669E-BBF3-4D35B8CFF8E6}"/>
          </ac:graphicFrameMkLst>
        </pc:graphicFrameChg>
      </pc:sldChg>
      <pc:sldChg chg="addSp delSp modSp new mod setBg modClrScheme delDesignElem chgLayout">
        <pc:chgData name="Paul Wright" userId="c92157ca-efaa-4ac9-82aa-821539b397b5" providerId="ADAL" clId="{8F1DEC96-16DD-468A-8399-507C25C20CF8}" dt="2025-11-09T20:29:17.680" v="211" actId="26606"/>
        <pc:sldMkLst>
          <pc:docMk/>
          <pc:sldMk cId="1378738297" sldId="260"/>
        </pc:sldMkLst>
        <pc:spChg chg="add mod ord">
          <ac:chgData name="Paul Wright" userId="c92157ca-efaa-4ac9-82aa-821539b397b5" providerId="ADAL" clId="{8F1DEC96-16DD-468A-8399-507C25C20CF8}" dt="2025-11-09T20:29:17.680" v="211" actId="26606"/>
          <ac:spMkLst>
            <pc:docMk/>
            <pc:sldMk cId="1378738297" sldId="260"/>
            <ac:spMk id="2" creationId="{5483AF00-9C7F-6CDF-E265-839D57D7C104}"/>
          </ac:spMkLst>
        </pc:spChg>
        <pc:spChg chg="add">
          <ac:chgData name="Paul Wright" userId="c92157ca-efaa-4ac9-82aa-821539b397b5" providerId="ADAL" clId="{8F1DEC96-16DD-468A-8399-507C25C20CF8}" dt="2025-11-09T20:29:17.680" v="211" actId="26606"/>
          <ac:spMkLst>
            <pc:docMk/>
            <pc:sldMk cId="1378738297" sldId="260"/>
            <ac:spMk id="10" creationId="{A8384FB5-9ADC-4DDC-881B-597D56F5B15D}"/>
          </ac:spMkLst>
        </pc:spChg>
        <pc:spChg chg="add">
          <ac:chgData name="Paul Wright" userId="c92157ca-efaa-4ac9-82aa-821539b397b5" providerId="ADAL" clId="{8F1DEC96-16DD-468A-8399-507C25C20CF8}" dt="2025-11-09T20:29:17.680" v="211" actId="26606"/>
          <ac:spMkLst>
            <pc:docMk/>
            <pc:sldMk cId="1378738297" sldId="260"/>
            <ac:spMk id="12" creationId="{91E5A9A7-95C6-4F4F-B00E-C82E07FE62EF}"/>
          </ac:spMkLst>
        </pc:spChg>
        <pc:spChg chg="add">
          <ac:chgData name="Paul Wright" userId="c92157ca-efaa-4ac9-82aa-821539b397b5" providerId="ADAL" clId="{8F1DEC96-16DD-468A-8399-507C25C20CF8}" dt="2025-11-09T20:29:17.680" v="211" actId="26606"/>
          <ac:spMkLst>
            <pc:docMk/>
            <pc:sldMk cId="1378738297" sldId="260"/>
            <ac:spMk id="14" creationId="{D07DD2DE-F619-49DD-B5E7-03A290FF4ED1}"/>
          </ac:spMkLst>
        </pc:spChg>
        <pc:spChg chg="add">
          <ac:chgData name="Paul Wright" userId="c92157ca-efaa-4ac9-82aa-821539b397b5" providerId="ADAL" clId="{8F1DEC96-16DD-468A-8399-507C25C20CF8}" dt="2025-11-09T20:29:17.680" v="211" actId="26606"/>
          <ac:spMkLst>
            <pc:docMk/>
            <pc:sldMk cId="1378738297" sldId="260"/>
            <ac:spMk id="16" creationId="{85149191-5F60-4A28-AAFF-039F96B0F3EC}"/>
          </ac:spMkLst>
        </pc:spChg>
        <pc:spChg chg="add">
          <ac:chgData name="Paul Wright" userId="c92157ca-efaa-4ac9-82aa-821539b397b5" providerId="ADAL" clId="{8F1DEC96-16DD-468A-8399-507C25C20CF8}" dt="2025-11-09T20:29:17.680" v="211" actId="26606"/>
          <ac:spMkLst>
            <pc:docMk/>
            <pc:sldMk cId="1378738297" sldId="260"/>
            <ac:spMk id="18" creationId="{F8260ED5-17F7-4158-B241-D51DD4CF1B7E}"/>
          </ac:spMkLst>
        </pc:spChg>
        <pc:picChg chg="add mod">
          <ac:chgData name="Paul Wright" userId="c92157ca-efaa-4ac9-82aa-821539b397b5" providerId="ADAL" clId="{8F1DEC96-16DD-468A-8399-507C25C20CF8}" dt="2025-11-09T20:29:17.680" v="211" actId="26606"/>
          <ac:picMkLst>
            <pc:docMk/>
            <pc:sldMk cId="1378738297" sldId="260"/>
            <ac:picMk id="5" creationId="{C6803074-5C13-FA88-6611-7B4B8B4C1643}"/>
          </ac:picMkLst>
        </pc:picChg>
      </pc:sldChg>
      <pc:sldChg chg="addSp delSp modSp new mod setBg modClrScheme delDesignElem chgLayout">
        <pc:chgData name="Paul Wright" userId="c92157ca-efaa-4ac9-82aa-821539b397b5" providerId="ADAL" clId="{8F1DEC96-16DD-468A-8399-507C25C20CF8}" dt="2025-11-09T20:28:49.065" v="208" actId="26606"/>
        <pc:sldMkLst>
          <pc:docMk/>
          <pc:sldMk cId="781822418" sldId="261"/>
        </pc:sldMkLst>
        <pc:spChg chg="add mod ord">
          <ac:chgData name="Paul Wright" userId="c92157ca-efaa-4ac9-82aa-821539b397b5" providerId="ADAL" clId="{8F1DEC96-16DD-468A-8399-507C25C20CF8}" dt="2025-10-26T11:18:43.593" v="197" actId="26606"/>
          <ac:spMkLst>
            <pc:docMk/>
            <pc:sldMk cId="781822418" sldId="261"/>
            <ac:spMk id="5" creationId="{6EBEC7D1-227F-5625-3382-8E462CB7D04A}"/>
          </ac:spMkLst>
        </pc:spChg>
        <pc:spChg chg="add mod ord">
          <ac:chgData name="Paul Wright" userId="c92157ca-efaa-4ac9-82aa-821539b397b5" providerId="ADAL" clId="{8F1DEC96-16DD-468A-8399-507C25C20CF8}" dt="2025-10-26T11:18:43.593" v="197" actId="26606"/>
          <ac:spMkLst>
            <pc:docMk/>
            <pc:sldMk cId="781822418" sldId="261"/>
            <ac:spMk id="6" creationId="{74E89FDE-5DD1-ACCB-7CA3-997CF9F19683}"/>
          </ac:spMkLst>
        </pc:spChg>
        <pc:spChg chg="add">
          <ac:chgData name="Paul Wright" userId="c92157ca-efaa-4ac9-82aa-821539b397b5" providerId="ADAL" clId="{8F1DEC96-16DD-468A-8399-507C25C20CF8}" dt="2025-11-09T20:28:49.065" v="208" actId="26606"/>
          <ac:spMkLst>
            <pc:docMk/>
            <pc:sldMk cId="781822418" sldId="261"/>
            <ac:spMk id="8" creationId="{09588DA8-065E-4F6F-8EFD-43104AB2E0CF}"/>
          </ac:spMkLst>
        </pc:spChg>
        <pc:spChg chg="add">
          <ac:chgData name="Paul Wright" userId="c92157ca-efaa-4ac9-82aa-821539b397b5" providerId="ADAL" clId="{8F1DEC96-16DD-468A-8399-507C25C20CF8}" dt="2025-11-09T20:28:49.065" v="208" actId="26606"/>
          <ac:spMkLst>
            <pc:docMk/>
            <pc:sldMk cId="781822418" sldId="261"/>
            <ac:spMk id="9" creationId="{C4285719-470E-454C-AF62-8323075F1F5B}"/>
          </ac:spMkLst>
        </pc:spChg>
        <pc:spChg chg="add">
          <ac:chgData name="Paul Wright" userId="c92157ca-efaa-4ac9-82aa-821539b397b5" providerId="ADAL" clId="{8F1DEC96-16DD-468A-8399-507C25C20CF8}" dt="2025-11-09T20:28:49.065" v="208" actId="26606"/>
          <ac:spMkLst>
            <pc:docMk/>
            <pc:sldMk cId="781822418" sldId="261"/>
            <ac:spMk id="10" creationId="{CD9FE4EF-C4D8-49A0-B2FF-81D8DB7D8A24}"/>
          </ac:spMkLst>
        </pc:spChg>
        <pc:spChg chg="add del">
          <ac:chgData name="Paul Wright" userId="c92157ca-efaa-4ac9-82aa-821539b397b5" providerId="ADAL" clId="{8F1DEC96-16DD-468A-8399-507C25C20CF8}" dt="2025-11-09T20:28:31.420" v="204"/>
          <ac:spMkLst>
            <pc:docMk/>
            <pc:sldMk cId="781822418" sldId="261"/>
            <ac:spMk id="11" creationId="{09588DA8-065E-4F6F-8EFD-43104AB2E0CF}"/>
          </ac:spMkLst>
        </pc:spChg>
        <pc:spChg chg="add">
          <ac:chgData name="Paul Wright" userId="c92157ca-efaa-4ac9-82aa-821539b397b5" providerId="ADAL" clId="{8F1DEC96-16DD-468A-8399-507C25C20CF8}" dt="2025-11-09T20:28:49.065" v="208" actId="26606"/>
          <ac:spMkLst>
            <pc:docMk/>
            <pc:sldMk cId="781822418" sldId="261"/>
            <ac:spMk id="12" creationId="{4300840D-0A0B-4512-BACA-B439D5B9C57C}"/>
          </ac:spMkLst>
        </pc:spChg>
        <pc:spChg chg="add del">
          <ac:chgData name="Paul Wright" userId="c92157ca-efaa-4ac9-82aa-821539b397b5" providerId="ADAL" clId="{8F1DEC96-16DD-468A-8399-507C25C20CF8}" dt="2025-11-09T20:28:31.420" v="204"/>
          <ac:spMkLst>
            <pc:docMk/>
            <pc:sldMk cId="781822418" sldId="261"/>
            <ac:spMk id="13" creationId="{C4285719-470E-454C-AF62-8323075F1F5B}"/>
          </ac:spMkLst>
        </pc:spChg>
        <pc:spChg chg="add">
          <ac:chgData name="Paul Wright" userId="c92157ca-efaa-4ac9-82aa-821539b397b5" providerId="ADAL" clId="{8F1DEC96-16DD-468A-8399-507C25C20CF8}" dt="2025-11-09T20:28:49.065" v="208" actId="26606"/>
          <ac:spMkLst>
            <pc:docMk/>
            <pc:sldMk cId="781822418" sldId="261"/>
            <ac:spMk id="14" creationId="{D2B78728-A580-49A7-84F9-6EF6F583ADE0}"/>
          </ac:spMkLst>
        </pc:spChg>
        <pc:spChg chg="add del">
          <ac:chgData name="Paul Wright" userId="c92157ca-efaa-4ac9-82aa-821539b397b5" providerId="ADAL" clId="{8F1DEC96-16DD-468A-8399-507C25C20CF8}" dt="2025-11-09T20:28:31.420" v="204"/>
          <ac:spMkLst>
            <pc:docMk/>
            <pc:sldMk cId="781822418" sldId="261"/>
            <ac:spMk id="15" creationId="{CD9FE4EF-C4D8-49A0-B2FF-81D8DB7D8A24}"/>
          </ac:spMkLst>
        </pc:spChg>
        <pc:spChg chg="add">
          <ac:chgData name="Paul Wright" userId="c92157ca-efaa-4ac9-82aa-821539b397b5" providerId="ADAL" clId="{8F1DEC96-16DD-468A-8399-507C25C20CF8}" dt="2025-11-09T20:28:49.065" v="208" actId="26606"/>
          <ac:spMkLst>
            <pc:docMk/>
            <pc:sldMk cId="781822418" sldId="261"/>
            <ac:spMk id="16" creationId="{38FAA1A1-D861-433F-88FA-1E9D6FD31D11}"/>
          </ac:spMkLst>
        </pc:spChg>
        <pc:spChg chg="add del">
          <ac:chgData name="Paul Wright" userId="c92157ca-efaa-4ac9-82aa-821539b397b5" providerId="ADAL" clId="{8F1DEC96-16DD-468A-8399-507C25C20CF8}" dt="2025-11-09T20:28:31.420" v="204"/>
          <ac:spMkLst>
            <pc:docMk/>
            <pc:sldMk cId="781822418" sldId="261"/>
            <ac:spMk id="17" creationId="{4300840D-0A0B-4512-BACA-B439D5B9C57C}"/>
          </ac:spMkLst>
        </pc:spChg>
        <pc:spChg chg="add">
          <ac:chgData name="Paul Wright" userId="c92157ca-efaa-4ac9-82aa-821539b397b5" providerId="ADAL" clId="{8F1DEC96-16DD-468A-8399-507C25C20CF8}" dt="2025-11-09T20:28:49.065" v="208" actId="26606"/>
          <ac:spMkLst>
            <pc:docMk/>
            <pc:sldMk cId="781822418" sldId="261"/>
            <ac:spMk id="18" creationId="{8D71EDA1-87BF-4D5D-AB79-F346FD19278A}"/>
          </ac:spMkLst>
        </pc:spChg>
        <pc:spChg chg="add del">
          <ac:chgData name="Paul Wright" userId="c92157ca-efaa-4ac9-82aa-821539b397b5" providerId="ADAL" clId="{8F1DEC96-16DD-468A-8399-507C25C20CF8}" dt="2025-11-09T20:28:31.420" v="204"/>
          <ac:spMkLst>
            <pc:docMk/>
            <pc:sldMk cId="781822418" sldId="261"/>
            <ac:spMk id="19" creationId="{D2B78728-A580-49A7-84F9-6EF6F583ADE0}"/>
          </ac:spMkLst>
        </pc:spChg>
        <pc:spChg chg="add del">
          <ac:chgData name="Paul Wright" userId="c92157ca-efaa-4ac9-82aa-821539b397b5" providerId="ADAL" clId="{8F1DEC96-16DD-468A-8399-507C25C20CF8}" dt="2025-11-09T20:28:31.420" v="204"/>
          <ac:spMkLst>
            <pc:docMk/>
            <pc:sldMk cId="781822418" sldId="261"/>
            <ac:spMk id="21" creationId="{38FAA1A1-D861-433F-88FA-1E9D6FD31D11}"/>
          </ac:spMkLst>
        </pc:spChg>
        <pc:spChg chg="add del">
          <ac:chgData name="Paul Wright" userId="c92157ca-efaa-4ac9-82aa-821539b397b5" providerId="ADAL" clId="{8F1DEC96-16DD-468A-8399-507C25C20CF8}" dt="2025-11-09T20:28:31.420" v="204"/>
          <ac:spMkLst>
            <pc:docMk/>
            <pc:sldMk cId="781822418" sldId="261"/>
            <ac:spMk id="23" creationId="{8D71EDA1-87BF-4D5D-AB79-F346FD19278A}"/>
          </ac:spMkLst>
        </pc:spChg>
      </pc:sldChg>
      <pc:sldChg chg="addSp delSp modSp new mod setBg modClrScheme delDesignElem chgLayout">
        <pc:chgData name="Paul Wright" userId="c92157ca-efaa-4ac9-82aa-821539b397b5" providerId="ADAL" clId="{8F1DEC96-16DD-468A-8399-507C25C20CF8}" dt="2025-11-09T20:28:53.579" v="209" actId="26606"/>
        <pc:sldMkLst>
          <pc:docMk/>
          <pc:sldMk cId="4192331068" sldId="262"/>
        </pc:sldMkLst>
        <pc:spChg chg="mod ord">
          <ac:chgData name="Paul Wright" userId="c92157ca-efaa-4ac9-82aa-821539b397b5" providerId="ADAL" clId="{8F1DEC96-16DD-468A-8399-507C25C20CF8}" dt="2025-10-26T11:18:49.005" v="198" actId="26606"/>
          <ac:spMkLst>
            <pc:docMk/>
            <pc:sldMk cId="4192331068" sldId="262"/>
            <ac:spMk id="2" creationId="{C7A83631-0F97-92FC-1BF3-6C5CCA2428DC}"/>
          </ac:spMkLst>
        </pc:spChg>
        <pc:spChg chg="add mod ord">
          <ac:chgData name="Paul Wright" userId="c92157ca-efaa-4ac9-82aa-821539b397b5" providerId="ADAL" clId="{8F1DEC96-16DD-468A-8399-507C25C20CF8}" dt="2025-10-26T11:18:49.005" v="198" actId="26606"/>
          <ac:spMkLst>
            <pc:docMk/>
            <pc:sldMk cId="4192331068" sldId="262"/>
            <ac:spMk id="3" creationId="{2F723E1A-D8A6-5B24-2633-5893343A0825}"/>
          </ac:spMkLst>
        </pc:spChg>
        <pc:spChg chg="add">
          <ac:chgData name="Paul Wright" userId="c92157ca-efaa-4ac9-82aa-821539b397b5" providerId="ADAL" clId="{8F1DEC96-16DD-468A-8399-507C25C20CF8}" dt="2025-11-09T20:28:53.579" v="209" actId="26606"/>
          <ac:spMkLst>
            <pc:docMk/>
            <pc:sldMk cId="4192331068" sldId="262"/>
            <ac:spMk id="5" creationId="{09588DA8-065E-4F6F-8EFD-43104AB2E0CF}"/>
          </ac:spMkLst>
        </pc:spChg>
        <pc:spChg chg="add">
          <ac:chgData name="Paul Wright" userId="c92157ca-efaa-4ac9-82aa-821539b397b5" providerId="ADAL" clId="{8F1DEC96-16DD-468A-8399-507C25C20CF8}" dt="2025-11-09T20:28:53.579" v="209" actId="26606"/>
          <ac:spMkLst>
            <pc:docMk/>
            <pc:sldMk cId="4192331068" sldId="262"/>
            <ac:spMk id="6" creationId="{C4285719-470E-454C-AF62-8323075F1F5B}"/>
          </ac:spMkLst>
        </pc:spChg>
        <pc:spChg chg="add">
          <ac:chgData name="Paul Wright" userId="c92157ca-efaa-4ac9-82aa-821539b397b5" providerId="ADAL" clId="{8F1DEC96-16DD-468A-8399-507C25C20CF8}" dt="2025-11-09T20:28:53.579" v="209" actId="26606"/>
          <ac:spMkLst>
            <pc:docMk/>
            <pc:sldMk cId="4192331068" sldId="262"/>
            <ac:spMk id="7" creationId="{CD9FE4EF-C4D8-49A0-B2FF-81D8DB7D8A24}"/>
          </ac:spMkLst>
        </pc:spChg>
        <pc:spChg chg="add del">
          <ac:chgData name="Paul Wright" userId="c92157ca-efaa-4ac9-82aa-821539b397b5" providerId="ADAL" clId="{8F1DEC96-16DD-468A-8399-507C25C20CF8}" dt="2025-11-09T20:28:31.420" v="204"/>
          <ac:spMkLst>
            <pc:docMk/>
            <pc:sldMk cId="4192331068" sldId="262"/>
            <ac:spMk id="8" creationId="{09588DA8-065E-4F6F-8EFD-43104AB2E0CF}"/>
          </ac:spMkLst>
        </pc:spChg>
        <pc:spChg chg="add">
          <ac:chgData name="Paul Wright" userId="c92157ca-efaa-4ac9-82aa-821539b397b5" providerId="ADAL" clId="{8F1DEC96-16DD-468A-8399-507C25C20CF8}" dt="2025-11-09T20:28:53.579" v="209" actId="26606"/>
          <ac:spMkLst>
            <pc:docMk/>
            <pc:sldMk cId="4192331068" sldId="262"/>
            <ac:spMk id="9" creationId="{4300840D-0A0B-4512-BACA-B439D5B9C57C}"/>
          </ac:spMkLst>
        </pc:spChg>
        <pc:spChg chg="add del">
          <ac:chgData name="Paul Wright" userId="c92157ca-efaa-4ac9-82aa-821539b397b5" providerId="ADAL" clId="{8F1DEC96-16DD-468A-8399-507C25C20CF8}" dt="2025-11-09T20:28:31.420" v="204"/>
          <ac:spMkLst>
            <pc:docMk/>
            <pc:sldMk cId="4192331068" sldId="262"/>
            <ac:spMk id="10" creationId="{C4285719-470E-454C-AF62-8323075F1F5B}"/>
          </ac:spMkLst>
        </pc:spChg>
        <pc:spChg chg="add">
          <ac:chgData name="Paul Wright" userId="c92157ca-efaa-4ac9-82aa-821539b397b5" providerId="ADAL" clId="{8F1DEC96-16DD-468A-8399-507C25C20CF8}" dt="2025-11-09T20:28:53.579" v="209" actId="26606"/>
          <ac:spMkLst>
            <pc:docMk/>
            <pc:sldMk cId="4192331068" sldId="262"/>
            <ac:spMk id="11" creationId="{D2B78728-A580-49A7-84F9-6EF6F583ADE0}"/>
          </ac:spMkLst>
        </pc:spChg>
        <pc:spChg chg="add del">
          <ac:chgData name="Paul Wright" userId="c92157ca-efaa-4ac9-82aa-821539b397b5" providerId="ADAL" clId="{8F1DEC96-16DD-468A-8399-507C25C20CF8}" dt="2025-11-09T20:28:31.420" v="204"/>
          <ac:spMkLst>
            <pc:docMk/>
            <pc:sldMk cId="4192331068" sldId="262"/>
            <ac:spMk id="12" creationId="{CD9FE4EF-C4D8-49A0-B2FF-81D8DB7D8A24}"/>
          </ac:spMkLst>
        </pc:spChg>
        <pc:spChg chg="add">
          <ac:chgData name="Paul Wright" userId="c92157ca-efaa-4ac9-82aa-821539b397b5" providerId="ADAL" clId="{8F1DEC96-16DD-468A-8399-507C25C20CF8}" dt="2025-11-09T20:28:53.579" v="209" actId="26606"/>
          <ac:spMkLst>
            <pc:docMk/>
            <pc:sldMk cId="4192331068" sldId="262"/>
            <ac:spMk id="13" creationId="{38FAA1A1-D861-433F-88FA-1E9D6FD31D11}"/>
          </ac:spMkLst>
        </pc:spChg>
        <pc:spChg chg="add del">
          <ac:chgData name="Paul Wright" userId="c92157ca-efaa-4ac9-82aa-821539b397b5" providerId="ADAL" clId="{8F1DEC96-16DD-468A-8399-507C25C20CF8}" dt="2025-11-09T20:28:31.420" v="204"/>
          <ac:spMkLst>
            <pc:docMk/>
            <pc:sldMk cId="4192331068" sldId="262"/>
            <ac:spMk id="14" creationId="{4300840D-0A0B-4512-BACA-B439D5B9C57C}"/>
          </ac:spMkLst>
        </pc:spChg>
        <pc:spChg chg="add">
          <ac:chgData name="Paul Wright" userId="c92157ca-efaa-4ac9-82aa-821539b397b5" providerId="ADAL" clId="{8F1DEC96-16DD-468A-8399-507C25C20CF8}" dt="2025-11-09T20:28:53.579" v="209" actId="26606"/>
          <ac:spMkLst>
            <pc:docMk/>
            <pc:sldMk cId="4192331068" sldId="262"/>
            <ac:spMk id="15" creationId="{8D71EDA1-87BF-4D5D-AB79-F346FD19278A}"/>
          </ac:spMkLst>
        </pc:spChg>
        <pc:spChg chg="add del">
          <ac:chgData name="Paul Wright" userId="c92157ca-efaa-4ac9-82aa-821539b397b5" providerId="ADAL" clId="{8F1DEC96-16DD-468A-8399-507C25C20CF8}" dt="2025-11-09T20:28:31.420" v="204"/>
          <ac:spMkLst>
            <pc:docMk/>
            <pc:sldMk cId="4192331068" sldId="262"/>
            <ac:spMk id="16" creationId="{D2B78728-A580-49A7-84F9-6EF6F583ADE0}"/>
          </ac:spMkLst>
        </pc:spChg>
        <pc:spChg chg="add del">
          <ac:chgData name="Paul Wright" userId="c92157ca-efaa-4ac9-82aa-821539b397b5" providerId="ADAL" clId="{8F1DEC96-16DD-468A-8399-507C25C20CF8}" dt="2025-11-09T20:28:31.420" v="204"/>
          <ac:spMkLst>
            <pc:docMk/>
            <pc:sldMk cId="4192331068" sldId="262"/>
            <ac:spMk id="18" creationId="{38FAA1A1-D861-433F-88FA-1E9D6FD31D11}"/>
          </ac:spMkLst>
        </pc:spChg>
        <pc:spChg chg="add del">
          <ac:chgData name="Paul Wright" userId="c92157ca-efaa-4ac9-82aa-821539b397b5" providerId="ADAL" clId="{8F1DEC96-16DD-468A-8399-507C25C20CF8}" dt="2025-11-09T20:28:31.420" v="204"/>
          <ac:spMkLst>
            <pc:docMk/>
            <pc:sldMk cId="4192331068" sldId="262"/>
            <ac:spMk id="20" creationId="{8D71EDA1-87BF-4D5D-AB79-F346FD19278A}"/>
          </ac:spMkLst>
        </pc:spChg>
      </pc:sldChg>
      <pc:sldChg chg="addSp delSp modSp new mod setBg delDesignElem">
        <pc:chgData name="Paul Wright" userId="c92157ca-efaa-4ac9-82aa-821539b397b5" providerId="ADAL" clId="{8F1DEC96-16DD-468A-8399-507C25C20CF8}" dt="2025-11-09T20:28:58.094" v="210" actId="26606"/>
        <pc:sldMkLst>
          <pc:docMk/>
          <pc:sldMk cId="3057481885" sldId="263"/>
        </pc:sldMkLst>
        <pc:spChg chg="mod">
          <ac:chgData name="Paul Wright" userId="c92157ca-efaa-4ac9-82aa-821539b397b5" providerId="ADAL" clId="{8F1DEC96-16DD-468A-8399-507C25C20CF8}" dt="2025-10-26T11:18:53.584" v="199" actId="26606"/>
          <ac:spMkLst>
            <pc:docMk/>
            <pc:sldMk cId="3057481885" sldId="263"/>
            <ac:spMk id="2" creationId="{E50B5601-24F1-6D62-2DFE-537BD604EB68}"/>
          </ac:spMkLst>
        </pc:spChg>
        <pc:spChg chg="mod">
          <ac:chgData name="Paul Wright" userId="c92157ca-efaa-4ac9-82aa-821539b397b5" providerId="ADAL" clId="{8F1DEC96-16DD-468A-8399-507C25C20CF8}" dt="2025-10-26T11:18:53.584" v="199" actId="26606"/>
          <ac:spMkLst>
            <pc:docMk/>
            <pc:sldMk cId="3057481885" sldId="263"/>
            <ac:spMk id="3" creationId="{192D3B4C-D42B-D2A9-8457-71B83156021E}"/>
          </ac:spMkLst>
        </pc:spChg>
        <pc:spChg chg="add">
          <ac:chgData name="Paul Wright" userId="c92157ca-efaa-4ac9-82aa-821539b397b5" providerId="ADAL" clId="{8F1DEC96-16DD-468A-8399-507C25C20CF8}" dt="2025-11-09T20:28:58.094" v="210" actId="26606"/>
          <ac:spMkLst>
            <pc:docMk/>
            <pc:sldMk cId="3057481885" sldId="263"/>
            <ac:spMk id="5" creationId="{09588DA8-065E-4F6F-8EFD-43104AB2E0CF}"/>
          </ac:spMkLst>
        </pc:spChg>
        <pc:spChg chg="add">
          <ac:chgData name="Paul Wright" userId="c92157ca-efaa-4ac9-82aa-821539b397b5" providerId="ADAL" clId="{8F1DEC96-16DD-468A-8399-507C25C20CF8}" dt="2025-11-09T20:28:58.094" v="210" actId="26606"/>
          <ac:spMkLst>
            <pc:docMk/>
            <pc:sldMk cId="3057481885" sldId="263"/>
            <ac:spMk id="6" creationId="{C4285719-470E-454C-AF62-8323075F1F5B}"/>
          </ac:spMkLst>
        </pc:spChg>
        <pc:spChg chg="add">
          <ac:chgData name="Paul Wright" userId="c92157ca-efaa-4ac9-82aa-821539b397b5" providerId="ADAL" clId="{8F1DEC96-16DD-468A-8399-507C25C20CF8}" dt="2025-11-09T20:28:58.094" v="210" actId="26606"/>
          <ac:spMkLst>
            <pc:docMk/>
            <pc:sldMk cId="3057481885" sldId="263"/>
            <ac:spMk id="7" creationId="{CD9FE4EF-C4D8-49A0-B2FF-81D8DB7D8A24}"/>
          </ac:spMkLst>
        </pc:spChg>
        <pc:spChg chg="add del">
          <ac:chgData name="Paul Wright" userId="c92157ca-efaa-4ac9-82aa-821539b397b5" providerId="ADAL" clId="{8F1DEC96-16DD-468A-8399-507C25C20CF8}" dt="2025-11-09T20:28:31.420" v="204"/>
          <ac:spMkLst>
            <pc:docMk/>
            <pc:sldMk cId="3057481885" sldId="263"/>
            <ac:spMk id="8" creationId="{09588DA8-065E-4F6F-8EFD-43104AB2E0CF}"/>
          </ac:spMkLst>
        </pc:spChg>
        <pc:spChg chg="add">
          <ac:chgData name="Paul Wright" userId="c92157ca-efaa-4ac9-82aa-821539b397b5" providerId="ADAL" clId="{8F1DEC96-16DD-468A-8399-507C25C20CF8}" dt="2025-11-09T20:28:58.094" v="210" actId="26606"/>
          <ac:spMkLst>
            <pc:docMk/>
            <pc:sldMk cId="3057481885" sldId="263"/>
            <ac:spMk id="9" creationId="{4300840D-0A0B-4512-BACA-B439D5B9C57C}"/>
          </ac:spMkLst>
        </pc:spChg>
        <pc:spChg chg="add del">
          <ac:chgData name="Paul Wright" userId="c92157ca-efaa-4ac9-82aa-821539b397b5" providerId="ADAL" clId="{8F1DEC96-16DD-468A-8399-507C25C20CF8}" dt="2025-11-09T20:28:31.420" v="204"/>
          <ac:spMkLst>
            <pc:docMk/>
            <pc:sldMk cId="3057481885" sldId="263"/>
            <ac:spMk id="10" creationId="{C4285719-470E-454C-AF62-8323075F1F5B}"/>
          </ac:spMkLst>
        </pc:spChg>
        <pc:spChg chg="add">
          <ac:chgData name="Paul Wright" userId="c92157ca-efaa-4ac9-82aa-821539b397b5" providerId="ADAL" clId="{8F1DEC96-16DD-468A-8399-507C25C20CF8}" dt="2025-11-09T20:28:58.094" v="210" actId="26606"/>
          <ac:spMkLst>
            <pc:docMk/>
            <pc:sldMk cId="3057481885" sldId="263"/>
            <ac:spMk id="11" creationId="{D2B78728-A580-49A7-84F9-6EF6F583ADE0}"/>
          </ac:spMkLst>
        </pc:spChg>
        <pc:spChg chg="add del">
          <ac:chgData name="Paul Wright" userId="c92157ca-efaa-4ac9-82aa-821539b397b5" providerId="ADAL" clId="{8F1DEC96-16DD-468A-8399-507C25C20CF8}" dt="2025-11-09T20:28:31.420" v="204"/>
          <ac:spMkLst>
            <pc:docMk/>
            <pc:sldMk cId="3057481885" sldId="263"/>
            <ac:spMk id="12" creationId="{CD9FE4EF-C4D8-49A0-B2FF-81D8DB7D8A24}"/>
          </ac:spMkLst>
        </pc:spChg>
        <pc:spChg chg="add">
          <ac:chgData name="Paul Wright" userId="c92157ca-efaa-4ac9-82aa-821539b397b5" providerId="ADAL" clId="{8F1DEC96-16DD-468A-8399-507C25C20CF8}" dt="2025-11-09T20:28:58.094" v="210" actId="26606"/>
          <ac:spMkLst>
            <pc:docMk/>
            <pc:sldMk cId="3057481885" sldId="263"/>
            <ac:spMk id="13" creationId="{38FAA1A1-D861-433F-88FA-1E9D6FD31D11}"/>
          </ac:spMkLst>
        </pc:spChg>
        <pc:spChg chg="add del">
          <ac:chgData name="Paul Wright" userId="c92157ca-efaa-4ac9-82aa-821539b397b5" providerId="ADAL" clId="{8F1DEC96-16DD-468A-8399-507C25C20CF8}" dt="2025-11-09T20:28:31.420" v="204"/>
          <ac:spMkLst>
            <pc:docMk/>
            <pc:sldMk cId="3057481885" sldId="263"/>
            <ac:spMk id="14" creationId="{4300840D-0A0B-4512-BACA-B439D5B9C57C}"/>
          </ac:spMkLst>
        </pc:spChg>
        <pc:spChg chg="add">
          <ac:chgData name="Paul Wright" userId="c92157ca-efaa-4ac9-82aa-821539b397b5" providerId="ADAL" clId="{8F1DEC96-16DD-468A-8399-507C25C20CF8}" dt="2025-11-09T20:28:58.094" v="210" actId="26606"/>
          <ac:spMkLst>
            <pc:docMk/>
            <pc:sldMk cId="3057481885" sldId="263"/>
            <ac:spMk id="15" creationId="{8D71EDA1-87BF-4D5D-AB79-F346FD19278A}"/>
          </ac:spMkLst>
        </pc:spChg>
        <pc:spChg chg="add del">
          <ac:chgData name="Paul Wright" userId="c92157ca-efaa-4ac9-82aa-821539b397b5" providerId="ADAL" clId="{8F1DEC96-16DD-468A-8399-507C25C20CF8}" dt="2025-11-09T20:28:31.420" v="204"/>
          <ac:spMkLst>
            <pc:docMk/>
            <pc:sldMk cId="3057481885" sldId="263"/>
            <ac:spMk id="16" creationId="{D2B78728-A580-49A7-84F9-6EF6F583ADE0}"/>
          </ac:spMkLst>
        </pc:spChg>
        <pc:spChg chg="add del">
          <ac:chgData name="Paul Wright" userId="c92157ca-efaa-4ac9-82aa-821539b397b5" providerId="ADAL" clId="{8F1DEC96-16DD-468A-8399-507C25C20CF8}" dt="2025-11-09T20:28:31.420" v="204"/>
          <ac:spMkLst>
            <pc:docMk/>
            <pc:sldMk cId="3057481885" sldId="263"/>
            <ac:spMk id="18" creationId="{38FAA1A1-D861-433F-88FA-1E9D6FD31D11}"/>
          </ac:spMkLst>
        </pc:spChg>
        <pc:spChg chg="add del">
          <ac:chgData name="Paul Wright" userId="c92157ca-efaa-4ac9-82aa-821539b397b5" providerId="ADAL" clId="{8F1DEC96-16DD-468A-8399-507C25C20CF8}" dt="2025-11-09T20:28:31.420" v="204"/>
          <ac:spMkLst>
            <pc:docMk/>
            <pc:sldMk cId="3057481885" sldId="263"/>
            <ac:spMk id="20" creationId="{8D71EDA1-87BF-4D5D-AB79-F346FD19278A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4758CB-CDE7-4557-8EDB-7D3602904206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347A0B6-7063-438C-A4B8-9150802A1C20}">
      <dgm:prSet/>
      <dgm:spPr/>
      <dgm:t>
        <a:bodyPr/>
        <a:lstStyle/>
        <a:p>
          <a:r>
            <a:rPr lang="en-GB" dirty="0"/>
            <a:t>Write a scene for two characters</a:t>
          </a:r>
          <a:endParaRPr lang="en-US" dirty="0"/>
        </a:p>
      </dgm:t>
    </dgm:pt>
    <dgm:pt modelId="{BF4E2799-4316-4ACC-A521-B05BB44B7F1D}" type="parTrans" cxnId="{648B3262-AB87-4EA1-9100-A4AF81644562}">
      <dgm:prSet/>
      <dgm:spPr/>
      <dgm:t>
        <a:bodyPr/>
        <a:lstStyle/>
        <a:p>
          <a:endParaRPr lang="en-US"/>
        </a:p>
      </dgm:t>
    </dgm:pt>
    <dgm:pt modelId="{E60F7AD8-4A08-4FE2-A17A-BF13D62EC211}" type="sibTrans" cxnId="{648B3262-AB87-4EA1-9100-A4AF81644562}">
      <dgm:prSet/>
      <dgm:spPr/>
      <dgm:t>
        <a:bodyPr/>
        <a:lstStyle/>
        <a:p>
          <a:endParaRPr lang="en-US"/>
        </a:p>
      </dgm:t>
    </dgm:pt>
    <dgm:pt modelId="{3A7745BE-5F85-4252-87CC-E5B8D7835D71}">
      <dgm:prSet/>
      <dgm:spPr/>
      <dgm:t>
        <a:bodyPr/>
        <a:lstStyle/>
        <a:p>
          <a:r>
            <a:rPr lang="en-GB"/>
            <a:t>The scene should be two or three pages long and formatted according to the template provided. </a:t>
          </a:r>
          <a:endParaRPr lang="en-US"/>
        </a:p>
      </dgm:t>
    </dgm:pt>
    <dgm:pt modelId="{B9539241-B79F-4C6D-B6B6-90AE53D4E64B}" type="parTrans" cxnId="{4407CD8D-B1D1-4ECA-BF07-1E075C5E1810}">
      <dgm:prSet/>
      <dgm:spPr/>
      <dgm:t>
        <a:bodyPr/>
        <a:lstStyle/>
        <a:p>
          <a:endParaRPr lang="en-US"/>
        </a:p>
      </dgm:t>
    </dgm:pt>
    <dgm:pt modelId="{01940A40-A899-49DE-A4A9-527378A569C4}" type="sibTrans" cxnId="{4407CD8D-B1D1-4ECA-BF07-1E075C5E1810}">
      <dgm:prSet/>
      <dgm:spPr/>
      <dgm:t>
        <a:bodyPr/>
        <a:lstStyle/>
        <a:p>
          <a:endParaRPr lang="en-US"/>
        </a:p>
      </dgm:t>
    </dgm:pt>
    <dgm:pt modelId="{3D432884-DC36-4F06-8636-A45647B1408F}">
      <dgm:prSet/>
      <dgm:spPr/>
      <dgm:t>
        <a:bodyPr/>
        <a:lstStyle/>
        <a:p>
          <a:r>
            <a:rPr lang="en-GB"/>
            <a:t>Remember to include scene headings, time of day, location etc. </a:t>
          </a:r>
          <a:endParaRPr lang="en-US"/>
        </a:p>
      </dgm:t>
    </dgm:pt>
    <dgm:pt modelId="{FB50FF03-8D7D-453B-A9B1-295A2A28C5F8}" type="parTrans" cxnId="{1A32DDF9-A468-4B74-8D98-9A712B0440F7}">
      <dgm:prSet/>
      <dgm:spPr/>
      <dgm:t>
        <a:bodyPr/>
        <a:lstStyle/>
        <a:p>
          <a:endParaRPr lang="en-US"/>
        </a:p>
      </dgm:t>
    </dgm:pt>
    <dgm:pt modelId="{458D1D37-6D47-4B3A-96EB-D11791118046}" type="sibTrans" cxnId="{1A32DDF9-A468-4B74-8D98-9A712B0440F7}">
      <dgm:prSet/>
      <dgm:spPr/>
      <dgm:t>
        <a:bodyPr/>
        <a:lstStyle/>
        <a:p>
          <a:endParaRPr lang="en-US"/>
        </a:p>
      </dgm:t>
    </dgm:pt>
    <dgm:pt modelId="{4D6FC44E-B935-4CB5-8F20-87B1C4C2787D}">
      <dgm:prSet/>
      <dgm:spPr/>
      <dgm:t>
        <a:bodyPr/>
        <a:lstStyle/>
        <a:p>
          <a:r>
            <a:rPr lang="en-US"/>
            <a:t>Expand into 2 or more scenes </a:t>
          </a:r>
          <a:endParaRPr lang="en-US" dirty="0"/>
        </a:p>
      </dgm:t>
    </dgm:pt>
    <dgm:pt modelId="{E09A5331-8314-413A-826C-98328EA3C96A}" type="parTrans" cxnId="{AFB643EE-D031-45C3-9505-9D6F4254B0B2}">
      <dgm:prSet/>
      <dgm:spPr/>
      <dgm:t>
        <a:bodyPr/>
        <a:lstStyle/>
        <a:p>
          <a:endParaRPr lang="en-GB"/>
        </a:p>
      </dgm:t>
    </dgm:pt>
    <dgm:pt modelId="{83195AE0-CDB6-40DF-A285-011E7B1F7633}" type="sibTrans" cxnId="{AFB643EE-D031-45C3-9505-9D6F4254B0B2}">
      <dgm:prSet/>
      <dgm:spPr/>
      <dgm:t>
        <a:bodyPr/>
        <a:lstStyle/>
        <a:p>
          <a:endParaRPr lang="en-GB"/>
        </a:p>
      </dgm:t>
    </dgm:pt>
    <dgm:pt modelId="{F5FB4333-D4C1-4F06-AB01-97FC1855AD37}" type="pres">
      <dgm:prSet presAssocID="{894758CB-CDE7-4557-8EDB-7D3602904206}" presName="outerComposite" presStyleCnt="0">
        <dgm:presLayoutVars>
          <dgm:chMax val="5"/>
          <dgm:dir/>
          <dgm:resizeHandles val="exact"/>
        </dgm:presLayoutVars>
      </dgm:prSet>
      <dgm:spPr/>
    </dgm:pt>
    <dgm:pt modelId="{5F2F19DC-BBF0-4D42-B7C7-4B024420E313}" type="pres">
      <dgm:prSet presAssocID="{894758CB-CDE7-4557-8EDB-7D3602904206}" presName="dummyMaxCanvas" presStyleCnt="0">
        <dgm:presLayoutVars/>
      </dgm:prSet>
      <dgm:spPr/>
    </dgm:pt>
    <dgm:pt modelId="{F110183A-8BFD-4C22-A0ED-98AA94EBB405}" type="pres">
      <dgm:prSet presAssocID="{894758CB-CDE7-4557-8EDB-7D3602904206}" presName="FourNodes_1" presStyleLbl="node1" presStyleIdx="0" presStyleCnt="4">
        <dgm:presLayoutVars>
          <dgm:bulletEnabled val="1"/>
        </dgm:presLayoutVars>
      </dgm:prSet>
      <dgm:spPr/>
    </dgm:pt>
    <dgm:pt modelId="{89D76285-E42D-4164-B447-1447F5DEF99C}" type="pres">
      <dgm:prSet presAssocID="{894758CB-CDE7-4557-8EDB-7D3602904206}" presName="FourNodes_2" presStyleLbl="node1" presStyleIdx="1" presStyleCnt="4">
        <dgm:presLayoutVars>
          <dgm:bulletEnabled val="1"/>
        </dgm:presLayoutVars>
      </dgm:prSet>
      <dgm:spPr/>
    </dgm:pt>
    <dgm:pt modelId="{6B9F0D93-D3B1-4303-8235-DF059A531B78}" type="pres">
      <dgm:prSet presAssocID="{894758CB-CDE7-4557-8EDB-7D3602904206}" presName="FourNodes_3" presStyleLbl="node1" presStyleIdx="2" presStyleCnt="4">
        <dgm:presLayoutVars>
          <dgm:bulletEnabled val="1"/>
        </dgm:presLayoutVars>
      </dgm:prSet>
      <dgm:spPr/>
    </dgm:pt>
    <dgm:pt modelId="{FD9603BC-55BC-49E1-B3DC-ED638EBE20F8}" type="pres">
      <dgm:prSet presAssocID="{894758CB-CDE7-4557-8EDB-7D3602904206}" presName="FourNodes_4" presStyleLbl="node1" presStyleIdx="3" presStyleCnt="4">
        <dgm:presLayoutVars>
          <dgm:bulletEnabled val="1"/>
        </dgm:presLayoutVars>
      </dgm:prSet>
      <dgm:spPr/>
    </dgm:pt>
    <dgm:pt modelId="{335A3884-9CCF-4C07-A410-6297ADF382DA}" type="pres">
      <dgm:prSet presAssocID="{894758CB-CDE7-4557-8EDB-7D3602904206}" presName="FourConn_1-2" presStyleLbl="fgAccFollowNode1" presStyleIdx="0" presStyleCnt="3">
        <dgm:presLayoutVars>
          <dgm:bulletEnabled val="1"/>
        </dgm:presLayoutVars>
      </dgm:prSet>
      <dgm:spPr/>
    </dgm:pt>
    <dgm:pt modelId="{DF25079E-7EA1-4B49-8975-374821A4F5DA}" type="pres">
      <dgm:prSet presAssocID="{894758CB-CDE7-4557-8EDB-7D3602904206}" presName="FourConn_2-3" presStyleLbl="fgAccFollowNode1" presStyleIdx="1" presStyleCnt="3">
        <dgm:presLayoutVars>
          <dgm:bulletEnabled val="1"/>
        </dgm:presLayoutVars>
      </dgm:prSet>
      <dgm:spPr/>
    </dgm:pt>
    <dgm:pt modelId="{AB314449-B7EC-41D8-85BD-83685ACBEF23}" type="pres">
      <dgm:prSet presAssocID="{894758CB-CDE7-4557-8EDB-7D3602904206}" presName="FourConn_3-4" presStyleLbl="fgAccFollowNode1" presStyleIdx="2" presStyleCnt="3">
        <dgm:presLayoutVars>
          <dgm:bulletEnabled val="1"/>
        </dgm:presLayoutVars>
      </dgm:prSet>
      <dgm:spPr/>
    </dgm:pt>
    <dgm:pt modelId="{9790A64D-C499-4978-ACC3-82522A87788D}" type="pres">
      <dgm:prSet presAssocID="{894758CB-CDE7-4557-8EDB-7D3602904206}" presName="FourNodes_1_text" presStyleLbl="node1" presStyleIdx="3" presStyleCnt="4">
        <dgm:presLayoutVars>
          <dgm:bulletEnabled val="1"/>
        </dgm:presLayoutVars>
      </dgm:prSet>
      <dgm:spPr/>
    </dgm:pt>
    <dgm:pt modelId="{99F45233-3A19-4750-A8E6-B0A70B939D6E}" type="pres">
      <dgm:prSet presAssocID="{894758CB-CDE7-4557-8EDB-7D3602904206}" presName="FourNodes_2_text" presStyleLbl="node1" presStyleIdx="3" presStyleCnt="4">
        <dgm:presLayoutVars>
          <dgm:bulletEnabled val="1"/>
        </dgm:presLayoutVars>
      </dgm:prSet>
      <dgm:spPr/>
    </dgm:pt>
    <dgm:pt modelId="{742E9E62-EA21-402F-AAAD-E5898FE1A9D2}" type="pres">
      <dgm:prSet presAssocID="{894758CB-CDE7-4557-8EDB-7D3602904206}" presName="FourNodes_3_text" presStyleLbl="node1" presStyleIdx="3" presStyleCnt="4">
        <dgm:presLayoutVars>
          <dgm:bulletEnabled val="1"/>
        </dgm:presLayoutVars>
      </dgm:prSet>
      <dgm:spPr/>
    </dgm:pt>
    <dgm:pt modelId="{5ED44591-23DA-4698-B171-85F32ABD18E4}" type="pres">
      <dgm:prSet presAssocID="{894758CB-CDE7-4557-8EDB-7D3602904206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5C379010-B7AC-4A82-A48C-F5FC858F25DB}" type="presOf" srcId="{3A7745BE-5F85-4252-87CC-E5B8D7835D71}" destId="{742E9E62-EA21-402F-AAAD-E5898FE1A9D2}" srcOrd="1" destOrd="0" presId="urn:microsoft.com/office/officeart/2005/8/layout/vProcess5"/>
    <dgm:cxn modelId="{FC1F9317-972E-4812-99A2-2DFB463597A6}" type="presOf" srcId="{83195AE0-CDB6-40DF-A285-011E7B1F7633}" destId="{DF25079E-7EA1-4B49-8975-374821A4F5DA}" srcOrd="0" destOrd="0" presId="urn:microsoft.com/office/officeart/2005/8/layout/vProcess5"/>
    <dgm:cxn modelId="{648B3262-AB87-4EA1-9100-A4AF81644562}" srcId="{894758CB-CDE7-4557-8EDB-7D3602904206}" destId="{3347A0B6-7063-438C-A4B8-9150802A1C20}" srcOrd="0" destOrd="0" parTransId="{BF4E2799-4316-4ACC-A521-B05BB44B7F1D}" sibTransId="{E60F7AD8-4A08-4FE2-A17A-BF13D62EC211}"/>
    <dgm:cxn modelId="{B982CD4D-27BF-4C5C-9105-00E76D54ADAC}" type="presOf" srcId="{4D6FC44E-B935-4CB5-8F20-87B1C4C2787D}" destId="{99F45233-3A19-4750-A8E6-B0A70B939D6E}" srcOrd="1" destOrd="0" presId="urn:microsoft.com/office/officeart/2005/8/layout/vProcess5"/>
    <dgm:cxn modelId="{4407CD8D-B1D1-4ECA-BF07-1E075C5E1810}" srcId="{894758CB-CDE7-4557-8EDB-7D3602904206}" destId="{3A7745BE-5F85-4252-87CC-E5B8D7835D71}" srcOrd="2" destOrd="0" parTransId="{B9539241-B79F-4C6D-B6B6-90AE53D4E64B}" sibTransId="{01940A40-A899-49DE-A4A9-527378A569C4}"/>
    <dgm:cxn modelId="{1EA98C92-63E2-469C-8B16-6C6868F51AEB}" type="presOf" srcId="{3D432884-DC36-4F06-8636-A45647B1408F}" destId="{5ED44591-23DA-4698-B171-85F32ABD18E4}" srcOrd="1" destOrd="0" presId="urn:microsoft.com/office/officeart/2005/8/layout/vProcess5"/>
    <dgm:cxn modelId="{5C37CCB6-0900-4F6C-895B-B69CC0A8AD7A}" type="presOf" srcId="{01940A40-A899-49DE-A4A9-527378A569C4}" destId="{AB314449-B7EC-41D8-85BD-83685ACBEF23}" srcOrd="0" destOrd="0" presId="urn:microsoft.com/office/officeart/2005/8/layout/vProcess5"/>
    <dgm:cxn modelId="{C52861B7-F08D-4822-BAE6-4E0E4F82F310}" type="presOf" srcId="{894758CB-CDE7-4557-8EDB-7D3602904206}" destId="{F5FB4333-D4C1-4F06-AB01-97FC1855AD37}" srcOrd="0" destOrd="0" presId="urn:microsoft.com/office/officeart/2005/8/layout/vProcess5"/>
    <dgm:cxn modelId="{0963BFC1-6EB9-42A1-8AB1-BC213AA369D0}" type="presOf" srcId="{3347A0B6-7063-438C-A4B8-9150802A1C20}" destId="{9790A64D-C499-4978-ACC3-82522A87788D}" srcOrd="1" destOrd="0" presId="urn:microsoft.com/office/officeart/2005/8/layout/vProcess5"/>
    <dgm:cxn modelId="{DB32CFC9-4318-4AC9-9A67-0E5C7D202370}" type="presOf" srcId="{4D6FC44E-B935-4CB5-8F20-87B1C4C2787D}" destId="{89D76285-E42D-4164-B447-1447F5DEF99C}" srcOrd="0" destOrd="0" presId="urn:microsoft.com/office/officeart/2005/8/layout/vProcess5"/>
    <dgm:cxn modelId="{657B26CA-7738-4D90-BEA8-6BF069F395F5}" type="presOf" srcId="{3D432884-DC36-4F06-8636-A45647B1408F}" destId="{FD9603BC-55BC-49E1-B3DC-ED638EBE20F8}" srcOrd="0" destOrd="0" presId="urn:microsoft.com/office/officeart/2005/8/layout/vProcess5"/>
    <dgm:cxn modelId="{3C9943E3-9F6F-4EDB-AE6C-609124BE9BBB}" type="presOf" srcId="{3A7745BE-5F85-4252-87CC-E5B8D7835D71}" destId="{6B9F0D93-D3B1-4303-8235-DF059A531B78}" srcOrd="0" destOrd="0" presId="urn:microsoft.com/office/officeart/2005/8/layout/vProcess5"/>
    <dgm:cxn modelId="{387DFFE3-2AB1-4005-B236-65E6AA0B1226}" type="presOf" srcId="{3347A0B6-7063-438C-A4B8-9150802A1C20}" destId="{F110183A-8BFD-4C22-A0ED-98AA94EBB405}" srcOrd="0" destOrd="0" presId="urn:microsoft.com/office/officeart/2005/8/layout/vProcess5"/>
    <dgm:cxn modelId="{AFB643EE-D031-45C3-9505-9D6F4254B0B2}" srcId="{894758CB-CDE7-4557-8EDB-7D3602904206}" destId="{4D6FC44E-B935-4CB5-8F20-87B1C4C2787D}" srcOrd="1" destOrd="0" parTransId="{E09A5331-8314-413A-826C-98328EA3C96A}" sibTransId="{83195AE0-CDB6-40DF-A285-011E7B1F7633}"/>
    <dgm:cxn modelId="{BD4AACEE-1177-4809-94C1-B480709419CF}" type="presOf" srcId="{E60F7AD8-4A08-4FE2-A17A-BF13D62EC211}" destId="{335A3884-9CCF-4C07-A410-6297ADF382DA}" srcOrd="0" destOrd="0" presId="urn:microsoft.com/office/officeart/2005/8/layout/vProcess5"/>
    <dgm:cxn modelId="{1A32DDF9-A468-4B74-8D98-9A712B0440F7}" srcId="{894758CB-CDE7-4557-8EDB-7D3602904206}" destId="{3D432884-DC36-4F06-8636-A45647B1408F}" srcOrd="3" destOrd="0" parTransId="{FB50FF03-8D7D-453B-A9B1-295A2A28C5F8}" sibTransId="{458D1D37-6D47-4B3A-96EB-D11791118046}"/>
    <dgm:cxn modelId="{DEE14AED-E98A-4D52-9D2C-60D351038F5A}" type="presParOf" srcId="{F5FB4333-D4C1-4F06-AB01-97FC1855AD37}" destId="{5F2F19DC-BBF0-4D42-B7C7-4B024420E313}" srcOrd="0" destOrd="0" presId="urn:microsoft.com/office/officeart/2005/8/layout/vProcess5"/>
    <dgm:cxn modelId="{2E9B4A87-A5F9-4685-A9DC-65413A945177}" type="presParOf" srcId="{F5FB4333-D4C1-4F06-AB01-97FC1855AD37}" destId="{F110183A-8BFD-4C22-A0ED-98AA94EBB405}" srcOrd="1" destOrd="0" presId="urn:microsoft.com/office/officeart/2005/8/layout/vProcess5"/>
    <dgm:cxn modelId="{8E066A49-F606-4F7A-9583-BA37485122D0}" type="presParOf" srcId="{F5FB4333-D4C1-4F06-AB01-97FC1855AD37}" destId="{89D76285-E42D-4164-B447-1447F5DEF99C}" srcOrd="2" destOrd="0" presId="urn:microsoft.com/office/officeart/2005/8/layout/vProcess5"/>
    <dgm:cxn modelId="{C5743E55-0283-43BB-ADCD-DC08E42B0F42}" type="presParOf" srcId="{F5FB4333-D4C1-4F06-AB01-97FC1855AD37}" destId="{6B9F0D93-D3B1-4303-8235-DF059A531B78}" srcOrd="3" destOrd="0" presId="urn:microsoft.com/office/officeart/2005/8/layout/vProcess5"/>
    <dgm:cxn modelId="{F563496A-AFC2-4828-BE32-8A1BF182D679}" type="presParOf" srcId="{F5FB4333-D4C1-4F06-AB01-97FC1855AD37}" destId="{FD9603BC-55BC-49E1-B3DC-ED638EBE20F8}" srcOrd="4" destOrd="0" presId="urn:microsoft.com/office/officeart/2005/8/layout/vProcess5"/>
    <dgm:cxn modelId="{AA399B76-0AA3-4B5F-A7F0-3293875E85CE}" type="presParOf" srcId="{F5FB4333-D4C1-4F06-AB01-97FC1855AD37}" destId="{335A3884-9CCF-4C07-A410-6297ADF382DA}" srcOrd="5" destOrd="0" presId="urn:microsoft.com/office/officeart/2005/8/layout/vProcess5"/>
    <dgm:cxn modelId="{3E4981B4-BE18-4CF3-8FC7-58E4A34B757D}" type="presParOf" srcId="{F5FB4333-D4C1-4F06-AB01-97FC1855AD37}" destId="{DF25079E-7EA1-4B49-8975-374821A4F5DA}" srcOrd="6" destOrd="0" presId="urn:microsoft.com/office/officeart/2005/8/layout/vProcess5"/>
    <dgm:cxn modelId="{6BC551F0-33A8-4C03-9DFA-6F46D60D1BDC}" type="presParOf" srcId="{F5FB4333-D4C1-4F06-AB01-97FC1855AD37}" destId="{AB314449-B7EC-41D8-85BD-83685ACBEF23}" srcOrd="7" destOrd="0" presId="urn:microsoft.com/office/officeart/2005/8/layout/vProcess5"/>
    <dgm:cxn modelId="{2DBB7690-C25A-4B31-84C5-1B3793493F68}" type="presParOf" srcId="{F5FB4333-D4C1-4F06-AB01-97FC1855AD37}" destId="{9790A64D-C499-4978-ACC3-82522A87788D}" srcOrd="8" destOrd="0" presId="urn:microsoft.com/office/officeart/2005/8/layout/vProcess5"/>
    <dgm:cxn modelId="{AA32A110-036C-4F7A-B6DE-9A499AA359C5}" type="presParOf" srcId="{F5FB4333-D4C1-4F06-AB01-97FC1855AD37}" destId="{99F45233-3A19-4750-A8E6-B0A70B939D6E}" srcOrd="9" destOrd="0" presId="urn:microsoft.com/office/officeart/2005/8/layout/vProcess5"/>
    <dgm:cxn modelId="{C358318F-05A3-4F19-BB4E-10149420823B}" type="presParOf" srcId="{F5FB4333-D4C1-4F06-AB01-97FC1855AD37}" destId="{742E9E62-EA21-402F-AAAD-E5898FE1A9D2}" srcOrd="10" destOrd="0" presId="urn:microsoft.com/office/officeart/2005/8/layout/vProcess5"/>
    <dgm:cxn modelId="{C5183E12-BFA3-4DBB-9396-4F6CFD8E7D72}" type="presParOf" srcId="{F5FB4333-D4C1-4F06-AB01-97FC1855AD37}" destId="{5ED44591-23DA-4698-B171-85F32ABD18E4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10183A-8BFD-4C22-A0ED-98AA94EBB405}">
      <dsp:nvSpPr>
        <dsp:cNvPr id="0" name=""/>
        <dsp:cNvSpPr/>
      </dsp:nvSpPr>
      <dsp:spPr>
        <a:xfrm>
          <a:off x="0" y="0"/>
          <a:ext cx="8742263" cy="92241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Write a scene for two characters</a:t>
          </a:r>
          <a:endParaRPr lang="en-US" sz="2400" kern="1200" dirty="0"/>
        </a:p>
      </dsp:txBody>
      <dsp:txXfrm>
        <a:off x="27017" y="27017"/>
        <a:ext cx="7668958" cy="868383"/>
      </dsp:txXfrm>
    </dsp:sp>
    <dsp:sp modelId="{89D76285-E42D-4164-B447-1447F5DEF99C}">
      <dsp:nvSpPr>
        <dsp:cNvPr id="0" name=""/>
        <dsp:cNvSpPr/>
      </dsp:nvSpPr>
      <dsp:spPr>
        <a:xfrm>
          <a:off x="732164" y="1090129"/>
          <a:ext cx="8742263" cy="922417"/>
        </a:xfrm>
        <a:prstGeom prst="roundRect">
          <a:avLst>
            <a:gd name="adj" fmla="val 10000"/>
          </a:avLst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Expand into 2 or more scenes </a:t>
          </a:r>
          <a:endParaRPr lang="en-US" sz="2400" kern="1200" dirty="0"/>
        </a:p>
      </dsp:txBody>
      <dsp:txXfrm>
        <a:off x="759181" y="1117146"/>
        <a:ext cx="7356493" cy="868383"/>
      </dsp:txXfrm>
    </dsp:sp>
    <dsp:sp modelId="{6B9F0D93-D3B1-4303-8235-DF059A531B78}">
      <dsp:nvSpPr>
        <dsp:cNvPr id="0" name=""/>
        <dsp:cNvSpPr/>
      </dsp:nvSpPr>
      <dsp:spPr>
        <a:xfrm>
          <a:off x="1453401" y="2180258"/>
          <a:ext cx="8742263" cy="922417"/>
        </a:xfrm>
        <a:prstGeom prst="roundRect">
          <a:avLst>
            <a:gd name="adj" fmla="val 10000"/>
          </a:avLst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 scene should be two or three pages long and formatted according to the template provided. </a:t>
          </a:r>
          <a:endParaRPr lang="en-US" sz="2400" kern="1200"/>
        </a:p>
      </dsp:txBody>
      <dsp:txXfrm>
        <a:off x="1480418" y="2207275"/>
        <a:ext cx="7367421" cy="868383"/>
      </dsp:txXfrm>
    </dsp:sp>
    <dsp:sp modelId="{FD9603BC-55BC-49E1-B3DC-ED638EBE20F8}">
      <dsp:nvSpPr>
        <dsp:cNvPr id="0" name=""/>
        <dsp:cNvSpPr/>
      </dsp:nvSpPr>
      <dsp:spPr>
        <a:xfrm>
          <a:off x="2185565" y="3270387"/>
          <a:ext cx="8742263" cy="922417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Remember to include scene headings, time of day, location etc. </a:t>
          </a:r>
          <a:endParaRPr lang="en-US" sz="2400" kern="1200"/>
        </a:p>
      </dsp:txBody>
      <dsp:txXfrm>
        <a:off x="2212582" y="3297404"/>
        <a:ext cx="7356493" cy="868383"/>
      </dsp:txXfrm>
    </dsp:sp>
    <dsp:sp modelId="{335A3884-9CCF-4C07-A410-6297ADF382DA}">
      <dsp:nvSpPr>
        <dsp:cNvPr id="0" name=""/>
        <dsp:cNvSpPr/>
      </dsp:nvSpPr>
      <dsp:spPr>
        <a:xfrm>
          <a:off x="8142692" y="706487"/>
          <a:ext cx="599571" cy="59957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8277595" y="706487"/>
        <a:ext cx="329765" cy="451177"/>
      </dsp:txXfrm>
    </dsp:sp>
    <dsp:sp modelId="{DF25079E-7EA1-4B49-8975-374821A4F5DA}">
      <dsp:nvSpPr>
        <dsp:cNvPr id="0" name=""/>
        <dsp:cNvSpPr/>
      </dsp:nvSpPr>
      <dsp:spPr>
        <a:xfrm>
          <a:off x="8874856" y="1796616"/>
          <a:ext cx="599571" cy="59957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700" kern="1200"/>
        </a:p>
      </dsp:txBody>
      <dsp:txXfrm>
        <a:off x="9009759" y="1796616"/>
        <a:ext cx="329765" cy="451177"/>
      </dsp:txXfrm>
    </dsp:sp>
    <dsp:sp modelId="{AB314449-B7EC-41D8-85BD-83685ACBEF23}">
      <dsp:nvSpPr>
        <dsp:cNvPr id="0" name=""/>
        <dsp:cNvSpPr/>
      </dsp:nvSpPr>
      <dsp:spPr>
        <a:xfrm>
          <a:off x="9596093" y="2886746"/>
          <a:ext cx="599571" cy="59957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9730996" y="2886746"/>
        <a:ext cx="329765" cy="4511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9A2D6A-18BF-E8F9-04BF-B21A3484F1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111E3A-FEDD-8381-4454-EEA4F99544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AD41AA-66BA-0E65-73FF-88C85FAD42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F2D19-AB66-4A34-90A0-5A95514B67B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197178-A2D6-B00E-BAC7-6BF95860AD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F9077C-9DFE-23FF-AE6E-3AD549E410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15D2C-C9E5-4EF0-BD1B-84791D6DDE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636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C0C11-572C-272A-18FF-D96FEA561C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AAFB49-9368-5280-C21B-DA627F88A8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770579-B29E-C254-C3AC-39182AFDB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F2D19-AB66-4A34-90A0-5A95514B67B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DB5C37-2895-1C3E-9094-89237635F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D6FC82-9484-FF4A-7AB4-132D95D5B1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15D2C-C9E5-4EF0-BD1B-84791D6DDE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3001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CCAFC-CF7C-8C4C-D009-1F5DC5EA0A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7BD1E9-8E46-6CAE-376C-BCAFEE2619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BF349F-35F9-2996-4EC9-C78E9CB9B7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F2D19-AB66-4A34-90A0-5A95514B67B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85BB43-A45A-2B75-BF26-D7993EF51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08CCA9-1F46-4D10-F627-279C5F15CD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15D2C-C9E5-4EF0-BD1B-84791D6DDE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3256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47459-E19D-BC2D-2886-28346459E0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9201CE-4B50-133E-D4C2-DE74B4F0A6A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8FE889-3BD9-F06E-E677-FCABFF2E31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7B5104-F1BA-F0D8-C87D-CE2B8E0888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F2D19-AB66-4A34-90A0-5A95514B67B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F15556-6D32-A868-3D23-7A39EE0A71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3AA751-5294-2B1C-F134-CFD2C0E5B7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15D2C-C9E5-4EF0-BD1B-84791D6DDE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70811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B7DF36-0BAC-31D6-EE01-1CBAD22BB6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87329B-2113-3810-0D5A-3A96A141D2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A8204F-ADFC-717A-6266-98B3E5BF59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82ECE97-EC29-5AB7-7AD8-C03D03BA643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74F1D7-1065-81F0-D461-79D1F83CEF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3D3F9C2-899E-A4F6-E143-CB275CD8AA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F2D19-AB66-4A34-90A0-5A95514B67B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EF729A4-19FC-DEBC-2EA5-8B41CA1DFB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EB01275-0AE0-894A-2C7D-7103FBA760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15D2C-C9E5-4EF0-BD1B-84791D6DDE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54477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9B229-F882-D335-EDDE-8255157C80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E2ACD8-5851-2826-6FA5-88B45C7BAB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F2D19-AB66-4A34-90A0-5A95514B67B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8E2C2B-6A03-E3A6-231B-21E88B8133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042E6A-9347-0869-59D5-71B6EC3C7C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15D2C-C9E5-4EF0-BD1B-84791D6DDE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702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B32AD3-3800-E06B-4D81-E49A86FD42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F2D19-AB66-4A34-90A0-5A95514B67B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81280C-2CED-688D-071B-705F5EE4E5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0F7A3E-3B8F-0C3D-9A29-D17D18A98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15D2C-C9E5-4EF0-BD1B-84791D6DDE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8667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BE7AF-ADB8-9869-A7FA-0AAEE51FF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66E4A7-D012-7784-C2ED-C5D6AFF354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3158B1-B5E0-3486-B5CF-8A24C97CD1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E31875-3F80-A62E-8A99-115B74FAD9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F2D19-AB66-4A34-90A0-5A95514B67B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0E8E23-F861-5F98-CA72-DFF409E341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D2ECF7-797B-EA7F-18AE-DC8CCCF846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15D2C-C9E5-4EF0-BD1B-84791D6DDE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58461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7105E8-916B-AE41-A153-3444EFE882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206B59-F63B-AF07-4256-E53C95252BD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06CC4E-E6BB-5195-D2A4-E5F09D9352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9F19D1-1C2E-3336-A8EE-755E3A8F2D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F2D19-AB66-4A34-90A0-5A95514B67B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4155BA-3798-C706-A7CE-2C38B16F6B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9F07F6-5308-80A7-791B-1A6C1F9E9B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15D2C-C9E5-4EF0-BD1B-84791D6DDE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4701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4EEE9-9E32-83E4-8784-118481F43B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E7D5CA-4BC3-9603-EFA4-B2304BDC4F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5D2A65-097A-EFF0-CBBC-A40926D5F0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F2D19-AB66-4A34-90A0-5A95514B67B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75EE70-CDF5-E9E7-EB57-B3B8B8E16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21E024-4DCB-1197-AF15-0120956DC9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15D2C-C9E5-4EF0-BD1B-84791D6DDE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0933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B9263B1-09B7-10C2-E31F-F5D365045DB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D3ECB1-A250-B8E0-7AD5-01C3AA73A8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528B83-4D7E-02B3-9989-99D42C72EB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F2D19-AB66-4A34-90A0-5A95514B67B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7D886B-753F-9146-0736-A354FFA44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8A5BE2-2D15-D3CB-1E43-B2195AD7D3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815D2C-C9E5-4EF0-BD1B-84791D6DDE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2524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4C3A831-0BDD-16D3-42C9-608E06D2C9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C03098-B31F-546D-C3BF-3B02EB490F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2AE543-F44C-4965-9D50-B9015226986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87F2D19-AB66-4A34-90A0-5A95514B67B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CA60-AB05-C9BF-1542-B0CE43F45B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DC3630-956E-664F-3B2F-5848816140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C815D2C-C9E5-4EF0-BD1B-84791D6DDE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998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CE10305-8CDF-A4B4-6421-BE1EB54D4C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MAKING A SCENE 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5F8A5D6A-35C9-83FD-DC81-D74F1942357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13793"/>
          <a:stretch>
            <a:fillRect/>
          </a:stretch>
        </p:blipFill>
        <p:spPr>
          <a:xfrm>
            <a:off x="4777316" y="1520762"/>
            <a:ext cx="6780700" cy="3814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10830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3188D29-8D8B-DB3E-66A6-702BA9E6BFC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66" r="1215" b="1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sp>
        <p:nvSpPr>
          <p:cNvPr id="4" name="AutoShape 2" descr="Image result for three act structure">
            <a:extLst>
              <a:ext uri="{FF2B5EF4-FFF2-40B4-BE49-F238E27FC236}">
                <a16:creationId xmlns:a16="http://schemas.microsoft.com/office/drawing/2014/main" id="{5A365CF8-B961-69D7-321C-991C85840FF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4827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4E89FDE-5DD1-ACCB-7CA3-997CF9F19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ACT 1 – THE SET UP </a:t>
            </a:r>
            <a:b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BEC7D1-227F-5625-3382-8E462CB7D04A}"/>
              </a:ext>
            </a:extLst>
          </p:cNvPr>
          <p:cNvSpPr txBox="1"/>
          <p:nvPr/>
        </p:nvSpPr>
        <p:spPr>
          <a:xfrm>
            <a:off x="4810259" y="649480"/>
            <a:ext cx="65553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If you are writing a feature film, the first 30 pages are the set up: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Characters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Dramatic premise – what the screenplay is about – what drives the story –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The situation - Relationships between main character and others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First ten pages HAVE to grab your audience</a:t>
            </a:r>
          </a:p>
        </p:txBody>
      </p:sp>
    </p:spTree>
    <p:extLst>
      <p:ext uri="{BB962C8B-B14F-4D97-AF65-F5344CB8AC3E}">
        <p14:creationId xmlns:p14="http://schemas.microsoft.com/office/powerpoint/2010/main" val="7818224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A83631-0F97-92FC-1BF3-6C5CCA2428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100">
                <a:solidFill>
                  <a:srgbClr val="FFFFFF"/>
                </a:solidFill>
              </a:rPr>
              <a:t>ACT 2 – CONFRONTATION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723E1A-D8A6-5B24-2633-5893343A08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In a feature film, the dramatic action lasts about 60 pages (pp. 30-90) </a:t>
            </a:r>
          </a:p>
          <a:p>
            <a:r>
              <a:rPr lang="en-GB" sz="2000"/>
              <a:t>You need to know your protagonist’s dramatic need - the thing your main character wants – because that is what will drive them on </a:t>
            </a:r>
          </a:p>
          <a:p>
            <a:r>
              <a:rPr lang="en-GB" sz="2000"/>
              <a:t>Once you know this dramatic need(s) you can throw in obstacles to prevent them attaining it/them.</a:t>
            </a:r>
          </a:p>
        </p:txBody>
      </p:sp>
    </p:spTree>
    <p:extLst>
      <p:ext uri="{BB962C8B-B14F-4D97-AF65-F5344CB8AC3E}">
        <p14:creationId xmlns:p14="http://schemas.microsoft.com/office/powerpoint/2010/main" val="41923310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0B5601-24F1-6D62-2DFE-537BD604EB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ACT 3 – RESOLUTION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2D3B4C-D42B-D2A9-8457-71B8315602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In a feature film, the resolution starts at the end of Act 2 and takes us to the end of the screenplay (pp. 90 -120) </a:t>
            </a:r>
          </a:p>
          <a:p>
            <a:r>
              <a:rPr lang="en-GB" sz="2000"/>
              <a:t>Resolution not the same as ending</a:t>
            </a:r>
          </a:p>
          <a:p>
            <a:r>
              <a:rPr lang="en-GB" sz="2000"/>
              <a:t>The end is the scene / shot / sequence at the end of the scrip</a:t>
            </a:r>
          </a:p>
        </p:txBody>
      </p:sp>
    </p:spTree>
    <p:extLst>
      <p:ext uri="{BB962C8B-B14F-4D97-AF65-F5344CB8AC3E}">
        <p14:creationId xmlns:p14="http://schemas.microsoft.com/office/powerpoint/2010/main" val="30574818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 descr="Dark empty alley streetlight in the distance">
            <a:extLst>
              <a:ext uri="{FF2B5EF4-FFF2-40B4-BE49-F238E27FC236}">
                <a16:creationId xmlns:a16="http://schemas.microsoft.com/office/drawing/2014/main" id="{D8487E7C-BF07-C8C4-70BF-272CDCCC7BD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258" r="24083" b="-2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1DAC82FE-E6F3-BE24-523D-21B70360CE74}"/>
              </a:ext>
            </a:extLst>
          </p:cNvPr>
          <p:cNvSpPr txBox="1"/>
          <p:nvPr/>
        </p:nvSpPr>
        <p:spPr>
          <a:xfrm>
            <a:off x="6115317" y="2743200"/>
            <a:ext cx="5247340" cy="34968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Each scene is a specific unit of action – the place where something happens.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A scene can be very fast – just a single shot of a car speeding down the highway.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Or… it could be a three page dialogue.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A scene contains two things: place and time: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INT. LIVING ROOM – NIGHT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EXT. STREET – DAY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Every time you change place or time you create a new scene.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Each scene requires a change of camera position either for light or location.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31179299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83AF00-9C7F-6CDF-E265-839D57D7C1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Script example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6803074-5C13-FA88-6611-7B4B8B4C16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444"/>
          <a:stretch>
            <a:fillRect/>
          </a:stretch>
        </p:blipFill>
        <p:spPr>
          <a:xfrm>
            <a:off x="4502428" y="1396768"/>
            <a:ext cx="7225748" cy="4064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87382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29E2B9BC-8C7D-669E-BBF3-4D35B8CFF8E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4543298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505792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89</TotalTime>
  <Words>317</Words>
  <Application>Microsoft Office PowerPoint</Application>
  <PresentationFormat>Widescreen</PresentationFormat>
  <Paragraphs>29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MAKING A SCENE </vt:lpstr>
      <vt:lpstr>PowerPoint Presentation</vt:lpstr>
      <vt:lpstr>ACT 1 – THE SET UP  </vt:lpstr>
      <vt:lpstr>ACT 2 – CONFRONTATION</vt:lpstr>
      <vt:lpstr>ACT 3 – RESOLUTION</vt:lpstr>
      <vt:lpstr>PowerPoint Presentation</vt:lpstr>
      <vt:lpstr>Script example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Paul Wright</dc:creator>
  <cp:lastModifiedBy>Paul Wright</cp:lastModifiedBy>
  <cp:revision>1</cp:revision>
  <dcterms:created xsi:type="dcterms:W3CDTF">2025-10-25T18:46:10Z</dcterms:created>
  <dcterms:modified xsi:type="dcterms:W3CDTF">2025-11-09T20:29:24Z</dcterms:modified>
</cp:coreProperties>
</file>