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2" r:id="rId1"/>
  </p:sldMasterIdLst>
  <p:sldIdLst>
    <p:sldId id="259" r:id="rId2"/>
    <p:sldId id="257" r:id="rId3"/>
    <p:sldId id="258" r:id="rId4"/>
    <p:sldId id="260" r:id="rId5"/>
    <p:sldId id="261"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0082862-64F6-1EE5-6EB0-EDDEFDCB0E6B}" v="451" dt="2025-06-13T19:23:33.88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phie Jenkins (2440056)" userId="S::2440056@student.uwtsd.ac.uk::a0f181bf-043f-41ab-b02d-354acae1ccae" providerId="AD" clId="Web-{535B2045-F06A-D623-DEEE-59BD1ED17776}"/>
    <pc:docChg chg="modSld">
      <pc:chgData name="Sophie Jenkins (2440056)" userId="S::2440056@student.uwtsd.ac.uk::a0f181bf-043f-41ab-b02d-354acae1ccae" providerId="AD" clId="Web-{535B2045-F06A-D623-DEEE-59BD1ED17776}" dt="2025-06-11T10:07:44.631" v="0"/>
      <pc:docMkLst>
        <pc:docMk/>
      </pc:docMkLst>
      <pc:sldChg chg="mod modShow">
        <pc:chgData name="Sophie Jenkins (2440056)" userId="S::2440056@student.uwtsd.ac.uk::a0f181bf-043f-41ab-b02d-354acae1ccae" providerId="AD" clId="Web-{535B2045-F06A-D623-DEEE-59BD1ED17776}" dt="2025-06-11T10:07:44.631" v="0"/>
        <pc:sldMkLst>
          <pc:docMk/>
          <pc:sldMk cId="2540084343" sldId="257"/>
        </pc:sldMkLst>
      </pc:sldChg>
    </pc:docChg>
  </pc:docChgLst>
  <pc:docChgLst>
    <pc:chgData name="Sophie Jenkins (2440056)" userId="S::2440056@student.uwtsd.ac.uk::a0f181bf-043f-41ab-b02d-354acae1ccae" providerId="AD" clId="Web-{90082862-64F6-1EE5-6EB0-EDDEFDCB0E6B}"/>
    <pc:docChg chg="addSld modSld">
      <pc:chgData name="Sophie Jenkins (2440056)" userId="S::2440056@student.uwtsd.ac.uk::a0f181bf-043f-41ab-b02d-354acae1ccae" providerId="AD" clId="Web-{90082862-64F6-1EE5-6EB0-EDDEFDCB0E6B}" dt="2025-06-13T19:23:34.774" v="393"/>
      <pc:docMkLst>
        <pc:docMk/>
      </pc:docMkLst>
      <pc:sldChg chg="addSp modSp mod setBg addAnim modAnim">
        <pc:chgData name="Sophie Jenkins (2440056)" userId="S::2440056@student.uwtsd.ac.uk::a0f181bf-043f-41ab-b02d-354acae1ccae" providerId="AD" clId="Web-{90082862-64F6-1EE5-6EB0-EDDEFDCB0E6B}" dt="2025-06-13T19:15:44.784" v="316" actId="20577"/>
        <pc:sldMkLst>
          <pc:docMk/>
          <pc:sldMk cId="2540084343" sldId="257"/>
        </pc:sldMkLst>
        <pc:spChg chg="mod">
          <ac:chgData name="Sophie Jenkins (2440056)" userId="S::2440056@student.uwtsd.ac.uk::a0f181bf-043f-41ab-b02d-354acae1ccae" providerId="AD" clId="Web-{90082862-64F6-1EE5-6EB0-EDDEFDCB0E6B}" dt="2025-06-13T19:15:44.784" v="316" actId="20577"/>
          <ac:spMkLst>
            <pc:docMk/>
            <pc:sldMk cId="2540084343" sldId="257"/>
            <ac:spMk id="2" creationId="{18045AC9-F638-BF20-8966-F1C520966AD8}"/>
          </ac:spMkLst>
        </pc:spChg>
        <pc:spChg chg="mod">
          <ac:chgData name="Sophie Jenkins (2440056)" userId="S::2440056@student.uwtsd.ac.uk::a0f181bf-043f-41ab-b02d-354acae1ccae" providerId="AD" clId="Web-{90082862-64F6-1EE5-6EB0-EDDEFDCB0E6B}" dt="2025-06-13T19:14:19.575" v="310"/>
          <ac:spMkLst>
            <pc:docMk/>
            <pc:sldMk cId="2540084343" sldId="257"/>
            <ac:spMk id="3" creationId="{82BCF5E8-DF7C-2F0B-B3A0-97C0522B2F3C}"/>
          </ac:spMkLst>
        </pc:spChg>
        <pc:spChg chg="add">
          <ac:chgData name="Sophie Jenkins (2440056)" userId="S::2440056@student.uwtsd.ac.uk::a0f181bf-043f-41ab-b02d-354acae1ccae" providerId="AD" clId="Web-{90082862-64F6-1EE5-6EB0-EDDEFDCB0E6B}" dt="2025-06-13T19:14:19.575" v="310"/>
          <ac:spMkLst>
            <pc:docMk/>
            <pc:sldMk cId="2540084343" sldId="257"/>
            <ac:spMk id="19" creationId="{F4A20210-FA90-4B6D-8D2E-1B90054E097A}"/>
          </ac:spMkLst>
        </pc:spChg>
        <pc:spChg chg="add">
          <ac:chgData name="Sophie Jenkins (2440056)" userId="S::2440056@student.uwtsd.ac.uk::a0f181bf-043f-41ab-b02d-354acae1ccae" providerId="AD" clId="Web-{90082862-64F6-1EE5-6EB0-EDDEFDCB0E6B}" dt="2025-06-13T19:14:19.575" v="310"/>
          <ac:spMkLst>
            <pc:docMk/>
            <pc:sldMk cId="2540084343" sldId="257"/>
            <ac:spMk id="21" creationId="{39213B44-68B7-47E7-B506-5C79FCF80924}"/>
          </ac:spMkLst>
        </pc:spChg>
        <pc:grpChg chg="add">
          <ac:chgData name="Sophie Jenkins (2440056)" userId="S::2440056@student.uwtsd.ac.uk::a0f181bf-043f-41ab-b02d-354acae1ccae" providerId="AD" clId="Web-{90082862-64F6-1EE5-6EB0-EDDEFDCB0E6B}" dt="2025-06-13T19:14:19.575" v="310"/>
          <ac:grpSpMkLst>
            <pc:docMk/>
            <pc:sldMk cId="2540084343" sldId="257"/>
            <ac:grpSpMk id="23" creationId="{39084D60-65A6-45F8-8C17-3529E43F1C39}"/>
          </ac:grpSpMkLst>
        </pc:grpChg>
        <pc:picChg chg="mod ord">
          <ac:chgData name="Sophie Jenkins (2440056)" userId="S::2440056@student.uwtsd.ac.uk::a0f181bf-043f-41ab-b02d-354acae1ccae" providerId="AD" clId="Web-{90082862-64F6-1EE5-6EB0-EDDEFDCB0E6B}" dt="2025-06-13T19:14:19.575" v="310"/>
          <ac:picMkLst>
            <pc:docMk/>
            <pc:sldMk cId="2540084343" sldId="257"/>
            <ac:picMk id="12" creationId="{87ED0ADC-812F-A1B9-43F0-49FD6351319B}"/>
          </ac:picMkLst>
        </pc:picChg>
        <pc:picChg chg="add">
          <ac:chgData name="Sophie Jenkins (2440056)" userId="S::2440056@student.uwtsd.ac.uk::a0f181bf-043f-41ab-b02d-354acae1ccae" providerId="AD" clId="Web-{90082862-64F6-1EE5-6EB0-EDDEFDCB0E6B}" dt="2025-06-13T19:14:19.575" v="310"/>
          <ac:picMkLst>
            <pc:docMk/>
            <pc:sldMk cId="2540084343" sldId="257"/>
            <ac:picMk id="17" creationId="{545F67A4-7428-47F3-AE14-8CA43D976E11}"/>
          </ac:picMkLst>
        </pc:picChg>
      </pc:sldChg>
      <pc:sldChg chg="addSp modSp mod setBg addAnim modAnim">
        <pc:chgData name="Sophie Jenkins (2440056)" userId="S::2440056@student.uwtsd.ac.uk::a0f181bf-043f-41ab-b02d-354acae1ccae" providerId="AD" clId="Web-{90082862-64F6-1EE5-6EB0-EDDEFDCB0E6B}" dt="2025-06-13T19:15:54.660" v="317"/>
        <pc:sldMkLst>
          <pc:docMk/>
          <pc:sldMk cId="1889872549" sldId="258"/>
        </pc:sldMkLst>
        <pc:spChg chg="mod ord">
          <ac:chgData name="Sophie Jenkins (2440056)" userId="S::2440056@student.uwtsd.ac.uk::a0f181bf-043f-41ab-b02d-354acae1ccae" providerId="AD" clId="Web-{90082862-64F6-1EE5-6EB0-EDDEFDCB0E6B}" dt="2025-06-13T19:15:54.660" v="317"/>
          <ac:spMkLst>
            <pc:docMk/>
            <pc:sldMk cId="1889872549" sldId="258"/>
            <ac:spMk id="3" creationId="{DE9B2421-0DA4-A0B4-476F-B22A56195D91}"/>
          </ac:spMkLst>
        </pc:spChg>
        <pc:spChg chg="add mod">
          <ac:chgData name="Sophie Jenkins (2440056)" userId="S::2440056@student.uwtsd.ac.uk::a0f181bf-043f-41ab-b02d-354acae1ccae" providerId="AD" clId="Web-{90082862-64F6-1EE5-6EB0-EDDEFDCB0E6B}" dt="2025-06-13T19:15:54.660" v="317"/>
          <ac:spMkLst>
            <pc:docMk/>
            <pc:sldMk cId="1889872549" sldId="258"/>
            <ac:spMk id="4" creationId="{EF9F66B2-05E2-1F09-9680-8505FD2FA55D}"/>
          </ac:spMkLst>
        </pc:spChg>
        <pc:picChg chg="add mod ord">
          <ac:chgData name="Sophie Jenkins (2440056)" userId="S::2440056@student.uwtsd.ac.uk::a0f181bf-043f-41ab-b02d-354acae1ccae" providerId="AD" clId="Web-{90082862-64F6-1EE5-6EB0-EDDEFDCB0E6B}" dt="2025-06-13T19:15:54.660" v="317"/>
          <ac:picMkLst>
            <pc:docMk/>
            <pc:sldMk cId="1889872549" sldId="258"/>
            <ac:picMk id="2" creationId="{6EA85A9F-BACD-C5B3-3CEA-65177CE07D1A}"/>
          </ac:picMkLst>
        </pc:picChg>
      </pc:sldChg>
      <pc:sldChg chg="addSp modSp mod setBg">
        <pc:chgData name="Sophie Jenkins (2440056)" userId="S::2440056@student.uwtsd.ac.uk::a0f181bf-043f-41ab-b02d-354acae1ccae" providerId="AD" clId="Web-{90082862-64F6-1EE5-6EB0-EDDEFDCB0E6B}" dt="2025-06-13T19:13:42.634" v="309"/>
        <pc:sldMkLst>
          <pc:docMk/>
          <pc:sldMk cId="3719899990" sldId="259"/>
        </pc:sldMkLst>
        <pc:spChg chg="mod">
          <ac:chgData name="Sophie Jenkins (2440056)" userId="S::2440056@student.uwtsd.ac.uk::a0f181bf-043f-41ab-b02d-354acae1ccae" providerId="AD" clId="Web-{90082862-64F6-1EE5-6EB0-EDDEFDCB0E6B}" dt="2025-06-13T19:13:42.634" v="309"/>
          <ac:spMkLst>
            <pc:docMk/>
            <pc:sldMk cId="3719899990" sldId="259"/>
            <ac:spMk id="2" creationId="{90FA0A1A-99B7-E1B3-C195-481D4C7268FB}"/>
          </ac:spMkLst>
        </pc:spChg>
        <pc:spChg chg="mod">
          <ac:chgData name="Sophie Jenkins (2440056)" userId="S::2440056@student.uwtsd.ac.uk::a0f181bf-043f-41ab-b02d-354acae1ccae" providerId="AD" clId="Web-{90082862-64F6-1EE5-6EB0-EDDEFDCB0E6B}" dt="2025-06-13T19:13:42.634" v="309"/>
          <ac:spMkLst>
            <pc:docMk/>
            <pc:sldMk cId="3719899990" sldId="259"/>
            <ac:spMk id="3" creationId="{65DFC0FA-FA69-AD6D-21E6-CFA5A0CBE0D1}"/>
          </ac:spMkLst>
        </pc:spChg>
        <pc:spChg chg="add">
          <ac:chgData name="Sophie Jenkins (2440056)" userId="S::2440056@student.uwtsd.ac.uk::a0f181bf-043f-41ab-b02d-354acae1ccae" providerId="AD" clId="Web-{90082862-64F6-1EE5-6EB0-EDDEFDCB0E6B}" dt="2025-06-13T19:13:42.634" v="309"/>
          <ac:spMkLst>
            <pc:docMk/>
            <pc:sldMk cId="3719899990" sldId="259"/>
            <ac:spMk id="94" creationId="{73710393-C767-43F2-8FBD-DFC6C6DE6FF5}"/>
          </ac:spMkLst>
        </pc:spChg>
        <pc:grpChg chg="add">
          <ac:chgData name="Sophie Jenkins (2440056)" userId="S::2440056@student.uwtsd.ac.uk::a0f181bf-043f-41ab-b02d-354acae1ccae" providerId="AD" clId="Web-{90082862-64F6-1EE5-6EB0-EDDEFDCB0E6B}" dt="2025-06-13T19:13:42.634" v="309"/>
          <ac:grpSpMkLst>
            <pc:docMk/>
            <pc:sldMk cId="3719899990" sldId="259"/>
            <ac:grpSpMk id="12" creationId="{DC1A4634-CF00-456C-BBEC-CEAAAAD069DB}"/>
          </ac:grpSpMkLst>
        </pc:grpChg>
        <pc:grpChg chg="add">
          <ac:chgData name="Sophie Jenkins (2440056)" userId="S::2440056@student.uwtsd.ac.uk::a0f181bf-043f-41ab-b02d-354acae1ccae" providerId="AD" clId="Web-{90082862-64F6-1EE5-6EB0-EDDEFDCB0E6B}" dt="2025-06-13T19:13:42.634" v="309"/>
          <ac:grpSpMkLst>
            <pc:docMk/>
            <pc:sldMk cId="3719899990" sldId="259"/>
            <ac:grpSpMk id="96" creationId="{24BFFD1D-EF0D-48A3-9398-5E7B37687796}"/>
          </ac:grpSpMkLst>
        </pc:grpChg>
        <pc:picChg chg="add mod">
          <ac:chgData name="Sophie Jenkins (2440056)" userId="S::2440056@student.uwtsd.ac.uk::a0f181bf-043f-41ab-b02d-354acae1ccae" providerId="AD" clId="Web-{90082862-64F6-1EE5-6EB0-EDDEFDCB0E6B}" dt="2025-06-13T19:13:42.634" v="309"/>
          <ac:picMkLst>
            <pc:docMk/>
            <pc:sldMk cId="3719899990" sldId="259"/>
            <ac:picMk id="4" creationId="{E18C0129-2D85-6085-4393-ADDAD166A9B7}"/>
          </ac:picMkLst>
        </pc:picChg>
        <pc:picChg chg="add mod">
          <ac:chgData name="Sophie Jenkins (2440056)" userId="S::2440056@student.uwtsd.ac.uk::a0f181bf-043f-41ab-b02d-354acae1ccae" providerId="AD" clId="Web-{90082862-64F6-1EE5-6EB0-EDDEFDCB0E6B}" dt="2025-06-13T19:13:42.634" v="309"/>
          <ac:picMkLst>
            <pc:docMk/>
            <pc:sldMk cId="3719899990" sldId="259"/>
            <ac:picMk id="5" creationId="{B1DD6B7D-1B1F-A4D6-EA5B-44248F9DBFF9}"/>
          </ac:picMkLst>
        </pc:picChg>
        <pc:picChg chg="add">
          <ac:chgData name="Sophie Jenkins (2440056)" userId="S::2440056@student.uwtsd.ac.uk::a0f181bf-043f-41ab-b02d-354acae1ccae" providerId="AD" clId="Web-{90082862-64F6-1EE5-6EB0-EDDEFDCB0E6B}" dt="2025-06-13T19:13:42.634" v="309"/>
          <ac:picMkLst>
            <pc:docMk/>
            <pc:sldMk cId="3719899990" sldId="259"/>
            <ac:picMk id="10" creationId="{FA4A8332-6151-481A-9DEC-D3D2FA1A2A8B}"/>
          </ac:picMkLst>
        </pc:picChg>
      </pc:sldChg>
      <pc:sldChg chg="addSp delSp modSp new mod setBg addAnim modAnim">
        <pc:chgData name="Sophie Jenkins (2440056)" userId="S::2440056@student.uwtsd.ac.uk::a0f181bf-043f-41ab-b02d-354acae1ccae" providerId="AD" clId="Web-{90082862-64F6-1EE5-6EB0-EDDEFDCB0E6B}" dt="2025-06-13T19:18:47.313" v="323"/>
        <pc:sldMkLst>
          <pc:docMk/>
          <pc:sldMk cId="845104068" sldId="260"/>
        </pc:sldMkLst>
        <pc:spChg chg="mod">
          <ac:chgData name="Sophie Jenkins (2440056)" userId="S::2440056@student.uwtsd.ac.uk::a0f181bf-043f-41ab-b02d-354acae1ccae" providerId="AD" clId="Web-{90082862-64F6-1EE5-6EB0-EDDEFDCB0E6B}" dt="2025-06-13T19:18:47.313" v="323"/>
          <ac:spMkLst>
            <pc:docMk/>
            <pc:sldMk cId="845104068" sldId="260"/>
            <ac:spMk id="2" creationId="{7DC78150-8252-1131-BF24-56ADDA25C29D}"/>
          </ac:spMkLst>
        </pc:spChg>
        <pc:spChg chg="mod">
          <ac:chgData name="Sophie Jenkins (2440056)" userId="S::2440056@student.uwtsd.ac.uk::a0f181bf-043f-41ab-b02d-354acae1ccae" providerId="AD" clId="Web-{90082862-64F6-1EE5-6EB0-EDDEFDCB0E6B}" dt="2025-06-13T19:18:47.313" v="323"/>
          <ac:spMkLst>
            <pc:docMk/>
            <pc:sldMk cId="845104068" sldId="260"/>
            <ac:spMk id="3" creationId="{5A882123-A933-4327-857A-6FC19AF0804C}"/>
          </ac:spMkLst>
        </pc:spChg>
        <pc:spChg chg="add del">
          <ac:chgData name="Sophie Jenkins (2440056)" userId="S::2440056@student.uwtsd.ac.uk::a0f181bf-043f-41ab-b02d-354acae1ccae" providerId="AD" clId="Web-{90082862-64F6-1EE5-6EB0-EDDEFDCB0E6B}" dt="2025-06-13T19:18:47.313" v="323"/>
          <ac:spMkLst>
            <pc:docMk/>
            <pc:sldMk cId="845104068" sldId="260"/>
            <ac:spMk id="8" creationId="{50E53EDA-3B94-4F6B-9E86-D3BB9EBB9616}"/>
          </ac:spMkLst>
        </pc:spChg>
        <pc:picChg chg="add del mod">
          <ac:chgData name="Sophie Jenkins (2440056)" userId="S::2440056@student.uwtsd.ac.uk::a0f181bf-043f-41ab-b02d-354acae1ccae" providerId="AD" clId="Web-{90082862-64F6-1EE5-6EB0-EDDEFDCB0E6B}" dt="2025-06-13T19:18:32.656" v="322"/>
          <ac:picMkLst>
            <pc:docMk/>
            <pc:sldMk cId="845104068" sldId="260"/>
            <ac:picMk id="4" creationId="{360A8A4F-2FD5-3AA5-622D-C0F0C16AD1FF}"/>
          </ac:picMkLst>
        </pc:picChg>
        <pc:picChg chg="add mod">
          <ac:chgData name="Sophie Jenkins (2440056)" userId="S::2440056@student.uwtsd.ac.uk::a0f181bf-043f-41ab-b02d-354acae1ccae" providerId="AD" clId="Web-{90082862-64F6-1EE5-6EB0-EDDEFDCB0E6B}" dt="2025-06-13T19:18:47.313" v="323"/>
          <ac:picMkLst>
            <pc:docMk/>
            <pc:sldMk cId="845104068" sldId="260"/>
            <ac:picMk id="5" creationId="{DD355D65-D3AB-F76A-76BD-D30E51AB174E}"/>
          </ac:picMkLst>
        </pc:picChg>
        <pc:cxnChg chg="add del">
          <ac:chgData name="Sophie Jenkins (2440056)" userId="S::2440056@student.uwtsd.ac.uk::a0f181bf-043f-41ab-b02d-354acae1ccae" providerId="AD" clId="Web-{90082862-64F6-1EE5-6EB0-EDDEFDCB0E6B}" dt="2025-06-13T19:18:47.313" v="323"/>
          <ac:cxnSpMkLst>
            <pc:docMk/>
            <pc:sldMk cId="845104068" sldId="260"/>
            <ac:cxnSpMk id="10" creationId="{30EFD79F-7790-479B-B7DB-BD0D8C101DDD}"/>
          </ac:cxnSpMkLst>
        </pc:cxnChg>
      </pc:sldChg>
      <pc:sldChg chg="addSp delSp modSp new mod setBg setClrOvrMap">
        <pc:chgData name="Sophie Jenkins (2440056)" userId="S::2440056@student.uwtsd.ac.uk::a0f181bf-043f-41ab-b02d-354acae1ccae" providerId="AD" clId="Web-{90082862-64F6-1EE5-6EB0-EDDEFDCB0E6B}" dt="2025-06-13T19:23:34.774" v="393"/>
        <pc:sldMkLst>
          <pc:docMk/>
          <pc:sldMk cId="3494349445" sldId="261"/>
        </pc:sldMkLst>
        <pc:spChg chg="mod">
          <ac:chgData name="Sophie Jenkins (2440056)" userId="S::2440056@student.uwtsd.ac.uk::a0f181bf-043f-41ab-b02d-354acae1ccae" providerId="AD" clId="Web-{90082862-64F6-1EE5-6EB0-EDDEFDCB0E6B}" dt="2025-06-13T19:23:34.774" v="393"/>
          <ac:spMkLst>
            <pc:docMk/>
            <pc:sldMk cId="3494349445" sldId="261"/>
            <ac:spMk id="2" creationId="{9E410492-CDEA-69EC-E578-28533458F3BA}"/>
          </ac:spMkLst>
        </pc:spChg>
        <pc:spChg chg="del mod">
          <ac:chgData name="Sophie Jenkins (2440056)" userId="S::2440056@student.uwtsd.ac.uk::a0f181bf-043f-41ab-b02d-354acae1ccae" providerId="AD" clId="Web-{90082862-64F6-1EE5-6EB0-EDDEFDCB0E6B}" dt="2025-06-13T19:23:34.774" v="393"/>
          <ac:spMkLst>
            <pc:docMk/>
            <pc:sldMk cId="3494349445" sldId="261"/>
            <ac:spMk id="3" creationId="{8C1C1AA5-68CA-D026-FAC1-C8461CA1BBC1}"/>
          </ac:spMkLst>
        </pc:spChg>
        <pc:spChg chg="add">
          <ac:chgData name="Sophie Jenkins (2440056)" userId="S::2440056@student.uwtsd.ac.uk::a0f181bf-043f-41ab-b02d-354acae1ccae" providerId="AD" clId="Web-{90082862-64F6-1EE5-6EB0-EDDEFDCB0E6B}" dt="2025-06-13T19:23:34.774" v="393"/>
          <ac:spMkLst>
            <pc:docMk/>
            <pc:sldMk cId="3494349445" sldId="261"/>
            <ac:spMk id="9" creationId="{6A166780-9337-4437-95D3-5EA9D55AAAC5}"/>
          </ac:spMkLst>
        </pc:spChg>
        <pc:spChg chg="add">
          <ac:chgData name="Sophie Jenkins (2440056)" userId="S::2440056@student.uwtsd.ac.uk::a0f181bf-043f-41ab-b02d-354acae1ccae" providerId="AD" clId="Web-{90082862-64F6-1EE5-6EB0-EDDEFDCB0E6B}" dt="2025-06-13T19:23:34.774" v="393"/>
          <ac:spMkLst>
            <pc:docMk/>
            <pc:sldMk cId="3494349445" sldId="261"/>
            <ac:spMk id="11" creationId="{EB3D0F40-BF1F-4120-945D-90C5AAD6E35A}"/>
          </ac:spMkLst>
        </pc:spChg>
        <pc:spChg chg="add">
          <ac:chgData name="Sophie Jenkins (2440056)" userId="S::2440056@student.uwtsd.ac.uk::a0f181bf-043f-41ab-b02d-354acae1ccae" providerId="AD" clId="Web-{90082862-64F6-1EE5-6EB0-EDDEFDCB0E6B}" dt="2025-06-13T19:23:34.774" v="393"/>
          <ac:spMkLst>
            <pc:docMk/>
            <pc:sldMk cId="3494349445" sldId="261"/>
            <ac:spMk id="15" creationId="{66F4F323-644B-4A47-97E9-BFB73840F402}"/>
          </ac:spMkLst>
        </pc:spChg>
        <pc:graphicFrameChg chg="add">
          <ac:chgData name="Sophie Jenkins (2440056)" userId="S::2440056@student.uwtsd.ac.uk::a0f181bf-043f-41ab-b02d-354acae1ccae" providerId="AD" clId="Web-{90082862-64F6-1EE5-6EB0-EDDEFDCB0E6B}" dt="2025-06-13T19:23:34.774" v="393"/>
          <ac:graphicFrameMkLst>
            <pc:docMk/>
            <pc:sldMk cId="3494349445" sldId="261"/>
            <ac:graphicFrameMk id="5" creationId="{C7D10D87-E3CE-9BF0-5D5C-76D433BDF01B}"/>
          </ac:graphicFrameMkLst>
        </pc:graphicFrameChg>
        <pc:picChg chg="add">
          <ac:chgData name="Sophie Jenkins (2440056)" userId="S::2440056@student.uwtsd.ac.uk::a0f181bf-043f-41ab-b02d-354acae1ccae" providerId="AD" clId="Web-{90082862-64F6-1EE5-6EB0-EDDEFDCB0E6B}" dt="2025-06-13T19:23:34.774" v="393"/>
          <ac:picMkLst>
            <pc:docMk/>
            <pc:sldMk cId="3494349445" sldId="261"/>
            <ac:picMk id="13" creationId="{15640A69-3748-450C-8DDB-B2051AC04BC7}"/>
          </ac:picMkLst>
        </pc:picChg>
      </pc:sldChg>
    </pc:docChg>
  </pc:docChgLst>
  <pc:docChgLst>
    <pc:chgData name="Sophie Jenkins (2440056)" userId="a0f181bf-043f-41ab-b02d-354acae1ccae" providerId="ADAL" clId="{A6CCB10E-C400-477E-B602-AEBB6E701AA7}"/>
    <pc:docChg chg="custSel modSld addMainMaster delMainMaster">
      <pc:chgData name="Sophie Jenkins (2440056)" userId="a0f181bf-043f-41ab-b02d-354acae1ccae" providerId="ADAL" clId="{A6CCB10E-C400-477E-B602-AEBB6E701AA7}" dt="2025-06-11T08:46:45.374" v="106" actId="1076"/>
      <pc:docMkLst>
        <pc:docMk/>
      </pc:docMkLst>
      <pc:sldChg chg="addSp delSp modSp mod setBg modClrScheme addAnim modAnim setClrOvrMap chgLayout">
        <pc:chgData name="Sophie Jenkins (2440056)" userId="a0f181bf-043f-41ab-b02d-354acae1ccae" providerId="ADAL" clId="{A6CCB10E-C400-477E-B602-AEBB6E701AA7}" dt="2025-06-11T08:46:45.374" v="106" actId="1076"/>
        <pc:sldMkLst>
          <pc:docMk/>
          <pc:sldMk cId="109857222" sldId="256"/>
        </pc:sldMkLst>
        <pc:spChg chg="mod">
          <ac:chgData name="Sophie Jenkins (2440056)" userId="a0f181bf-043f-41ab-b02d-354acae1ccae" providerId="ADAL" clId="{A6CCB10E-C400-477E-B602-AEBB6E701AA7}" dt="2025-06-11T08:46:31.969" v="105" actId="20577"/>
          <ac:spMkLst>
            <pc:docMk/>
            <pc:sldMk cId="109857222" sldId="256"/>
            <ac:spMk id="2" creationId="{00000000-0000-0000-0000-000000000000}"/>
          </ac:spMkLst>
        </pc:spChg>
        <pc:spChg chg="mod">
          <ac:chgData name="Sophie Jenkins (2440056)" userId="a0f181bf-043f-41ab-b02d-354acae1ccae" providerId="ADAL" clId="{A6CCB10E-C400-477E-B602-AEBB6E701AA7}" dt="2025-06-11T08:46:04.041" v="86" actId="207"/>
          <ac:spMkLst>
            <pc:docMk/>
            <pc:sldMk cId="109857222" sldId="256"/>
            <ac:spMk id="3" creationId="{00000000-0000-0000-0000-000000000000}"/>
          </ac:spMkLst>
        </pc:spChg>
        <pc:spChg chg="add del">
          <ac:chgData name="Sophie Jenkins (2440056)" userId="a0f181bf-043f-41ab-b02d-354acae1ccae" providerId="ADAL" clId="{A6CCB10E-C400-477E-B602-AEBB6E701AA7}" dt="2025-06-11T08:42:29.717" v="18" actId="26606"/>
          <ac:spMkLst>
            <pc:docMk/>
            <pc:sldMk cId="109857222" sldId="256"/>
            <ac:spMk id="9" creationId="{33E93247-6229-44AB-A550-739E971E690B}"/>
          </ac:spMkLst>
        </pc:spChg>
        <pc:spChg chg="add del">
          <ac:chgData name="Sophie Jenkins (2440056)" userId="a0f181bf-043f-41ab-b02d-354acae1ccae" providerId="ADAL" clId="{A6CCB10E-C400-477E-B602-AEBB6E701AA7}" dt="2025-06-11T08:45:10.910" v="60" actId="26606"/>
          <ac:spMkLst>
            <pc:docMk/>
            <pc:sldMk cId="109857222" sldId="256"/>
            <ac:spMk id="18" creationId="{6E448DB1-4196-18A6-15DA-C72635C1B11E}"/>
          </ac:spMkLst>
        </pc:spChg>
        <pc:spChg chg="add del">
          <ac:chgData name="Sophie Jenkins (2440056)" userId="a0f181bf-043f-41ab-b02d-354acae1ccae" providerId="ADAL" clId="{A6CCB10E-C400-477E-B602-AEBB6E701AA7}" dt="2025-06-11T08:45:10.910" v="60" actId="26606"/>
          <ac:spMkLst>
            <pc:docMk/>
            <pc:sldMk cId="109857222" sldId="256"/>
            <ac:spMk id="20" creationId="{B7D064F0-6D2A-219C-C000-14ABD99ECEE9}"/>
          </ac:spMkLst>
        </pc:spChg>
        <pc:spChg chg="add">
          <ac:chgData name="Sophie Jenkins (2440056)" userId="a0f181bf-043f-41ab-b02d-354acae1ccae" providerId="ADAL" clId="{A6CCB10E-C400-477E-B602-AEBB6E701AA7}" dt="2025-06-11T08:45:10.910" v="60" actId="26606"/>
          <ac:spMkLst>
            <pc:docMk/>
            <pc:sldMk cId="109857222" sldId="256"/>
            <ac:spMk id="25" creationId="{B7E2F724-2FB3-4D1D-A730-739B8654C030}"/>
          </ac:spMkLst>
        </pc:spChg>
        <pc:spChg chg="add">
          <ac:chgData name="Sophie Jenkins (2440056)" userId="a0f181bf-043f-41ab-b02d-354acae1ccae" providerId="ADAL" clId="{A6CCB10E-C400-477E-B602-AEBB6E701AA7}" dt="2025-06-11T08:45:10.910" v="60" actId="26606"/>
          <ac:spMkLst>
            <pc:docMk/>
            <pc:sldMk cId="109857222" sldId="256"/>
            <ac:spMk id="27" creationId="{B2C335F7-F61C-4EB4-80F2-4B1438FE66BB}"/>
          </ac:spMkLst>
        </pc:spChg>
        <pc:picChg chg="add mod ord">
          <ac:chgData name="Sophie Jenkins (2440056)" userId="a0f181bf-043f-41ab-b02d-354acae1ccae" providerId="ADAL" clId="{A6CCB10E-C400-477E-B602-AEBB6E701AA7}" dt="2025-06-11T08:46:45.374" v="106" actId="1076"/>
          <ac:picMkLst>
            <pc:docMk/>
            <pc:sldMk cId="109857222" sldId="256"/>
            <ac:picMk id="4" creationId="{7DE774E1-992F-C3B8-D559-5FD784C58976}"/>
          </ac:picMkLst>
        </pc:picChg>
        <pc:cxnChg chg="add del">
          <ac:chgData name="Sophie Jenkins (2440056)" userId="a0f181bf-043f-41ab-b02d-354acae1ccae" providerId="ADAL" clId="{A6CCB10E-C400-477E-B602-AEBB6E701AA7}" dt="2025-06-11T08:42:29.717" v="18" actId="26606"/>
          <ac:cxnSpMkLst>
            <pc:docMk/>
            <pc:sldMk cId="109857222" sldId="256"/>
            <ac:cxnSpMk id="11" creationId="{EE2E603F-4A95-4FE8-BB06-211DFD75DBEF}"/>
          </ac:cxnSpMkLst>
        </pc:cxnChg>
        <pc:cxnChg chg="add del">
          <ac:chgData name="Sophie Jenkins (2440056)" userId="a0f181bf-043f-41ab-b02d-354acae1ccae" providerId="ADAL" clId="{A6CCB10E-C400-477E-B602-AEBB6E701AA7}" dt="2025-06-11T08:42:29.717" v="18" actId="26606"/>
          <ac:cxnSpMkLst>
            <pc:docMk/>
            <pc:sldMk cId="109857222" sldId="256"/>
            <ac:cxnSpMk id="13" creationId="{2CF06E40-3ECB-4820-95B5-8A70B07D4B47}"/>
          </ac:cxnSpMkLst>
        </pc:cxnChg>
      </pc:sldChg>
      <pc:sldMasterChg chg="del delSldLayout">
        <pc:chgData name="Sophie Jenkins (2440056)" userId="a0f181bf-043f-41ab-b02d-354acae1ccae" providerId="ADAL" clId="{A6CCB10E-C400-477E-B602-AEBB6E701AA7}" dt="2025-06-11T08:41:06.509" v="2" actId="26606"/>
        <pc:sldMasterMkLst>
          <pc:docMk/>
          <pc:sldMasterMk cId="1313707788" sldId="2147483684"/>
        </pc:sldMasterMkLst>
        <pc:sldLayoutChg chg="del">
          <pc:chgData name="Sophie Jenkins (2440056)" userId="a0f181bf-043f-41ab-b02d-354acae1ccae" providerId="ADAL" clId="{A6CCB10E-C400-477E-B602-AEBB6E701AA7}" dt="2025-06-11T08:41:06.509" v="2" actId="26606"/>
          <pc:sldLayoutMkLst>
            <pc:docMk/>
            <pc:sldMasterMk cId="1313707788" sldId="2147483684"/>
            <pc:sldLayoutMk cId="4077101019" sldId="2147483685"/>
          </pc:sldLayoutMkLst>
        </pc:sldLayoutChg>
        <pc:sldLayoutChg chg="del">
          <pc:chgData name="Sophie Jenkins (2440056)" userId="a0f181bf-043f-41ab-b02d-354acae1ccae" providerId="ADAL" clId="{A6CCB10E-C400-477E-B602-AEBB6E701AA7}" dt="2025-06-11T08:41:06.509" v="2" actId="26606"/>
          <pc:sldLayoutMkLst>
            <pc:docMk/>
            <pc:sldMasterMk cId="1313707788" sldId="2147483684"/>
            <pc:sldLayoutMk cId="4176780271" sldId="2147483686"/>
          </pc:sldLayoutMkLst>
        </pc:sldLayoutChg>
        <pc:sldLayoutChg chg="del">
          <pc:chgData name="Sophie Jenkins (2440056)" userId="a0f181bf-043f-41ab-b02d-354acae1ccae" providerId="ADAL" clId="{A6CCB10E-C400-477E-B602-AEBB6E701AA7}" dt="2025-06-11T08:41:06.509" v="2" actId="26606"/>
          <pc:sldLayoutMkLst>
            <pc:docMk/>
            <pc:sldMasterMk cId="1313707788" sldId="2147483684"/>
            <pc:sldLayoutMk cId="3499356380" sldId="2147483687"/>
          </pc:sldLayoutMkLst>
        </pc:sldLayoutChg>
        <pc:sldLayoutChg chg="del">
          <pc:chgData name="Sophie Jenkins (2440056)" userId="a0f181bf-043f-41ab-b02d-354acae1ccae" providerId="ADAL" clId="{A6CCB10E-C400-477E-B602-AEBB6E701AA7}" dt="2025-06-11T08:41:06.509" v="2" actId="26606"/>
          <pc:sldLayoutMkLst>
            <pc:docMk/>
            <pc:sldMasterMk cId="1313707788" sldId="2147483684"/>
            <pc:sldLayoutMk cId="2887925377" sldId="2147483688"/>
          </pc:sldLayoutMkLst>
        </pc:sldLayoutChg>
        <pc:sldLayoutChg chg="del">
          <pc:chgData name="Sophie Jenkins (2440056)" userId="a0f181bf-043f-41ab-b02d-354acae1ccae" providerId="ADAL" clId="{A6CCB10E-C400-477E-B602-AEBB6E701AA7}" dt="2025-06-11T08:41:06.509" v="2" actId="26606"/>
          <pc:sldLayoutMkLst>
            <pc:docMk/>
            <pc:sldMasterMk cId="1313707788" sldId="2147483684"/>
            <pc:sldLayoutMk cId="3958457994" sldId="2147483689"/>
          </pc:sldLayoutMkLst>
        </pc:sldLayoutChg>
        <pc:sldLayoutChg chg="del">
          <pc:chgData name="Sophie Jenkins (2440056)" userId="a0f181bf-043f-41ab-b02d-354acae1ccae" providerId="ADAL" clId="{A6CCB10E-C400-477E-B602-AEBB6E701AA7}" dt="2025-06-11T08:41:06.509" v="2" actId="26606"/>
          <pc:sldLayoutMkLst>
            <pc:docMk/>
            <pc:sldMasterMk cId="1313707788" sldId="2147483684"/>
            <pc:sldLayoutMk cId="1872758270" sldId="2147483690"/>
          </pc:sldLayoutMkLst>
        </pc:sldLayoutChg>
        <pc:sldLayoutChg chg="del">
          <pc:chgData name="Sophie Jenkins (2440056)" userId="a0f181bf-043f-41ab-b02d-354acae1ccae" providerId="ADAL" clId="{A6CCB10E-C400-477E-B602-AEBB6E701AA7}" dt="2025-06-11T08:41:06.509" v="2" actId="26606"/>
          <pc:sldLayoutMkLst>
            <pc:docMk/>
            <pc:sldMasterMk cId="1313707788" sldId="2147483684"/>
            <pc:sldLayoutMk cId="2057167343" sldId="2147483691"/>
          </pc:sldLayoutMkLst>
        </pc:sldLayoutChg>
        <pc:sldLayoutChg chg="del">
          <pc:chgData name="Sophie Jenkins (2440056)" userId="a0f181bf-043f-41ab-b02d-354acae1ccae" providerId="ADAL" clId="{A6CCB10E-C400-477E-B602-AEBB6E701AA7}" dt="2025-06-11T08:41:06.509" v="2" actId="26606"/>
          <pc:sldLayoutMkLst>
            <pc:docMk/>
            <pc:sldMasterMk cId="1313707788" sldId="2147483684"/>
            <pc:sldLayoutMk cId="3215616217" sldId="2147483692"/>
          </pc:sldLayoutMkLst>
        </pc:sldLayoutChg>
        <pc:sldLayoutChg chg="del">
          <pc:chgData name="Sophie Jenkins (2440056)" userId="a0f181bf-043f-41ab-b02d-354acae1ccae" providerId="ADAL" clId="{A6CCB10E-C400-477E-B602-AEBB6E701AA7}" dt="2025-06-11T08:41:06.509" v="2" actId="26606"/>
          <pc:sldLayoutMkLst>
            <pc:docMk/>
            <pc:sldMasterMk cId="1313707788" sldId="2147483684"/>
            <pc:sldLayoutMk cId="3748358219" sldId="2147483693"/>
          </pc:sldLayoutMkLst>
        </pc:sldLayoutChg>
        <pc:sldLayoutChg chg="del">
          <pc:chgData name="Sophie Jenkins (2440056)" userId="a0f181bf-043f-41ab-b02d-354acae1ccae" providerId="ADAL" clId="{A6CCB10E-C400-477E-B602-AEBB6E701AA7}" dt="2025-06-11T08:41:06.509" v="2" actId="26606"/>
          <pc:sldLayoutMkLst>
            <pc:docMk/>
            <pc:sldMasterMk cId="1313707788" sldId="2147483684"/>
            <pc:sldLayoutMk cId="31902555" sldId="2147483694"/>
          </pc:sldLayoutMkLst>
        </pc:sldLayoutChg>
        <pc:sldLayoutChg chg="del">
          <pc:chgData name="Sophie Jenkins (2440056)" userId="a0f181bf-043f-41ab-b02d-354acae1ccae" providerId="ADAL" clId="{A6CCB10E-C400-477E-B602-AEBB6E701AA7}" dt="2025-06-11T08:41:06.509" v="2" actId="26606"/>
          <pc:sldLayoutMkLst>
            <pc:docMk/>
            <pc:sldMasterMk cId="1313707788" sldId="2147483684"/>
            <pc:sldLayoutMk cId="1129031924" sldId="2147483695"/>
          </pc:sldLayoutMkLst>
        </pc:sldLayoutChg>
        <pc:sldLayoutChg chg="del">
          <pc:chgData name="Sophie Jenkins (2440056)" userId="a0f181bf-043f-41ab-b02d-354acae1ccae" providerId="ADAL" clId="{A6CCB10E-C400-477E-B602-AEBB6E701AA7}" dt="2025-06-11T08:41:06.509" v="2" actId="26606"/>
          <pc:sldLayoutMkLst>
            <pc:docMk/>
            <pc:sldMasterMk cId="1313707788" sldId="2147483684"/>
            <pc:sldLayoutMk cId="1479365738" sldId="2147483696"/>
          </pc:sldLayoutMkLst>
        </pc:sldLayoutChg>
        <pc:sldLayoutChg chg="del">
          <pc:chgData name="Sophie Jenkins (2440056)" userId="a0f181bf-043f-41ab-b02d-354acae1ccae" providerId="ADAL" clId="{A6CCB10E-C400-477E-B602-AEBB6E701AA7}" dt="2025-06-11T08:41:06.509" v="2" actId="26606"/>
          <pc:sldLayoutMkLst>
            <pc:docMk/>
            <pc:sldMasterMk cId="1313707788" sldId="2147483684"/>
            <pc:sldLayoutMk cId="2691018262" sldId="2147483697"/>
          </pc:sldLayoutMkLst>
        </pc:sldLayoutChg>
        <pc:sldLayoutChg chg="del">
          <pc:chgData name="Sophie Jenkins (2440056)" userId="a0f181bf-043f-41ab-b02d-354acae1ccae" providerId="ADAL" clId="{A6CCB10E-C400-477E-B602-AEBB6E701AA7}" dt="2025-06-11T08:41:06.509" v="2" actId="26606"/>
          <pc:sldLayoutMkLst>
            <pc:docMk/>
            <pc:sldMasterMk cId="1313707788" sldId="2147483684"/>
            <pc:sldLayoutMk cId="16072253" sldId="2147483698"/>
          </pc:sldLayoutMkLst>
        </pc:sldLayoutChg>
        <pc:sldLayoutChg chg="del">
          <pc:chgData name="Sophie Jenkins (2440056)" userId="a0f181bf-043f-41ab-b02d-354acae1ccae" providerId="ADAL" clId="{A6CCB10E-C400-477E-B602-AEBB6E701AA7}" dt="2025-06-11T08:41:06.509" v="2" actId="26606"/>
          <pc:sldLayoutMkLst>
            <pc:docMk/>
            <pc:sldMasterMk cId="1313707788" sldId="2147483684"/>
            <pc:sldLayoutMk cId="2504918769" sldId="2147483699"/>
          </pc:sldLayoutMkLst>
        </pc:sldLayoutChg>
        <pc:sldLayoutChg chg="del">
          <pc:chgData name="Sophie Jenkins (2440056)" userId="a0f181bf-043f-41ab-b02d-354acae1ccae" providerId="ADAL" clId="{A6CCB10E-C400-477E-B602-AEBB6E701AA7}" dt="2025-06-11T08:41:06.509" v="2" actId="26606"/>
          <pc:sldLayoutMkLst>
            <pc:docMk/>
            <pc:sldMasterMk cId="1313707788" sldId="2147483684"/>
            <pc:sldLayoutMk cId="1773500060" sldId="2147483700"/>
          </pc:sldLayoutMkLst>
        </pc:sldLayoutChg>
      </pc:sldMasterChg>
      <pc:sldMasterChg chg="add del addSldLayout delSldLayout">
        <pc:chgData name="Sophie Jenkins (2440056)" userId="a0f181bf-043f-41ab-b02d-354acae1ccae" providerId="ADAL" clId="{A6CCB10E-C400-477E-B602-AEBB6E701AA7}" dt="2025-06-11T08:42:29.717" v="18" actId="26606"/>
        <pc:sldMasterMkLst>
          <pc:docMk/>
          <pc:sldMasterMk cId="3726491451" sldId="2147483722"/>
        </pc:sldMasterMkLst>
        <pc:sldLayoutChg chg="add del">
          <pc:chgData name="Sophie Jenkins (2440056)" userId="a0f181bf-043f-41ab-b02d-354acae1ccae" providerId="ADAL" clId="{A6CCB10E-C400-477E-B602-AEBB6E701AA7}" dt="2025-06-11T08:42:29.717" v="18" actId="26606"/>
          <pc:sldLayoutMkLst>
            <pc:docMk/>
            <pc:sldMasterMk cId="3726491451" sldId="2147483722"/>
            <pc:sldLayoutMk cId="663765421" sldId="2147483711"/>
          </pc:sldLayoutMkLst>
        </pc:sldLayoutChg>
        <pc:sldLayoutChg chg="add del">
          <pc:chgData name="Sophie Jenkins (2440056)" userId="a0f181bf-043f-41ab-b02d-354acae1ccae" providerId="ADAL" clId="{A6CCB10E-C400-477E-B602-AEBB6E701AA7}" dt="2025-06-11T08:42:29.717" v="18" actId="26606"/>
          <pc:sldLayoutMkLst>
            <pc:docMk/>
            <pc:sldMasterMk cId="3726491451" sldId="2147483722"/>
            <pc:sldLayoutMk cId="2010327609" sldId="2147483712"/>
          </pc:sldLayoutMkLst>
        </pc:sldLayoutChg>
        <pc:sldLayoutChg chg="add del">
          <pc:chgData name="Sophie Jenkins (2440056)" userId="a0f181bf-043f-41ab-b02d-354acae1ccae" providerId="ADAL" clId="{A6CCB10E-C400-477E-B602-AEBB6E701AA7}" dt="2025-06-11T08:42:29.717" v="18" actId="26606"/>
          <pc:sldLayoutMkLst>
            <pc:docMk/>
            <pc:sldMasterMk cId="3726491451" sldId="2147483722"/>
            <pc:sldLayoutMk cId="248633764" sldId="2147483713"/>
          </pc:sldLayoutMkLst>
        </pc:sldLayoutChg>
        <pc:sldLayoutChg chg="add del">
          <pc:chgData name="Sophie Jenkins (2440056)" userId="a0f181bf-043f-41ab-b02d-354acae1ccae" providerId="ADAL" clId="{A6CCB10E-C400-477E-B602-AEBB6E701AA7}" dt="2025-06-11T08:42:29.717" v="18" actId="26606"/>
          <pc:sldLayoutMkLst>
            <pc:docMk/>
            <pc:sldMasterMk cId="3726491451" sldId="2147483722"/>
            <pc:sldLayoutMk cId="1185465650" sldId="2147483714"/>
          </pc:sldLayoutMkLst>
        </pc:sldLayoutChg>
        <pc:sldLayoutChg chg="add del">
          <pc:chgData name="Sophie Jenkins (2440056)" userId="a0f181bf-043f-41ab-b02d-354acae1ccae" providerId="ADAL" clId="{A6CCB10E-C400-477E-B602-AEBB6E701AA7}" dt="2025-06-11T08:42:29.717" v="18" actId="26606"/>
          <pc:sldLayoutMkLst>
            <pc:docMk/>
            <pc:sldMasterMk cId="3726491451" sldId="2147483722"/>
            <pc:sldLayoutMk cId="1214833397" sldId="2147483715"/>
          </pc:sldLayoutMkLst>
        </pc:sldLayoutChg>
        <pc:sldLayoutChg chg="add del">
          <pc:chgData name="Sophie Jenkins (2440056)" userId="a0f181bf-043f-41ab-b02d-354acae1ccae" providerId="ADAL" clId="{A6CCB10E-C400-477E-B602-AEBB6E701AA7}" dt="2025-06-11T08:42:29.717" v="18" actId="26606"/>
          <pc:sldLayoutMkLst>
            <pc:docMk/>
            <pc:sldMasterMk cId="3726491451" sldId="2147483722"/>
            <pc:sldLayoutMk cId="1660340015" sldId="2147483716"/>
          </pc:sldLayoutMkLst>
        </pc:sldLayoutChg>
        <pc:sldLayoutChg chg="add del">
          <pc:chgData name="Sophie Jenkins (2440056)" userId="a0f181bf-043f-41ab-b02d-354acae1ccae" providerId="ADAL" clId="{A6CCB10E-C400-477E-B602-AEBB6E701AA7}" dt="2025-06-11T08:42:29.717" v="18" actId="26606"/>
          <pc:sldLayoutMkLst>
            <pc:docMk/>
            <pc:sldMasterMk cId="3726491451" sldId="2147483722"/>
            <pc:sldLayoutMk cId="193664295" sldId="2147483717"/>
          </pc:sldLayoutMkLst>
        </pc:sldLayoutChg>
        <pc:sldLayoutChg chg="add del">
          <pc:chgData name="Sophie Jenkins (2440056)" userId="a0f181bf-043f-41ab-b02d-354acae1ccae" providerId="ADAL" clId="{A6CCB10E-C400-477E-B602-AEBB6E701AA7}" dt="2025-06-11T08:42:29.717" v="18" actId="26606"/>
          <pc:sldLayoutMkLst>
            <pc:docMk/>
            <pc:sldMasterMk cId="3726491451" sldId="2147483722"/>
            <pc:sldLayoutMk cId="3865461517" sldId="2147483718"/>
          </pc:sldLayoutMkLst>
        </pc:sldLayoutChg>
        <pc:sldLayoutChg chg="add del">
          <pc:chgData name="Sophie Jenkins (2440056)" userId="a0f181bf-043f-41ab-b02d-354acae1ccae" providerId="ADAL" clId="{A6CCB10E-C400-477E-B602-AEBB6E701AA7}" dt="2025-06-11T08:42:29.717" v="18" actId="26606"/>
          <pc:sldLayoutMkLst>
            <pc:docMk/>
            <pc:sldMasterMk cId="3726491451" sldId="2147483722"/>
            <pc:sldLayoutMk cId="1570769535" sldId="2147483719"/>
          </pc:sldLayoutMkLst>
        </pc:sldLayoutChg>
        <pc:sldLayoutChg chg="add del">
          <pc:chgData name="Sophie Jenkins (2440056)" userId="a0f181bf-043f-41ab-b02d-354acae1ccae" providerId="ADAL" clId="{A6CCB10E-C400-477E-B602-AEBB6E701AA7}" dt="2025-06-11T08:42:29.717" v="18" actId="26606"/>
          <pc:sldLayoutMkLst>
            <pc:docMk/>
            <pc:sldMasterMk cId="3726491451" sldId="2147483722"/>
            <pc:sldLayoutMk cId="1637301669" sldId="2147483720"/>
          </pc:sldLayoutMkLst>
        </pc:sldLayoutChg>
        <pc:sldLayoutChg chg="add del">
          <pc:chgData name="Sophie Jenkins (2440056)" userId="a0f181bf-043f-41ab-b02d-354acae1ccae" providerId="ADAL" clId="{A6CCB10E-C400-477E-B602-AEBB6E701AA7}" dt="2025-06-11T08:42:29.717" v="18" actId="26606"/>
          <pc:sldLayoutMkLst>
            <pc:docMk/>
            <pc:sldMasterMk cId="3726491451" sldId="2147483722"/>
            <pc:sldLayoutMk cId="3670696555" sldId="2147483721"/>
          </pc:sldLayoutMkLst>
        </pc:sldLayoutChg>
      </pc:sldMasterChg>
      <pc:sldMasterChg chg="add del addSldLayout delSldLayout">
        <pc:chgData name="Sophie Jenkins (2440056)" userId="a0f181bf-043f-41ab-b02d-354acae1ccae" providerId="ADAL" clId="{A6CCB10E-C400-477E-B602-AEBB6E701AA7}" dt="2025-06-11T08:45:10.910" v="60" actId="26606"/>
        <pc:sldMasterMkLst>
          <pc:docMk/>
          <pc:sldMasterMk cId="1161496303" sldId="2147483723"/>
        </pc:sldMasterMkLst>
        <pc:sldLayoutChg chg="add del">
          <pc:chgData name="Sophie Jenkins (2440056)" userId="a0f181bf-043f-41ab-b02d-354acae1ccae" providerId="ADAL" clId="{A6CCB10E-C400-477E-B602-AEBB6E701AA7}" dt="2025-06-11T08:45:10.910" v="60" actId="26606"/>
          <pc:sldLayoutMkLst>
            <pc:docMk/>
            <pc:sldMasterMk cId="1161496303" sldId="2147483723"/>
            <pc:sldLayoutMk cId="1999411253" sldId="2147483724"/>
          </pc:sldLayoutMkLst>
        </pc:sldLayoutChg>
        <pc:sldLayoutChg chg="add del">
          <pc:chgData name="Sophie Jenkins (2440056)" userId="a0f181bf-043f-41ab-b02d-354acae1ccae" providerId="ADAL" clId="{A6CCB10E-C400-477E-B602-AEBB6E701AA7}" dt="2025-06-11T08:45:10.910" v="60" actId="26606"/>
          <pc:sldLayoutMkLst>
            <pc:docMk/>
            <pc:sldMasterMk cId="1161496303" sldId="2147483723"/>
            <pc:sldLayoutMk cId="954114808" sldId="2147483725"/>
          </pc:sldLayoutMkLst>
        </pc:sldLayoutChg>
        <pc:sldLayoutChg chg="add del">
          <pc:chgData name="Sophie Jenkins (2440056)" userId="a0f181bf-043f-41ab-b02d-354acae1ccae" providerId="ADAL" clId="{A6CCB10E-C400-477E-B602-AEBB6E701AA7}" dt="2025-06-11T08:45:10.910" v="60" actId="26606"/>
          <pc:sldLayoutMkLst>
            <pc:docMk/>
            <pc:sldMasterMk cId="1161496303" sldId="2147483723"/>
            <pc:sldLayoutMk cId="1235844100" sldId="2147483726"/>
          </pc:sldLayoutMkLst>
        </pc:sldLayoutChg>
        <pc:sldLayoutChg chg="add del">
          <pc:chgData name="Sophie Jenkins (2440056)" userId="a0f181bf-043f-41ab-b02d-354acae1ccae" providerId="ADAL" clId="{A6CCB10E-C400-477E-B602-AEBB6E701AA7}" dt="2025-06-11T08:45:10.910" v="60" actId="26606"/>
          <pc:sldLayoutMkLst>
            <pc:docMk/>
            <pc:sldMasterMk cId="1161496303" sldId="2147483723"/>
            <pc:sldLayoutMk cId="1537325019" sldId="2147483727"/>
          </pc:sldLayoutMkLst>
        </pc:sldLayoutChg>
        <pc:sldLayoutChg chg="add del">
          <pc:chgData name="Sophie Jenkins (2440056)" userId="a0f181bf-043f-41ab-b02d-354acae1ccae" providerId="ADAL" clId="{A6CCB10E-C400-477E-B602-AEBB6E701AA7}" dt="2025-06-11T08:45:10.910" v="60" actId="26606"/>
          <pc:sldLayoutMkLst>
            <pc:docMk/>
            <pc:sldMasterMk cId="1161496303" sldId="2147483723"/>
            <pc:sldLayoutMk cId="1635741410" sldId="2147483728"/>
          </pc:sldLayoutMkLst>
        </pc:sldLayoutChg>
        <pc:sldLayoutChg chg="add del">
          <pc:chgData name="Sophie Jenkins (2440056)" userId="a0f181bf-043f-41ab-b02d-354acae1ccae" providerId="ADAL" clId="{A6CCB10E-C400-477E-B602-AEBB6E701AA7}" dt="2025-06-11T08:45:10.910" v="60" actId="26606"/>
          <pc:sldLayoutMkLst>
            <pc:docMk/>
            <pc:sldMasterMk cId="1161496303" sldId="2147483723"/>
            <pc:sldLayoutMk cId="3306159048" sldId="2147483729"/>
          </pc:sldLayoutMkLst>
        </pc:sldLayoutChg>
        <pc:sldLayoutChg chg="add del">
          <pc:chgData name="Sophie Jenkins (2440056)" userId="a0f181bf-043f-41ab-b02d-354acae1ccae" providerId="ADAL" clId="{A6CCB10E-C400-477E-B602-AEBB6E701AA7}" dt="2025-06-11T08:45:10.910" v="60" actId="26606"/>
          <pc:sldLayoutMkLst>
            <pc:docMk/>
            <pc:sldMasterMk cId="1161496303" sldId="2147483723"/>
            <pc:sldLayoutMk cId="2990750635" sldId="2147483730"/>
          </pc:sldLayoutMkLst>
        </pc:sldLayoutChg>
        <pc:sldLayoutChg chg="add del">
          <pc:chgData name="Sophie Jenkins (2440056)" userId="a0f181bf-043f-41ab-b02d-354acae1ccae" providerId="ADAL" clId="{A6CCB10E-C400-477E-B602-AEBB6E701AA7}" dt="2025-06-11T08:45:10.910" v="60" actId="26606"/>
          <pc:sldLayoutMkLst>
            <pc:docMk/>
            <pc:sldMasterMk cId="1161496303" sldId="2147483723"/>
            <pc:sldLayoutMk cId="595083020" sldId="2147483731"/>
          </pc:sldLayoutMkLst>
        </pc:sldLayoutChg>
        <pc:sldLayoutChg chg="add del">
          <pc:chgData name="Sophie Jenkins (2440056)" userId="a0f181bf-043f-41ab-b02d-354acae1ccae" providerId="ADAL" clId="{A6CCB10E-C400-477E-B602-AEBB6E701AA7}" dt="2025-06-11T08:45:10.910" v="60" actId="26606"/>
          <pc:sldLayoutMkLst>
            <pc:docMk/>
            <pc:sldMasterMk cId="1161496303" sldId="2147483723"/>
            <pc:sldLayoutMk cId="2531875411" sldId="2147483732"/>
          </pc:sldLayoutMkLst>
        </pc:sldLayoutChg>
        <pc:sldLayoutChg chg="add del">
          <pc:chgData name="Sophie Jenkins (2440056)" userId="a0f181bf-043f-41ab-b02d-354acae1ccae" providerId="ADAL" clId="{A6CCB10E-C400-477E-B602-AEBB6E701AA7}" dt="2025-06-11T08:45:10.910" v="60" actId="26606"/>
          <pc:sldLayoutMkLst>
            <pc:docMk/>
            <pc:sldMasterMk cId="1161496303" sldId="2147483723"/>
            <pc:sldLayoutMk cId="3854744539" sldId="2147483733"/>
          </pc:sldLayoutMkLst>
        </pc:sldLayoutChg>
        <pc:sldLayoutChg chg="add del">
          <pc:chgData name="Sophie Jenkins (2440056)" userId="a0f181bf-043f-41ab-b02d-354acae1ccae" providerId="ADAL" clId="{A6CCB10E-C400-477E-B602-AEBB6E701AA7}" dt="2025-06-11T08:45:10.910" v="60" actId="26606"/>
          <pc:sldLayoutMkLst>
            <pc:docMk/>
            <pc:sldMasterMk cId="1161496303" sldId="2147483723"/>
            <pc:sldLayoutMk cId="3026236045" sldId="2147483734"/>
          </pc:sldLayoutMkLst>
        </pc:sldLayoutChg>
      </pc:sldMasterChg>
      <pc:sldMasterChg chg="add addSldLayout">
        <pc:chgData name="Sophie Jenkins (2440056)" userId="a0f181bf-043f-41ab-b02d-354acae1ccae" providerId="ADAL" clId="{A6CCB10E-C400-477E-B602-AEBB6E701AA7}" dt="2025-06-11T08:45:10.910" v="60" actId="26606"/>
        <pc:sldMasterMkLst>
          <pc:docMk/>
          <pc:sldMasterMk cId="2747436828" sldId="2147483751"/>
        </pc:sldMasterMkLst>
        <pc:sldLayoutChg chg="add">
          <pc:chgData name="Sophie Jenkins (2440056)" userId="a0f181bf-043f-41ab-b02d-354acae1ccae" providerId="ADAL" clId="{A6CCB10E-C400-477E-B602-AEBB6E701AA7}" dt="2025-06-11T08:45:10.910" v="60" actId="26606"/>
          <pc:sldLayoutMkLst>
            <pc:docMk/>
            <pc:sldMasterMk cId="2747436828" sldId="2147483751"/>
            <pc:sldLayoutMk cId="3131328622" sldId="2147483740"/>
          </pc:sldLayoutMkLst>
        </pc:sldLayoutChg>
        <pc:sldLayoutChg chg="add">
          <pc:chgData name="Sophie Jenkins (2440056)" userId="a0f181bf-043f-41ab-b02d-354acae1ccae" providerId="ADAL" clId="{A6CCB10E-C400-477E-B602-AEBB6E701AA7}" dt="2025-06-11T08:45:10.910" v="60" actId="26606"/>
          <pc:sldLayoutMkLst>
            <pc:docMk/>
            <pc:sldMasterMk cId="2747436828" sldId="2147483751"/>
            <pc:sldLayoutMk cId="918786951" sldId="2147483741"/>
          </pc:sldLayoutMkLst>
        </pc:sldLayoutChg>
        <pc:sldLayoutChg chg="add">
          <pc:chgData name="Sophie Jenkins (2440056)" userId="a0f181bf-043f-41ab-b02d-354acae1ccae" providerId="ADAL" clId="{A6CCB10E-C400-477E-B602-AEBB6E701AA7}" dt="2025-06-11T08:45:10.910" v="60" actId="26606"/>
          <pc:sldLayoutMkLst>
            <pc:docMk/>
            <pc:sldMasterMk cId="2747436828" sldId="2147483751"/>
            <pc:sldLayoutMk cId="2611937405" sldId="2147483742"/>
          </pc:sldLayoutMkLst>
        </pc:sldLayoutChg>
        <pc:sldLayoutChg chg="add">
          <pc:chgData name="Sophie Jenkins (2440056)" userId="a0f181bf-043f-41ab-b02d-354acae1ccae" providerId="ADAL" clId="{A6CCB10E-C400-477E-B602-AEBB6E701AA7}" dt="2025-06-11T08:45:10.910" v="60" actId="26606"/>
          <pc:sldLayoutMkLst>
            <pc:docMk/>
            <pc:sldMasterMk cId="2747436828" sldId="2147483751"/>
            <pc:sldLayoutMk cId="4032082271" sldId="2147483743"/>
          </pc:sldLayoutMkLst>
        </pc:sldLayoutChg>
        <pc:sldLayoutChg chg="add">
          <pc:chgData name="Sophie Jenkins (2440056)" userId="a0f181bf-043f-41ab-b02d-354acae1ccae" providerId="ADAL" clId="{A6CCB10E-C400-477E-B602-AEBB6E701AA7}" dt="2025-06-11T08:45:10.910" v="60" actId="26606"/>
          <pc:sldLayoutMkLst>
            <pc:docMk/>
            <pc:sldMasterMk cId="2747436828" sldId="2147483751"/>
            <pc:sldLayoutMk cId="132319662" sldId="2147483744"/>
          </pc:sldLayoutMkLst>
        </pc:sldLayoutChg>
        <pc:sldLayoutChg chg="add">
          <pc:chgData name="Sophie Jenkins (2440056)" userId="a0f181bf-043f-41ab-b02d-354acae1ccae" providerId="ADAL" clId="{A6CCB10E-C400-477E-B602-AEBB6E701AA7}" dt="2025-06-11T08:45:10.910" v="60" actId="26606"/>
          <pc:sldLayoutMkLst>
            <pc:docMk/>
            <pc:sldMasterMk cId="2747436828" sldId="2147483751"/>
            <pc:sldLayoutMk cId="4114269038" sldId="2147483745"/>
          </pc:sldLayoutMkLst>
        </pc:sldLayoutChg>
        <pc:sldLayoutChg chg="add">
          <pc:chgData name="Sophie Jenkins (2440056)" userId="a0f181bf-043f-41ab-b02d-354acae1ccae" providerId="ADAL" clId="{A6CCB10E-C400-477E-B602-AEBB6E701AA7}" dt="2025-06-11T08:45:10.910" v="60" actId="26606"/>
          <pc:sldLayoutMkLst>
            <pc:docMk/>
            <pc:sldMasterMk cId="2747436828" sldId="2147483751"/>
            <pc:sldLayoutMk cId="2607951845" sldId="2147483746"/>
          </pc:sldLayoutMkLst>
        </pc:sldLayoutChg>
        <pc:sldLayoutChg chg="add">
          <pc:chgData name="Sophie Jenkins (2440056)" userId="a0f181bf-043f-41ab-b02d-354acae1ccae" providerId="ADAL" clId="{A6CCB10E-C400-477E-B602-AEBB6E701AA7}" dt="2025-06-11T08:45:10.910" v="60" actId="26606"/>
          <pc:sldLayoutMkLst>
            <pc:docMk/>
            <pc:sldMasterMk cId="2747436828" sldId="2147483751"/>
            <pc:sldLayoutMk cId="302154891" sldId="2147483747"/>
          </pc:sldLayoutMkLst>
        </pc:sldLayoutChg>
        <pc:sldLayoutChg chg="add">
          <pc:chgData name="Sophie Jenkins (2440056)" userId="a0f181bf-043f-41ab-b02d-354acae1ccae" providerId="ADAL" clId="{A6CCB10E-C400-477E-B602-AEBB6E701AA7}" dt="2025-06-11T08:45:10.910" v="60" actId="26606"/>
          <pc:sldLayoutMkLst>
            <pc:docMk/>
            <pc:sldMasterMk cId="2747436828" sldId="2147483751"/>
            <pc:sldLayoutMk cId="3254617765" sldId="2147483748"/>
          </pc:sldLayoutMkLst>
        </pc:sldLayoutChg>
        <pc:sldLayoutChg chg="add">
          <pc:chgData name="Sophie Jenkins (2440056)" userId="a0f181bf-043f-41ab-b02d-354acae1ccae" providerId="ADAL" clId="{A6CCB10E-C400-477E-B602-AEBB6E701AA7}" dt="2025-06-11T08:45:10.910" v="60" actId="26606"/>
          <pc:sldLayoutMkLst>
            <pc:docMk/>
            <pc:sldMasterMk cId="2747436828" sldId="2147483751"/>
            <pc:sldLayoutMk cId="2372958861" sldId="2147483749"/>
          </pc:sldLayoutMkLst>
        </pc:sldLayoutChg>
        <pc:sldLayoutChg chg="add">
          <pc:chgData name="Sophie Jenkins (2440056)" userId="a0f181bf-043f-41ab-b02d-354acae1ccae" providerId="ADAL" clId="{A6CCB10E-C400-477E-B602-AEBB6E701AA7}" dt="2025-06-11T08:45:10.910" v="60" actId="26606"/>
          <pc:sldLayoutMkLst>
            <pc:docMk/>
            <pc:sldMasterMk cId="2747436828" sldId="2147483751"/>
            <pc:sldLayoutMk cId="3580447530" sldId="2147483750"/>
          </pc:sldLayoutMkLst>
        </pc:sldLayoutChg>
      </pc:sldMasterChg>
    </pc:docChg>
  </pc:docChgLst>
  <pc:docChgLst>
    <pc:chgData name="Sophie Jenkins (2440056)" userId="S::2440056@student.uwtsd.ac.uk::a0f181bf-043f-41ab-b02d-354acae1ccae" providerId="AD" clId="Web-{0895BA13-5A18-A2A1-F42E-AEE40906BF05}"/>
    <pc:docChg chg="addSld modSld modMainMaster">
      <pc:chgData name="Sophie Jenkins (2440056)" userId="S::2440056@student.uwtsd.ac.uk::a0f181bf-043f-41ab-b02d-354acae1ccae" providerId="AD" clId="Web-{0895BA13-5A18-A2A1-F42E-AEE40906BF05}" dt="2025-06-11T10:04:47.830" v="13"/>
      <pc:docMkLst>
        <pc:docMk/>
      </pc:docMkLst>
      <pc:sldChg chg="addSp delSp modSp modTransition">
        <pc:chgData name="Sophie Jenkins (2440056)" userId="S::2440056@student.uwtsd.ac.uk::a0f181bf-043f-41ab-b02d-354acae1ccae" providerId="AD" clId="Web-{0895BA13-5A18-A2A1-F42E-AEE40906BF05}" dt="2025-06-11T10:04:47.830" v="13"/>
        <pc:sldMkLst>
          <pc:docMk/>
          <pc:sldMk cId="109857222" sldId="256"/>
        </pc:sldMkLst>
        <pc:spChg chg="del">
          <ac:chgData name="Sophie Jenkins (2440056)" userId="S::2440056@student.uwtsd.ac.uk::a0f181bf-043f-41ab-b02d-354acae1ccae" providerId="AD" clId="Web-{0895BA13-5A18-A2A1-F42E-AEE40906BF05}" dt="2025-06-11T10:04:47.830" v="13"/>
          <ac:spMkLst>
            <pc:docMk/>
            <pc:sldMk cId="109857222" sldId="256"/>
            <ac:spMk id="27" creationId="{B2C335F7-F61C-4EB4-80F2-4B1438FE66BB}"/>
          </ac:spMkLst>
        </pc:spChg>
        <pc:picChg chg="add mod">
          <ac:chgData name="Sophie Jenkins (2440056)" userId="S::2440056@student.uwtsd.ac.uk::a0f181bf-043f-41ab-b02d-354acae1ccae" providerId="AD" clId="Web-{0895BA13-5A18-A2A1-F42E-AEE40906BF05}" dt="2025-06-11T10:02:48.857" v="12" actId="688"/>
          <ac:picMkLst>
            <pc:docMk/>
            <pc:sldMk cId="109857222" sldId="256"/>
            <ac:picMk id="5" creationId="{54110739-7012-450A-849E-9ABCEB0B6CBB}"/>
          </ac:picMkLst>
        </pc:picChg>
      </pc:sldChg>
      <pc:sldChg chg="new modTransition">
        <pc:chgData name="Sophie Jenkins (2440056)" userId="S::2440056@student.uwtsd.ac.uk::a0f181bf-043f-41ab-b02d-354acae1ccae" providerId="AD" clId="Web-{0895BA13-5A18-A2A1-F42E-AEE40906BF05}" dt="2025-06-11T10:01:09.463" v="6"/>
        <pc:sldMkLst>
          <pc:docMk/>
          <pc:sldMk cId="2540084343" sldId="257"/>
        </pc:sldMkLst>
      </pc:sldChg>
      <pc:sldMasterChg chg="modTransition modSldLayout">
        <pc:chgData name="Sophie Jenkins (2440056)" userId="S::2440056@student.uwtsd.ac.uk::a0f181bf-043f-41ab-b02d-354acae1ccae" providerId="AD" clId="Web-{0895BA13-5A18-A2A1-F42E-AEE40906BF05}" dt="2025-06-11T10:01:09.463" v="6"/>
        <pc:sldMasterMkLst>
          <pc:docMk/>
          <pc:sldMasterMk cId="2747436828" sldId="2147483751"/>
        </pc:sldMasterMkLst>
        <pc:sldLayoutChg chg="modTransition">
          <pc:chgData name="Sophie Jenkins (2440056)" userId="S::2440056@student.uwtsd.ac.uk::a0f181bf-043f-41ab-b02d-354acae1ccae" providerId="AD" clId="Web-{0895BA13-5A18-A2A1-F42E-AEE40906BF05}" dt="2025-06-11T10:01:09.463" v="6"/>
          <pc:sldLayoutMkLst>
            <pc:docMk/>
            <pc:sldMasterMk cId="2747436828" sldId="2147483751"/>
            <pc:sldLayoutMk cId="3131328622" sldId="2147483740"/>
          </pc:sldLayoutMkLst>
        </pc:sldLayoutChg>
        <pc:sldLayoutChg chg="modTransition">
          <pc:chgData name="Sophie Jenkins (2440056)" userId="S::2440056@student.uwtsd.ac.uk::a0f181bf-043f-41ab-b02d-354acae1ccae" providerId="AD" clId="Web-{0895BA13-5A18-A2A1-F42E-AEE40906BF05}" dt="2025-06-11T10:01:09.463" v="6"/>
          <pc:sldLayoutMkLst>
            <pc:docMk/>
            <pc:sldMasterMk cId="2747436828" sldId="2147483751"/>
            <pc:sldLayoutMk cId="918786951" sldId="2147483741"/>
          </pc:sldLayoutMkLst>
        </pc:sldLayoutChg>
        <pc:sldLayoutChg chg="modTransition">
          <pc:chgData name="Sophie Jenkins (2440056)" userId="S::2440056@student.uwtsd.ac.uk::a0f181bf-043f-41ab-b02d-354acae1ccae" providerId="AD" clId="Web-{0895BA13-5A18-A2A1-F42E-AEE40906BF05}" dt="2025-06-11T10:01:09.463" v="6"/>
          <pc:sldLayoutMkLst>
            <pc:docMk/>
            <pc:sldMasterMk cId="2747436828" sldId="2147483751"/>
            <pc:sldLayoutMk cId="2611937405" sldId="2147483742"/>
          </pc:sldLayoutMkLst>
        </pc:sldLayoutChg>
        <pc:sldLayoutChg chg="modTransition">
          <pc:chgData name="Sophie Jenkins (2440056)" userId="S::2440056@student.uwtsd.ac.uk::a0f181bf-043f-41ab-b02d-354acae1ccae" providerId="AD" clId="Web-{0895BA13-5A18-A2A1-F42E-AEE40906BF05}" dt="2025-06-11T10:01:09.463" v="6"/>
          <pc:sldLayoutMkLst>
            <pc:docMk/>
            <pc:sldMasterMk cId="2747436828" sldId="2147483751"/>
            <pc:sldLayoutMk cId="4032082271" sldId="2147483743"/>
          </pc:sldLayoutMkLst>
        </pc:sldLayoutChg>
        <pc:sldLayoutChg chg="modTransition">
          <pc:chgData name="Sophie Jenkins (2440056)" userId="S::2440056@student.uwtsd.ac.uk::a0f181bf-043f-41ab-b02d-354acae1ccae" providerId="AD" clId="Web-{0895BA13-5A18-A2A1-F42E-AEE40906BF05}" dt="2025-06-11T10:01:09.463" v="6"/>
          <pc:sldLayoutMkLst>
            <pc:docMk/>
            <pc:sldMasterMk cId="2747436828" sldId="2147483751"/>
            <pc:sldLayoutMk cId="132319662" sldId="2147483744"/>
          </pc:sldLayoutMkLst>
        </pc:sldLayoutChg>
        <pc:sldLayoutChg chg="modTransition">
          <pc:chgData name="Sophie Jenkins (2440056)" userId="S::2440056@student.uwtsd.ac.uk::a0f181bf-043f-41ab-b02d-354acae1ccae" providerId="AD" clId="Web-{0895BA13-5A18-A2A1-F42E-AEE40906BF05}" dt="2025-06-11T10:01:09.463" v="6"/>
          <pc:sldLayoutMkLst>
            <pc:docMk/>
            <pc:sldMasterMk cId="2747436828" sldId="2147483751"/>
            <pc:sldLayoutMk cId="4114269038" sldId="2147483745"/>
          </pc:sldLayoutMkLst>
        </pc:sldLayoutChg>
        <pc:sldLayoutChg chg="modTransition">
          <pc:chgData name="Sophie Jenkins (2440056)" userId="S::2440056@student.uwtsd.ac.uk::a0f181bf-043f-41ab-b02d-354acae1ccae" providerId="AD" clId="Web-{0895BA13-5A18-A2A1-F42E-AEE40906BF05}" dt="2025-06-11T10:01:09.463" v="6"/>
          <pc:sldLayoutMkLst>
            <pc:docMk/>
            <pc:sldMasterMk cId="2747436828" sldId="2147483751"/>
            <pc:sldLayoutMk cId="2607951845" sldId="2147483746"/>
          </pc:sldLayoutMkLst>
        </pc:sldLayoutChg>
        <pc:sldLayoutChg chg="modTransition">
          <pc:chgData name="Sophie Jenkins (2440056)" userId="S::2440056@student.uwtsd.ac.uk::a0f181bf-043f-41ab-b02d-354acae1ccae" providerId="AD" clId="Web-{0895BA13-5A18-A2A1-F42E-AEE40906BF05}" dt="2025-06-11T10:01:09.463" v="6"/>
          <pc:sldLayoutMkLst>
            <pc:docMk/>
            <pc:sldMasterMk cId="2747436828" sldId="2147483751"/>
            <pc:sldLayoutMk cId="302154891" sldId="2147483747"/>
          </pc:sldLayoutMkLst>
        </pc:sldLayoutChg>
        <pc:sldLayoutChg chg="modTransition">
          <pc:chgData name="Sophie Jenkins (2440056)" userId="S::2440056@student.uwtsd.ac.uk::a0f181bf-043f-41ab-b02d-354acae1ccae" providerId="AD" clId="Web-{0895BA13-5A18-A2A1-F42E-AEE40906BF05}" dt="2025-06-11T10:01:09.463" v="6"/>
          <pc:sldLayoutMkLst>
            <pc:docMk/>
            <pc:sldMasterMk cId="2747436828" sldId="2147483751"/>
            <pc:sldLayoutMk cId="3254617765" sldId="2147483748"/>
          </pc:sldLayoutMkLst>
        </pc:sldLayoutChg>
        <pc:sldLayoutChg chg="modTransition">
          <pc:chgData name="Sophie Jenkins (2440056)" userId="S::2440056@student.uwtsd.ac.uk::a0f181bf-043f-41ab-b02d-354acae1ccae" providerId="AD" clId="Web-{0895BA13-5A18-A2A1-F42E-AEE40906BF05}" dt="2025-06-11T10:01:09.463" v="6"/>
          <pc:sldLayoutMkLst>
            <pc:docMk/>
            <pc:sldMasterMk cId="2747436828" sldId="2147483751"/>
            <pc:sldLayoutMk cId="2372958861" sldId="2147483749"/>
          </pc:sldLayoutMkLst>
        </pc:sldLayoutChg>
        <pc:sldLayoutChg chg="modTransition">
          <pc:chgData name="Sophie Jenkins (2440056)" userId="S::2440056@student.uwtsd.ac.uk::a0f181bf-043f-41ab-b02d-354acae1ccae" providerId="AD" clId="Web-{0895BA13-5A18-A2A1-F42E-AEE40906BF05}" dt="2025-06-11T10:01:09.463" v="6"/>
          <pc:sldLayoutMkLst>
            <pc:docMk/>
            <pc:sldMasterMk cId="2747436828" sldId="2147483751"/>
            <pc:sldLayoutMk cId="3580447530" sldId="2147483750"/>
          </pc:sldLayoutMkLst>
        </pc:sldLayoutChg>
      </pc:sldMasterChg>
    </pc:docChg>
  </pc:docChgLst>
  <pc:docChgLst>
    <pc:chgData name="Sophie Jenkins (2440056)" userId="S::2440056@student.uwtsd.ac.uk::a0f181bf-043f-41ab-b02d-354acae1ccae" providerId="AD" clId="Web-{BF1621A9-D805-CBFA-7908-82C1FE7C2734}"/>
    <pc:docChg chg="addSld delSld modSld sldOrd addMainMaster delMainMaster modMainMaster">
      <pc:chgData name="Sophie Jenkins (2440056)" userId="S::2440056@student.uwtsd.ac.uk::a0f181bf-043f-41ab-b02d-354acae1ccae" providerId="AD" clId="Web-{BF1621A9-D805-CBFA-7908-82C1FE7C2734}" dt="2025-06-11T11:31:49.757" v="208"/>
      <pc:docMkLst>
        <pc:docMk/>
      </pc:docMkLst>
      <pc:sldChg chg="delSp modSp del mod modClrScheme delDesignElem chgLayout">
        <pc:chgData name="Sophie Jenkins (2440056)" userId="S::2440056@student.uwtsd.ac.uk::a0f181bf-043f-41ab-b02d-354acae1ccae" providerId="AD" clId="Web-{BF1621A9-D805-CBFA-7908-82C1FE7C2734}" dt="2025-06-11T10:58:11.763" v="40"/>
        <pc:sldMkLst>
          <pc:docMk/>
          <pc:sldMk cId="109857222" sldId="256"/>
        </pc:sldMkLst>
        <pc:spChg chg="mod ord">
          <ac:chgData name="Sophie Jenkins (2440056)" userId="S::2440056@student.uwtsd.ac.uk::a0f181bf-043f-41ab-b02d-354acae1ccae" providerId="AD" clId="Web-{BF1621A9-D805-CBFA-7908-82C1FE7C2734}" dt="2025-06-11T10:13:59.156" v="0"/>
          <ac:spMkLst>
            <pc:docMk/>
            <pc:sldMk cId="109857222" sldId="256"/>
            <ac:spMk id="2" creationId="{00000000-0000-0000-0000-000000000000}"/>
          </ac:spMkLst>
        </pc:spChg>
        <pc:spChg chg="mod ord">
          <ac:chgData name="Sophie Jenkins (2440056)" userId="S::2440056@student.uwtsd.ac.uk::a0f181bf-043f-41ab-b02d-354acae1ccae" providerId="AD" clId="Web-{BF1621A9-D805-CBFA-7908-82C1FE7C2734}" dt="2025-06-11T10:13:59.156" v="0"/>
          <ac:spMkLst>
            <pc:docMk/>
            <pc:sldMk cId="109857222" sldId="256"/>
            <ac:spMk id="3" creationId="{00000000-0000-0000-0000-000000000000}"/>
          </ac:spMkLst>
        </pc:spChg>
        <pc:spChg chg="del">
          <ac:chgData name="Sophie Jenkins (2440056)" userId="S::2440056@student.uwtsd.ac.uk::a0f181bf-043f-41ab-b02d-354acae1ccae" providerId="AD" clId="Web-{BF1621A9-D805-CBFA-7908-82C1FE7C2734}" dt="2025-06-11T10:13:59.156" v="0"/>
          <ac:spMkLst>
            <pc:docMk/>
            <pc:sldMk cId="109857222" sldId="256"/>
            <ac:spMk id="25" creationId="{B7E2F724-2FB3-4D1D-A730-739B8654C030}"/>
          </ac:spMkLst>
        </pc:spChg>
      </pc:sldChg>
      <pc:sldChg chg="addSp delSp modSp mod ord modClrScheme chgLayout">
        <pc:chgData name="Sophie Jenkins (2440056)" userId="S::2440056@student.uwtsd.ac.uk::a0f181bf-043f-41ab-b02d-354acae1ccae" providerId="AD" clId="Web-{BF1621A9-D805-CBFA-7908-82C1FE7C2734}" dt="2025-06-11T11:20:52.973" v="156" actId="14100"/>
        <pc:sldMkLst>
          <pc:docMk/>
          <pc:sldMk cId="2540084343" sldId="257"/>
        </pc:sldMkLst>
        <pc:spChg chg="mod ord">
          <ac:chgData name="Sophie Jenkins (2440056)" userId="S::2440056@student.uwtsd.ac.uk::a0f181bf-043f-41ab-b02d-354acae1ccae" providerId="AD" clId="Web-{BF1621A9-D805-CBFA-7908-82C1FE7C2734}" dt="2025-06-11T10:15:48.898" v="28" actId="20577"/>
          <ac:spMkLst>
            <pc:docMk/>
            <pc:sldMk cId="2540084343" sldId="257"/>
            <ac:spMk id="2" creationId="{18045AC9-F638-BF20-8966-F1C520966AD8}"/>
          </ac:spMkLst>
        </pc:spChg>
        <pc:spChg chg="mod ord">
          <ac:chgData name="Sophie Jenkins (2440056)" userId="S::2440056@student.uwtsd.ac.uk::a0f181bf-043f-41ab-b02d-354acae1ccae" providerId="AD" clId="Web-{BF1621A9-D805-CBFA-7908-82C1FE7C2734}" dt="2025-06-11T11:20:52.973" v="156" actId="14100"/>
          <ac:spMkLst>
            <pc:docMk/>
            <pc:sldMk cId="2540084343" sldId="257"/>
            <ac:spMk id="3" creationId="{82BCF5E8-DF7C-2F0B-B3A0-97C0522B2F3C}"/>
          </ac:spMkLst>
        </pc:spChg>
        <pc:graphicFrameChg chg="add del mod modGraphic">
          <ac:chgData name="Sophie Jenkins (2440056)" userId="S::2440056@student.uwtsd.ac.uk::a0f181bf-043f-41ab-b02d-354acae1ccae" providerId="AD" clId="Web-{BF1621A9-D805-CBFA-7908-82C1FE7C2734}" dt="2025-06-11T10:52:59.941" v="36"/>
          <ac:graphicFrameMkLst>
            <pc:docMk/>
            <pc:sldMk cId="2540084343" sldId="257"/>
            <ac:graphicFrameMk id="4" creationId="{F282F25F-6E55-E6BC-596C-004AF21D1CAD}"/>
          </ac:graphicFrameMkLst>
        </pc:graphicFrameChg>
        <pc:picChg chg="add mod">
          <ac:chgData name="Sophie Jenkins (2440056)" userId="S::2440056@student.uwtsd.ac.uk::a0f181bf-043f-41ab-b02d-354acae1ccae" providerId="AD" clId="Web-{BF1621A9-D805-CBFA-7908-82C1FE7C2734}" dt="2025-06-11T11:20:29.894" v="154" actId="1076"/>
          <ac:picMkLst>
            <pc:docMk/>
            <pc:sldMk cId="2540084343" sldId="257"/>
            <ac:picMk id="12" creationId="{87ED0ADC-812F-A1B9-43F0-49FD6351319B}"/>
          </ac:picMkLst>
        </pc:picChg>
      </pc:sldChg>
      <pc:sldChg chg="delSp modSp new">
        <pc:chgData name="Sophie Jenkins (2440056)" userId="S::2440056@student.uwtsd.ac.uk::a0f181bf-043f-41ab-b02d-354acae1ccae" providerId="AD" clId="Web-{BF1621A9-D805-CBFA-7908-82C1FE7C2734}" dt="2025-06-11T11:31:49.757" v="208"/>
        <pc:sldMkLst>
          <pc:docMk/>
          <pc:sldMk cId="1889872549" sldId="258"/>
        </pc:sldMkLst>
        <pc:spChg chg="del">
          <ac:chgData name="Sophie Jenkins (2440056)" userId="S::2440056@student.uwtsd.ac.uk::a0f181bf-043f-41ab-b02d-354acae1ccae" providerId="AD" clId="Web-{BF1621A9-D805-CBFA-7908-82C1FE7C2734}" dt="2025-06-11T11:31:49.757" v="208"/>
          <ac:spMkLst>
            <pc:docMk/>
            <pc:sldMk cId="1889872549" sldId="258"/>
            <ac:spMk id="2" creationId="{303DC4C1-861C-6495-F374-925AA59E824E}"/>
          </ac:spMkLst>
        </pc:spChg>
        <pc:spChg chg="mod">
          <ac:chgData name="Sophie Jenkins (2440056)" userId="S::2440056@student.uwtsd.ac.uk::a0f181bf-043f-41ab-b02d-354acae1ccae" providerId="AD" clId="Web-{BF1621A9-D805-CBFA-7908-82C1FE7C2734}" dt="2025-06-11T11:31:19.225" v="207" actId="14100"/>
          <ac:spMkLst>
            <pc:docMk/>
            <pc:sldMk cId="1889872549" sldId="258"/>
            <ac:spMk id="3" creationId="{DE9B2421-0DA4-A0B4-476F-B22A56195D91}"/>
          </ac:spMkLst>
        </pc:spChg>
      </pc:sldChg>
      <pc:sldChg chg="addSp delSp modSp new addAnim delAnim modAnim">
        <pc:chgData name="Sophie Jenkins (2440056)" userId="S::2440056@student.uwtsd.ac.uk::a0f181bf-043f-41ab-b02d-354acae1ccae" providerId="AD" clId="Web-{BF1621A9-D805-CBFA-7908-82C1FE7C2734}" dt="2025-06-11T11:26:46.499" v="163"/>
        <pc:sldMkLst>
          <pc:docMk/>
          <pc:sldMk cId="3719899990" sldId="259"/>
        </pc:sldMkLst>
        <pc:spChg chg="mod">
          <ac:chgData name="Sophie Jenkins (2440056)" userId="S::2440056@student.uwtsd.ac.uk::a0f181bf-043f-41ab-b02d-354acae1ccae" providerId="AD" clId="Web-{BF1621A9-D805-CBFA-7908-82C1FE7C2734}" dt="2025-06-11T11:25:24.887" v="160" actId="20577"/>
          <ac:spMkLst>
            <pc:docMk/>
            <pc:sldMk cId="3719899990" sldId="259"/>
            <ac:spMk id="2" creationId="{90FA0A1A-99B7-E1B3-C195-481D4C7268FB}"/>
          </ac:spMkLst>
        </pc:spChg>
        <pc:spChg chg="mod">
          <ac:chgData name="Sophie Jenkins (2440056)" userId="S::2440056@student.uwtsd.ac.uk::a0f181bf-043f-41ab-b02d-354acae1ccae" providerId="AD" clId="Web-{BF1621A9-D805-CBFA-7908-82C1FE7C2734}" dt="2025-06-11T11:01:30.909" v="113" actId="20577"/>
          <ac:spMkLst>
            <pc:docMk/>
            <pc:sldMk cId="3719899990" sldId="259"/>
            <ac:spMk id="3" creationId="{65DFC0FA-FA69-AD6D-21E6-CFA5A0CBE0D1}"/>
          </ac:spMkLst>
        </pc:spChg>
        <pc:picChg chg="add del mod">
          <ac:chgData name="Sophie Jenkins (2440056)" userId="S::2440056@student.uwtsd.ac.uk::a0f181bf-043f-41ab-b02d-354acae1ccae" providerId="AD" clId="Web-{BF1621A9-D805-CBFA-7908-82C1FE7C2734}" dt="2025-06-11T11:24:04.885" v="159"/>
          <ac:picMkLst>
            <pc:docMk/>
            <pc:sldMk cId="3719899990" sldId="259"/>
            <ac:picMk id="4" creationId="{17CDF32A-3AB2-9763-6A4C-B5DF179CF10D}"/>
          </ac:picMkLst>
        </pc:picChg>
        <pc:picChg chg="add del mod">
          <ac:chgData name="Sophie Jenkins (2440056)" userId="S::2440056@student.uwtsd.ac.uk::a0f181bf-043f-41ab-b02d-354acae1ccae" providerId="AD" clId="Web-{BF1621A9-D805-CBFA-7908-82C1FE7C2734}" dt="2025-06-11T11:26:03.451" v="162"/>
          <ac:picMkLst>
            <pc:docMk/>
            <pc:sldMk cId="3719899990" sldId="259"/>
            <ac:picMk id="5" creationId="{0247BA70-1CB0-065B-2441-94800FCA7957}"/>
          </ac:picMkLst>
        </pc:picChg>
      </pc:sldChg>
      <pc:sldMasterChg chg="del delSldLayout">
        <pc:chgData name="Sophie Jenkins (2440056)" userId="S::2440056@student.uwtsd.ac.uk::a0f181bf-043f-41ab-b02d-354acae1ccae" providerId="AD" clId="Web-{BF1621A9-D805-CBFA-7908-82C1FE7C2734}" dt="2025-06-11T10:13:59.156" v="0"/>
        <pc:sldMasterMkLst>
          <pc:docMk/>
          <pc:sldMasterMk cId="2747436828" sldId="2147483751"/>
        </pc:sldMasterMkLst>
        <pc:sldLayoutChg chg="del">
          <pc:chgData name="Sophie Jenkins (2440056)" userId="S::2440056@student.uwtsd.ac.uk::a0f181bf-043f-41ab-b02d-354acae1ccae" providerId="AD" clId="Web-{BF1621A9-D805-CBFA-7908-82C1FE7C2734}" dt="2025-06-11T10:13:59.156" v="0"/>
          <pc:sldLayoutMkLst>
            <pc:docMk/>
            <pc:sldMasterMk cId="2747436828" sldId="2147483751"/>
            <pc:sldLayoutMk cId="3131328622" sldId="2147483740"/>
          </pc:sldLayoutMkLst>
        </pc:sldLayoutChg>
        <pc:sldLayoutChg chg="del">
          <pc:chgData name="Sophie Jenkins (2440056)" userId="S::2440056@student.uwtsd.ac.uk::a0f181bf-043f-41ab-b02d-354acae1ccae" providerId="AD" clId="Web-{BF1621A9-D805-CBFA-7908-82C1FE7C2734}" dt="2025-06-11T10:13:59.156" v="0"/>
          <pc:sldLayoutMkLst>
            <pc:docMk/>
            <pc:sldMasterMk cId="2747436828" sldId="2147483751"/>
            <pc:sldLayoutMk cId="918786951" sldId="2147483741"/>
          </pc:sldLayoutMkLst>
        </pc:sldLayoutChg>
        <pc:sldLayoutChg chg="del">
          <pc:chgData name="Sophie Jenkins (2440056)" userId="S::2440056@student.uwtsd.ac.uk::a0f181bf-043f-41ab-b02d-354acae1ccae" providerId="AD" clId="Web-{BF1621A9-D805-CBFA-7908-82C1FE7C2734}" dt="2025-06-11T10:13:59.156" v="0"/>
          <pc:sldLayoutMkLst>
            <pc:docMk/>
            <pc:sldMasterMk cId="2747436828" sldId="2147483751"/>
            <pc:sldLayoutMk cId="2611937405" sldId="2147483742"/>
          </pc:sldLayoutMkLst>
        </pc:sldLayoutChg>
        <pc:sldLayoutChg chg="del">
          <pc:chgData name="Sophie Jenkins (2440056)" userId="S::2440056@student.uwtsd.ac.uk::a0f181bf-043f-41ab-b02d-354acae1ccae" providerId="AD" clId="Web-{BF1621A9-D805-CBFA-7908-82C1FE7C2734}" dt="2025-06-11T10:13:59.156" v="0"/>
          <pc:sldLayoutMkLst>
            <pc:docMk/>
            <pc:sldMasterMk cId="2747436828" sldId="2147483751"/>
            <pc:sldLayoutMk cId="4032082271" sldId="2147483743"/>
          </pc:sldLayoutMkLst>
        </pc:sldLayoutChg>
        <pc:sldLayoutChg chg="del">
          <pc:chgData name="Sophie Jenkins (2440056)" userId="S::2440056@student.uwtsd.ac.uk::a0f181bf-043f-41ab-b02d-354acae1ccae" providerId="AD" clId="Web-{BF1621A9-D805-CBFA-7908-82C1FE7C2734}" dt="2025-06-11T10:13:59.156" v="0"/>
          <pc:sldLayoutMkLst>
            <pc:docMk/>
            <pc:sldMasterMk cId="2747436828" sldId="2147483751"/>
            <pc:sldLayoutMk cId="132319662" sldId="2147483744"/>
          </pc:sldLayoutMkLst>
        </pc:sldLayoutChg>
        <pc:sldLayoutChg chg="del">
          <pc:chgData name="Sophie Jenkins (2440056)" userId="S::2440056@student.uwtsd.ac.uk::a0f181bf-043f-41ab-b02d-354acae1ccae" providerId="AD" clId="Web-{BF1621A9-D805-CBFA-7908-82C1FE7C2734}" dt="2025-06-11T10:13:59.156" v="0"/>
          <pc:sldLayoutMkLst>
            <pc:docMk/>
            <pc:sldMasterMk cId="2747436828" sldId="2147483751"/>
            <pc:sldLayoutMk cId="4114269038" sldId="2147483745"/>
          </pc:sldLayoutMkLst>
        </pc:sldLayoutChg>
        <pc:sldLayoutChg chg="del">
          <pc:chgData name="Sophie Jenkins (2440056)" userId="S::2440056@student.uwtsd.ac.uk::a0f181bf-043f-41ab-b02d-354acae1ccae" providerId="AD" clId="Web-{BF1621A9-D805-CBFA-7908-82C1FE7C2734}" dt="2025-06-11T10:13:59.156" v="0"/>
          <pc:sldLayoutMkLst>
            <pc:docMk/>
            <pc:sldMasterMk cId="2747436828" sldId="2147483751"/>
            <pc:sldLayoutMk cId="2607951845" sldId="2147483746"/>
          </pc:sldLayoutMkLst>
        </pc:sldLayoutChg>
        <pc:sldLayoutChg chg="del">
          <pc:chgData name="Sophie Jenkins (2440056)" userId="S::2440056@student.uwtsd.ac.uk::a0f181bf-043f-41ab-b02d-354acae1ccae" providerId="AD" clId="Web-{BF1621A9-D805-CBFA-7908-82C1FE7C2734}" dt="2025-06-11T10:13:59.156" v="0"/>
          <pc:sldLayoutMkLst>
            <pc:docMk/>
            <pc:sldMasterMk cId="2747436828" sldId="2147483751"/>
            <pc:sldLayoutMk cId="302154891" sldId="2147483747"/>
          </pc:sldLayoutMkLst>
        </pc:sldLayoutChg>
        <pc:sldLayoutChg chg="del">
          <pc:chgData name="Sophie Jenkins (2440056)" userId="S::2440056@student.uwtsd.ac.uk::a0f181bf-043f-41ab-b02d-354acae1ccae" providerId="AD" clId="Web-{BF1621A9-D805-CBFA-7908-82C1FE7C2734}" dt="2025-06-11T10:13:59.156" v="0"/>
          <pc:sldLayoutMkLst>
            <pc:docMk/>
            <pc:sldMasterMk cId="2747436828" sldId="2147483751"/>
            <pc:sldLayoutMk cId="3254617765" sldId="2147483748"/>
          </pc:sldLayoutMkLst>
        </pc:sldLayoutChg>
        <pc:sldLayoutChg chg="del">
          <pc:chgData name="Sophie Jenkins (2440056)" userId="S::2440056@student.uwtsd.ac.uk::a0f181bf-043f-41ab-b02d-354acae1ccae" providerId="AD" clId="Web-{BF1621A9-D805-CBFA-7908-82C1FE7C2734}" dt="2025-06-11T10:13:59.156" v="0"/>
          <pc:sldLayoutMkLst>
            <pc:docMk/>
            <pc:sldMasterMk cId="2747436828" sldId="2147483751"/>
            <pc:sldLayoutMk cId="2372958861" sldId="2147483749"/>
          </pc:sldLayoutMkLst>
        </pc:sldLayoutChg>
        <pc:sldLayoutChg chg="del">
          <pc:chgData name="Sophie Jenkins (2440056)" userId="S::2440056@student.uwtsd.ac.uk::a0f181bf-043f-41ab-b02d-354acae1ccae" providerId="AD" clId="Web-{BF1621A9-D805-CBFA-7908-82C1FE7C2734}" dt="2025-06-11T10:13:59.156" v="0"/>
          <pc:sldLayoutMkLst>
            <pc:docMk/>
            <pc:sldMasterMk cId="2747436828" sldId="2147483751"/>
            <pc:sldLayoutMk cId="3580447530" sldId="2147483750"/>
          </pc:sldLayoutMkLst>
        </pc:sldLayoutChg>
      </pc:sldMasterChg>
      <pc:sldMasterChg chg="add modTransition addSldLayout modSldLayout">
        <pc:chgData name="Sophie Jenkins (2440056)" userId="S::2440056@student.uwtsd.ac.uk::a0f181bf-043f-41ab-b02d-354acae1ccae" providerId="AD" clId="Web-{BF1621A9-D805-CBFA-7908-82C1FE7C2734}" dt="2025-06-11T10:13:59.156" v="0"/>
        <pc:sldMasterMkLst>
          <pc:docMk/>
          <pc:sldMasterMk cId="2348187288" sldId="2147483752"/>
        </pc:sldMasterMkLst>
        <pc:sldLayoutChg chg="add mod replId">
          <pc:chgData name="Sophie Jenkins (2440056)" userId="S::2440056@student.uwtsd.ac.uk::a0f181bf-043f-41ab-b02d-354acae1ccae" providerId="AD" clId="Web-{BF1621A9-D805-CBFA-7908-82C1FE7C2734}" dt="2025-06-11T10:13:59.156" v="0"/>
          <pc:sldLayoutMkLst>
            <pc:docMk/>
            <pc:sldMasterMk cId="2348187288" sldId="2147483752"/>
            <pc:sldLayoutMk cId="2503571956" sldId="2147483753"/>
          </pc:sldLayoutMkLst>
        </pc:sldLayoutChg>
        <pc:sldLayoutChg chg="add mod replId">
          <pc:chgData name="Sophie Jenkins (2440056)" userId="S::2440056@student.uwtsd.ac.uk::a0f181bf-043f-41ab-b02d-354acae1ccae" providerId="AD" clId="Web-{BF1621A9-D805-CBFA-7908-82C1FE7C2734}" dt="2025-06-11T10:13:59.156" v="0"/>
          <pc:sldLayoutMkLst>
            <pc:docMk/>
            <pc:sldMasterMk cId="2348187288" sldId="2147483752"/>
            <pc:sldLayoutMk cId="3844121633" sldId="2147483754"/>
          </pc:sldLayoutMkLst>
        </pc:sldLayoutChg>
        <pc:sldLayoutChg chg="add mod replId">
          <pc:chgData name="Sophie Jenkins (2440056)" userId="S::2440056@student.uwtsd.ac.uk::a0f181bf-043f-41ab-b02d-354acae1ccae" providerId="AD" clId="Web-{BF1621A9-D805-CBFA-7908-82C1FE7C2734}" dt="2025-06-11T10:13:59.156" v="0"/>
          <pc:sldLayoutMkLst>
            <pc:docMk/>
            <pc:sldMasterMk cId="2348187288" sldId="2147483752"/>
            <pc:sldLayoutMk cId="832185696" sldId="2147483755"/>
          </pc:sldLayoutMkLst>
        </pc:sldLayoutChg>
        <pc:sldLayoutChg chg="add mod replId">
          <pc:chgData name="Sophie Jenkins (2440056)" userId="S::2440056@student.uwtsd.ac.uk::a0f181bf-043f-41ab-b02d-354acae1ccae" providerId="AD" clId="Web-{BF1621A9-D805-CBFA-7908-82C1FE7C2734}" dt="2025-06-11T10:13:59.156" v="0"/>
          <pc:sldLayoutMkLst>
            <pc:docMk/>
            <pc:sldMasterMk cId="2348187288" sldId="2147483752"/>
            <pc:sldLayoutMk cId="1176417831" sldId="2147483756"/>
          </pc:sldLayoutMkLst>
        </pc:sldLayoutChg>
        <pc:sldLayoutChg chg="add mod replId">
          <pc:chgData name="Sophie Jenkins (2440056)" userId="S::2440056@student.uwtsd.ac.uk::a0f181bf-043f-41ab-b02d-354acae1ccae" providerId="AD" clId="Web-{BF1621A9-D805-CBFA-7908-82C1FE7C2734}" dt="2025-06-11T10:13:59.156" v="0"/>
          <pc:sldLayoutMkLst>
            <pc:docMk/>
            <pc:sldMasterMk cId="2348187288" sldId="2147483752"/>
            <pc:sldLayoutMk cId="883540061" sldId="2147483757"/>
          </pc:sldLayoutMkLst>
        </pc:sldLayoutChg>
        <pc:sldLayoutChg chg="add mod replId">
          <pc:chgData name="Sophie Jenkins (2440056)" userId="S::2440056@student.uwtsd.ac.uk::a0f181bf-043f-41ab-b02d-354acae1ccae" providerId="AD" clId="Web-{BF1621A9-D805-CBFA-7908-82C1FE7C2734}" dt="2025-06-11T10:13:59.156" v="0"/>
          <pc:sldLayoutMkLst>
            <pc:docMk/>
            <pc:sldMasterMk cId="2348187288" sldId="2147483752"/>
            <pc:sldLayoutMk cId="2524886189" sldId="2147483758"/>
          </pc:sldLayoutMkLst>
        </pc:sldLayoutChg>
        <pc:sldLayoutChg chg="add mod replId">
          <pc:chgData name="Sophie Jenkins (2440056)" userId="S::2440056@student.uwtsd.ac.uk::a0f181bf-043f-41ab-b02d-354acae1ccae" providerId="AD" clId="Web-{BF1621A9-D805-CBFA-7908-82C1FE7C2734}" dt="2025-06-11T10:13:59.156" v="0"/>
          <pc:sldLayoutMkLst>
            <pc:docMk/>
            <pc:sldMasterMk cId="2348187288" sldId="2147483752"/>
            <pc:sldLayoutMk cId="4080221486" sldId="2147483759"/>
          </pc:sldLayoutMkLst>
        </pc:sldLayoutChg>
        <pc:sldLayoutChg chg="add mod replId">
          <pc:chgData name="Sophie Jenkins (2440056)" userId="S::2440056@student.uwtsd.ac.uk::a0f181bf-043f-41ab-b02d-354acae1ccae" providerId="AD" clId="Web-{BF1621A9-D805-CBFA-7908-82C1FE7C2734}" dt="2025-06-11T10:13:59.156" v="0"/>
          <pc:sldLayoutMkLst>
            <pc:docMk/>
            <pc:sldMasterMk cId="2348187288" sldId="2147483752"/>
            <pc:sldLayoutMk cId="5483399" sldId="2147483760"/>
          </pc:sldLayoutMkLst>
        </pc:sldLayoutChg>
        <pc:sldLayoutChg chg="add mod replId">
          <pc:chgData name="Sophie Jenkins (2440056)" userId="S::2440056@student.uwtsd.ac.uk::a0f181bf-043f-41ab-b02d-354acae1ccae" providerId="AD" clId="Web-{BF1621A9-D805-CBFA-7908-82C1FE7C2734}" dt="2025-06-11T10:13:59.156" v="0"/>
          <pc:sldLayoutMkLst>
            <pc:docMk/>
            <pc:sldMasterMk cId="2348187288" sldId="2147483752"/>
            <pc:sldLayoutMk cId="1059193481" sldId="2147483761"/>
          </pc:sldLayoutMkLst>
        </pc:sldLayoutChg>
        <pc:sldLayoutChg chg="add mod replId">
          <pc:chgData name="Sophie Jenkins (2440056)" userId="S::2440056@student.uwtsd.ac.uk::a0f181bf-043f-41ab-b02d-354acae1ccae" providerId="AD" clId="Web-{BF1621A9-D805-CBFA-7908-82C1FE7C2734}" dt="2025-06-11T10:13:59.156" v="0"/>
          <pc:sldLayoutMkLst>
            <pc:docMk/>
            <pc:sldMasterMk cId="2348187288" sldId="2147483752"/>
            <pc:sldLayoutMk cId="681328131" sldId="2147483762"/>
          </pc:sldLayoutMkLst>
        </pc:sldLayoutChg>
        <pc:sldLayoutChg chg="add mod replId">
          <pc:chgData name="Sophie Jenkins (2440056)" userId="S::2440056@student.uwtsd.ac.uk::a0f181bf-043f-41ab-b02d-354acae1ccae" providerId="AD" clId="Web-{BF1621A9-D805-CBFA-7908-82C1FE7C2734}" dt="2025-06-11T10:13:59.156" v="0"/>
          <pc:sldLayoutMkLst>
            <pc:docMk/>
            <pc:sldMasterMk cId="2348187288" sldId="2147483752"/>
            <pc:sldLayoutMk cId="4103196302" sldId="2147483763"/>
          </pc:sldLayoutMkLst>
        </pc:sldLayoutChg>
        <pc:sldLayoutChg chg="add mod replId">
          <pc:chgData name="Sophie Jenkins (2440056)" userId="S::2440056@student.uwtsd.ac.uk::a0f181bf-043f-41ab-b02d-354acae1ccae" providerId="AD" clId="Web-{BF1621A9-D805-CBFA-7908-82C1FE7C2734}" dt="2025-06-11T10:13:59.156" v="0"/>
          <pc:sldLayoutMkLst>
            <pc:docMk/>
            <pc:sldMasterMk cId="2348187288" sldId="2147483752"/>
            <pc:sldLayoutMk cId="1228491990" sldId="2147483764"/>
          </pc:sldLayoutMkLst>
        </pc:sldLayoutChg>
        <pc:sldLayoutChg chg="add mod replId">
          <pc:chgData name="Sophie Jenkins (2440056)" userId="S::2440056@student.uwtsd.ac.uk::a0f181bf-043f-41ab-b02d-354acae1ccae" providerId="AD" clId="Web-{BF1621A9-D805-CBFA-7908-82C1FE7C2734}" dt="2025-06-11T10:13:59.156" v="0"/>
          <pc:sldLayoutMkLst>
            <pc:docMk/>
            <pc:sldMasterMk cId="2348187288" sldId="2147483752"/>
            <pc:sldLayoutMk cId="32928006" sldId="2147483765"/>
          </pc:sldLayoutMkLst>
        </pc:sldLayoutChg>
        <pc:sldLayoutChg chg="add mod replId">
          <pc:chgData name="Sophie Jenkins (2440056)" userId="S::2440056@student.uwtsd.ac.uk::a0f181bf-043f-41ab-b02d-354acae1ccae" providerId="AD" clId="Web-{BF1621A9-D805-CBFA-7908-82C1FE7C2734}" dt="2025-06-11T10:13:59.156" v="0"/>
          <pc:sldLayoutMkLst>
            <pc:docMk/>
            <pc:sldMasterMk cId="2348187288" sldId="2147483752"/>
            <pc:sldLayoutMk cId="2530872215" sldId="2147483766"/>
          </pc:sldLayoutMkLst>
        </pc:sldLayoutChg>
        <pc:sldLayoutChg chg="add mod replId">
          <pc:chgData name="Sophie Jenkins (2440056)" userId="S::2440056@student.uwtsd.ac.uk::a0f181bf-043f-41ab-b02d-354acae1ccae" providerId="AD" clId="Web-{BF1621A9-D805-CBFA-7908-82C1FE7C2734}" dt="2025-06-11T10:13:59.156" v="0"/>
          <pc:sldLayoutMkLst>
            <pc:docMk/>
            <pc:sldMasterMk cId="2348187288" sldId="2147483752"/>
            <pc:sldLayoutMk cId="3989713665" sldId="2147483767"/>
          </pc:sldLayoutMkLst>
        </pc:sldLayoutChg>
        <pc:sldLayoutChg chg="add mod replId">
          <pc:chgData name="Sophie Jenkins (2440056)" userId="S::2440056@student.uwtsd.ac.uk::a0f181bf-043f-41ab-b02d-354acae1ccae" providerId="AD" clId="Web-{BF1621A9-D805-CBFA-7908-82C1FE7C2734}" dt="2025-06-11T10:13:59.156" v="0"/>
          <pc:sldLayoutMkLst>
            <pc:docMk/>
            <pc:sldMasterMk cId="2348187288" sldId="2147483752"/>
            <pc:sldLayoutMk cId="341723462" sldId="2147483768"/>
          </pc:sldLayoutMkLst>
        </pc:sldLayoutChg>
        <pc:sldLayoutChg chg="add mod replId">
          <pc:chgData name="Sophie Jenkins (2440056)" userId="S::2440056@student.uwtsd.ac.uk::a0f181bf-043f-41ab-b02d-354acae1ccae" providerId="AD" clId="Web-{BF1621A9-D805-CBFA-7908-82C1FE7C2734}" dt="2025-06-11T10:13:59.156" v="0"/>
          <pc:sldLayoutMkLst>
            <pc:docMk/>
            <pc:sldMasterMk cId="2348187288" sldId="2147483752"/>
            <pc:sldLayoutMk cId="1452804408" sldId="2147483769"/>
          </pc:sldLayoutMkLst>
        </pc:sldLayoutChg>
      </pc:sldMaster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4" Type="http://schemas.openxmlformats.org/officeDocument/2006/relationships/image" Target="../media/image12.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4" Type="http://schemas.openxmlformats.org/officeDocument/2006/relationships/image" Target="../media/image12.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E7A15EB8-3344-4C13-B9B2-FA5A30ADD5DC}"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B08ADB95-F0D6-4EA8-9E55-637CE0C077D2}">
      <dgm:prSet/>
      <dgm:spPr/>
      <dgm:t>
        <a:bodyPr/>
        <a:lstStyle/>
        <a:p>
          <a:r>
            <a:rPr lang="en-GB"/>
            <a:t>Time Management Is a Key To Academic Success.</a:t>
          </a:r>
          <a:endParaRPr lang="en-US"/>
        </a:p>
      </dgm:t>
    </dgm:pt>
    <dgm:pt modelId="{AC175F52-6FD9-44D7-A8EC-E1441ABAE174}" type="parTrans" cxnId="{AFDEBEEF-D139-4651-9050-7C611346AC5B}">
      <dgm:prSet/>
      <dgm:spPr/>
      <dgm:t>
        <a:bodyPr/>
        <a:lstStyle/>
        <a:p>
          <a:endParaRPr lang="en-US"/>
        </a:p>
      </dgm:t>
    </dgm:pt>
    <dgm:pt modelId="{C320072F-7CD2-4D86-8CFC-6655E03C381A}" type="sibTrans" cxnId="{AFDEBEEF-D139-4651-9050-7C611346AC5B}">
      <dgm:prSet/>
      <dgm:spPr/>
      <dgm:t>
        <a:bodyPr/>
        <a:lstStyle/>
        <a:p>
          <a:endParaRPr lang="en-US"/>
        </a:p>
      </dgm:t>
    </dgm:pt>
    <dgm:pt modelId="{8A8C6E96-DAD6-4880-9C0C-13BECE1C69F5}">
      <dgm:prSet/>
      <dgm:spPr/>
      <dgm:t>
        <a:bodyPr/>
        <a:lstStyle/>
        <a:p>
          <a:r>
            <a:rPr lang="en-GB"/>
            <a:t>Putting These Strategies Into Practise Can Make Your Higher Education Experience More Rewarding And Less Overwheling.</a:t>
          </a:r>
          <a:endParaRPr lang="en-US"/>
        </a:p>
      </dgm:t>
    </dgm:pt>
    <dgm:pt modelId="{B1F10F38-2B1D-4DBF-99D0-DD988D2BC01B}" type="parTrans" cxnId="{746476D6-A168-45D6-9A1C-02ABD5C06D4C}">
      <dgm:prSet/>
      <dgm:spPr/>
      <dgm:t>
        <a:bodyPr/>
        <a:lstStyle/>
        <a:p>
          <a:endParaRPr lang="en-US"/>
        </a:p>
      </dgm:t>
    </dgm:pt>
    <dgm:pt modelId="{F4727B7A-D55C-4187-BB4B-88511451D708}" type="sibTrans" cxnId="{746476D6-A168-45D6-9A1C-02ABD5C06D4C}">
      <dgm:prSet/>
      <dgm:spPr/>
      <dgm:t>
        <a:bodyPr/>
        <a:lstStyle/>
        <a:p>
          <a:endParaRPr lang="en-US"/>
        </a:p>
      </dgm:t>
    </dgm:pt>
    <dgm:pt modelId="{F4544206-E60B-4C76-9CD7-B7545304FCC8}" type="pres">
      <dgm:prSet presAssocID="{E7A15EB8-3344-4C13-B9B2-FA5A30ADD5DC}" presName="root" presStyleCnt="0">
        <dgm:presLayoutVars>
          <dgm:dir/>
          <dgm:resizeHandles val="exact"/>
        </dgm:presLayoutVars>
      </dgm:prSet>
      <dgm:spPr/>
    </dgm:pt>
    <dgm:pt modelId="{A95B36D0-AB34-45BC-A548-D532ED7C804D}" type="pres">
      <dgm:prSet presAssocID="{B08ADB95-F0D6-4EA8-9E55-637CE0C077D2}" presName="compNode" presStyleCnt="0"/>
      <dgm:spPr/>
    </dgm:pt>
    <dgm:pt modelId="{11AC03F4-E201-4F6D-9F2B-463B192988D7}" type="pres">
      <dgm:prSet presAssocID="{B08ADB95-F0D6-4EA8-9E55-637CE0C077D2}" presName="bgRect" presStyleLbl="bgShp" presStyleIdx="0" presStyleCnt="2"/>
      <dgm:spPr/>
    </dgm:pt>
    <dgm:pt modelId="{FB08465E-FB11-4329-8901-96779109422A}" type="pres">
      <dgm:prSet presAssocID="{B08ADB95-F0D6-4EA8-9E55-637CE0C077D2}"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opwatch"/>
        </a:ext>
      </dgm:extLst>
    </dgm:pt>
    <dgm:pt modelId="{32309E94-7422-496B-ABE2-EC1E943914D8}" type="pres">
      <dgm:prSet presAssocID="{B08ADB95-F0D6-4EA8-9E55-637CE0C077D2}" presName="spaceRect" presStyleCnt="0"/>
      <dgm:spPr/>
    </dgm:pt>
    <dgm:pt modelId="{A08BEAAB-1157-4F39-8CA5-CD06D8530307}" type="pres">
      <dgm:prSet presAssocID="{B08ADB95-F0D6-4EA8-9E55-637CE0C077D2}" presName="parTx" presStyleLbl="revTx" presStyleIdx="0" presStyleCnt="2">
        <dgm:presLayoutVars>
          <dgm:chMax val="0"/>
          <dgm:chPref val="0"/>
        </dgm:presLayoutVars>
      </dgm:prSet>
      <dgm:spPr/>
    </dgm:pt>
    <dgm:pt modelId="{714A60A3-005B-4739-9235-F88AB3A809E8}" type="pres">
      <dgm:prSet presAssocID="{C320072F-7CD2-4D86-8CFC-6655E03C381A}" presName="sibTrans" presStyleCnt="0"/>
      <dgm:spPr/>
    </dgm:pt>
    <dgm:pt modelId="{6450B51E-BC92-450F-AD65-DB49DB55171C}" type="pres">
      <dgm:prSet presAssocID="{8A8C6E96-DAD6-4880-9C0C-13BECE1C69F5}" presName="compNode" presStyleCnt="0"/>
      <dgm:spPr/>
    </dgm:pt>
    <dgm:pt modelId="{5E8C5513-5806-4CDC-B009-4458A98F11F7}" type="pres">
      <dgm:prSet presAssocID="{8A8C6E96-DAD6-4880-9C0C-13BECE1C69F5}" presName="bgRect" presStyleLbl="bgShp" presStyleIdx="1" presStyleCnt="2"/>
      <dgm:spPr/>
    </dgm:pt>
    <dgm:pt modelId="{CBC88DA0-6BBE-4A88-AAB4-00A66B8809A2}" type="pres">
      <dgm:prSet presAssocID="{8A8C6E96-DAD6-4880-9C0C-13BECE1C69F5}"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assroom"/>
        </a:ext>
      </dgm:extLst>
    </dgm:pt>
    <dgm:pt modelId="{E5855634-42A2-49F0-87F0-6CCAE2DA0632}" type="pres">
      <dgm:prSet presAssocID="{8A8C6E96-DAD6-4880-9C0C-13BECE1C69F5}" presName="spaceRect" presStyleCnt="0"/>
      <dgm:spPr/>
    </dgm:pt>
    <dgm:pt modelId="{9A3D2674-CDD0-49C1-B2D4-67925FAC1C12}" type="pres">
      <dgm:prSet presAssocID="{8A8C6E96-DAD6-4880-9C0C-13BECE1C69F5}" presName="parTx" presStyleLbl="revTx" presStyleIdx="1" presStyleCnt="2">
        <dgm:presLayoutVars>
          <dgm:chMax val="0"/>
          <dgm:chPref val="0"/>
        </dgm:presLayoutVars>
      </dgm:prSet>
      <dgm:spPr/>
    </dgm:pt>
  </dgm:ptLst>
  <dgm:cxnLst>
    <dgm:cxn modelId="{D146F917-31E2-4250-A1AD-4F6BB8C68081}" type="presOf" srcId="{E7A15EB8-3344-4C13-B9B2-FA5A30ADD5DC}" destId="{F4544206-E60B-4C76-9CD7-B7545304FCC8}" srcOrd="0" destOrd="0" presId="urn:microsoft.com/office/officeart/2018/2/layout/IconVerticalSolidList"/>
    <dgm:cxn modelId="{FF0D484C-5097-4918-BC2D-1187506CD429}" type="presOf" srcId="{8A8C6E96-DAD6-4880-9C0C-13BECE1C69F5}" destId="{9A3D2674-CDD0-49C1-B2D4-67925FAC1C12}" srcOrd="0" destOrd="0" presId="urn:microsoft.com/office/officeart/2018/2/layout/IconVerticalSolidList"/>
    <dgm:cxn modelId="{D3C9539D-C4D8-4708-B848-EB3DDDC37124}" type="presOf" srcId="{B08ADB95-F0D6-4EA8-9E55-637CE0C077D2}" destId="{A08BEAAB-1157-4F39-8CA5-CD06D8530307}" srcOrd="0" destOrd="0" presId="urn:microsoft.com/office/officeart/2018/2/layout/IconVerticalSolidList"/>
    <dgm:cxn modelId="{746476D6-A168-45D6-9A1C-02ABD5C06D4C}" srcId="{E7A15EB8-3344-4C13-B9B2-FA5A30ADD5DC}" destId="{8A8C6E96-DAD6-4880-9C0C-13BECE1C69F5}" srcOrd="1" destOrd="0" parTransId="{B1F10F38-2B1D-4DBF-99D0-DD988D2BC01B}" sibTransId="{F4727B7A-D55C-4187-BB4B-88511451D708}"/>
    <dgm:cxn modelId="{AFDEBEEF-D139-4651-9050-7C611346AC5B}" srcId="{E7A15EB8-3344-4C13-B9B2-FA5A30ADD5DC}" destId="{B08ADB95-F0D6-4EA8-9E55-637CE0C077D2}" srcOrd="0" destOrd="0" parTransId="{AC175F52-6FD9-44D7-A8EC-E1441ABAE174}" sibTransId="{C320072F-7CD2-4D86-8CFC-6655E03C381A}"/>
    <dgm:cxn modelId="{4D13E22B-1713-411B-80A8-81456AE332AB}" type="presParOf" srcId="{F4544206-E60B-4C76-9CD7-B7545304FCC8}" destId="{A95B36D0-AB34-45BC-A548-D532ED7C804D}" srcOrd="0" destOrd="0" presId="urn:microsoft.com/office/officeart/2018/2/layout/IconVerticalSolidList"/>
    <dgm:cxn modelId="{B5797221-D655-4843-9447-A0D7D022E19B}" type="presParOf" srcId="{A95B36D0-AB34-45BC-A548-D532ED7C804D}" destId="{11AC03F4-E201-4F6D-9F2B-463B192988D7}" srcOrd="0" destOrd="0" presId="urn:microsoft.com/office/officeart/2018/2/layout/IconVerticalSolidList"/>
    <dgm:cxn modelId="{F310A697-6471-4F73-9E87-684B432A277E}" type="presParOf" srcId="{A95B36D0-AB34-45BC-A548-D532ED7C804D}" destId="{FB08465E-FB11-4329-8901-96779109422A}" srcOrd="1" destOrd="0" presId="urn:microsoft.com/office/officeart/2018/2/layout/IconVerticalSolidList"/>
    <dgm:cxn modelId="{1E49B92A-BBDC-43A3-8809-74549E7154A9}" type="presParOf" srcId="{A95B36D0-AB34-45BC-A548-D532ED7C804D}" destId="{32309E94-7422-496B-ABE2-EC1E943914D8}" srcOrd="2" destOrd="0" presId="urn:microsoft.com/office/officeart/2018/2/layout/IconVerticalSolidList"/>
    <dgm:cxn modelId="{89298E92-2235-495C-B43D-6022E73B31B5}" type="presParOf" srcId="{A95B36D0-AB34-45BC-A548-D532ED7C804D}" destId="{A08BEAAB-1157-4F39-8CA5-CD06D8530307}" srcOrd="3" destOrd="0" presId="urn:microsoft.com/office/officeart/2018/2/layout/IconVerticalSolidList"/>
    <dgm:cxn modelId="{66F05CD5-8AEF-4467-9D03-28B406215112}" type="presParOf" srcId="{F4544206-E60B-4C76-9CD7-B7545304FCC8}" destId="{714A60A3-005B-4739-9235-F88AB3A809E8}" srcOrd="1" destOrd="0" presId="urn:microsoft.com/office/officeart/2018/2/layout/IconVerticalSolidList"/>
    <dgm:cxn modelId="{19F4F35B-4D2F-4981-8301-8496F34D8F30}" type="presParOf" srcId="{F4544206-E60B-4C76-9CD7-B7545304FCC8}" destId="{6450B51E-BC92-450F-AD65-DB49DB55171C}" srcOrd="2" destOrd="0" presId="urn:microsoft.com/office/officeart/2018/2/layout/IconVerticalSolidList"/>
    <dgm:cxn modelId="{AA225646-7CF9-4CA1-B992-28BF3E68997A}" type="presParOf" srcId="{6450B51E-BC92-450F-AD65-DB49DB55171C}" destId="{5E8C5513-5806-4CDC-B009-4458A98F11F7}" srcOrd="0" destOrd="0" presId="urn:microsoft.com/office/officeart/2018/2/layout/IconVerticalSolidList"/>
    <dgm:cxn modelId="{4FB1D9F8-EAEC-4E2E-AAA1-5DAE8EF1D34E}" type="presParOf" srcId="{6450B51E-BC92-450F-AD65-DB49DB55171C}" destId="{CBC88DA0-6BBE-4A88-AAB4-00A66B8809A2}" srcOrd="1" destOrd="0" presId="urn:microsoft.com/office/officeart/2018/2/layout/IconVerticalSolidList"/>
    <dgm:cxn modelId="{BA66009D-E845-4F97-80CC-E4A6F5791BE1}" type="presParOf" srcId="{6450B51E-BC92-450F-AD65-DB49DB55171C}" destId="{E5855634-42A2-49F0-87F0-6CCAE2DA0632}" srcOrd="2" destOrd="0" presId="urn:microsoft.com/office/officeart/2018/2/layout/IconVerticalSolidList"/>
    <dgm:cxn modelId="{24A8DC2C-C86D-4876-A9F4-709609A7072A}" type="presParOf" srcId="{6450B51E-BC92-450F-AD65-DB49DB55171C}" destId="{9A3D2674-CDD0-49C1-B2D4-67925FAC1C12}"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AC03F4-E201-4F6D-9F2B-463B192988D7}">
      <dsp:nvSpPr>
        <dsp:cNvPr id="0" name=""/>
        <dsp:cNvSpPr/>
      </dsp:nvSpPr>
      <dsp:spPr>
        <a:xfrm>
          <a:off x="0" y="799046"/>
          <a:ext cx="5886291" cy="1475163"/>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B08465E-FB11-4329-8901-96779109422A}">
      <dsp:nvSpPr>
        <dsp:cNvPr id="0" name=""/>
        <dsp:cNvSpPr/>
      </dsp:nvSpPr>
      <dsp:spPr>
        <a:xfrm>
          <a:off x="446236" y="1130958"/>
          <a:ext cx="811339" cy="81133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A08BEAAB-1157-4F39-8CA5-CD06D8530307}">
      <dsp:nvSpPr>
        <dsp:cNvPr id="0" name=""/>
        <dsp:cNvSpPr/>
      </dsp:nvSpPr>
      <dsp:spPr>
        <a:xfrm>
          <a:off x="1703813" y="799046"/>
          <a:ext cx="4182477" cy="14751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121" tIns="156121" rIns="156121" bIns="156121" numCol="1" spcCol="1270" anchor="ctr" anchorCtr="0">
          <a:noAutofit/>
        </a:bodyPr>
        <a:lstStyle/>
        <a:p>
          <a:pPr marL="0" lvl="0" indent="0" algn="l" defTabSz="889000">
            <a:lnSpc>
              <a:spcPct val="90000"/>
            </a:lnSpc>
            <a:spcBef>
              <a:spcPct val="0"/>
            </a:spcBef>
            <a:spcAft>
              <a:spcPct val="35000"/>
            </a:spcAft>
            <a:buNone/>
          </a:pPr>
          <a:r>
            <a:rPr lang="en-GB" sz="2000" kern="1200"/>
            <a:t>Time Management Is a Key To Academic Success.</a:t>
          </a:r>
          <a:endParaRPr lang="en-US" sz="2000" kern="1200"/>
        </a:p>
      </dsp:txBody>
      <dsp:txXfrm>
        <a:off x="1703813" y="799046"/>
        <a:ext cx="4182477" cy="1475163"/>
      </dsp:txXfrm>
    </dsp:sp>
    <dsp:sp modelId="{5E8C5513-5806-4CDC-B009-4458A98F11F7}">
      <dsp:nvSpPr>
        <dsp:cNvPr id="0" name=""/>
        <dsp:cNvSpPr/>
      </dsp:nvSpPr>
      <dsp:spPr>
        <a:xfrm>
          <a:off x="0" y="2643000"/>
          <a:ext cx="5886291" cy="1475163"/>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BC88DA0-6BBE-4A88-AAB4-00A66B8809A2}">
      <dsp:nvSpPr>
        <dsp:cNvPr id="0" name=""/>
        <dsp:cNvSpPr/>
      </dsp:nvSpPr>
      <dsp:spPr>
        <a:xfrm>
          <a:off x="446236" y="2974912"/>
          <a:ext cx="811339" cy="81133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A3D2674-CDD0-49C1-B2D4-67925FAC1C12}">
      <dsp:nvSpPr>
        <dsp:cNvPr id="0" name=""/>
        <dsp:cNvSpPr/>
      </dsp:nvSpPr>
      <dsp:spPr>
        <a:xfrm>
          <a:off x="1703813" y="2643000"/>
          <a:ext cx="4182477" cy="14751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121" tIns="156121" rIns="156121" bIns="156121" numCol="1" spcCol="1270" anchor="ctr" anchorCtr="0">
          <a:noAutofit/>
        </a:bodyPr>
        <a:lstStyle/>
        <a:p>
          <a:pPr marL="0" lvl="0" indent="0" algn="l" defTabSz="889000">
            <a:lnSpc>
              <a:spcPct val="90000"/>
            </a:lnSpc>
            <a:spcBef>
              <a:spcPct val="0"/>
            </a:spcBef>
            <a:spcAft>
              <a:spcPct val="35000"/>
            </a:spcAft>
            <a:buNone/>
          </a:pPr>
          <a:r>
            <a:rPr lang="en-GB" sz="2000" kern="1200"/>
            <a:t>Putting These Strategies Into Practise Can Make Your Higher Education Experience More Rewarding And Less Overwheling.</a:t>
          </a:r>
          <a:endParaRPr lang="en-US" sz="2000" kern="1200"/>
        </a:p>
      </dsp:txBody>
      <dsp:txXfrm>
        <a:off x="1703813" y="2643000"/>
        <a:ext cx="4182477" cy="1475163"/>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dirty="0"/>
              <a:pPr/>
              <a:t>6/13/2025</a:t>
            </a:fld>
            <a:endParaRPr lang="en-US"/>
          </a:p>
        </p:txBody>
      </p:sp>
      <p:sp>
        <p:nvSpPr>
          <p:cNvPr id="5" name="Footer Placeholder 4"/>
          <p:cNvSpPr>
            <a:spLocks noGrp="1"/>
          </p:cNvSpPr>
          <p:nvPr>
            <p:ph type="ftr" sz="quarter" idx="11"/>
          </p:nvPr>
        </p:nvSpPr>
        <p:spPr>
          <a:xfrm>
            <a:off x="3962399" y="5870575"/>
            <a:ext cx="4893958" cy="377825"/>
          </a:xfrm>
        </p:spPr>
        <p:txBody>
          <a:bodyPr/>
          <a:lstStyle/>
          <a:p>
            <a:endParaRPr lang="en-US"/>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50357195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6/13/2025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8441216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8321856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61BEF0D-F0BB-DE4B-95CE-6DB70DBA9567}" type="datetimeFigureOut">
              <a:rPr lang="en-US" dirty="0"/>
              <a:pPr/>
              <a:t>6/13/2025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1764178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hasCustomPrompt="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hasCustomPrompt="1"/>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6/13/2025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8835400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6/13/2025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5248861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dirty="0"/>
              <a:pPr/>
              <a:t>6/13/2025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0802214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5483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0591934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6813281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1031963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2284919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29280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5308722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9897136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6/13/2025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8" name="Title 1"/>
          <p:cNvSpPr>
            <a:spLocks noGrp="1"/>
          </p:cNvSpPr>
          <p:nvPr>
            <p:ph type="title"/>
          </p:nvPr>
        </p:nvSpPr>
        <p:spPr>
          <a:xfrm>
            <a:off x="685801" y="609600"/>
            <a:ext cx="10131425" cy="1456267"/>
          </a:xfrm>
        </p:spPr>
        <p:txBody>
          <a:bodyPr/>
          <a:lstStyle/>
          <a:p>
            <a:r>
              <a:rPr lang="en-US"/>
              <a:t>Click to edit Master title style</a:t>
            </a:r>
          </a:p>
        </p:txBody>
      </p:sp>
    </p:spTree>
    <p:extLst>
      <p:ext uri="{BB962C8B-B14F-4D97-AF65-F5344CB8AC3E}">
        <p14:creationId xmlns:p14="http://schemas.microsoft.com/office/powerpoint/2010/main" val="3417234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6/13/2025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4528044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6/13/2025</a:t>
            </a:fld>
            <a:endParaRPr lang="en-US"/>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2348187288"/>
      </p:ext>
    </p:extLst>
  </p:cSld>
  <p:clrMap bg1="dk1" tx1="lt1" bg2="dk2" tx2="lt2" accent1="accent1" accent2="accent2" accent3="accent3" accent4="accent4" accent5="accent5" accent6="accent6" hlink="hlink" folHlink="folHlink"/>
  <p:sldLayoutIdLst>
    <p:sldLayoutId id="2147483753" r:id="rId1"/>
    <p:sldLayoutId id="2147483754" r:id="rId2"/>
    <p:sldLayoutId id="2147483755" r:id="rId3"/>
    <p:sldLayoutId id="2147483756" r:id="rId4"/>
    <p:sldLayoutId id="2147483757" r:id="rId5"/>
    <p:sldLayoutId id="2147483758" r:id="rId6"/>
    <p:sldLayoutId id="2147483759" r:id="rId7"/>
    <p:sldLayoutId id="2147483760" r:id="rId8"/>
    <p:sldLayoutId id="2147483761" r:id="rId9"/>
    <p:sldLayoutId id="2147483762" r:id="rId10"/>
    <p:sldLayoutId id="2147483763" r:id="rId11"/>
    <p:sldLayoutId id="2147483764" r:id="rId12"/>
    <p:sldLayoutId id="2147483765" r:id="rId13"/>
    <p:sldLayoutId id="2147483766" r:id="rId14"/>
    <p:sldLayoutId id="2147483767" r:id="rId15"/>
    <p:sldLayoutId id="2147483768" r:id="rId16"/>
    <p:sldLayoutId id="2147483769" r:id="rId17"/>
  </p:sldLayoutIdLst>
  <mc:AlternateContent xmlns:mc="http://schemas.openxmlformats.org/markup-compatibility/2006" xmlns:p159="http://schemas.microsoft.com/office/powerpoint/2015/09/main">
    <mc:Choice Requires="p159">
      <p:transition xmlns:p14="http://schemas.microsoft.com/office/powerpoint/2010/main" spd="slow" p14:dur="1750">
        <p159:morph option="byObject"/>
      </p:transition>
    </mc:Choice>
    <mc:Fallback xmlns="">
      <p:transition spd="slow">
        <p:fade/>
      </p:transition>
    </mc:Fallback>
  </mc:AlternateConten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png"/><Relationship Id="rId7" Type="http://schemas.openxmlformats.org/officeDocument/2006/relationships/diagramColors" Target="../diagrams/colors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A4A8332-6151-481A-9DEC-D3D2FA1A2A8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a:extLst>
              <a:ext uri="{FF2B5EF4-FFF2-40B4-BE49-F238E27FC236}">
                <a16:creationId xmlns:a16="http://schemas.microsoft.com/office/drawing/2014/main" id="{90FA0A1A-99B7-E1B3-C195-481D4C7268FB}"/>
              </a:ext>
            </a:extLst>
          </p:cNvPr>
          <p:cNvSpPr>
            <a:spLocks noGrp="1"/>
          </p:cNvSpPr>
          <p:nvPr>
            <p:ph type="title"/>
          </p:nvPr>
        </p:nvSpPr>
        <p:spPr>
          <a:xfrm>
            <a:off x="5459709" y="4050264"/>
            <a:ext cx="5700416" cy="1412858"/>
          </a:xfrm>
        </p:spPr>
        <p:txBody>
          <a:bodyPr vert="horz" lIns="91440" tIns="45720" rIns="91440" bIns="45720" rtlCol="0" anchor="b">
            <a:normAutofit/>
          </a:bodyPr>
          <a:lstStyle/>
          <a:p>
            <a:pPr algn="r"/>
            <a:r>
              <a:rPr lang="en-US" sz="4000" b="1" u="sng"/>
              <a:t>TIME MANAGEMENT </a:t>
            </a:r>
          </a:p>
        </p:txBody>
      </p:sp>
      <p:sp>
        <p:nvSpPr>
          <p:cNvPr id="3" name="Content Placeholder 2">
            <a:extLst>
              <a:ext uri="{FF2B5EF4-FFF2-40B4-BE49-F238E27FC236}">
                <a16:creationId xmlns:a16="http://schemas.microsoft.com/office/drawing/2014/main" id="{65DFC0FA-FA69-AD6D-21E6-CFA5A0CBE0D1}"/>
              </a:ext>
            </a:extLst>
          </p:cNvPr>
          <p:cNvSpPr>
            <a:spLocks noGrp="1"/>
          </p:cNvSpPr>
          <p:nvPr>
            <p:ph idx="1"/>
          </p:nvPr>
        </p:nvSpPr>
        <p:spPr>
          <a:xfrm>
            <a:off x="5459709" y="5466298"/>
            <a:ext cx="5700416" cy="401101"/>
          </a:xfrm>
        </p:spPr>
        <p:txBody>
          <a:bodyPr vert="horz" lIns="91440" tIns="45720" rIns="91440" bIns="45720" rtlCol="0" anchor="t">
            <a:normAutofit/>
          </a:bodyPr>
          <a:lstStyle/>
          <a:p>
            <a:pPr marL="0" indent="0" algn="r">
              <a:lnSpc>
                <a:spcPct val="90000"/>
              </a:lnSpc>
              <a:buNone/>
            </a:pPr>
            <a:r>
              <a:rPr lang="en-US" sz="1500" cap="all"/>
              <a:t>AN ESSENTIAL SKILL FOR STUDENT SUCCESS IN HIGHER EDUCATION </a:t>
            </a:r>
          </a:p>
        </p:txBody>
      </p:sp>
      <p:grpSp>
        <p:nvGrpSpPr>
          <p:cNvPr id="12" name="Group 11">
            <a:extLst>
              <a:ext uri="{FF2B5EF4-FFF2-40B4-BE49-F238E27FC236}">
                <a16:creationId xmlns:a16="http://schemas.microsoft.com/office/drawing/2014/main" id="{DC1A4634-CF00-456C-BBEC-CEAAAAD069D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1339066">
            <a:off x="6271701" y="-388326"/>
            <a:ext cx="4860947" cy="4224413"/>
            <a:chOff x="5281603" y="104899"/>
            <a:chExt cx="6910397" cy="6005491"/>
          </a:xfrm>
        </p:grpSpPr>
        <p:sp>
          <p:nvSpPr>
            <p:cNvPr id="13" name="Freeform 13">
              <a:extLst>
                <a:ext uri="{FF2B5EF4-FFF2-40B4-BE49-F238E27FC236}">
                  <a16:creationId xmlns:a16="http://schemas.microsoft.com/office/drawing/2014/main" id="{90EFC584-AC34-453E-8A9C-7BEB89F64A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281603" y="104899"/>
              <a:ext cx="6896713" cy="6005491"/>
            </a:xfrm>
            <a:custGeom>
              <a:avLst/>
              <a:gdLst>
                <a:gd name="connsiteX0" fmla="*/ 3912717 w 6896713"/>
                <a:gd name="connsiteY0" fmla="*/ 0 h 6005491"/>
                <a:gd name="connsiteX1" fmla="*/ 6679426 w 6896713"/>
                <a:gd name="connsiteY1" fmla="*/ 1146008 h 6005491"/>
                <a:gd name="connsiteX2" fmla="*/ 6896713 w 6896713"/>
                <a:gd name="connsiteY2" fmla="*/ 1385085 h 6005491"/>
                <a:gd name="connsiteX3" fmla="*/ 6896713 w 6896713"/>
                <a:gd name="connsiteY3" fmla="*/ 1431256 h 6005491"/>
                <a:gd name="connsiteX4" fmla="*/ 6657442 w 6896713"/>
                <a:gd name="connsiteY4" fmla="*/ 1167992 h 6005491"/>
                <a:gd name="connsiteX5" fmla="*/ 3912717 w 6896713"/>
                <a:gd name="connsiteY5" fmla="*/ 31089 h 6005491"/>
                <a:gd name="connsiteX6" fmla="*/ 31089 w 6896713"/>
                <a:gd name="connsiteY6" fmla="*/ 3912717 h 6005491"/>
                <a:gd name="connsiteX7" fmla="*/ 593046 w 6896713"/>
                <a:gd name="connsiteY7" fmla="*/ 5925483 h 6005491"/>
                <a:gd name="connsiteX8" fmla="*/ 633874 w 6896713"/>
                <a:gd name="connsiteY8" fmla="*/ 5989169 h 6005491"/>
                <a:gd name="connsiteX9" fmla="*/ 607415 w 6896713"/>
                <a:gd name="connsiteY9" fmla="*/ 6005491 h 6005491"/>
                <a:gd name="connsiteX10" fmla="*/ 566458 w 6896713"/>
                <a:gd name="connsiteY10" fmla="*/ 5941603 h 6005491"/>
                <a:gd name="connsiteX11" fmla="*/ 0 w 6896713"/>
                <a:gd name="connsiteY11" fmla="*/ 3912717 h 6005491"/>
                <a:gd name="connsiteX12" fmla="*/ 3912717 w 6896713"/>
                <a:gd name="connsiteY12" fmla="*/ 0 h 6005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96713" h="6005491">
                  <a:moveTo>
                    <a:pt x="3912717" y="0"/>
                  </a:moveTo>
                  <a:cubicBezTo>
                    <a:pt x="4993184" y="0"/>
                    <a:pt x="5971363" y="437946"/>
                    <a:pt x="6679426" y="1146008"/>
                  </a:cubicBezTo>
                  <a:lnTo>
                    <a:pt x="6896713" y="1385085"/>
                  </a:lnTo>
                  <a:lnTo>
                    <a:pt x="6896713" y="1431256"/>
                  </a:lnTo>
                  <a:lnTo>
                    <a:pt x="6657442" y="1167992"/>
                  </a:lnTo>
                  <a:cubicBezTo>
                    <a:pt x="5955006" y="465555"/>
                    <a:pt x="4984599" y="31089"/>
                    <a:pt x="3912717" y="31089"/>
                  </a:cubicBezTo>
                  <a:cubicBezTo>
                    <a:pt x="1768953" y="31089"/>
                    <a:pt x="31089" y="1768953"/>
                    <a:pt x="31089" y="3912717"/>
                  </a:cubicBezTo>
                  <a:cubicBezTo>
                    <a:pt x="31089" y="4649636"/>
                    <a:pt x="236442" y="5338592"/>
                    <a:pt x="593046" y="5925483"/>
                  </a:cubicBezTo>
                  <a:lnTo>
                    <a:pt x="633874" y="5989169"/>
                  </a:lnTo>
                  <a:lnTo>
                    <a:pt x="607415" y="6005491"/>
                  </a:lnTo>
                  <a:lnTo>
                    <a:pt x="566458" y="5941603"/>
                  </a:lnTo>
                  <a:cubicBezTo>
                    <a:pt x="206998" y="5350013"/>
                    <a:pt x="0" y="4655538"/>
                    <a:pt x="0" y="3912717"/>
                  </a:cubicBezTo>
                  <a:cubicBezTo>
                    <a:pt x="0" y="1751783"/>
                    <a:pt x="1751783" y="0"/>
                    <a:pt x="3912717" y="0"/>
                  </a:cubicBezTo>
                  <a:close/>
                </a:path>
              </a:pathLst>
            </a:custGeom>
            <a:solidFill>
              <a:srgbClr val="FFFFFF">
                <a:alpha val="4196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13">
              <a:extLst>
                <a:ext uri="{FF2B5EF4-FFF2-40B4-BE49-F238E27FC236}">
                  <a16:creationId xmlns:a16="http://schemas.microsoft.com/office/drawing/2014/main" id="{35E9C08F-794C-4E4D-AFF0-0A985895667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516018" y="331504"/>
              <a:ext cx="6675982" cy="5235326"/>
              <a:chOff x="5516018" y="331504"/>
              <a:chExt cx="6675982" cy="5235326"/>
            </a:xfrm>
          </p:grpSpPr>
          <p:cxnSp>
            <p:nvCxnSpPr>
              <p:cNvPr id="15" name="Straight Connector 14">
                <a:extLst>
                  <a:ext uri="{FF2B5EF4-FFF2-40B4-BE49-F238E27FC236}">
                    <a16:creationId xmlns:a16="http://schemas.microsoft.com/office/drawing/2014/main" id="{F1C99F1A-BB7C-49E1-98CF-DE28920915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66830" y="3315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73B542F9-2D05-417C-A7AD-7AFFB7E0B0C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 flipH="1">
                <a:off x="9408861" y="3383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6FF1997A-17D4-4819-9FC2-B884E310445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 flipH="1">
                <a:off x="9551700" y="34763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321503FF-7286-464B-8630-3BA09AB8D0D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0000" flipH="1">
                <a:off x="9688748" y="36808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E8A67DC0-D5C3-472C-AEAD-035EED2C690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9824866" y="38922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A07BA38-40D5-4536-B326-48FBBFA1035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0000" flipH="1">
                <a:off x="9966867" y="41754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96D5E409-3A71-49C0-95CE-D1538BDE001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80000" flipH="1">
                <a:off x="10104425" y="4458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670021DA-07B9-4496-8207-A757FAB41D3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00000" flipH="1">
                <a:off x="10240513" y="47948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B27B1A5-5C41-4BC2-9105-D39F5E0C4E8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10373882" y="52435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D5B4BDD0-9FB4-452D-A638-BFD7F32AAC7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0" flipH="1">
                <a:off x="10505632" y="570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CCF1E199-162B-4EAA-B5F7-D9163A1FF5E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20000" flipH="1">
                <a:off x="10637382" y="62134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B0AE6598-0863-406C-ADA1-A7750326247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440000" flipH="1">
                <a:off x="10760965" y="69043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43371116-3488-4DB2-A304-1F3C5928D16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10888991" y="755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908A675-2DB3-443D-9FD0-66C85E1CE70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740000" flipH="1">
                <a:off x="11010193" y="81974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C278961-7F1D-429D-BEBE-98973C70647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60000" flipH="1">
                <a:off x="11129014" y="89566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1ADF9F0-31DE-49C4-924E-888A58F0AC0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80000" flipH="1">
                <a:off x="11249872" y="968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46107732-E440-421D-976A-BD8673768F7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11366875" y="10480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D60366E1-EC44-4EFF-A8C6-ECDE627CB96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280000" flipH="1">
                <a:off x="11474058" y="11315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D9A78416-2D8B-4B20-98C8-1029FD4603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0" flipH="1">
                <a:off x="11583303" y="122179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37BE981C-5C80-4E13-9FD8-B35455F759B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20000" flipH="1">
                <a:off x="11685344" y="132177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8F430D8-931C-4E93-9D8C-1357AD8DB0E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11787704" y="14176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F4C41E18-8B54-480B-83D8-8176A053910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20000" flipH="1">
                <a:off x="11880859" y="15179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AFC2AFA4-1C48-4D20-8B9F-8EEA48F3D67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940000" flipH="1">
                <a:off x="11969252" y="162743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1156742D-7511-44F3-BB8C-4F52C41B96C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60000" flipH="1">
                <a:off x="12062016" y="173601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0F5B4A8E-5A92-468F-AFA9-29EE21CAB3A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074680" y="1910249"/>
                <a:ext cx="117320" cy="82912"/>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0B1B3F74-161B-4BC9-9E53-04EAF476273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149943" y="2083594"/>
                <a:ext cx="39676" cy="21436"/>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DD4E709A-22B5-40DA-96AF-AC16C377B56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 flipH="1">
                <a:off x="9127990" y="33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7CE75552-806C-4FF6-A5C3-3B8DEA629DC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 flipH="1">
                <a:off x="8987576" y="33663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71B20381-8B16-4D78-9E15-1D8ED59DDB1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 flipH="1">
                <a:off x="8844859" y="35117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10C44C95-4178-4E32-BB3A-33475943AF7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8706904" y="3657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8EE41B3A-EEFE-4CB9-872E-414F7958D55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20000" flipH="1">
                <a:off x="8568008" y="3878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52922CEA-12B3-483F-9178-4C62B3CF27A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840000" flipH="1">
                <a:off x="8429112" y="4100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03F5F6A6-C06F-42AE-9FBD-4B3BCB4ACCC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60000" flipH="1">
                <a:off x="8294968" y="4462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661ED679-2530-4361-B95B-B05F1C9415A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8160824" y="48237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135C9826-4C9B-4A12-BC07-700ACCD405A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60000" flipH="1">
                <a:off x="8027689" y="53184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3C2E88E6-BE2E-4523-962A-86D55D7D17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80000" flipH="1">
                <a:off x="7894554" y="58132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927BAF17-D38B-4F1C-B564-BC3B5E5A846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500000" flipH="1">
                <a:off x="7761419" y="63079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6FDD6921-0E35-49D0-B71C-28BBA43752B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7636645" y="6898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9955FA46-DEA3-469F-B77D-93DC5E2663C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0" flipH="1">
                <a:off x="7511871" y="75119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3669F542-38C0-48F1-8AAC-2969D20A500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20000" flipH="1">
                <a:off x="7387899" y="81977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B710B796-9CE4-4EB4-BF7F-11851B718E2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040000" flipH="1">
                <a:off x="7268530" y="8931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8C0281A4-7AF1-4013-837D-31C95EEECF2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7152030" y="9765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9EDB2E49-0514-48F8-BC6A-83DE95F1175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340000" flipH="1">
                <a:off x="7041695" y="10600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8B2B6D20-7D59-4DF1-BFD3-A4C5708CF79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60000" flipH="1">
                <a:off x="6931360" y="114346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5B00B150-B796-4C5C-AC31-98D060282FD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80000" flipH="1">
                <a:off x="6819070" y="123586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A89CD9D5-F74D-4CE0-9C43-EC23B03979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6721359" y="133274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4C1AB5F8-6407-403F-B281-8B192B383F1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80000" flipH="1">
                <a:off x="6617467" y="1429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1C7BFA8A-97EA-4088-A90E-A902C03FB29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0" flipH="1">
                <a:off x="6520032" y="15272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8D2DC1CD-8EC5-4976-ADEB-2E06164C096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120000" flipH="1">
                <a:off x="6429579" y="16416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67277F67-4C66-4421-AE77-90895E800BA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240000" flipH="1">
                <a:off x="6340532" y="1750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3E05E8F7-5B28-4E47-924C-90D8456CD7E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420000" flipH="1">
                <a:off x="6261757" y="18601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5A85ACD6-DBB1-401A-BBBA-003F9B77AE9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540000" flipH="1">
                <a:off x="6184144" y="19796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7B2C7E58-C86A-4951-B94C-D73FA7FDA4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60000" flipH="1">
                <a:off x="6106531" y="20990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D02D4B54-E8D9-4A8E-A8AF-D0BA9FDC4A2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780000" flipH="1">
                <a:off x="6043206" y="222255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D90138EB-1F72-421B-AEFA-A56128397B0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960000" flipH="1">
                <a:off x="5978913" y="234430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5F559951-B6A6-4E50-BC91-2E2C2D55F27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080000" flipH="1">
                <a:off x="5912438" y="24706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D77725C9-CDB3-41D2-AFD0-4BFC5F90835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0" flipH="1">
                <a:off x="5858875" y="260092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5C36F5EB-F912-43CE-8DBF-86CBC786C6E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320000" flipH="1">
                <a:off x="5808182" y="273404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635FAFC1-CD70-4F35-BEAC-92156D10F29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500000" flipH="1">
                <a:off x="5773263" y="28668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754F09C1-35B1-4C5D-AFCE-0FF5E433492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620000" flipH="1">
                <a:off x="5735963" y="300206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23EF58D0-8110-451E-82EC-9D42493F171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740000" flipH="1">
                <a:off x="5700105" y="31389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C014D619-9F4F-484E-B941-8476F8B1BA9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860000" flipH="1">
                <a:off x="5665939" y="327548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42C3904F-B896-45BD-B89B-F91A9553505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040000" flipH="1">
                <a:off x="5644476" y="341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3C857C33-5660-41D2-85EF-8DF89C7A180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160000" flipH="1">
                <a:off x="5626530" y="3554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CD37B5DF-F507-4477-BDDA-A16D8660393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280000" flipH="1">
                <a:off x="5616429" y="36918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82059CCF-A142-4899-9CB2-96989FDB0C9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0" flipH="1">
                <a:off x="5611319" y="38353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9D54F23F-3CCE-4230-9450-7E0F57C832E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580000" flipH="1">
                <a:off x="5608540" y="397572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7A327725-CC82-4EC4-BC62-404DF8C928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700000" flipH="1">
                <a:off x="5605761" y="41160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D43BC259-8300-4DA0-B0F4-9D4F96A76AA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820000" flipH="1">
                <a:off x="5624195" y="425421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4587A259-7B5F-4BB1-ACBB-9F8AFE340EE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940000" flipH="1">
                <a:off x="5642629" y="43923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2D793FA1-D76B-4059-9FC6-4A43614CD03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120000" flipH="1">
                <a:off x="5654818" y="45363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865E1101-60DE-4A2E-83CB-F2120F3EE88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240000" flipH="1">
                <a:off x="5684446" y="467136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5FC297E9-5BAF-4DFE-98C5-D210C07A624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360000" flipH="1">
                <a:off x="5714074" y="48087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3088415C-6522-4AB4-8D73-0BEFB4E71B1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480000" flipH="1">
                <a:off x="5748464" y="49484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FCD617DB-B3D3-4213-A9DD-8BA7932B15E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60000" flipH="1">
                <a:off x="5792091" y="507760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1450E7E0-1ACD-47BB-9687-C3FBFEEE806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780000" flipH="1">
                <a:off x="5847441" y="52112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A595F51C-2E95-4044-B3D8-A2F59644385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900000" flipH="1">
                <a:off x="5900410" y="53424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A87D73B1-3A33-491F-BA89-51B28391063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020000" flipH="1">
                <a:off x="5955760" y="547369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grpSp>
      <p:pic>
        <p:nvPicPr>
          <p:cNvPr id="4" name="Picture 3" descr="1920x1080px | free download | HD wallpaper: stack of six brown ...">
            <a:extLst>
              <a:ext uri="{FF2B5EF4-FFF2-40B4-BE49-F238E27FC236}">
                <a16:creationId xmlns:a16="http://schemas.microsoft.com/office/drawing/2014/main" id="{E18C0129-2D85-6085-4393-ADDAD166A9B7}"/>
              </a:ext>
            </a:extLst>
          </p:cNvPr>
          <p:cNvPicPr>
            <a:picLocks noChangeAspect="1"/>
          </p:cNvPicPr>
          <p:nvPr/>
        </p:nvPicPr>
        <p:blipFill>
          <a:blip r:embed="rId4"/>
          <a:srcRect l="6429" r="3" b="3"/>
          <a:stretch>
            <a:fillRect/>
          </a:stretch>
        </p:blipFill>
        <p:spPr>
          <a:xfrm>
            <a:off x="6080591" y="-2008"/>
            <a:ext cx="4787317" cy="3415082"/>
          </a:xfrm>
          <a:custGeom>
            <a:avLst/>
            <a:gdLst/>
            <a:ahLst/>
            <a:cxnLst/>
            <a:rect l="l" t="t" r="r" b="b"/>
            <a:pathLst>
              <a:path w="4411344" h="3146878">
                <a:moveTo>
                  <a:pt x="211873" y="0"/>
                </a:moveTo>
                <a:lnTo>
                  <a:pt x="4199471" y="0"/>
                </a:lnTo>
                <a:lnTo>
                  <a:pt x="4205314" y="11242"/>
                </a:lnTo>
                <a:cubicBezTo>
                  <a:pt x="4337510" y="294369"/>
                  <a:pt x="4411344" y="610214"/>
                  <a:pt x="4411344" y="943304"/>
                </a:cubicBezTo>
                <a:cubicBezTo>
                  <a:pt x="4411344" y="2085328"/>
                  <a:pt x="3543413" y="3024636"/>
                  <a:pt x="2431189" y="3137588"/>
                </a:cubicBezTo>
                <a:lnTo>
                  <a:pt x="2247220" y="3146878"/>
                </a:lnTo>
                <a:lnTo>
                  <a:pt x="2164124" y="3146878"/>
                </a:lnTo>
                <a:lnTo>
                  <a:pt x="1980155" y="3137588"/>
                </a:lnTo>
                <a:cubicBezTo>
                  <a:pt x="867932" y="3024636"/>
                  <a:pt x="0" y="2085328"/>
                  <a:pt x="0" y="943304"/>
                </a:cubicBezTo>
                <a:cubicBezTo>
                  <a:pt x="0" y="610214"/>
                  <a:pt x="73835" y="294369"/>
                  <a:pt x="206030" y="11242"/>
                </a:cubicBezTo>
                <a:close/>
              </a:path>
            </a:pathLst>
          </a:custGeom>
        </p:spPr>
      </p:pic>
      <p:sp>
        <p:nvSpPr>
          <p:cNvPr id="94" name="Rectangle 93">
            <a:extLst>
              <a:ext uri="{FF2B5EF4-FFF2-40B4-BE49-F238E27FC236}">
                <a16:creationId xmlns:a16="http://schemas.microsoft.com/office/drawing/2014/main" id="{73710393-C767-43F2-8FBD-DFC6C6DE6F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9033" y="4357158"/>
            <a:ext cx="723900" cy="177800"/>
          </a:xfrm>
          <a:prstGeom prst="rect">
            <a:avLst/>
          </a:prstGeom>
          <a:solidFill>
            <a:schemeClr val="accent4">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96" name="Group 95">
            <a:extLst>
              <a:ext uri="{FF2B5EF4-FFF2-40B4-BE49-F238E27FC236}">
                <a16:creationId xmlns:a16="http://schemas.microsoft.com/office/drawing/2014/main" id="{24BFFD1D-EF0D-48A3-9398-5E7B3768779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9884888">
            <a:off x="-455822" y="254671"/>
            <a:ext cx="6564414" cy="5704814"/>
            <a:chOff x="5281603" y="104899"/>
            <a:chExt cx="6910397" cy="6005491"/>
          </a:xfrm>
        </p:grpSpPr>
        <p:sp>
          <p:nvSpPr>
            <p:cNvPr id="97" name="Freeform 97">
              <a:extLst>
                <a:ext uri="{FF2B5EF4-FFF2-40B4-BE49-F238E27FC236}">
                  <a16:creationId xmlns:a16="http://schemas.microsoft.com/office/drawing/2014/main" id="{689353F2-B99A-4264-BFDB-C10D8AD9C2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281603" y="104899"/>
              <a:ext cx="6896713" cy="6005491"/>
            </a:xfrm>
            <a:custGeom>
              <a:avLst/>
              <a:gdLst>
                <a:gd name="connsiteX0" fmla="*/ 3912717 w 6896713"/>
                <a:gd name="connsiteY0" fmla="*/ 0 h 6005491"/>
                <a:gd name="connsiteX1" fmla="*/ 6679426 w 6896713"/>
                <a:gd name="connsiteY1" fmla="*/ 1146008 h 6005491"/>
                <a:gd name="connsiteX2" fmla="*/ 6896713 w 6896713"/>
                <a:gd name="connsiteY2" fmla="*/ 1385085 h 6005491"/>
                <a:gd name="connsiteX3" fmla="*/ 6896713 w 6896713"/>
                <a:gd name="connsiteY3" fmla="*/ 1431256 h 6005491"/>
                <a:gd name="connsiteX4" fmla="*/ 6657442 w 6896713"/>
                <a:gd name="connsiteY4" fmla="*/ 1167992 h 6005491"/>
                <a:gd name="connsiteX5" fmla="*/ 3912717 w 6896713"/>
                <a:gd name="connsiteY5" fmla="*/ 31089 h 6005491"/>
                <a:gd name="connsiteX6" fmla="*/ 31089 w 6896713"/>
                <a:gd name="connsiteY6" fmla="*/ 3912717 h 6005491"/>
                <a:gd name="connsiteX7" fmla="*/ 593046 w 6896713"/>
                <a:gd name="connsiteY7" fmla="*/ 5925483 h 6005491"/>
                <a:gd name="connsiteX8" fmla="*/ 633874 w 6896713"/>
                <a:gd name="connsiteY8" fmla="*/ 5989169 h 6005491"/>
                <a:gd name="connsiteX9" fmla="*/ 607415 w 6896713"/>
                <a:gd name="connsiteY9" fmla="*/ 6005491 h 6005491"/>
                <a:gd name="connsiteX10" fmla="*/ 566458 w 6896713"/>
                <a:gd name="connsiteY10" fmla="*/ 5941603 h 6005491"/>
                <a:gd name="connsiteX11" fmla="*/ 0 w 6896713"/>
                <a:gd name="connsiteY11" fmla="*/ 3912717 h 6005491"/>
                <a:gd name="connsiteX12" fmla="*/ 3912717 w 6896713"/>
                <a:gd name="connsiteY12" fmla="*/ 0 h 6005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96713" h="6005491">
                  <a:moveTo>
                    <a:pt x="3912717" y="0"/>
                  </a:moveTo>
                  <a:cubicBezTo>
                    <a:pt x="4993184" y="0"/>
                    <a:pt x="5971363" y="437946"/>
                    <a:pt x="6679426" y="1146008"/>
                  </a:cubicBezTo>
                  <a:lnTo>
                    <a:pt x="6896713" y="1385085"/>
                  </a:lnTo>
                  <a:lnTo>
                    <a:pt x="6896713" y="1431256"/>
                  </a:lnTo>
                  <a:lnTo>
                    <a:pt x="6657442" y="1167992"/>
                  </a:lnTo>
                  <a:cubicBezTo>
                    <a:pt x="5955006" y="465555"/>
                    <a:pt x="4984599" y="31089"/>
                    <a:pt x="3912717" y="31089"/>
                  </a:cubicBezTo>
                  <a:cubicBezTo>
                    <a:pt x="1768953" y="31089"/>
                    <a:pt x="31089" y="1768953"/>
                    <a:pt x="31089" y="3912717"/>
                  </a:cubicBezTo>
                  <a:cubicBezTo>
                    <a:pt x="31089" y="4649636"/>
                    <a:pt x="236442" y="5338592"/>
                    <a:pt x="593046" y="5925483"/>
                  </a:cubicBezTo>
                  <a:lnTo>
                    <a:pt x="633874" y="5989169"/>
                  </a:lnTo>
                  <a:lnTo>
                    <a:pt x="607415" y="6005491"/>
                  </a:lnTo>
                  <a:lnTo>
                    <a:pt x="566458" y="5941603"/>
                  </a:lnTo>
                  <a:cubicBezTo>
                    <a:pt x="206998" y="5350013"/>
                    <a:pt x="0" y="4655538"/>
                    <a:pt x="0" y="3912717"/>
                  </a:cubicBezTo>
                  <a:cubicBezTo>
                    <a:pt x="0" y="1751783"/>
                    <a:pt x="1751783" y="0"/>
                    <a:pt x="3912717" y="0"/>
                  </a:cubicBezTo>
                  <a:close/>
                </a:path>
              </a:pathLst>
            </a:custGeom>
            <a:solidFill>
              <a:srgbClr val="FFFFFF">
                <a:alpha val="4196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8" name="Group 97">
              <a:extLst>
                <a:ext uri="{FF2B5EF4-FFF2-40B4-BE49-F238E27FC236}">
                  <a16:creationId xmlns:a16="http://schemas.microsoft.com/office/drawing/2014/main" id="{9F98F031-719D-4CBA-9C8B-E0A16DED2CE2}"/>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516018" y="331504"/>
              <a:ext cx="6675982" cy="5235326"/>
              <a:chOff x="5516018" y="331504"/>
              <a:chExt cx="6675982" cy="5235326"/>
            </a:xfrm>
          </p:grpSpPr>
          <p:cxnSp>
            <p:nvCxnSpPr>
              <p:cNvPr id="99" name="Straight Connector 98">
                <a:extLst>
                  <a:ext uri="{FF2B5EF4-FFF2-40B4-BE49-F238E27FC236}">
                    <a16:creationId xmlns:a16="http://schemas.microsoft.com/office/drawing/2014/main" id="{7F0BF977-B855-4AE5-99C3-F8550048EA9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66830" y="3315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0" name="Straight Connector 99">
                <a:extLst>
                  <a:ext uri="{FF2B5EF4-FFF2-40B4-BE49-F238E27FC236}">
                    <a16:creationId xmlns:a16="http://schemas.microsoft.com/office/drawing/2014/main" id="{C05AF72D-9C25-41BB-AFCB-D81AB9F0D1D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 flipH="1">
                <a:off x="9408861" y="3383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4409F544-D26B-4B8D-A0B1-2B69366CAF1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 flipH="1">
                <a:off x="9551700" y="34763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6140E36F-2ED8-4E26-A0A6-22A45C16F00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0000" flipH="1">
                <a:off x="9688748" y="36808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B0B721E5-9AB8-40F1-B00D-61675608998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9824866" y="38922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009CFBE9-3E08-47A9-B687-16CF8470F5A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0000" flipH="1">
                <a:off x="9966867" y="41754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545ECBDB-CBEA-4FE2-9E19-DE507EB6ACF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80000" flipH="1">
                <a:off x="10104425" y="4458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51074F87-299E-4574-9457-E4F77FCE152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00000" flipH="1">
                <a:off x="10240513" y="47948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CE00CA3D-9F09-45AE-A510-200EA63E7B1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10373882" y="52435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63163250-DF2D-468F-B58F-00BAA42AA12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0" flipH="1">
                <a:off x="10505632" y="570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681CDB55-0C2A-4128-AFAE-E4E44AF7A4E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20000" flipH="1">
                <a:off x="10637382" y="62134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A1A5269C-2089-465D-A3AE-65A3CE6CBBE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440000" flipH="1">
                <a:off x="10760965" y="69043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8819BCAD-CAB9-4FE6-9F21-B85071FB525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10888991" y="755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FB5EC56C-C8D8-4050-A2D1-B7B3FCCAA17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740000" flipH="1">
                <a:off x="11010193" y="81974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54491DEA-A55D-4C28-8AA6-9691A9A623E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60000" flipH="1">
                <a:off x="11129014" y="89566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C3D2A244-B4BB-40E3-B23C-5A15E1136B1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80000" flipH="1">
                <a:off x="11249872" y="968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id="{A00BE7D9-15CD-4F76-8597-011B589BD95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11366875" y="10480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C2903E31-22BB-47A0-BDF6-353CA627EBD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280000" flipH="1">
                <a:off x="11474058" y="11315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28FBC987-7B23-444C-9FC8-ADF3DB98AC4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0" flipH="1">
                <a:off x="11583303" y="122179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id="{2BD496B3-1F2A-4819-87F8-C5495A44782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20000" flipH="1">
                <a:off x="11685344" y="132177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id="{78223F66-B81A-4BA8-898A-9296BA7715D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11787704" y="14176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a16="http://schemas.microsoft.com/office/drawing/2014/main" id="{A4F6E2F1-3B98-4D0D-A2CC-CD3D340222A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20000" flipH="1">
                <a:off x="11880859" y="15179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0B0DE108-EDF9-4067-B14D-3F17C4178FC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940000" flipH="1">
                <a:off x="11969252" y="162743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a16="http://schemas.microsoft.com/office/drawing/2014/main" id="{F055FFCF-CA93-4598-B922-5EA1194432E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60000" flipH="1">
                <a:off x="12062016" y="173601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3" name="Straight Connector 122">
                <a:extLst>
                  <a:ext uri="{FF2B5EF4-FFF2-40B4-BE49-F238E27FC236}">
                    <a16:creationId xmlns:a16="http://schemas.microsoft.com/office/drawing/2014/main" id="{87523144-7D36-41B0-86AA-C3B35B135FC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074680" y="1910249"/>
                <a:ext cx="117320" cy="82912"/>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4" name="Straight Connector 123">
                <a:extLst>
                  <a:ext uri="{FF2B5EF4-FFF2-40B4-BE49-F238E27FC236}">
                    <a16:creationId xmlns:a16="http://schemas.microsoft.com/office/drawing/2014/main" id="{9D512F63-F2C0-48C7-82E7-2A84D3F29F0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149943" y="2083594"/>
                <a:ext cx="39676" cy="21436"/>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5" name="Straight Connector 124">
                <a:extLst>
                  <a:ext uri="{FF2B5EF4-FFF2-40B4-BE49-F238E27FC236}">
                    <a16:creationId xmlns:a16="http://schemas.microsoft.com/office/drawing/2014/main" id="{D99DBCA8-4345-4F25-8A39-13AFB2301BE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 flipH="1">
                <a:off x="9127990" y="33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FE38C341-8388-4F81-8CBC-B056FC5B357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 flipH="1">
                <a:off x="8987576" y="33663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a16="http://schemas.microsoft.com/office/drawing/2014/main" id="{3D20619E-EAE0-4725-B705-3D96E4F2BCA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 flipH="1">
                <a:off x="8844859" y="35117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C098F849-CF8B-4E75-97B7-14CB4C0AEE3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8706904" y="3657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id="{CBDDB4DD-24C7-4C8F-BE07-DC216C48D2A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20000" flipH="1">
                <a:off x="8568008" y="3878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96E2ABB4-F943-4C41-B285-49F7197BB0E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840000" flipH="1">
                <a:off x="8429112" y="4100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a16="http://schemas.microsoft.com/office/drawing/2014/main" id="{203E42AE-9861-4212-A16A-678589A4A9D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60000" flipH="1">
                <a:off x="8294968" y="4462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id="{35CD4731-613E-42C2-A908-A29E0AF020F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8160824" y="48237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id="{11001F03-2B3E-4023-8260-E9EA19376B5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60000" flipH="1">
                <a:off x="8027689" y="53184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id="{D7702AAD-5D5B-43DA-8A9F-6221A6FBB7B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80000" flipH="1">
                <a:off x="7894554" y="58132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FF2B5EF4-FFF2-40B4-BE49-F238E27FC236}">
                    <a16:creationId xmlns:a16="http://schemas.microsoft.com/office/drawing/2014/main" id="{76E0DD68-D9E9-4561-8866-9A2D4C773FD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500000" flipH="1">
                <a:off x="7761419" y="63079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a16="http://schemas.microsoft.com/office/drawing/2014/main" id="{77220253-1375-4EAE-9C85-48074FA2043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7636645" y="6898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a16="http://schemas.microsoft.com/office/drawing/2014/main" id="{DAEA6172-DD83-42B0-A5F8-EF4B4CC9EFE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0" flipH="1">
                <a:off x="7511871" y="75119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id="{43A7DA82-BA46-4425-BD0B-179C4381EBC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20000" flipH="1">
                <a:off x="7387899" y="81977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a16="http://schemas.microsoft.com/office/drawing/2014/main" id="{BB050357-22AB-495E-B0C2-817819D2075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040000" flipH="1">
                <a:off x="7268530" y="8931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a16="http://schemas.microsoft.com/office/drawing/2014/main" id="{95872618-FD07-41C6-A602-6BA800CA8D6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7152030" y="9765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id="{260EBF58-84D1-4B32-9EC8-DF37EB90697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340000" flipH="1">
                <a:off x="7041695" y="10600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id="{46BFE94F-474A-453D-AE3A-E4D9D48B054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60000" flipH="1">
                <a:off x="6931360" y="114346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id="{7B3DA309-9228-4CBE-874D-94C7DDF0211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80000" flipH="1">
                <a:off x="6819070" y="123586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id="{45109F74-E11C-47CD-8176-A40CB370C0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6721359" y="133274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8E8D113C-6520-46F0-95D7-D91F597A6AC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80000" flipH="1">
                <a:off x="6617467" y="1429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6" name="Straight Connector 145">
                <a:extLst>
                  <a:ext uri="{FF2B5EF4-FFF2-40B4-BE49-F238E27FC236}">
                    <a16:creationId xmlns:a16="http://schemas.microsoft.com/office/drawing/2014/main" id="{3B703F40-0099-48A5-B79D-D7FF353A647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0" flipH="1">
                <a:off x="6520032" y="15272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7" name="Straight Connector 146">
                <a:extLst>
                  <a:ext uri="{FF2B5EF4-FFF2-40B4-BE49-F238E27FC236}">
                    <a16:creationId xmlns:a16="http://schemas.microsoft.com/office/drawing/2014/main" id="{46DEE307-85EF-4D2A-A1B3-A8D009DE450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120000" flipH="1">
                <a:off x="6429579" y="16416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6600D9A5-388A-4962-914B-1E57A004C8B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240000" flipH="1">
                <a:off x="6340532" y="1750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D1D8C77F-83F8-4142-8766-2CDD2E28EA0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420000" flipH="1">
                <a:off x="6261757" y="18601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1214FE36-2FD1-49AD-AA59-F50D2BAB015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540000" flipH="1">
                <a:off x="6184144" y="19796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id="{B59FD549-6C27-406B-8154-0FEEC74C27E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60000" flipH="1">
                <a:off x="6106531" y="20990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ABBFD3F1-CDDE-47A0-89AD-80663926BF0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780000" flipH="1">
                <a:off x="6043206" y="222255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id="{B1AFA091-C2EE-45A9-9D47-6641B3D0098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960000" flipH="1">
                <a:off x="5978913" y="234430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id="{587CC879-926F-4955-AB23-62E0F3B6A41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080000" flipH="1">
                <a:off x="5912438" y="24706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id="{4E6EA0EB-77AA-4D8F-A1C9-F0AFA039FC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0" flipH="1">
                <a:off x="5858875" y="260092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id="{EEDD9179-D665-453B-8A0D-C8AB157747C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320000" flipH="1">
                <a:off x="5808182" y="273404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a16="http://schemas.microsoft.com/office/drawing/2014/main" id="{BBC4C827-7F4E-4E60-A479-6CCAAC82AD8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500000" flipH="1">
                <a:off x="5773263" y="28668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16:creationId xmlns:a16="http://schemas.microsoft.com/office/drawing/2014/main" id="{B8DAB12A-BCD3-43ED-A83B-A624D1665F2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620000" flipH="1">
                <a:off x="5735963" y="300206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16:creationId xmlns:a16="http://schemas.microsoft.com/office/drawing/2014/main" id="{50401A41-60CB-4425-AA21-70CDEE8B222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740000" flipH="1">
                <a:off x="5700105" y="31389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0" name="Straight Connector 159">
                <a:extLst>
                  <a:ext uri="{FF2B5EF4-FFF2-40B4-BE49-F238E27FC236}">
                    <a16:creationId xmlns:a16="http://schemas.microsoft.com/office/drawing/2014/main" id="{27DB940E-119E-46EA-8B0D-8048C979BFE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860000" flipH="1">
                <a:off x="5665939" y="327548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16:creationId xmlns:a16="http://schemas.microsoft.com/office/drawing/2014/main" id="{9F999AF0-B77A-4AA0-9E7F-42E13BE7D27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040000" flipH="1">
                <a:off x="5644476" y="341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16:creationId xmlns:a16="http://schemas.microsoft.com/office/drawing/2014/main" id="{5C14ECD8-D20A-4BB6-BF51-7CD2AF473CD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160000" flipH="1">
                <a:off x="5626530" y="3554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FF2B5EF4-FFF2-40B4-BE49-F238E27FC236}">
                    <a16:creationId xmlns:a16="http://schemas.microsoft.com/office/drawing/2014/main" id="{01E0E2E8-C70C-4BAC-AB01-192030B0E1A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280000" flipH="1">
                <a:off x="5616429" y="36918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16:creationId xmlns:a16="http://schemas.microsoft.com/office/drawing/2014/main" id="{1A03B16D-75A6-46C2-94F8-7606F808B60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0" flipH="1">
                <a:off x="5611319" y="38353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a:extLst>
                  <a:ext uri="{FF2B5EF4-FFF2-40B4-BE49-F238E27FC236}">
                    <a16:creationId xmlns:a16="http://schemas.microsoft.com/office/drawing/2014/main" id="{E3410BDA-E31B-490A-B7C8-351F2FE9B78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580000" flipH="1">
                <a:off x="5608540" y="397572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16:creationId xmlns:a16="http://schemas.microsoft.com/office/drawing/2014/main" id="{43741A8F-ACE2-4F43-8F65-B04C4E633DD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700000" flipH="1">
                <a:off x="5605761" y="41160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16:creationId xmlns:a16="http://schemas.microsoft.com/office/drawing/2014/main" id="{0EB9D00F-067B-4545-AC39-D9265221680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820000" flipH="1">
                <a:off x="5624195" y="425421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a16="http://schemas.microsoft.com/office/drawing/2014/main" id="{B8D5F767-383B-4436-BEEA-66F30CACC57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940000" flipH="1">
                <a:off x="5642629" y="43923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9" name="Straight Connector 168">
                <a:extLst>
                  <a:ext uri="{FF2B5EF4-FFF2-40B4-BE49-F238E27FC236}">
                    <a16:creationId xmlns:a16="http://schemas.microsoft.com/office/drawing/2014/main" id="{99361825-C629-4530-AE2C-7FC66CDDD6B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120000" flipH="1">
                <a:off x="5654818" y="45363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0" name="Straight Connector 169">
                <a:extLst>
                  <a:ext uri="{FF2B5EF4-FFF2-40B4-BE49-F238E27FC236}">
                    <a16:creationId xmlns:a16="http://schemas.microsoft.com/office/drawing/2014/main" id="{7EE53B6E-474F-4D28-87BC-DB5811B9F04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240000" flipH="1">
                <a:off x="5684446" y="467136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1" name="Straight Connector 170">
                <a:extLst>
                  <a:ext uri="{FF2B5EF4-FFF2-40B4-BE49-F238E27FC236}">
                    <a16:creationId xmlns:a16="http://schemas.microsoft.com/office/drawing/2014/main" id="{6763B8F6-C347-40A9-B37B-4EECA39705B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360000" flipH="1">
                <a:off x="5714074" y="48087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2" name="Straight Connector 171">
                <a:extLst>
                  <a:ext uri="{FF2B5EF4-FFF2-40B4-BE49-F238E27FC236}">
                    <a16:creationId xmlns:a16="http://schemas.microsoft.com/office/drawing/2014/main" id="{BC178CC7-64D9-4B97-B662-2114AEB8F24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480000" flipH="1">
                <a:off x="5748464" y="49484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16:creationId xmlns:a16="http://schemas.microsoft.com/office/drawing/2014/main" id="{3F746BDD-0A58-475C-88FC-C6DA717AE94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60000" flipH="1">
                <a:off x="5792091" y="507760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16:creationId xmlns:a16="http://schemas.microsoft.com/office/drawing/2014/main" id="{D7FA4519-C611-4777-AED5-EDDBCFDC13A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780000" flipH="1">
                <a:off x="5847441" y="52112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5" name="Straight Connector 174">
                <a:extLst>
                  <a:ext uri="{FF2B5EF4-FFF2-40B4-BE49-F238E27FC236}">
                    <a16:creationId xmlns:a16="http://schemas.microsoft.com/office/drawing/2014/main" id="{6E45A983-6315-4DD7-9BB6-1F68AF308DA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900000" flipH="1">
                <a:off x="5900410" y="53424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6" name="Straight Connector 175">
                <a:extLst>
                  <a:ext uri="{FF2B5EF4-FFF2-40B4-BE49-F238E27FC236}">
                    <a16:creationId xmlns:a16="http://schemas.microsoft.com/office/drawing/2014/main" id="{5FCA867F-6B2A-4332-98E3-F69F237772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020000" flipH="1">
                <a:off x="5955760" y="547369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grpSp>
      <p:pic>
        <p:nvPicPr>
          <p:cNvPr id="5" name="Picture 4" descr="A black and yellow shield with blue flowers&#10;&#10;AI-generated content may be incorrect.">
            <a:extLst>
              <a:ext uri="{FF2B5EF4-FFF2-40B4-BE49-F238E27FC236}">
                <a16:creationId xmlns:a16="http://schemas.microsoft.com/office/drawing/2014/main" id="{B1DD6B7D-1B1F-A4D6-EA5B-44248F9DBFF9}"/>
              </a:ext>
            </a:extLst>
          </p:cNvPr>
          <p:cNvPicPr>
            <a:picLocks noChangeAspect="1"/>
          </p:cNvPicPr>
          <p:nvPr/>
        </p:nvPicPr>
        <p:blipFill>
          <a:blip r:embed="rId5"/>
          <a:srcRect l="2296" r="2748" b="-2"/>
          <a:stretch>
            <a:fillRect/>
          </a:stretch>
        </p:blipFill>
        <p:spPr>
          <a:xfrm>
            <a:off x="-2334" y="10"/>
            <a:ext cx="5441859" cy="5654930"/>
          </a:xfrm>
          <a:custGeom>
            <a:avLst/>
            <a:gdLst/>
            <a:ahLst/>
            <a:cxnLst/>
            <a:rect l="l" t="t" r="r" b="b"/>
            <a:pathLst>
              <a:path w="5067519" h="5265942">
                <a:moveTo>
                  <a:pt x="0" y="0"/>
                </a:moveTo>
                <a:lnTo>
                  <a:pt x="4097786" y="0"/>
                </a:lnTo>
                <a:lnTo>
                  <a:pt x="4176264" y="71326"/>
                </a:lnTo>
                <a:cubicBezTo>
                  <a:pt x="4726927" y="621989"/>
                  <a:pt x="5067519" y="1382723"/>
                  <a:pt x="5067519" y="2223006"/>
                </a:cubicBezTo>
                <a:cubicBezTo>
                  <a:pt x="5067519" y="3903573"/>
                  <a:pt x="3705150" y="5265942"/>
                  <a:pt x="2024583" y="5265942"/>
                </a:cubicBezTo>
                <a:cubicBezTo>
                  <a:pt x="1315594" y="5265942"/>
                  <a:pt x="663237" y="5023470"/>
                  <a:pt x="145914" y="4616926"/>
                </a:cubicBezTo>
                <a:lnTo>
                  <a:pt x="0" y="4489006"/>
                </a:lnTo>
                <a:close/>
              </a:path>
            </a:pathLst>
          </a:custGeom>
        </p:spPr>
      </p:pic>
    </p:spTree>
    <p:extLst>
      <p:ext uri="{BB962C8B-B14F-4D97-AF65-F5344CB8AC3E}">
        <p14:creationId xmlns:p14="http://schemas.microsoft.com/office/powerpoint/2010/main" val="37198999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bg>
      <p:bgPr>
        <a:blipFill>
          <a:blip r:embed="rId2"/>
          <a:stretch/>
        </a:blipFill>
        <a:effectLst/>
      </p:bgPr>
    </p:bg>
    <p:spTree>
      <p:nvGrpSpPr>
        <p:cNvPr id="1" name=""/>
        <p:cNvGrpSpPr/>
        <p:nvPr/>
      </p:nvGrpSpPr>
      <p:grpSpPr>
        <a:xfrm>
          <a:off x="0" y="0"/>
          <a:ext cx="0" cy="0"/>
          <a:chOff x="0" y="0"/>
          <a:chExt cx="0" cy="0"/>
        </a:xfrm>
      </p:grpSpPr>
      <p:pic>
        <p:nvPicPr>
          <p:cNvPr id="12" name="Picture 11" descr="HD wallpaper: stopwatch, gears, work, working time, management, time ...">
            <a:extLst>
              <a:ext uri="{FF2B5EF4-FFF2-40B4-BE49-F238E27FC236}">
                <a16:creationId xmlns:a16="http://schemas.microsoft.com/office/drawing/2014/main" id="{87ED0ADC-812F-A1B9-43F0-49FD6351319B}"/>
              </a:ext>
            </a:extLst>
          </p:cNvPr>
          <p:cNvPicPr>
            <a:picLocks noChangeAspect="1"/>
          </p:cNvPicPr>
          <p:nvPr/>
        </p:nvPicPr>
        <p:blipFill>
          <a:blip r:embed="rId3"/>
          <a:srcRect l="8003" r="32886"/>
          <a:stretch>
            <a:fillRect/>
          </a:stretch>
        </p:blipFill>
        <p:spPr>
          <a:xfrm>
            <a:off x="20" y="10"/>
            <a:ext cx="12191980" cy="6857990"/>
          </a:xfrm>
          <a:prstGeom prst="rect">
            <a:avLst/>
          </a:prstGeom>
        </p:spPr>
      </p:pic>
      <p:pic>
        <p:nvPicPr>
          <p:cNvPr id="17" name="Picture 16">
            <a:extLst>
              <a:ext uri="{FF2B5EF4-FFF2-40B4-BE49-F238E27FC236}">
                <a16:creationId xmlns:a16="http://schemas.microsoft.com/office/drawing/2014/main" id="{545F67A4-7428-47F3-AE14-8CA43D976E1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9" name="Freeform 5">
            <a:extLst>
              <a:ext uri="{FF2B5EF4-FFF2-40B4-BE49-F238E27FC236}">
                <a16:creationId xmlns:a16="http://schemas.microsoft.com/office/drawing/2014/main" id="{F4A20210-FA90-4B6D-8D2E-1B90054E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5827529" y="660400"/>
            <a:ext cx="6381405" cy="6214533"/>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60000"/>
            </a:schemeClr>
          </a:solidFill>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1" name="Freeform 14">
            <a:extLst>
              <a:ext uri="{FF2B5EF4-FFF2-40B4-BE49-F238E27FC236}">
                <a16:creationId xmlns:a16="http://schemas.microsoft.com/office/drawing/2014/main" id="{39213B44-68B7-47E7-B506-5C79FCF80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81603" y="104899"/>
            <a:ext cx="6896713" cy="6005491"/>
          </a:xfrm>
          <a:custGeom>
            <a:avLst/>
            <a:gdLst>
              <a:gd name="connsiteX0" fmla="*/ 3912717 w 6896713"/>
              <a:gd name="connsiteY0" fmla="*/ 0 h 6005491"/>
              <a:gd name="connsiteX1" fmla="*/ 6679426 w 6896713"/>
              <a:gd name="connsiteY1" fmla="*/ 1146008 h 6005491"/>
              <a:gd name="connsiteX2" fmla="*/ 6896713 w 6896713"/>
              <a:gd name="connsiteY2" fmla="*/ 1385085 h 6005491"/>
              <a:gd name="connsiteX3" fmla="*/ 6896713 w 6896713"/>
              <a:gd name="connsiteY3" fmla="*/ 1431256 h 6005491"/>
              <a:gd name="connsiteX4" fmla="*/ 6657442 w 6896713"/>
              <a:gd name="connsiteY4" fmla="*/ 1167992 h 6005491"/>
              <a:gd name="connsiteX5" fmla="*/ 3912717 w 6896713"/>
              <a:gd name="connsiteY5" fmla="*/ 31089 h 6005491"/>
              <a:gd name="connsiteX6" fmla="*/ 31089 w 6896713"/>
              <a:gd name="connsiteY6" fmla="*/ 3912717 h 6005491"/>
              <a:gd name="connsiteX7" fmla="*/ 593046 w 6896713"/>
              <a:gd name="connsiteY7" fmla="*/ 5925483 h 6005491"/>
              <a:gd name="connsiteX8" fmla="*/ 633874 w 6896713"/>
              <a:gd name="connsiteY8" fmla="*/ 5989169 h 6005491"/>
              <a:gd name="connsiteX9" fmla="*/ 607415 w 6896713"/>
              <a:gd name="connsiteY9" fmla="*/ 6005491 h 6005491"/>
              <a:gd name="connsiteX10" fmla="*/ 566458 w 6896713"/>
              <a:gd name="connsiteY10" fmla="*/ 5941603 h 6005491"/>
              <a:gd name="connsiteX11" fmla="*/ 0 w 6896713"/>
              <a:gd name="connsiteY11" fmla="*/ 3912717 h 6005491"/>
              <a:gd name="connsiteX12" fmla="*/ 3912717 w 6896713"/>
              <a:gd name="connsiteY12" fmla="*/ 0 h 6005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96713" h="6005491">
                <a:moveTo>
                  <a:pt x="3912717" y="0"/>
                </a:moveTo>
                <a:cubicBezTo>
                  <a:pt x="4993184" y="0"/>
                  <a:pt x="5971363" y="437946"/>
                  <a:pt x="6679426" y="1146008"/>
                </a:cubicBezTo>
                <a:lnTo>
                  <a:pt x="6896713" y="1385085"/>
                </a:lnTo>
                <a:lnTo>
                  <a:pt x="6896713" y="1431256"/>
                </a:lnTo>
                <a:lnTo>
                  <a:pt x="6657442" y="1167992"/>
                </a:lnTo>
                <a:cubicBezTo>
                  <a:pt x="5955006" y="465555"/>
                  <a:pt x="4984599" y="31089"/>
                  <a:pt x="3912717" y="31089"/>
                </a:cubicBezTo>
                <a:cubicBezTo>
                  <a:pt x="1768953" y="31089"/>
                  <a:pt x="31089" y="1768953"/>
                  <a:pt x="31089" y="3912717"/>
                </a:cubicBezTo>
                <a:cubicBezTo>
                  <a:pt x="31089" y="4649636"/>
                  <a:pt x="236442" y="5338592"/>
                  <a:pt x="593046" y="5925483"/>
                </a:cubicBezTo>
                <a:lnTo>
                  <a:pt x="633874" y="5989169"/>
                </a:lnTo>
                <a:lnTo>
                  <a:pt x="607415" y="6005491"/>
                </a:lnTo>
                <a:lnTo>
                  <a:pt x="566458" y="5941603"/>
                </a:lnTo>
                <a:cubicBezTo>
                  <a:pt x="206998" y="5350013"/>
                  <a:pt x="0" y="4655538"/>
                  <a:pt x="0" y="3912717"/>
                </a:cubicBezTo>
                <a:cubicBezTo>
                  <a:pt x="0" y="1751783"/>
                  <a:pt x="1751783" y="0"/>
                  <a:pt x="3912717" y="0"/>
                </a:cubicBezTo>
                <a:close/>
              </a:path>
            </a:pathLst>
          </a:custGeom>
          <a:solidFill>
            <a:srgbClr val="FFFFFF">
              <a:alpha val="4196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a16="http://schemas.microsoft.com/office/drawing/2014/main" id="{39084D60-65A6-45F8-8C17-3529E43F1C3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516018" y="331504"/>
            <a:ext cx="6675982" cy="5235326"/>
            <a:chOff x="5516018" y="331504"/>
            <a:chExt cx="6675982" cy="5235326"/>
          </a:xfrm>
        </p:grpSpPr>
        <p:cxnSp>
          <p:nvCxnSpPr>
            <p:cNvPr id="24" name="Straight Connector 23">
              <a:extLst>
                <a:ext uri="{FF2B5EF4-FFF2-40B4-BE49-F238E27FC236}">
                  <a16:creationId xmlns:a16="http://schemas.microsoft.com/office/drawing/2014/main" id="{444A2572-2BF1-4C8E-AF59-F3AD411D894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66830" y="3315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5DF3485-B455-470C-8FA8-A1BDE087B88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 flipH="1">
              <a:off x="9408861" y="3383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5E9DCD0-EE49-4CB4-89B6-C25F9861C35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 flipH="1">
              <a:off x="9551700" y="34763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A713CF62-C96C-44E9-8C28-E3F2C6E7C62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0000" flipH="1">
              <a:off x="9688748" y="36808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2D06558F-07E9-4D78-A6F3-8BCFA9E7340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9824866" y="38922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512D8773-83C0-4D51-9E1F-046DA7DA0DF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0000" flipH="1">
              <a:off x="9966867" y="41754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5880C3FB-3E2E-4054-A6D1-38176D6E2E0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80000" flipH="1">
              <a:off x="10104425" y="4458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8505591A-6112-4B84-8E9E-923E43C4ED6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00000" flipH="1">
              <a:off x="10240513" y="47948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4884290-8E39-4425-BB4F-48D955C1F80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10373882" y="52435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00C383A3-6D77-41CE-8121-498BC3BA51F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0" flipH="1">
              <a:off x="10505632" y="570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E120A319-4A10-4542-B48C-5FB2714C4AC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20000" flipH="1">
              <a:off x="10637382" y="62134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5B15B038-50ED-419D-B142-C96EE418B5C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440000" flipH="1">
              <a:off x="10760965" y="69043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9BAFF2F4-75B2-4498-8559-BAE80D89B49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10888991" y="755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B56AE167-8087-4A4B-B41D-5658EEBA684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740000" flipH="1">
              <a:off x="11010193" y="81974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8D353E8A-CBA6-44F9-9C00-D0AD27C96C5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60000" flipH="1">
              <a:off x="11129014" y="89566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CA2C318A-A79F-4CAD-BA7A-51427BF9ED2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80000" flipH="1">
              <a:off x="11249872" y="968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4F2996E3-5E01-4F22-B23C-7CD0CF72C45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11366875" y="10480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60F6BC4-AB51-4DE7-B83C-E71FE4EC862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280000" flipH="1">
              <a:off x="11474058" y="11315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AF65FC1C-93BF-4ACA-BF17-17372DD108D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0" flipH="1">
              <a:off x="11583303" y="122179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89F9913C-8CCE-4D56-9D2A-0C2D6866769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20000" flipH="1">
              <a:off x="11685344" y="132177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40EDD18C-1AAD-48E5-AAAD-73F4B5643C3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11787704" y="14176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22D7A5C4-18C8-43E9-A50A-F87A362C852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20000" flipH="1">
              <a:off x="11880859" y="15179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3A0C484E-A224-4DB0-8C34-89BE54BD12F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940000" flipH="1">
              <a:off x="11969252" y="162743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79BB438E-A25F-4A7F-B209-8899B7CEC42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60000" flipH="1">
              <a:off x="12062016" y="173601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7F8BA6DC-B1E9-4F32-A5CC-8F61976B697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074680" y="1910249"/>
              <a:ext cx="117320" cy="82912"/>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CF6D95B2-1C8D-4156-AB05-523619B4FCD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149943" y="2083594"/>
              <a:ext cx="39676" cy="21436"/>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288409AD-A77F-4304-9E8B-08A4891C707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 flipH="1">
              <a:off x="9127990" y="33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862AD08A-B385-4D18-B948-8D53B391848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 flipH="1">
              <a:off x="8987576" y="33663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E32A413E-FF1A-46B1-BF8B-3C1C408B344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 flipH="1">
              <a:off x="8844859" y="35117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3CFF4E44-2BEB-4FAE-97C9-BC6E8296D11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8706904" y="3657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F0486C0A-9B93-46B8-932F-876BE26CEFE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20000" flipH="1">
              <a:off x="8568008" y="3878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1429BF5D-8D5B-4A48-89EE-8B779826EEC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840000" flipH="1">
              <a:off x="8429112" y="4100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CDC996EE-5EB1-4943-A1E8-70810CBD67F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60000" flipH="1">
              <a:off x="8294968" y="4462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32F833C8-E3CE-4399-B78B-9DD0EEA64C6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8160824" y="48237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07C92DB2-78F1-4872-B9C7-C658A78869C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60000" flipH="1">
              <a:off x="8027689" y="53184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1F8A2FAA-05E1-448E-A606-FA9D67036C2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80000" flipH="1">
              <a:off x="7894554" y="58132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E5AAB5D1-1672-4825-88A7-D93923475E2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500000" flipH="1">
              <a:off x="7761419" y="63079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02CAAFDB-2BA2-4D04-8B8B-1241D5EC097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7636645" y="6898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4C381B3C-0009-451B-BCB3-48F7810C1BA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0" flipH="1">
              <a:off x="7511871" y="75119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2A10544C-1EAD-47FB-A17E-52C62228263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20000" flipH="1">
              <a:off x="7387899" y="81977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A2540B37-D854-4525-93F8-410685438FE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040000" flipH="1">
              <a:off x="7268530" y="8931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7450DFE8-D07F-435C-B5A2-47D126FD9F8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7152030" y="9765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6C1A6513-2D5D-458C-B841-D5DD9844B84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340000" flipH="1">
              <a:off x="7041695" y="10600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9931CF18-850E-41CD-823E-D311BD5CCE1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60000" flipH="1">
              <a:off x="6931360" y="114346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44497A09-1B1C-4EB6-B728-6FC3A1C125F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80000" flipH="1">
              <a:off x="6819070" y="123586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FA60DE04-F3E8-437E-A2E4-A8A7BA01CB3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6721359" y="133274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CDBBA541-852C-4AE6-82E8-6BD13AFB4F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80000" flipH="1">
              <a:off x="6617467" y="1429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2FC3362F-AD7E-45D7-BE85-7C8DD81347C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0" flipH="1">
              <a:off x="6520032" y="15272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FCD83E0F-C8AF-4D52-94DB-CD949A2B165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120000" flipH="1">
              <a:off x="6429579" y="16416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60D5F865-890F-483F-B407-516CE6D2222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240000" flipH="1">
              <a:off x="6340532" y="1750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DE6A2505-E617-4419-AB05-10B779B5C2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420000" flipH="1">
              <a:off x="6261757" y="18601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BDFF0D66-52FC-4F64-B67F-72D9EFEED15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540000" flipH="1">
              <a:off x="6184144" y="19796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DCC72040-7945-4051-989C-2B728F6D504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60000" flipH="1">
              <a:off x="6106531" y="20990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96EB6302-2333-45D4-AE20-B0F6D45CC13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780000" flipH="1">
              <a:off x="6043206" y="222255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EECC1105-D16E-411D-B4B7-80BF039BF9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960000" flipH="1">
              <a:off x="5978913" y="234430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C7D2F518-4540-44DE-BC62-7D598EC99BB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080000" flipH="1">
              <a:off x="5912438" y="24706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F19566BC-880A-4113-A9C4-0017E5184C1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0" flipH="1">
              <a:off x="5858875" y="260092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718E7D73-F4E4-4F5D-AFF9-EE491954A05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320000" flipH="1">
              <a:off x="5808182" y="273404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8D0988A2-3571-4C16-BDEF-58254F04E5B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500000" flipH="1">
              <a:off x="5773263" y="28668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4550BAC8-41FE-4300-910B-EE7BBD7A0C1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620000" flipH="1">
              <a:off x="5735963" y="300206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38CD175C-18A7-4589-8C46-A61FEF6D999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740000" flipH="1">
              <a:off x="5700105" y="31389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B6BE3031-FD1C-443C-9889-243CEEAEDF8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860000" flipH="1">
              <a:off x="5665939" y="327548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7E37BF5D-3732-41F2-B9AF-A56C9214D63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040000" flipH="1">
              <a:off x="5644476" y="341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077B6718-917A-4A01-BCF8-5C6E1217B2A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160000" flipH="1">
              <a:off x="5626530" y="3554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1C23AB5B-98FB-43F1-B590-BBA79814F21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280000" flipH="1">
              <a:off x="5616429" y="36918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D6EEC146-226B-4C83-9C1B-DD5495DE161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0" flipH="1">
              <a:off x="5611319" y="38353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9C24D094-41EF-4CA2-9834-B04793FA12C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580000" flipH="1">
              <a:off x="5608540" y="397572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8DA46AD8-674F-46C3-8A22-280F78F91AC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700000" flipH="1">
              <a:off x="5605761" y="41160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AE9D757B-CD9D-447C-8780-79F2FF87511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820000" flipH="1">
              <a:off x="5624195" y="425421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276B76E9-7342-43BC-B629-9180ABF5778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940000" flipH="1">
              <a:off x="5642629" y="43923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3F25F68A-2DCB-4183-86F1-3428326E595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120000" flipH="1">
              <a:off x="5654818" y="45363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BA5FA913-066C-4504-A753-026056454CE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240000" flipH="1">
              <a:off x="5684446" y="467136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6A6E50AC-CA1E-4DD3-B85F-1720C019E68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360000" flipH="1">
              <a:off x="5714074" y="48087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1224B2B1-DBD8-4BA8-8CEB-BFAC8A15D33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480000" flipH="1">
              <a:off x="5748464" y="49484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4DEFE1E7-69A3-47F5-B8B8-C0898281B6A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60000" flipH="1">
              <a:off x="5792091" y="507760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66F1F489-762E-4979-9EBC-50A62330B8E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780000" flipH="1">
              <a:off x="5847441" y="52112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0" name="Straight Connector 99">
              <a:extLst>
                <a:ext uri="{FF2B5EF4-FFF2-40B4-BE49-F238E27FC236}">
                  <a16:creationId xmlns:a16="http://schemas.microsoft.com/office/drawing/2014/main" id="{927DF22C-20E6-4DED-B405-1B26C521863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900000" flipH="1">
              <a:off x="5900410" y="53424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236FD8D7-6E0F-468E-B8C4-F4E6707112A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020000" flipH="1">
              <a:off x="5955760" y="547369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18045AC9-F638-BF20-8966-F1C520966AD8}"/>
              </a:ext>
            </a:extLst>
          </p:cNvPr>
          <p:cNvSpPr>
            <a:spLocks noGrp="1"/>
          </p:cNvSpPr>
          <p:nvPr>
            <p:ph type="ctrTitle"/>
          </p:nvPr>
        </p:nvSpPr>
        <p:spPr>
          <a:xfrm>
            <a:off x="6646333" y="2032000"/>
            <a:ext cx="4513792" cy="2819398"/>
          </a:xfrm>
        </p:spPr>
        <p:txBody>
          <a:bodyPr>
            <a:normAutofit/>
          </a:bodyPr>
          <a:lstStyle/>
          <a:p>
            <a:r>
              <a:rPr lang="en-US" dirty="0">
                <a:ea typeface="Calibri Light"/>
                <a:cs typeface="Calibri Light"/>
              </a:rPr>
              <a:t>Staying Consistent</a:t>
            </a:r>
            <a:endParaRPr lang="en-US" dirty="0"/>
          </a:p>
        </p:txBody>
      </p:sp>
      <p:sp>
        <p:nvSpPr>
          <p:cNvPr id="3" name="Subtitle 2">
            <a:extLst>
              <a:ext uri="{FF2B5EF4-FFF2-40B4-BE49-F238E27FC236}">
                <a16:creationId xmlns:a16="http://schemas.microsoft.com/office/drawing/2014/main" id="{82BCF5E8-DF7C-2F0B-B3A0-97C0522B2F3C}"/>
              </a:ext>
            </a:extLst>
          </p:cNvPr>
          <p:cNvSpPr>
            <a:spLocks noGrp="1"/>
          </p:cNvSpPr>
          <p:nvPr>
            <p:ph type="subTitle" idx="1"/>
          </p:nvPr>
        </p:nvSpPr>
        <p:spPr>
          <a:xfrm>
            <a:off x="6646333" y="4851399"/>
            <a:ext cx="4513792" cy="914401"/>
          </a:xfrm>
        </p:spPr>
        <p:txBody>
          <a:bodyPr>
            <a:normAutofit/>
          </a:bodyPr>
          <a:lstStyle/>
          <a:p>
            <a:r>
              <a:rPr lang="en-US" b="1">
                <a:latin typeface="Bierstadt"/>
                <a:ea typeface="Calibri"/>
                <a:cs typeface="Times New Roman"/>
              </a:rPr>
              <a:t>Delaying tasks not only leads to last-minute stress but can also compromise the quality of work</a:t>
            </a:r>
            <a:endParaRPr lang="en-US" b="1">
              <a:latin typeface="Bierstadt"/>
              <a:ea typeface="Calibri"/>
              <a:cs typeface="Calibri"/>
            </a:endParaRPr>
          </a:p>
        </p:txBody>
      </p:sp>
    </p:spTree>
    <p:extLst>
      <p:ext uri="{BB962C8B-B14F-4D97-AF65-F5344CB8AC3E}">
        <p14:creationId xmlns:p14="http://schemas.microsoft.com/office/powerpoint/2010/main" val="25400843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75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249"/>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F9F66B2-05E2-1F09-9680-8505FD2FA55D}"/>
              </a:ext>
            </a:extLst>
          </p:cNvPr>
          <p:cNvSpPr txBox="1"/>
          <p:nvPr/>
        </p:nvSpPr>
        <p:spPr>
          <a:xfrm>
            <a:off x="7865806" y="643463"/>
            <a:ext cx="3706762" cy="1608124"/>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Bef>
                <a:spcPct val="0"/>
              </a:spcBef>
              <a:spcAft>
                <a:spcPts val="600"/>
              </a:spcAft>
            </a:pPr>
            <a:r>
              <a:rPr lang="en-US" sz="3600" b="1" i="1" u="sng" cap="all">
                <a:ln w="3175" cmpd="sng">
                  <a:noFill/>
                </a:ln>
                <a:latin typeface="+mj-lt"/>
                <a:ea typeface="+mj-ea"/>
                <a:cs typeface="+mj-cs"/>
              </a:rPr>
              <a:t>Tools To Support Time Management</a:t>
            </a:r>
          </a:p>
        </p:txBody>
      </p:sp>
      <p:pic>
        <p:nvPicPr>
          <p:cNvPr id="2" name="Picture 1" descr="HD wallpaper: breitling, clock, detail, jewelry, luxury, time, watch ...">
            <a:extLst>
              <a:ext uri="{FF2B5EF4-FFF2-40B4-BE49-F238E27FC236}">
                <a16:creationId xmlns:a16="http://schemas.microsoft.com/office/drawing/2014/main" id="{6EA85A9F-BACD-C5B3-3CEA-65177CE07D1A}"/>
              </a:ext>
            </a:extLst>
          </p:cNvPr>
          <p:cNvPicPr>
            <a:picLocks noChangeAspect="1"/>
          </p:cNvPicPr>
          <p:nvPr/>
        </p:nvPicPr>
        <p:blipFill>
          <a:blip r:embed="rId3"/>
          <a:srcRect l="7956" r="23210"/>
          <a:stretch>
            <a:fillRect/>
          </a:stretch>
        </p:blipFill>
        <p:spPr>
          <a:xfrm>
            <a:off x="20" y="975"/>
            <a:ext cx="7552924" cy="6858000"/>
          </a:xfrm>
          <a:prstGeom prst="rect">
            <a:avLst/>
          </a:prstGeom>
        </p:spPr>
      </p:pic>
      <p:sp>
        <p:nvSpPr>
          <p:cNvPr id="3" name="Content Placeholder 2">
            <a:extLst>
              <a:ext uri="{FF2B5EF4-FFF2-40B4-BE49-F238E27FC236}">
                <a16:creationId xmlns:a16="http://schemas.microsoft.com/office/drawing/2014/main" id="{DE9B2421-0DA4-A0B4-476F-B22A56195D91}"/>
              </a:ext>
            </a:extLst>
          </p:cNvPr>
          <p:cNvSpPr>
            <a:spLocks noGrp="1"/>
          </p:cNvSpPr>
          <p:nvPr>
            <p:ph idx="1"/>
          </p:nvPr>
        </p:nvSpPr>
        <p:spPr>
          <a:xfrm>
            <a:off x="7865806" y="2251587"/>
            <a:ext cx="3706762" cy="3972232"/>
          </a:xfrm>
        </p:spPr>
        <p:txBody>
          <a:bodyPr vert="horz" lIns="91440" tIns="45720" rIns="91440" bIns="45720" rtlCol="0" anchor="ctr">
            <a:normAutofit/>
          </a:bodyPr>
          <a:lstStyle/>
          <a:p>
            <a:pPr marL="0" indent="0"/>
            <a:r>
              <a:rPr lang="en-US" b="1"/>
              <a:t>Digital Calanders</a:t>
            </a:r>
            <a:endParaRPr lang="en-US"/>
          </a:p>
          <a:p>
            <a:pPr marL="0" indent="0"/>
            <a:r>
              <a:rPr lang="en-US" b="1"/>
              <a:t>Task Management Apps</a:t>
            </a:r>
          </a:p>
          <a:p>
            <a:pPr marL="0" indent="0"/>
            <a:r>
              <a:rPr lang="en-US" b="1"/>
              <a:t>Pomodoro Technique (study with breaks)</a:t>
            </a:r>
          </a:p>
          <a:p>
            <a:pPr marL="0" indent="0"/>
            <a:r>
              <a:rPr lang="en-US" b="1"/>
              <a:t>Organisers</a:t>
            </a:r>
          </a:p>
          <a:p>
            <a:pPr marL="0" indent="0"/>
            <a:r>
              <a:rPr lang="en-US" b="1"/>
              <a:t>Prioritising tasks</a:t>
            </a:r>
          </a:p>
          <a:p>
            <a:endParaRPr lang="en-US" b="1"/>
          </a:p>
        </p:txBody>
      </p:sp>
    </p:spTree>
    <p:extLst>
      <p:ext uri="{BB962C8B-B14F-4D97-AF65-F5344CB8AC3E}">
        <p14:creationId xmlns:p14="http://schemas.microsoft.com/office/powerpoint/2010/main" val="1889872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C78150-8252-1131-BF24-56ADDA25C29D}"/>
              </a:ext>
            </a:extLst>
          </p:cNvPr>
          <p:cNvSpPr>
            <a:spLocks noGrp="1"/>
          </p:cNvSpPr>
          <p:nvPr>
            <p:ph type="title"/>
          </p:nvPr>
        </p:nvSpPr>
        <p:spPr>
          <a:xfrm>
            <a:off x="825909" y="808055"/>
            <a:ext cx="3979205" cy="1453363"/>
          </a:xfrm>
        </p:spPr>
        <p:txBody>
          <a:bodyPr>
            <a:normAutofit/>
          </a:bodyPr>
          <a:lstStyle/>
          <a:p>
            <a:endParaRPr lang="en-GB"/>
          </a:p>
        </p:txBody>
      </p:sp>
      <p:sp>
        <p:nvSpPr>
          <p:cNvPr id="3" name="Content Placeholder 2">
            <a:extLst>
              <a:ext uri="{FF2B5EF4-FFF2-40B4-BE49-F238E27FC236}">
                <a16:creationId xmlns:a16="http://schemas.microsoft.com/office/drawing/2014/main" id="{5A882123-A933-4327-857A-6FC19AF0804C}"/>
              </a:ext>
            </a:extLst>
          </p:cNvPr>
          <p:cNvSpPr>
            <a:spLocks noGrp="1"/>
          </p:cNvSpPr>
          <p:nvPr>
            <p:ph idx="1"/>
          </p:nvPr>
        </p:nvSpPr>
        <p:spPr>
          <a:xfrm>
            <a:off x="802178" y="2261420"/>
            <a:ext cx="4002936" cy="3637935"/>
          </a:xfrm>
        </p:spPr>
        <p:txBody>
          <a:bodyPr vert="horz" lIns="91440" tIns="45720" rIns="91440" bIns="45720" rtlCol="0">
            <a:normAutofit/>
          </a:bodyPr>
          <a:lstStyle/>
          <a:p>
            <a:r>
              <a:rPr lang="en-GB" b="1">
                <a:ea typeface="Calibri"/>
                <a:cs typeface="Calibri"/>
              </a:rPr>
              <a:t>Effective Time Management Is a Combination Of Thoughtful Planning, Disciplined Execution, and Maintaining Balance. By Setting Goals, Prioritising Tasks, Scheduling Effectively, Avoiding Procrastination, and Ensuring Personal Well Being, Individuals Can Make The Most Of Their Time and Achieve Greater Success In All Areas of Life</a:t>
            </a:r>
          </a:p>
        </p:txBody>
      </p:sp>
      <p:pic>
        <p:nvPicPr>
          <p:cNvPr id="5" name="Picture 4" descr="A group of people around a clock&#10;&#10;AI-generated content may be incorrect.">
            <a:extLst>
              <a:ext uri="{FF2B5EF4-FFF2-40B4-BE49-F238E27FC236}">
                <a16:creationId xmlns:a16="http://schemas.microsoft.com/office/drawing/2014/main" id="{DD355D65-D3AB-F76A-76BD-D30E51AB174E}"/>
              </a:ext>
            </a:extLst>
          </p:cNvPr>
          <p:cNvPicPr>
            <a:picLocks noChangeAspect="1"/>
          </p:cNvPicPr>
          <p:nvPr/>
        </p:nvPicPr>
        <p:blipFill>
          <a:blip r:embed="rId3"/>
          <a:stretch>
            <a:fillRect/>
          </a:stretch>
        </p:blipFill>
        <p:spPr>
          <a:xfrm>
            <a:off x="5786077" y="796413"/>
            <a:ext cx="5102943" cy="5102943"/>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845104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A166780-9337-4437-95D3-5EA9D55AAA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B3D0F40-BF1F-4120-945D-90C5AAD6E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0"/>
            <a:ext cx="4654296" cy="6856214"/>
          </a:xfrm>
          <a:prstGeom prst="rect">
            <a:avLst/>
          </a:prstGeom>
          <a:blipFill dpi="0" rotWithShape="1">
            <a:blip r:embed="rId2"/>
            <a:srcRect/>
            <a:tile tx="0" ty="0" sx="100000" sy="100000" flip="none" algn="tl"/>
          </a:blipFill>
          <a:ln>
            <a:noFill/>
          </a:ln>
        </p:spPr>
        <p:style>
          <a:lnRef idx="2">
            <a:schemeClr val="accent1">
              <a:shade val="50000"/>
            </a:schemeClr>
          </a:lnRef>
          <a:fillRef idx="1003">
            <a:schemeClr val="lt2"/>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15640A69-3748-450C-8DDB-B2051AC04BC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893"/>
          <a:stretch/>
        </p:blipFill>
        <p:spPr>
          <a:xfrm>
            <a:off x="0" y="0"/>
            <a:ext cx="4644770" cy="6856214"/>
          </a:xfrm>
          <a:prstGeom prst="rect">
            <a:avLst/>
          </a:prstGeom>
        </p:spPr>
      </p:pic>
      <p:sp>
        <p:nvSpPr>
          <p:cNvPr id="2" name="Title 1">
            <a:extLst>
              <a:ext uri="{FF2B5EF4-FFF2-40B4-BE49-F238E27FC236}">
                <a16:creationId xmlns:a16="http://schemas.microsoft.com/office/drawing/2014/main" id="{9E410492-CDEA-69EC-E578-28533458F3BA}"/>
              </a:ext>
            </a:extLst>
          </p:cNvPr>
          <p:cNvSpPr>
            <a:spLocks noGrp="1"/>
          </p:cNvSpPr>
          <p:nvPr>
            <p:ph type="title"/>
          </p:nvPr>
        </p:nvSpPr>
        <p:spPr>
          <a:xfrm>
            <a:off x="685801" y="643466"/>
            <a:ext cx="3351530" cy="4995333"/>
          </a:xfrm>
        </p:spPr>
        <p:txBody>
          <a:bodyPr>
            <a:normAutofit/>
          </a:bodyPr>
          <a:lstStyle/>
          <a:p>
            <a:r>
              <a:rPr lang="en-GB">
                <a:solidFill>
                  <a:srgbClr val="FFFFFF"/>
                </a:solidFill>
                <a:ea typeface="Calibri Light"/>
                <a:cs typeface="Calibri Light"/>
              </a:rPr>
              <a:t>Final thoughts</a:t>
            </a:r>
          </a:p>
        </p:txBody>
      </p:sp>
      <p:sp useBgFill="1">
        <p:nvSpPr>
          <p:cNvPr id="15" name="Rectangle 14">
            <a:extLst>
              <a:ext uri="{FF2B5EF4-FFF2-40B4-BE49-F238E27FC236}">
                <a16:creationId xmlns:a16="http://schemas.microsoft.com/office/drawing/2014/main" id="{66F4F323-644B-4A47-97E9-BFB73840F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1120" y="-2"/>
            <a:ext cx="7537705" cy="68562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C7D10D87-E3CE-9BF0-5D5C-76D433BDF01B}"/>
              </a:ext>
            </a:extLst>
          </p:cNvPr>
          <p:cNvGraphicFramePr>
            <a:graphicFrameLocks noGrp="1"/>
          </p:cNvGraphicFramePr>
          <p:nvPr>
            <p:ph idx="1"/>
            <p:extLst>
              <p:ext uri="{D42A27DB-BD31-4B8C-83A1-F6EECF244321}">
                <p14:modId xmlns:p14="http://schemas.microsoft.com/office/powerpoint/2010/main" val="2401959666"/>
              </p:ext>
            </p:extLst>
          </p:nvPr>
        </p:nvGraphicFramePr>
        <p:xfrm>
          <a:off x="5467509" y="804671"/>
          <a:ext cx="5886291" cy="49172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494349445"/>
      </p:ext>
    </p:extLst>
  </p:cSld>
  <p:clrMapOvr>
    <a:overrideClrMapping bg1="lt1" tx1="dk1" bg2="lt2" tx2="dk2" accent1="accent1" accent2="accent2" accent3="accent3" accent4="accent4" accent5="accent5" accent6="accent6" hlink="hlink" folHlink="folHlink"/>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Facet</Template>
  <Application>Microsoft Office PowerPoint</Application>
  <PresentationFormat>Widescreen</PresentationFormat>
  <Slides>5</Slides>
  <Notes>0</Notes>
  <HiddenSlides>1</HiddenSlide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Celestial</vt:lpstr>
      <vt:lpstr>TIME MANAGEMENT </vt:lpstr>
      <vt:lpstr>Staying Consistent</vt:lpstr>
      <vt:lpstr>PowerPoint Presentation</vt:lpstr>
      <vt:lpstr>PowerPoint Presentation</vt:lpstr>
      <vt:lpstr>Final thoughts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TIME MANAGEMENT </dc:title>
  <dc:creator/>
  <cp:revision>209</cp:revision>
  <dcterms:created xsi:type="dcterms:W3CDTF">2025-06-10T08:06:41Z</dcterms:created>
  <dcterms:modified xsi:type="dcterms:W3CDTF">2025-06-13T19:23:38Z</dcterms:modified>
</cp:coreProperties>
</file>