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C22CBE-2CFC-4CC2-B917-330BAD710211}" v="2587" dt="2022-11-11T17:33:53.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mi Hewitt (2203553)" userId="S::2203553@student.uwtsd.ac.uk::c60fb5b5-45a7-4d63-80d6-bab7996d086d" providerId="AD" clId="Web-{E5C22CBE-2CFC-4CC2-B917-330BAD710211}"/>
    <pc:docChg chg="modSld">
      <pc:chgData name="Tommi Hewitt (2203553)" userId="S::2203553@student.uwtsd.ac.uk::c60fb5b5-45a7-4d63-80d6-bab7996d086d" providerId="AD" clId="Web-{E5C22CBE-2CFC-4CC2-B917-330BAD710211}" dt="2022-11-11T17:33:52.598" v="1410" actId="20577"/>
      <pc:docMkLst>
        <pc:docMk/>
      </pc:docMkLst>
      <pc:sldChg chg="addSp delSp modSp">
        <pc:chgData name="Tommi Hewitt (2203553)" userId="S::2203553@student.uwtsd.ac.uk::c60fb5b5-45a7-4d63-80d6-bab7996d086d" providerId="AD" clId="Web-{E5C22CBE-2CFC-4CC2-B917-330BAD710211}" dt="2022-11-11T17:33:52.598" v="1410" actId="20577"/>
        <pc:sldMkLst>
          <pc:docMk/>
          <pc:sldMk cId="109857222" sldId="256"/>
        </pc:sldMkLst>
        <pc:spChg chg="del">
          <ac:chgData name="Tommi Hewitt (2203553)" userId="S::2203553@student.uwtsd.ac.uk::c60fb5b5-45a7-4d63-80d6-bab7996d086d" providerId="AD" clId="Web-{E5C22CBE-2CFC-4CC2-B917-330BAD710211}" dt="2022-11-11T14:24:50.644" v="0"/>
          <ac:spMkLst>
            <pc:docMk/>
            <pc:sldMk cId="109857222" sldId="256"/>
            <ac:spMk id="2" creationId="{00000000-0000-0000-0000-000000000000}"/>
          </ac:spMkLst>
        </pc:spChg>
        <pc:spChg chg="del">
          <ac:chgData name="Tommi Hewitt (2203553)" userId="S::2203553@student.uwtsd.ac.uk::c60fb5b5-45a7-4d63-80d6-bab7996d086d" providerId="AD" clId="Web-{E5C22CBE-2CFC-4CC2-B917-330BAD710211}" dt="2022-11-11T14:24:55.832" v="1"/>
          <ac:spMkLst>
            <pc:docMk/>
            <pc:sldMk cId="109857222" sldId="256"/>
            <ac:spMk id="3" creationId="{00000000-0000-0000-0000-000000000000}"/>
          </ac:spMkLst>
        </pc:spChg>
        <pc:spChg chg="add mod">
          <ac:chgData name="Tommi Hewitt (2203553)" userId="S::2203553@student.uwtsd.ac.uk::c60fb5b5-45a7-4d63-80d6-bab7996d086d" providerId="AD" clId="Web-{E5C22CBE-2CFC-4CC2-B917-330BAD710211}" dt="2022-11-11T17:33:52.598" v="1410" actId="20577"/>
          <ac:spMkLst>
            <pc:docMk/>
            <pc:sldMk cId="109857222" sldId="256"/>
            <ac:spMk id="3" creationId="{3BCFCF62-E3E7-6109-D334-EBECA33578CD}"/>
          </ac:spMkLst>
        </pc:spChg>
        <pc:spChg chg="add mod">
          <ac:chgData name="Tommi Hewitt (2203553)" userId="S::2203553@student.uwtsd.ac.uk::c60fb5b5-45a7-4d63-80d6-bab7996d086d" providerId="AD" clId="Web-{E5C22CBE-2CFC-4CC2-B917-330BAD710211}" dt="2022-11-11T17:29:40.722" v="1374" actId="1076"/>
          <ac:spMkLst>
            <pc:docMk/>
            <pc:sldMk cId="109857222" sldId="256"/>
            <ac:spMk id="4" creationId="{F1C3DBFB-1883-8BBE-DC89-5E7327C9085E}"/>
          </ac:spMkLst>
        </pc:spChg>
        <pc:spChg chg="add mod">
          <ac:chgData name="Tommi Hewitt (2203553)" userId="S::2203553@student.uwtsd.ac.uk::c60fb5b5-45a7-4d63-80d6-bab7996d086d" providerId="AD" clId="Web-{E5C22CBE-2CFC-4CC2-B917-330BAD710211}" dt="2022-11-11T14:39:12.986" v="120" actId="1076"/>
          <ac:spMkLst>
            <pc:docMk/>
            <pc:sldMk cId="109857222" sldId="256"/>
            <ac:spMk id="7" creationId="{FB7C3BED-E751-774F-5270-15802F965BFD}"/>
          </ac:spMkLst>
        </pc:spChg>
        <pc:spChg chg="add mod">
          <ac:chgData name="Tommi Hewitt (2203553)" userId="S::2203553@student.uwtsd.ac.uk::c60fb5b5-45a7-4d63-80d6-bab7996d086d" providerId="AD" clId="Web-{E5C22CBE-2CFC-4CC2-B917-330BAD710211}" dt="2022-11-11T16:52:23.122" v="1000" actId="1076"/>
          <ac:spMkLst>
            <pc:docMk/>
            <pc:sldMk cId="109857222" sldId="256"/>
            <ac:spMk id="9" creationId="{0E11C8F4-D166-EEF8-480B-F50A76488D47}"/>
          </ac:spMkLst>
        </pc:spChg>
        <pc:spChg chg="add mod">
          <ac:chgData name="Tommi Hewitt (2203553)" userId="S::2203553@student.uwtsd.ac.uk::c60fb5b5-45a7-4d63-80d6-bab7996d086d" providerId="AD" clId="Web-{E5C22CBE-2CFC-4CC2-B917-330BAD710211}" dt="2022-11-11T15:05:10.024" v="446" actId="20577"/>
          <ac:spMkLst>
            <pc:docMk/>
            <pc:sldMk cId="109857222" sldId="256"/>
            <ac:spMk id="10" creationId="{165C42F9-A693-64E9-678C-3BC980E65950}"/>
          </ac:spMkLst>
        </pc:spChg>
        <pc:spChg chg="add mod">
          <ac:chgData name="Tommi Hewitt (2203553)" userId="S::2203553@student.uwtsd.ac.uk::c60fb5b5-45a7-4d63-80d6-bab7996d086d" providerId="AD" clId="Web-{E5C22CBE-2CFC-4CC2-B917-330BAD710211}" dt="2022-11-11T17:32:30.389" v="1407" actId="1076"/>
          <ac:spMkLst>
            <pc:docMk/>
            <pc:sldMk cId="109857222" sldId="256"/>
            <ac:spMk id="12" creationId="{D5FF05C5-F190-006C-32CD-0ACB7EF6306C}"/>
          </ac:spMkLst>
        </pc:spChg>
        <pc:spChg chg="add mod">
          <ac:chgData name="Tommi Hewitt (2203553)" userId="S::2203553@student.uwtsd.ac.uk::c60fb5b5-45a7-4d63-80d6-bab7996d086d" providerId="AD" clId="Web-{E5C22CBE-2CFC-4CC2-B917-330BAD710211}" dt="2022-11-11T16:52:10.824" v="998" actId="1076"/>
          <ac:spMkLst>
            <pc:docMk/>
            <pc:sldMk cId="109857222" sldId="256"/>
            <ac:spMk id="14" creationId="{901B6EA6-75CA-C7E1-352C-5F4E6890ADA9}"/>
          </ac:spMkLst>
        </pc:spChg>
        <pc:cxnChg chg="add mod">
          <ac:chgData name="Tommi Hewitt (2203553)" userId="S::2203553@student.uwtsd.ac.uk::c60fb5b5-45a7-4d63-80d6-bab7996d086d" providerId="AD" clId="Web-{E5C22CBE-2CFC-4CC2-B917-330BAD710211}" dt="2022-11-11T17:29:55.270" v="1376" actId="14100"/>
          <ac:cxnSpMkLst>
            <pc:docMk/>
            <pc:sldMk cId="109857222" sldId="256"/>
            <ac:cxnSpMk id="2" creationId="{838A9E6A-2826-E45B-2D46-403736266519}"/>
          </ac:cxnSpMkLst>
        </pc:cxnChg>
        <pc:cxnChg chg="add mod">
          <ac:chgData name="Tommi Hewitt (2203553)" userId="S::2203553@student.uwtsd.ac.uk::c60fb5b5-45a7-4d63-80d6-bab7996d086d" providerId="AD" clId="Web-{E5C22CBE-2CFC-4CC2-B917-330BAD710211}" dt="2022-11-11T15:05:15.040" v="447" actId="1076"/>
          <ac:cxnSpMkLst>
            <pc:docMk/>
            <pc:sldMk cId="109857222" sldId="256"/>
            <ac:cxnSpMk id="5" creationId="{47BC95E0-B108-B07D-817C-0EBF34815116}"/>
          </ac:cxnSpMkLst>
        </pc:cxnChg>
        <pc:cxnChg chg="add mod">
          <ac:chgData name="Tommi Hewitt (2203553)" userId="S::2203553@student.uwtsd.ac.uk::c60fb5b5-45a7-4d63-80d6-bab7996d086d" providerId="AD" clId="Web-{E5C22CBE-2CFC-4CC2-B917-330BAD710211}" dt="2022-11-11T14:56:40.194" v="175" actId="14100"/>
          <ac:cxnSpMkLst>
            <pc:docMk/>
            <pc:sldMk cId="109857222" sldId="256"/>
            <ac:cxnSpMk id="6" creationId="{E988AD9E-68EE-9306-3C0C-AA84F368AC12}"/>
          </ac:cxnSpMkLst>
        </pc:cxnChg>
        <pc:cxnChg chg="add mod">
          <ac:chgData name="Tommi Hewitt (2203553)" userId="S::2203553@student.uwtsd.ac.uk::c60fb5b5-45a7-4d63-80d6-bab7996d086d" providerId="AD" clId="Web-{E5C22CBE-2CFC-4CC2-B917-330BAD710211}" dt="2022-11-11T16:52:13.652" v="999" actId="1076"/>
          <ac:cxnSpMkLst>
            <pc:docMk/>
            <pc:sldMk cId="109857222" sldId="256"/>
            <ac:cxnSpMk id="8" creationId="{6FF1CBAE-DC6C-3F6F-926E-8D423FB788F3}"/>
          </ac:cxnSpMkLst>
        </pc:cxnChg>
        <pc:cxnChg chg="add mod">
          <ac:chgData name="Tommi Hewitt (2203553)" userId="S::2203553@student.uwtsd.ac.uk::c60fb5b5-45a7-4d63-80d6-bab7996d086d" providerId="AD" clId="Web-{E5C22CBE-2CFC-4CC2-B917-330BAD710211}" dt="2022-11-11T15:07:12.044" v="463" actId="14100"/>
          <ac:cxnSpMkLst>
            <pc:docMk/>
            <pc:sldMk cId="109857222" sldId="256"/>
            <ac:cxnSpMk id="11" creationId="{AB4241DB-276E-18A6-3DDC-5C9BD3E53D2A}"/>
          </ac:cxnSpMkLst>
        </pc:cxnChg>
        <pc:cxnChg chg="add mod">
          <ac:chgData name="Tommi Hewitt (2203553)" userId="S::2203553@student.uwtsd.ac.uk::c60fb5b5-45a7-4d63-80d6-bab7996d086d" providerId="AD" clId="Web-{E5C22CBE-2CFC-4CC2-B917-330BAD710211}" dt="2022-11-11T16:52:03.589" v="996" actId="1076"/>
          <ac:cxnSpMkLst>
            <pc:docMk/>
            <pc:sldMk cId="109857222" sldId="256"/>
            <ac:cxnSpMk id="13" creationId="{D41EDB8B-62F1-F7E4-C881-A939495DA6A3}"/>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F1C3DBFB-1883-8BBE-DC89-5E7327C9085E}"/>
              </a:ext>
            </a:extLst>
          </p:cNvPr>
          <p:cNvSpPr/>
          <p:nvPr/>
        </p:nvSpPr>
        <p:spPr>
          <a:xfrm>
            <a:off x="4242258" y="1609637"/>
            <a:ext cx="3177396" cy="3134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cs typeface="Calibri"/>
              </a:rPr>
              <a:t>Task 2</a:t>
            </a:r>
          </a:p>
          <a:p>
            <a:pPr algn="ctr"/>
            <a:r>
              <a:rPr lang="en-GB" sz="2800" dirty="0">
                <a:cs typeface="Calibri"/>
              </a:rPr>
              <a:t>Mind Map</a:t>
            </a:r>
          </a:p>
        </p:txBody>
      </p:sp>
      <p:cxnSp>
        <p:nvCxnSpPr>
          <p:cNvPr id="5" name="Straight Arrow Connector 4">
            <a:extLst>
              <a:ext uri="{FF2B5EF4-FFF2-40B4-BE49-F238E27FC236}">
                <a16:creationId xmlns:a16="http://schemas.microsoft.com/office/drawing/2014/main" id="{47BC95E0-B108-B07D-817C-0EBF34815116}"/>
              </a:ext>
            </a:extLst>
          </p:cNvPr>
          <p:cNvCxnSpPr/>
          <p:nvPr/>
        </p:nvCxnSpPr>
        <p:spPr>
          <a:xfrm flipV="1">
            <a:off x="1555629" y="2664125"/>
            <a:ext cx="23002" cy="8108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E988AD9E-68EE-9306-3C0C-AA84F368AC12}"/>
              </a:ext>
            </a:extLst>
          </p:cNvPr>
          <p:cNvCxnSpPr/>
          <p:nvPr/>
        </p:nvCxnSpPr>
        <p:spPr>
          <a:xfrm flipH="1">
            <a:off x="3619320" y="3359090"/>
            <a:ext cx="695863" cy="13802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FB7C3BED-E751-774F-5270-15802F965BFD}"/>
              </a:ext>
            </a:extLst>
          </p:cNvPr>
          <p:cNvSpPr txBox="1"/>
          <p:nvPr/>
        </p:nvSpPr>
        <p:spPr>
          <a:xfrm>
            <a:off x="321303" y="3430563"/>
            <a:ext cx="323334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The </a:t>
            </a:r>
            <a:r>
              <a:rPr lang="en-GB" sz="2400" dirty="0" err="1">
                <a:cs typeface="Calibri"/>
              </a:rPr>
              <a:t>NeverEnding</a:t>
            </a:r>
            <a:r>
              <a:rPr lang="en-GB" sz="2400" dirty="0">
                <a:cs typeface="Calibri"/>
              </a:rPr>
              <a:t> Story and it's Message </a:t>
            </a:r>
          </a:p>
        </p:txBody>
      </p:sp>
      <p:cxnSp>
        <p:nvCxnSpPr>
          <p:cNvPr id="8" name="Straight Arrow Connector 7">
            <a:extLst>
              <a:ext uri="{FF2B5EF4-FFF2-40B4-BE49-F238E27FC236}">
                <a16:creationId xmlns:a16="http://schemas.microsoft.com/office/drawing/2014/main" id="{6FF1CBAE-DC6C-3F6F-926E-8D423FB788F3}"/>
              </a:ext>
            </a:extLst>
          </p:cNvPr>
          <p:cNvCxnSpPr/>
          <p:nvPr/>
        </p:nvCxnSpPr>
        <p:spPr>
          <a:xfrm>
            <a:off x="7490784" y="2739067"/>
            <a:ext cx="871267" cy="862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0E11C8F4-D166-EEF8-480B-F50A76488D47}"/>
              </a:ext>
            </a:extLst>
          </p:cNvPr>
          <p:cNvSpPr txBox="1"/>
          <p:nvPr/>
        </p:nvSpPr>
        <p:spPr>
          <a:xfrm>
            <a:off x="8634854" y="2481969"/>
            <a:ext cx="317645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Being a Team Player</a:t>
            </a:r>
            <a:endParaRPr lang="en-GB" sz="2800" dirty="0"/>
          </a:p>
        </p:txBody>
      </p:sp>
      <p:sp>
        <p:nvSpPr>
          <p:cNvPr id="10" name="TextBox 9">
            <a:extLst>
              <a:ext uri="{FF2B5EF4-FFF2-40B4-BE49-F238E27FC236}">
                <a16:creationId xmlns:a16="http://schemas.microsoft.com/office/drawing/2014/main" id="{165C42F9-A693-64E9-678C-3BC980E65950}"/>
              </a:ext>
            </a:extLst>
          </p:cNvPr>
          <p:cNvSpPr txBox="1"/>
          <p:nvPr/>
        </p:nvSpPr>
        <p:spPr>
          <a:xfrm>
            <a:off x="77511" y="290047"/>
            <a:ext cx="482954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It may be a film for children but revisiting it as an adult has made me think more about the message that it's trying convey throughout. The main message that I take from this film is;</a:t>
            </a:r>
          </a:p>
          <a:p>
            <a:endParaRPr lang="en-GB" dirty="0">
              <a:cs typeface="Calibri"/>
            </a:endParaRPr>
          </a:p>
          <a:p>
            <a:r>
              <a:rPr lang="en-GB" dirty="0">
                <a:cs typeface="Calibri"/>
              </a:rPr>
              <a:t>Life has many challenges, and we may shy away from them and never attempt them, but we will never know the outcome unless we try.</a:t>
            </a:r>
          </a:p>
        </p:txBody>
      </p:sp>
      <p:cxnSp>
        <p:nvCxnSpPr>
          <p:cNvPr id="11" name="Straight Arrow Connector 10">
            <a:extLst>
              <a:ext uri="{FF2B5EF4-FFF2-40B4-BE49-F238E27FC236}">
                <a16:creationId xmlns:a16="http://schemas.microsoft.com/office/drawing/2014/main" id="{AB4241DB-276E-18A6-3DDC-5C9BD3E53D2A}"/>
              </a:ext>
            </a:extLst>
          </p:cNvPr>
          <p:cNvCxnSpPr/>
          <p:nvPr/>
        </p:nvCxnSpPr>
        <p:spPr>
          <a:xfrm flipV="1">
            <a:off x="5058315" y="530885"/>
            <a:ext cx="900023" cy="345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5FF05C5-F190-006C-32CD-0ACB7EF6306C}"/>
              </a:ext>
            </a:extLst>
          </p:cNvPr>
          <p:cNvSpPr txBox="1"/>
          <p:nvPr/>
        </p:nvSpPr>
        <p:spPr>
          <a:xfrm>
            <a:off x="6709225" y="4375"/>
            <a:ext cx="547933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 came to this conclusion because at many points in the film a character is faced with a challenge that they must overcome, sometimes there are grave consequences if they don't and sometimes there are not but when they do face the challenge it always ends up helping them or someone else out and they wonder why they didn't do it sooner.</a:t>
            </a:r>
          </a:p>
        </p:txBody>
      </p:sp>
      <p:cxnSp>
        <p:nvCxnSpPr>
          <p:cNvPr id="13" name="Straight Arrow Connector 12">
            <a:extLst>
              <a:ext uri="{FF2B5EF4-FFF2-40B4-BE49-F238E27FC236}">
                <a16:creationId xmlns:a16="http://schemas.microsoft.com/office/drawing/2014/main" id="{D41EDB8B-62F1-F7E4-C881-A939495DA6A3}"/>
              </a:ext>
            </a:extLst>
          </p:cNvPr>
          <p:cNvCxnSpPr/>
          <p:nvPr/>
        </p:nvCxnSpPr>
        <p:spPr>
          <a:xfrm>
            <a:off x="10864970" y="2892724"/>
            <a:ext cx="8627" cy="3536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901B6EA6-75CA-C7E1-352C-5F4E6890ADA9}"/>
              </a:ext>
            </a:extLst>
          </p:cNvPr>
          <p:cNvSpPr txBox="1"/>
          <p:nvPr/>
        </p:nvSpPr>
        <p:spPr>
          <a:xfrm>
            <a:off x="7421534" y="3442672"/>
            <a:ext cx="482374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The topics we have covered in Unit 2: 'Becoming a team player' have been really thought provoking, this unit has made me think about certain topics more deeply than I have done before. They are all made me think but not as much as Topic 1: Identity and sense of place, I began to have deeper thoughts and feelings on this as I was discussing it with my classmates, and I didn't realise just how much events and other points in our life influence who we are as a person</a:t>
            </a:r>
            <a:endParaRPr lang="en-GB" dirty="0"/>
          </a:p>
        </p:txBody>
      </p:sp>
      <p:cxnSp>
        <p:nvCxnSpPr>
          <p:cNvPr id="2" name="Straight Arrow Connector 1">
            <a:extLst>
              <a:ext uri="{FF2B5EF4-FFF2-40B4-BE49-F238E27FC236}">
                <a16:creationId xmlns:a16="http://schemas.microsoft.com/office/drawing/2014/main" id="{838A9E6A-2826-E45B-2D46-403736266519}"/>
              </a:ext>
            </a:extLst>
          </p:cNvPr>
          <p:cNvCxnSpPr/>
          <p:nvPr/>
        </p:nvCxnSpPr>
        <p:spPr>
          <a:xfrm flipH="1" flipV="1">
            <a:off x="7018666" y="5803781"/>
            <a:ext cx="293299" cy="57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BCFCF62-E3E7-6109-D334-EBECA33578CD}"/>
              </a:ext>
            </a:extLst>
          </p:cNvPr>
          <p:cNvSpPr txBox="1"/>
          <p:nvPr/>
        </p:nvSpPr>
        <p:spPr>
          <a:xfrm>
            <a:off x="78933" y="4681943"/>
            <a:ext cx="669984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 lot of the topics discussed are also seen quite often on my course and in the profession, I hope to go into in the future. Going back to Topic 1 again, we discover a lot about ourselves and who we are once we are in the space, for example; when we read through a script, we don't know how we are going to react to a certain scene, and we may even surprise ourselves with how we feel towards it because maybe that sort of stuff discussed in said scene doesn't really bother you but in this instance, it has, and you begin question why it has.  </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366</cp:revision>
  <dcterms:created xsi:type="dcterms:W3CDTF">2022-11-11T14:24:29Z</dcterms:created>
  <dcterms:modified xsi:type="dcterms:W3CDTF">2022-11-11T17:33:56Z</dcterms:modified>
</cp:coreProperties>
</file>