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ED293-C4E6-874C-89E7-39AE049B7881}" v="40" dt="2026-03-05T11:43:36.7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/>
    <p:restoredTop sz="94597"/>
  </p:normalViewPr>
  <p:slideViewPr>
    <p:cSldViewPr snapToGrid="0">
      <p:cViewPr varScale="1">
        <p:scale>
          <a:sx n="88" d="100"/>
          <a:sy n="88" d="100"/>
        </p:scale>
        <p:origin x="4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Cotofan (2313525)" userId="57288c05-8319-4902-9136-00cc8b50b2da" providerId="ADAL" clId="{613FB1F9-9412-5140-8EDC-B65FC3E234DF}"/>
    <pc:docChg chg="undo custSel addSld delSld modSld sldOrd">
      <pc:chgData name="Simona Cotofan (2313525)" userId="57288c05-8319-4902-9136-00cc8b50b2da" providerId="ADAL" clId="{613FB1F9-9412-5140-8EDC-B65FC3E234DF}" dt="2026-03-05T11:43:51.835" v="226" actId="478"/>
      <pc:docMkLst>
        <pc:docMk/>
      </pc:docMkLst>
      <pc:sldChg chg="addSp delSp modSp mod">
        <pc:chgData name="Simona Cotofan (2313525)" userId="57288c05-8319-4902-9136-00cc8b50b2da" providerId="ADAL" clId="{613FB1F9-9412-5140-8EDC-B65FC3E234DF}" dt="2026-03-05T11:28:50.747" v="190" actId="26606"/>
        <pc:sldMkLst>
          <pc:docMk/>
          <pc:sldMk cId="3726243212" sldId="258"/>
        </pc:sldMkLst>
        <pc:spChg chg="mo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2" creationId="{A6C84CC7-DD56-1591-4AD8-8CF680D10757}"/>
          </ac:spMkLst>
        </pc:spChg>
        <pc:spChg chg="mo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3" creationId="{F19695A9-D6FA-AFA9-94C3-3F0350749011}"/>
          </ac:spMkLst>
        </pc:spChg>
        <pc:spChg chg="del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9" creationId="{3ECBE1F1-D69B-4AFA-ABD5-8E41720EF6DE}"/>
          </ac:spMkLst>
        </pc:spChg>
        <pc:spChg chg="del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1" creationId="{603A6265-E10C-4B85-9C20-E75FCAF9CC63}"/>
          </ac:spMkLst>
        </pc:spChg>
        <pc:spChg chg="ad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6" creationId="{F13C74B1-5B17-4795-BED0-7140497B445A}"/>
          </ac:spMkLst>
        </pc:spChg>
        <pc:spChg chg="ad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8" creationId="{D4974D33-8DC5-464E-8C6D-BE58F0669C17}"/>
          </ac:spMkLst>
        </pc:spChg>
        <pc:picChg chg="mod ord">
          <ac:chgData name="Simona Cotofan (2313525)" userId="57288c05-8319-4902-9136-00cc8b50b2da" providerId="ADAL" clId="{613FB1F9-9412-5140-8EDC-B65FC3E234DF}" dt="2026-03-05T11:28:50.747" v="190" actId="26606"/>
          <ac:picMkLst>
            <pc:docMk/>
            <pc:sldMk cId="3726243212" sldId="258"/>
            <ac:picMk id="5" creationId="{11290F4D-09A3-12DC-5699-27C143C6891C}"/>
          </ac:picMkLst>
        </pc:picChg>
      </pc:sldChg>
      <pc:sldChg chg="modSp add del">
        <pc:chgData name="Simona Cotofan (2313525)" userId="57288c05-8319-4902-9136-00cc8b50b2da" providerId="ADAL" clId="{613FB1F9-9412-5140-8EDC-B65FC3E234DF}" dt="2026-03-05T11:33:17.895" v="205" actId="2696"/>
        <pc:sldMkLst>
          <pc:docMk/>
          <pc:sldMk cId="1352063647" sldId="259"/>
        </pc:sldMkLst>
        <pc:graphicFrameChg chg="mod">
          <ac:chgData name="Simona Cotofan (2313525)" userId="57288c05-8319-4902-9136-00cc8b50b2da" providerId="ADAL" clId="{613FB1F9-9412-5140-8EDC-B65FC3E234DF}" dt="2026-03-05T11:32:01.372" v="193"/>
          <ac:graphicFrameMkLst>
            <pc:docMk/>
            <pc:sldMk cId="1352063647" sldId="259"/>
            <ac:graphicFrameMk id="20" creationId="{DC0E16EF-9462-B256-4305-CDBC0E115929}"/>
          </ac:graphicFrameMkLst>
        </pc:graphicFrameChg>
      </pc:sldChg>
      <pc:sldChg chg="addSp delSp modSp mod">
        <pc:chgData name="Simona Cotofan (2313525)" userId="57288c05-8319-4902-9136-00cc8b50b2da" providerId="ADAL" clId="{613FB1F9-9412-5140-8EDC-B65FC3E234DF}" dt="2026-03-05T11:36:05.805" v="209" actId="26606"/>
        <pc:sldMkLst>
          <pc:docMk/>
          <pc:sldMk cId="2026746044" sldId="260"/>
        </pc:sldMkLst>
        <pc:spChg chg="mo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" creationId="{C72ECB00-0ED4-7745-F9D7-EF0DEC39FDAE}"/>
          </ac:spMkLst>
        </pc:spChg>
        <pc:spChg chg="mod or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3" creationId="{9E9A9123-A680-927D-FDB0-E3AD4828BAD3}"/>
          </ac:spMkLst>
        </pc:spChg>
        <pc:spChg chg="del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9" creationId="{C0763A76-9F1C-4FC5-82B7-DD475DA461B2}"/>
          </ac:spMkLst>
        </pc:spChg>
        <pc:spChg chg="del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1" creationId="{E81BF4F6-F2CF-4984-9D14-D6966D92F99F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6" creationId="{327D73B4-9F5C-4A64-A179-51B9500CB8B5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8" creationId="{C1F06963-6374-4B48-844F-071A9BAAAE02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0" creationId="{6CB927A4-E432-4310-9CD5-E89FF5063179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2" creationId="{1453BF6C-B012-48B7-B4E8-6D7AC7C27D02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4" creationId="{E3020543-B24B-4EC4-8FFC-8DD88EEA91A8}"/>
          </ac:spMkLst>
        </pc:spChg>
        <pc:picChg chg="mod">
          <ac:chgData name="Simona Cotofan (2313525)" userId="57288c05-8319-4902-9136-00cc8b50b2da" providerId="ADAL" clId="{613FB1F9-9412-5140-8EDC-B65FC3E234DF}" dt="2026-03-05T11:36:05.805" v="209" actId="26606"/>
          <ac:picMkLst>
            <pc:docMk/>
            <pc:sldMk cId="2026746044" sldId="260"/>
            <ac:picMk id="5" creationId="{B5020338-E220-D289-C4F2-FDC16E381A08}"/>
          </ac:picMkLst>
        </pc:picChg>
      </pc:sldChg>
      <pc:sldChg chg="addSp modSp new mod setBg">
        <pc:chgData name="Simona Cotofan (2313525)" userId="57288c05-8319-4902-9136-00cc8b50b2da" providerId="ADAL" clId="{613FB1F9-9412-5140-8EDC-B65FC3E234DF}" dt="2026-03-05T11:02:07.149" v="44" actId="26606"/>
        <pc:sldMkLst>
          <pc:docMk/>
          <pc:sldMk cId="1609315397" sldId="261"/>
        </pc:sldMkLst>
        <pc:spChg chg="mo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2" creationId="{802DB3BD-9A8E-766F-BE59-21DA8170F1A1}"/>
          </ac:spMkLst>
        </pc:spChg>
        <pc:spChg chg="mo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3" creationId="{7FEDC7A1-7666-020A-A727-B93AC393D8F8}"/>
          </ac:spMkLst>
        </pc:spChg>
        <pc:spChg chg="ad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9" creationId="{C0763A76-9F1C-4FC5-82B7-DD475DA461B2}"/>
          </ac:spMkLst>
        </pc:spChg>
        <pc:spChg chg="ad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11" creationId="{E81BF4F6-F2CF-4984-9D14-D6966D92F99F}"/>
          </ac:spMkLst>
        </pc:spChg>
        <pc:picChg chg="add">
          <ac:chgData name="Simona Cotofan (2313525)" userId="57288c05-8319-4902-9136-00cc8b50b2da" providerId="ADAL" clId="{613FB1F9-9412-5140-8EDC-B65FC3E234DF}" dt="2026-03-05T11:02:07.149" v="44" actId="26606"/>
          <ac:picMkLst>
            <pc:docMk/>
            <pc:sldMk cId="1609315397" sldId="261"/>
            <ac:picMk id="5" creationId="{43737F6E-788B-6AF3-11E3-7956D248336E}"/>
          </ac:picMkLst>
        </pc:picChg>
      </pc:sldChg>
      <pc:sldChg chg="addSp modSp new mod setBg">
        <pc:chgData name="Simona Cotofan (2313525)" userId="57288c05-8319-4902-9136-00cc8b50b2da" providerId="ADAL" clId="{613FB1F9-9412-5140-8EDC-B65FC3E234DF}" dt="2026-03-05T11:02:18.349" v="45" actId="26606"/>
        <pc:sldMkLst>
          <pc:docMk/>
          <pc:sldMk cId="1340150471" sldId="262"/>
        </pc:sldMkLst>
        <pc:spChg chg="mod">
          <ac:chgData name="Simona Cotofan (2313525)" userId="57288c05-8319-4902-9136-00cc8b50b2da" providerId="ADAL" clId="{613FB1F9-9412-5140-8EDC-B65FC3E234DF}" dt="2026-03-05T11:02:18.349" v="45" actId="26606"/>
          <ac:spMkLst>
            <pc:docMk/>
            <pc:sldMk cId="1340150471" sldId="262"/>
            <ac:spMk id="2" creationId="{CB731E62-1600-2CAC-477B-058DE3B7EBE0}"/>
          </ac:spMkLst>
        </pc:spChg>
        <pc:spChg chg="mod">
          <ac:chgData name="Simona Cotofan (2313525)" userId="57288c05-8319-4902-9136-00cc8b50b2da" providerId="ADAL" clId="{613FB1F9-9412-5140-8EDC-B65FC3E234DF}" dt="2026-03-05T11:02:18.349" v="45" actId="26606"/>
          <ac:spMkLst>
            <pc:docMk/>
            <pc:sldMk cId="1340150471" sldId="262"/>
            <ac:spMk id="3" creationId="{EE9B4ECD-3B2E-0513-C85D-0638A7065423}"/>
          </ac:spMkLst>
        </pc:spChg>
        <pc:spChg chg="add">
          <ac:chgData name="Simona Cotofan (2313525)" userId="57288c05-8319-4902-9136-00cc8b50b2da" providerId="ADAL" clId="{613FB1F9-9412-5140-8EDC-B65FC3E234DF}" dt="2026-03-05T11:02:18.349" v="45" actId="26606"/>
          <ac:spMkLst>
            <pc:docMk/>
            <pc:sldMk cId="1340150471" sldId="262"/>
            <ac:spMk id="9" creationId="{9F7D5CDA-D291-4307-BF55-1381FED29634}"/>
          </ac:spMkLst>
        </pc:spChg>
        <pc:picChg chg="add">
          <ac:chgData name="Simona Cotofan (2313525)" userId="57288c05-8319-4902-9136-00cc8b50b2da" providerId="ADAL" clId="{613FB1F9-9412-5140-8EDC-B65FC3E234DF}" dt="2026-03-05T11:02:18.349" v="45" actId="26606"/>
          <ac:picMkLst>
            <pc:docMk/>
            <pc:sldMk cId="1340150471" sldId="262"/>
            <ac:picMk id="5" creationId="{25EFFD9F-F115-F068-6619-C0E20D228D2E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05T11:02:33.421" v="46" actId="26606"/>
        <pc:sldMkLst>
          <pc:docMk/>
          <pc:sldMk cId="3309152182" sldId="263"/>
        </pc:sldMkLst>
        <pc:spChg chg="mo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2" creationId="{1C88B117-7B54-4978-D10B-F5B3F55363E7}"/>
          </ac:spMkLst>
        </pc:spChg>
        <pc:spChg chg="del mo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3" creationId="{7E10249C-8942-3731-949C-9C6316F56701}"/>
          </ac:spMkLst>
        </pc:spChg>
        <pc:spChg chg="ad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9" creationId="{BACC6370-2D7E-4714-9D71-7542949D7D5D}"/>
          </ac:spMkLst>
        </pc:spChg>
        <pc:spChg chg="ad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11" creationId="{256B2C21-A230-48C0-8DF1-C46611373C44}"/>
          </ac:spMkLst>
        </pc:spChg>
        <pc:spChg chg="ad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13" creationId="{3847E18C-932D-4C95-AABA-FEC7C9499AD7}"/>
          </ac:spMkLst>
        </pc:spChg>
        <pc:spChg chg="ad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15" creationId="{3150CB11-0C61-439E-910F-5787759E72A0}"/>
          </ac:spMkLst>
        </pc:spChg>
        <pc:spChg chg="ad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17" creationId="{43F8A58B-5155-44CE-A5FF-7647B47D0A7A}"/>
          </ac:spMkLst>
        </pc:spChg>
        <pc:spChg chg="add">
          <ac:chgData name="Simona Cotofan (2313525)" userId="57288c05-8319-4902-9136-00cc8b50b2da" providerId="ADAL" clId="{613FB1F9-9412-5140-8EDC-B65FC3E234DF}" dt="2026-03-05T11:02:33.421" v="46" actId="26606"/>
          <ac:spMkLst>
            <pc:docMk/>
            <pc:sldMk cId="3309152182" sldId="263"/>
            <ac:spMk id="19" creationId="{443F2ACA-E6D6-4028-82DD-F03C262D5DE6}"/>
          </ac:spMkLst>
        </pc:spChg>
        <pc:graphicFrameChg chg="add">
          <ac:chgData name="Simona Cotofan (2313525)" userId="57288c05-8319-4902-9136-00cc8b50b2da" providerId="ADAL" clId="{613FB1F9-9412-5140-8EDC-B65FC3E234DF}" dt="2026-03-05T11:02:33.421" v="46" actId="26606"/>
          <ac:graphicFrameMkLst>
            <pc:docMk/>
            <pc:sldMk cId="3309152182" sldId="263"/>
            <ac:graphicFrameMk id="5" creationId="{92D5EC7F-A102-C18D-30B0-FA737415DA59}"/>
          </ac:graphicFrameMkLst>
        </pc:graphicFrameChg>
      </pc:sldChg>
      <pc:sldChg chg="addSp delSp modSp new mod setBg">
        <pc:chgData name="Simona Cotofan (2313525)" userId="57288c05-8319-4902-9136-00cc8b50b2da" providerId="ADAL" clId="{613FB1F9-9412-5140-8EDC-B65FC3E234DF}" dt="2026-03-05T11:12:19.568" v="147" actId="26606"/>
        <pc:sldMkLst>
          <pc:docMk/>
          <pc:sldMk cId="1411265782" sldId="264"/>
        </pc:sldMkLst>
        <pc:spChg chg="mo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2" creationId="{FB5DDDA1-2EF9-A804-8760-818CCA266890}"/>
          </ac:spMkLst>
        </pc:spChg>
        <pc:spChg chg="del mo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3" creationId="{1C26F19E-2346-1CC3-774C-160894CC6C18}"/>
          </ac:spMkLst>
        </pc:spChg>
        <pc:spChg chg="add del">
          <ac:chgData name="Simona Cotofan (2313525)" userId="57288c05-8319-4902-9136-00cc8b50b2da" providerId="ADAL" clId="{613FB1F9-9412-5140-8EDC-B65FC3E234DF}" dt="2026-03-05T11:11:10.779" v="93" actId="26606"/>
          <ac:spMkLst>
            <pc:docMk/>
            <pc:sldMk cId="1411265782" sldId="264"/>
            <ac:spMk id="8" creationId="{5C8908E2-EE49-44D2-9428-A28D2312A8D5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9" creationId="{BACC6370-2D7E-4714-9D71-7542949D7D5D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1" creationId="{256B2C21-A230-48C0-8DF1-C46611373C44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3" creationId="{3847E18C-932D-4C95-AABA-FEC7C9499AD7}"/>
          </ac:spMkLst>
        </pc:spChg>
        <pc:spChg chg="add del">
          <ac:chgData name="Simona Cotofan (2313525)" userId="57288c05-8319-4902-9136-00cc8b50b2da" providerId="ADAL" clId="{613FB1F9-9412-5140-8EDC-B65FC3E234DF}" dt="2026-03-05T11:11:10.779" v="93" actId="26606"/>
          <ac:spMkLst>
            <pc:docMk/>
            <pc:sldMk cId="1411265782" sldId="264"/>
            <ac:spMk id="14" creationId="{BD92035A-AA2F-4CD8-A556-1CE8BDEC75BD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5" creationId="{3150CB11-0C61-439E-910F-5787759E72A0}"/>
          </ac:spMkLst>
        </pc:spChg>
        <pc:spChg chg="add del">
          <ac:chgData name="Simona Cotofan (2313525)" userId="57288c05-8319-4902-9136-00cc8b50b2da" providerId="ADAL" clId="{613FB1F9-9412-5140-8EDC-B65FC3E234DF}" dt="2026-03-05T11:11:10.779" v="93" actId="26606"/>
          <ac:spMkLst>
            <pc:docMk/>
            <pc:sldMk cId="1411265782" sldId="264"/>
            <ac:spMk id="16" creationId="{ED888B23-07FA-482A-96DF-47E31AF1A603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7" creationId="{43F8A58B-5155-44CE-A5FF-7647B47D0A7A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9" creationId="{443F2ACA-E6D6-4028-82DD-F03C262D5DE6}"/>
          </ac:spMkLst>
        </pc:spChg>
        <pc:grpChg chg="add del">
          <ac:chgData name="Simona Cotofan (2313525)" userId="57288c05-8319-4902-9136-00cc8b50b2da" providerId="ADAL" clId="{613FB1F9-9412-5140-8EDC-B65FC3E234DF}" dt="2026-03-05T11:11:10.779" v="93" actId="26606"/>
          <ac:grpSpMkLst>
            <pc:docMk/>
            <pc:sldMk cId="1411265782" sldId="264"/>
            <ac:grpSpMk id="10" creationId="{5D1A9D8B-3117-4D9D-BDA4-DD81895098B0}"/>
          </ac:grpSpMkLst>
        </pc:grpChg>
        <pc:graphicFrameChg chg="add">
          <ac:chgData name="Simona Cotofan (2313525)" userId="57288c05-8319-4902-9136-00cc8b50b2da" providerId="ADAL" clId="{613FB1F9-9412-5140-8EDC-B65FC3E234DF}" dt="2026-03-05T11:12:19.568" v="147" actId="26606"/>
          <ac:graphicFrameMkLst>
            <pc:docMk/>
            <pc:sldMk cId="1411265782" sldId="264"/>
            <ac:graphicFrameMk id="5" creationId="{8A2935D1-2949-369A-3A47-DEB9B2B28FD0}"/>
          </ac:graphicFrameMkLst>
        </pc:graphicFrameChg>
      </pc:sldChg>
      <pc:sldChg chg="addSp modSp new mod ord setBg">
        <pc:chgData name="Simona Cotofan (2313525)" userId="57288c05-8319-4902-9136-00cc8b50b2da" providerId="ADAL" clId="{613FB1F9-9412-5140-8EDC-B65FC3E234DF}" dt="2026-03-05T11:12:26.875" v="148" actId="20578"/>
        <pc:sldMkLst>
          <pc:docMk/>
          <pc:sldMk cId="441836907" sldId="265"/>
        </pc:sldMkLst>
        <pc:spChg chg="mod">
          <ac:chgData name="Simona Cotofan (2313525)" userId="57288c05-8319-4902-9136-00cc8b50b2da" providerId="ADAL" clId="{613FB1F9-9412-5140-8EDC-B65FC3E234DF}" dt="2026-03-05T11:10:20.335" v="91" actId="26606"/>
          <ac:spMkLst>
            <pc:docMk/>
            <pc:sldMk cId="441836907" sldId="265"/>
            <ac:spMk id="2" creationId="{DCD43A14-E212-ED58-6B3D-522E5D537D25}"/>
          </ac:spMkLst>
        </pc:spChg>
        <pc:spChg chg="mod">
          <ac:chgData name="Simona Cotofan (2313525)" userId="57288c05-8319-4902-9136-00cc8b50b2da" providerId="ADAL" clId="{613FB1F9-9412-5140-8EDC-B65FC3E234DF}" dt="2026-03-05T11:10:20.335" v="91" actId="26606"/>
          <ac:spMkLst>
            <pc:docMk/>
            <pc:sldMk cId="441836907" sldId="265"/>
            <ac:spMk id="3" creationId="{19ACD556-0B4A-442E-C030-79483520762C}"/>
          </ac:spMkLst>
        </pc:spChg>
        <pc:spChg chg="add">
          <ac:chgData name="Simona Cotofan (2313525)" userId="57288c05-8319-4902-9136-00cc8b50b2da" providerId="ADAL" clId="{613FB1F9-9412-5140-8EDC-B65FC3E234DF}" dt="2026-03-05T11:10:20.335" v="91" actId="26606"/>
          <ac:spMkLst>
            <pc:docMk/>
            <pc:sldMk cId="441836907" sldId="265"/>
            <ac:spMk id="9" creationId="{AE3A741D-C19B-960A-5803-1C5887147820}"/>
          </ac:spMkLst>
        </pc:spChg>
        <pc:spChg chg="add">
          <ac:chgData name="Simona Cotofan (2313525)" userId="57288c05-8319-4902-9136-00cc8b50b2da" providerId="ADAL" clId="{613FB1F9-9412-5140-8EDC-B65FC3E234DF}" dt="2026-03-05T11:10:20.335" v="91" actId="26606"/>
          <ac:spMkLst>
            <pc:docMk/>
            <pc:sldMk cId="441836907" sldId="265"/>
            <ac:spMk id="11" creationId="{9C3A50E9-9119-7BC3-083B-2D84CCC78E47}"/>
          </ac:spMkLst>
        </pc:spChg>
        <pc:spChg chg="add">
          <ac:chgData name="Simona Cotofan (2313525)" userId="57288c05-8319-4902-9136-00cc8b50b2da" providerId="ADAL" clId="{613FB1F9-9412-5140-8EDC-B65FC3E234DF}" dt="2026-03-05T11:10:20.335" v="91" actId="26606"/>
          <ac:spMkLst>
            <pc:docMk/>
            <pc:sldMk cId="441836907" sldId="265"/>
            <ac:spMk id="13" creationId="{DC39DE25-0E4E-0AA7-0932-1D78C2372786}"/>
          </ac:spMkLst>
        </pc:spChg>
        <pc:spChg chg="add">
          <ac:chgData name="Simona Cotofan (2313525)" userId="57288c05-8319-4902-9136-00cc8b50b2da" providerId="ADAL" clId="{613FB1F9-9412-5140-8EDC-B65FC3E234DF}" dt="2026-03-05T11:10:20.335" v="91" actId="26606"/>
          <ac:spMkLst>
            <pc:docMk/>
            <pc:sldMk cId="441836907" sldId="265"/>
            <ac:spMk id="15" creationId="{8D6EA299-0840-6DEA-E670-C49AEBC87E89}"/>
          </ac:spMkLst>
        </pc:spChg>
        <pc:picChg chg="add">
          <ac:chgData name="Simona Cotofan (2313525)" userId="57288c05-8319-4902-9136-00cc8b50b2da" providerId="ADAL" clId="{613FB1F9-9412-5140-8EDC-B65FC3E234DF}" dt="2026-03-05T11:10:20.335" v="91" actId="26606"/>
          <ac:picMkLst>
            <pc:docMk/>
            <pc:sldMk cId="441836907" sldId="265"/>
            <ac:picMk id="5" creationId="{CBD51F95-1B82-0C35-375C-53CC8A121FB7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05T11:38:53.091" v="215" actId="26606"/>
        <pc:sldMkLst>
          <pc:docMk/>
          <pc:sldMk cId="2734795299" sldId="266"/>
        </pc:sldMkLst>
        <pc:spChg chg="mod">
          <ac:chgData name="Simona Cotofan (2313525)" userId="57288c05-8319-4902-9136-00cc8b50b2da" providerId="ADAL" clId="{613FB1F9-9412-5140-8EDC-B65FC3E234DF}" dt="2026-03-05T11:38:53.091" v="215" actId="26606"/>
          <ac:spMkLst>
            <pc:docMk/>
            <pc:sldMk cId="2734795299" sldId="266"/>
            <ac:spMk id="2" creationId="{4BC3FE7A-EA48-84A6-03E3-F186F16CFB6F}"/>
          </ac:spMkLst>
        </pc:spChg>
        <pc:spChg chg="del mod">
          <ac:chgData name="Simona Cotofan (2313525)" userId="57288c05-8319-4902-9136-00cc8b50b2da" providerId="ADAL" clId="{613FB1F9-9412-5140-8EDC-B65FC3E234DF}" dt="2026-03-05T11:38:53.091" v="215" actId="26606"/>
          <ac:spMkLst>
            <pc:docMk/>
            <pc:sldMk cId="2734795299" sldId="266"/>
            <ac:spMk id="3" creationId="{4A87A877-FEA3-3E8E-B68A-442FC6912CD7}"/>
          </ac:spMkLst>
        </pc:spChg>
        <pc:spChg chg="add del">
          <ac:chgData name="Simona Cotofan (2313525)" userId="57288c05-8319-4902-9136-00cc8b50b2da" providerId="ADAL" clId="{613FB1F9-9412-5140-8EDC-B65FC3E234DF}" dt="2026-03-05T11:38:31.175" v="212" actId="26606"/>
          <ac:spMkLst>
            <pc:docMk/>
            <pc:sldMk cId="2734795299" sldId="266"/>
            <ac:spMk id="8" creationId="{327D73B4-9F5C-4A64-A179-51B9500CB8B5}"/>
          </ac:spMkLst>
        </pc:spChg>
        <pc:spChg chg="add del">
          <ac:chgData name="Simona Cotofan (2313525)" userId="57288c05-8319-4902-9136-00cc8b50b2da" providerId="ADAL" clId="{613FB1F9-9412-5140-8EDC-B65FC3E234DF}" dt="2026-03-05T11:38:31.175" v="212" actId="26606"/>
          <ac:spMkLst>
            <pc:docMk/>
            <pc:sldMk cId="2734795299" sldId="266"/>
            <ac:spMk id="10" creationId="{C1F06963-6374-4B48-844F-071A9BAAAE02}"/>
          </ac:spMkLst>
        </pc:spChg>
        <pc:spChg chg="add del">
          <ac:chgData name="Simona Cotofan (2313525)" userId="57288c05-8319-4902-9136-00cc8b50b2da" providerId="ADAL" clId="{613FB1F9-9412-5140-8EDC-B65FC3E234DF}" dt="2026-03-05T11:38:31.175" v="212" actId="26606"/>
          <ac:spMkLst>
            <pc:docMk/>
            <pc:sldMk cId="2734795299" sldId="266"/>
            <ac:spMk id="12" creationId="{6CB927A4-E432-4310-9CD5-E89FF5063179}"/>
          </ac:spMkLst>
        </pc:spChg>
        <pc:spChg chg="add del">
          <ac:chgData name="Simona Cotofan (2313525)" userId="57288c05-8319-4902-9136-00cc8b50b2da" providerId="ADAL" clId="{613FB1F9-9412-5140-8EDC-B65FC3E234DF}" dt="2026-03-05T11:38:31.175" v="212" actId="26606"/>
          <ac:spMkLst>
            <pc:docMk/>
            <pc:sldMk cId="2734795299" sldId="266"/>
            <ac:spMk id="14" creationId="{1453BF6C-B012-48B7-B4E8-6D7AC7C27D02}"/>
          </ac:spMkLst>
        </pc:spChg>
        <pc:spChg chg="add del">
          <ac:chgData name="Simona Cotofan (2313525)" userId="57288c05-8319-4902-9136-00cc8b50b2da" providerId="ADAL" clId="{613FB1F9-9412-5140-8EDC-B65FC3E234DF}" dt="2026-03-05T11:38:31.175" v="212" actId="26606"/>
          <ac:spMkLst>
            <pc:docMk/>
            <pc:sldMk cId="2734795299" sldId="266"/>
            <ac:spMk id="16" creationId="{E3020543-B24B-4EC4-8FFC-8DD88EEA91A8}"/>
          </ac:spMkLst>
        </pc:spChg>
        <pc:spChg chg="add del">
          <ac:chgData name="Simona Cotofan (2313525)" userId="57288c05-8319-4902-9136-00cc8b50b2da" providerId="ADAL" clId="{613FB1F9-9412-5140-8EDC-B65FC3E234DF}" dt="2026-03-05T11:38:53.071" v="214" actId="26606"/>
          <ac:spMkLst>
            <pc:docMk/>
            <pc:sldMk cId="2734795299" sldId="266"/>
            <ac:spMk id="24" creationId="{815925C2-A704-4D47-B1C1-3FCA52512EC1}"/>
          </ac:spMkLst>
        </pc:spChg>
        <pc:spChg chg="add del">
          <ac:chgData name="Simona Cotofan (2313525)" userId="57288c05-8319-4902-9136-00cc8b50b2da" providerId="ADAL" clId="{613FB1F9-9412-5140-8EDC-B65FC3E234DF}" dt="2026-03-05T11:38:53.071" v="214" actId="26606"/>
          <ac:spMkLst>
            <pc:docMk/>
            <pc:sldMk cId="2734795299" sldId="266"/>
            <ac:spMk id="25" creationId="{01D4315C-C23C-4FD3-98DF-08C29E2292A8}"/>
          </ac:spMkLst>
        </pc:spChg>
        <pc:grpChg chg="add del">
          <ac:chgData name="Simona Cotofan (2313525)" userId="57288c05-8319-4902-9136-00cc8b50b2da" providerId="ADAL" clId="{613FB1F9-9412-5140-8EDC-B65FC3E234DF}" dt="2026-03-05T11:38:53.071" v="214" actId="26606"/>
          <ac:grpSpMkLst>
            <pc:docMk/>
            <pc:sldMk cId="2734795299" sldId="266"/>
            <ac:grpSpMk id="26" creationId="{5E6B47BC-43FD-4C91-8BFF-B41B99A8A39E}"/>
          </ac:grpSpMkLst>
        </pc:grpChg>
        <pc:grpChg chg="add del">
          <ac:chgData name="Simona Cotofan (2313525)" userId="57288c05-8319-4902-9136-00cc8b50b2da" providerId="ADAL" clId="{613FB1F9-9412-5140-8EDC-B65FC3E234DF}" dt="2026-03-05T11:38:53.071" v="214" actId="26606"/>
          <ac:grpSpMkLst>
            <pc:docMk/>
            <pc:sldMk cId="2734795299" sldId="266"/>
            <ac:grpSpMk id="28" creationId="{43F5E015-E085-4624-B431-B42414448684}"/>
          </ac:grpSpMkLst>
        </pc:grpChg>
        <pc:graphicFrameChg chg="add">
          <ac:chgData name="Simona Cotofan (2313525)" userId="57288c05-8319-4902-9136-00cc8b50b2da" providerId="ADAL" clId="{613FB1F9-9412-5140-8EDC-B65FC3E234DF}" dt="2026-03-05T11:38:53.091" v="215" actId="26606"/>
          <ac:graphicFrameMkLst>
            <pc:docMk/>
            <pc:sldMk cId="2734795299" sldId="266"/>
            <ac:graphicFrameMk id="5" creationId="{F729530B-1345-3ED1-0438-BA30D9459629}"/>
          </ac:graphicFrameMkLst>
        </pc:graphicFrameChg>
        <pc:picChg chg="add">
          <ac:chgData name="Simona Cotofan (2313525)" userId="57288c05-8319-4902-9136-00cc8b50b2da" providerId="ADAL" clId="{613FB1F9-9412-5140-8EDC-B65FC3E234DF}" dt="2026-03-05T11:38:53.091" v="215" actId="26606"/>
          <ac:picMkLst>
            <pc:docMk/>
            <pc:sldMk cId="2734795299" sldId="266"/>
            <ac:picMk id="6" creationId="{9C2CECD4-CC28-7981-77FA-A63A988AC403}"/>
          </ac:picMkLst>
        </pc:picChg>
        <pc:cxnChg chg="add del">
          <ac:chgData name="Simona Cotofan (2313525)" userId="57288c05-8319-4902-9136-00cc8b50b2da" providerId="ADAL" clId="{613FB1F9-9412-5140-8EDC-B65FC3E234DF}" dt="2026-03-05T11:38:31.175" v="212" actId="26606"/>
          <ac:cxnSpMkLst>
            <pc:docMk/>
            <pc:sldMk cId="2734795299" sldId="266"/>
            <ac:cxnSpMk id="18" creationId="{C49DA8F6-BCC1-4447-B54C-57856834B94B}"/>
          </ac:cxnSpMkLst>
        </pc:cxnChg>
      </pc:sldChg>
      <pc:sldChg chg="addSp delSp modSp new mod setBg">
        <pc:chgData name="Simona Cotofan (2313525)" userId="57288c05-8319-4902-9136-00cc8b50b2da" providerId="ADAL" clId="{613FB1F9-9412-5140-8EDC-B65FC3E234DF}" dt="2026-03-05T11:39:15.368" v="216" actId="26606"/>
        <pc:sldMkLst>
          <pc:docMk/>
          <pc:sldMk cId="3784529210" sldId="267"/>
        </pc:sldMkLst>
        <pc:spChg chg="mo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2" creationId="{5E5FE585-6CCA-DF75-B1B3-27C88C0EA928}"/>
          </ac:spMkLst>
        </pc:spChg>
        <pc:spChg chg="mo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3" creationId="{96E96122-5585-33E2-6609-FE3F4CC2B5B1}"/>
          </ac:spMkLst>
        </pc:spChg>
        <pc:spChg chg="add del">
          <ac:chgData name="Simona Cotofan (2313525)" userId="57288c05-8319-4902-9136-00cc8b50b2da" providerId="ADAL" clId="{613FB1F9-9412-5140-8EDC-B65FC3E234DF}" dt="2026-03-05T11:37:54.356" v="210" actId="26606"/>
          <ac:spMkLst>
            <pc:docMk/>
            <pc:sldMk cId="3784529210" sldId="267"/>
            <ac:spMk id="9" creationId="{AE3A741D-C19B-960A-5803-1C5887147820}"/>
          </ac:spMkLst>
        </pc:spChg>
        <pc:spChg chg="add del">
          <ac:chgData name="Simona Cotofan (2313525)" userId="57288c05-8319-4902-9136-00cc8b50b2da" providerId="ADAL" clId="{613FB1F9-9412-5140-8EDC-B65FC3E234DF}" dt="2026-03-05T11:37:54.356" v="210" actId="26606"/>
          <ac:spMkLst>
            <pc:docMk/>
            <pc:sldMk cId="3784529210" sldId="267"/>
            <ac:spMk id="11" creationId="{9C3A50E9-9119-7BC3-083B-2D84CCC78E47}"/>
          </ac:spMkLst>
        </pc:spChg>
        <pc:spChg chg="add del">
          <ac:chgData name="Simona Cotofan (2313525)" userId="57288c05-8319-4902-9136-00cc8b50b2da" providerId="ADAL" clId="{613FB1F9-9412-5140-8EDC-B65FC3E234DF}" dt="2026-03-05T11:37:54.356" v="210" actId="26606"/>
          <ac:spMkLst>
            <pc:docMk/>
            <pc:sldMk cId="3784529210" sldId="267"/>
            <ac:spMk id="13" creationId="{DC39DE25-0E4E-0AA7-0932-1D78C2372786}"/>
          </ac:spMkLst>
        </pc:spChg>
        <pc:spChg chg="add del">
          <ac:chgData name="Simona Cotofan (2313525)" userId="57288c05-8319-4902-9136-00cc8b50b2da" providerId="ADAL" clId="{613FB1F9-9412-5140-8EDC-B65FC3E234DF}" dt="2026-03-05T11:37:54.356" v="210" actId="26606"/>
          <ac:spMkLst>
            <pc:docMk/>
            <pc:sldMk cId="3784529210" sldId="267"/>
            <ac:spMk id="15" creationId="{8D6EA299-0840-6DEA-E670-C49AEBC87E89}"/>
          </ac:spMkLst>
        </pc:spChg>
        <pc:spChg chg="add del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20" creationId="{03AF1C04-3FEF-41BD-BB84-2F263765BEBC}"/>
          </ac:spMkLst>
        </pc:spChg>
        <pc:spChg chg="ad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42" creationId="{04812C46-200A-4DEB-A05E-3ED6C68C2387}"/>
          </ac:spMkLst>
        </pc:spChg>
        <pc:spChg chg="ad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44" creationId="{D1EA859B-E555-4109-94F3-6700E046E008}"/>
          </ac:spMkLst>
        </pc:spChg>
        <pc:grpChg chg="add del">
          <ac:chgData name="Simona Cotofan (2313525)" userId="57288c05-8319-4902-9136-00cc8b50b2da" providerId="ADAL" clId="{613FB1F9-9412-5140-8EDC-B65FC3E234DF}" dt="2026-03-05T11:39:15.368" v="216" actId="26606"/>
          <ac:grpSpMkLst>
            <pc:docMk/>
            <pc:sldMk cId="3784529210" sldId="267"/>
            <ac:grpSpMk id="22" creationId="{E56E71F1-5A87-4A96-B42F-2DFA1B766B5E}"/>
          </ac:grpSpMkLst>
        </pc:grpChg>
        <pc:grpChg chg="add del">
          <ac:chgData name="Simona Cotofan (2313525)" userId="57288c05-8319-4902-9136-00cc8b50b2da" providerId="ADAL" clId="{613FB1F9-9412-5140-8EDC-B65FC3E234DF}" dt="2026-03-05T11:39:15.368" v="216" actId="26606"/>
          <ac:grpSpMkLst>
            <pc:docMk/>
            <pc:sldMk cId="3784529210" sldId="267"/>
            <ac:grpSpMk id="26" creationId="{C733FE3C-12C4-4FA2-A795-87D2F6776A53}"/>
          </ac:grpSpMkLst>
        </pc:grpChg>
        <pc:grpChg chg="del">
          <ac:chgData name="Simona Cotofan (2313525)" userId="57288c05-8319-4902-9136-00cc8b50b2da" providerId="ADAL" clId="{613FB1F9-9412-5140-8EDC-B65FC3E234DF}" dt="2026-03-05T11:39:15.368" v="216" actId="26606"/>
          <ac:grpSpMkLst>
            <pc:docMk/>
            <pc:sldMk cId="3784529210" sldId="267"/>
            <ac:grpSpMk id="30" creationId="{0C2B5F12-8A82-4A59-9400-3164CBF47F63}"/>
          </ac:grpSpMkLst>
        </pc:grpChg>
        <pc:picChg chg="add mod ord">
          <ac:chgData name="Simona Cotofan (2313525)" userId="57288c05-8319-4902-9136-00cc8b50b2da" providerId="ADAL" clId="{613FB1F9-9412-5140-8EDC-B65FC3E234DF}" dt="2026-03-05T11:39:15.368" v="216" actId="26606"/>
          <ac:picMkLst>
            <pc:docMk/>
            <pc:sldMk cId="3784529210" sldId="267"/>
            <ac:picMk id="5" creationId="{7D4A5C9E-2475-3662-F3AD-3C532098FF33}"/>
          </ac:picMkLst>
        </pc:picChg>
      </pc:sldChg>
      <pc:sldChg chg="modSp new del mod">
        <pc:chgData name="Simona Cotofan (2313525)" userId="57288c05-8319-4902-9136-00cc8b50b2da" providerId="ADAL" clId="{613FB1F9-9412-5140-8EDC-B65FC3E234DF}" dt="2026-03-05T11:32:45.712" v="200" actId="680"/>
        <pc:sldMkLst>
          <pc:docMk/>
          <pc:sldMk cId="173996477" sldId="268"/>
        </pc:sldMkLst>
        <pc:spChg chg="mod">
          <ac:chgData name="Simona Cotofan (2313525)" userId="57288c05-8319-4902-9136-00cc8b50b2da" providerId="ADAL" clId="{613FB1F9-9412-5140-8EDC-B65FC3E234DF}" dt="2026-03-05T11:32:44.308" v="199" actId="20577"/>
          <ac:spMkLst>
            <pc:docMk/>
            <pc:sldMk cId="173996477" sldId="268"/>
            <ac:spMk id="2" creationId="{5D460536-C99A-9E56-6155-5645DF68E3A6}"/>
          </ac:spMkLst>
        </pc:spChg>
      </pc:sldChg>
      <pc:sldChg chg="addSp modSp new mod setBg">
        <pc:chgData name="Simona Cotofan (2313525)" userId="57288c05-8319-4902-9136-00cc8b50b2da" providerId="ADAL" clId="{613FB1F9-9412-5140-8EDC-B65FC3E234DF}" dt="2026-03-05T11:33:56.678" v="206" actId="26606"/>
        <pc:sldMkLst>
          <pc:docMk/>
          <pc:sldMk cId="2166957366" sldId="268"/>
        </pc:sldMkLst>
        <pc:spChg chg="mod">
          <ac:chgData name="Simona Cotofan (2313525)" userId="57288c05-8319-4902-9136-00cc8b50b2da" providerId="ADAL" clId="{613FB1F9-9412-5140-8EDC-B65FC3E234DF}" dt="2026-03-05T11:33:56.678" v="206" actId="26606"/>
          <ac:spMkLst>
            <pc:docMk/>
            <pc:sldMk cId="2166957366" sldId="268"/>
            <ac:spMk id="2" creationId="{B27AB391-A299-CC41-2849-35B6F4B94DC0}"/>
          </ac:spMkLst>
        </pc:spChg>
        <pc:spChg chg="mod">
          <ac:chgData name="Simona Cotofan (2313525)" userId="57288c05-8319-4902-9136-00cc8b50b2da" providerId="ADAL" clId="{613FB1F9-9412-5140-8EDC-B65FC3E234DF}" dt="2026-03-05T11:33:56.678" v="206" actId="26606"/>
          <ac:spMkLst>
            <pc:docMk/>
            <pc:sldMk cId="2166957366" sldId="268"/>
            <ac:spMk id="3" creationId="{CA5C70CB-9CAF-C653-692C-3DF8430AA9DF}"/>
          </ac:spMkLst>
        </pc:spChg>
        <pc:picChg chg="add">
          <ac:chgData name="Simona Cotofan (2313525)" userId="57288c05-8319-4902-9136-00cc8b50b2da" providerId="ADAL" clId="{613FB1F9-9412-5140-8EDC-B65FC3E234DF}" dt="2026-03-05T11:33:56.678" v="206" actId="26606"/>
          <ac:picMkLst>
            <pc:docMk/>
            <pc:sldMk cId="2166957366" sldId="268"/>
            <ac:picMk id="5" creationId="{44521CFC-A634-6D51-9E89-F733AF5D2957}"/>
          </ac:picMkLst>
        </pc:picChg>
        <pc:cxnChg chg="add">
          <ac:chgData name="Simona Cotofan (2313525)" userId="57288c05-8319-4902-9136-00cc8b50b2da" providerId="ADAL" clId="{613FB1F9-9412-5140-8EDC-B65FC3E234DF}" dt="2026-03-05T11:33:56.678" v="206" actId="26606"/>
          <ac:cxnSpMkLst>
            <pc:docMk/>
            <pc:sldMk cId="2166957366" sldId="268"/>
            <ac:cxnSpMk id="9" creationId="{1503BFE4-729B-D9D0-C17B-501E6AF1127A}"/>
          </ac:cxnSpMkLst>
        </pc:cxnChg>
      </pc:sldChg>
      <pc:sldChg chg="addSp delSp modSp new mod">
        <pc:chgData name="Simona Cotofan (2313525)" userId="57288c05-8319-4902-9136-00cc8b50b2da" providerId="ADAL" clId="{613FB1F9-9412-5140-8EDC-B65FC3E234DF}" dt="2026-03-05T11:43:51.835" v="226" actId="478"/>
        <pc:sldMkLst>
          <pc:docMk/>
          <pc:sldMk cId="1815872321" sldId="269"/>
        </pc:sldMkLst>
        <pc:spChg chg="del">
          <ac:chgData name="Simona Cotofan (2313525)" userId="57288c05-8319-4902-9136-00cc8b50b2da" providerId="ADAL" clId="{613FB1F9-9412-5140-8EDC-B65FC3E234DF}" dt="2026-03-05T11:43:51.835" v="226" actId="478"/>
          <ac:spMkLst>
            <pc:docMk/>
            <pc:sldMk cId="1815872321" sldId="269"/>
            <ac:spMk id="2" creationId="{EC671407-72FD-3B2C-CAD5-5C44356FDEF3}"/>
          </ac:spMkLst>
        </pc:spChg>
        <pc:spChg chg="del mod">
          <ac:chgData name="Simona Cotofan (2313525)" userId="57288c05-8319-4902-9136-00cc8b50b2da" providerId="ADAL" clId="{613FB1F9-9412-5140-8EDC-B65FC3E234DF}" dt="2026-03-05T11:43:09.669" v="223"/>
          <ac:spMkLst>
            <pc:docMk/>
            <pc:sldMk cId="1815872321" sldId="269"/>
            <ac:spMk id="3" creationId="{BD4C0F85-D9FE-4038-AB2B-C985F2A7229C}"/>
          </ac:spMkLst>
        </pc:spChg>
        <pc:spChg chg="add mod">
          <ac:chgData name="Simona Cotofan (2313525)" userId="57288c05-8319-4902-9136-00cc8b50b2da" providerId="ADAL" clId="{613FB1F9-9412-5140-8EDC-B65FC3E234DF}" dt="2026-03-05T11:43:36.790" v="225" actId="14100"/>
          <ac:spMkLst>
            <pc:docMk/>
            <pc:sldMk cId="1815872321" sldId="269"/>
            <ac:spMk id="4" creationId="{AFDF816F-F32A-B1A7-47F8-DDCC07A5FEA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49959A-63FF-494E-ABF5-377252CB7B3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55290F8-E77B-4772-BBC4-F04300CBEA54}">
      <dgm:prSet/>
      <dgm:spPr/>
      <dgm:t>
        <a:bodyPr/>
        <a:lstStyle/>
        <a:p>
          <a:r>
            <a:rPr lang="en-US" dirty="0"/>
            <a:t>Strengths: A distinct, wholesome brand concept</a:t>
          </a:r>
        </a:p>
      </dgm:t>
    </dgm:pt>
    <dgm:pt modelId="{0AD37F12-7265-4D2D-ACD4-701838D645D1}" type="parTrans" cxnId="{19211FE4-AAE7-4911-85B2-97455851A57D}">
      <dgm:prSet/>
      <dgm:spPr/>
      <dgm:t>
        <a:bodyPr/>
        <a:lstStyle/>
        <a:p>
          <a:endParaRPr lang="en-US"/>
        </a:p>
      </dgm:t>
    </dgm:pt>
    <dgm:pt modelId="{8D530B47-5B7B-4C50-9BD2-0B3057DE9CE1}" type="sibTrans" cxnId="{19211FE4-AAE7-4911-85B2-97455851A57D}">
      <dgm:prSet/>
      <dgm:spPr/>
      <dgm:t>
        <a:bodyPr/>
        <a:lstStyle/>
        <a:p>
          <a:endParaRPr lang="en-US"/>
        </a:p>
      </dgm:t>
    </dgm:pt>
    <dgm:pt modelId="{E55276E2-88C1-4AC3-AA0E-724E2FC57227}">
      <dgm:prSet/>
      <dgm:spPr/>
      <dgm:t>
        <a:bodyPr/>
        <a:lstStyle/>
        <a:p>
          <a:r>
            <a:rPr lang="en-US" dirty="0"/>
            <a:t>Opportunities: Include collaborations, loyalty, and repeat business.</a:t>
          </a:r>
        </a:p>
      </dgm:t>
    </dgm:pt>
    <dgm:pt modelId="{2D549929-A74A-4951-9900-87189DCB2858}" type="parTrans" cxnId="{B6F6DB49-29A3-4132-81FA-9E9F612B694B}">
      <dgm:prSet/>
      <dgm:spPr/>
      <dgm:t>
        <a:bodyPr/>
        <a:lstStyle/>
        <a:p>
          <a:endParaRPr lang="en-US"/>
        </a:p>
      </dgm:t>
    </dgm:pt>
    <dgm:pt modelId="{8DF06CDE-7072-450C-B1B7-3C8900095910}" type="sibTrans" cxnId="{B6F6DB49-29A3-4132-81FA-9E9F612B694B}">
      <dgm:prSet/>
      <dgm:spPr/>
      <dgm:t>
        <a:bodyPr/>
        <a:lstStyle/>
        <a:p>
          <a:endParaRPr lang="en-US"/>
        </a:p>
      </dgm:t>
    </dgm:pt>
    <dgm:pt modelId="{2FE627CC-3118-4AAB-8F11-16B7294E2C82}">
      <dgm:prSet/>
      <dgm:spPr/>
      <dgm:t>
        <a:bodyPr/>
        <a:lstStyle/>
        <a:p>
          <a:r>
            <a:rPr lang="en-US" dirty="0"/>
            <a:t>Drawbacks: Restricted trading hours</a:t>
          </a:r>
        </a:p>
      </dgm:t>
    </dgm:pt>
    <dgm:pt modelId="{B44BD3BC-5881-4CF9-A821-46A4D803EB9E}" type="parTrans" cxnId="{94EF93F1-1B0A-4BC2-BC75-1CB8B0B92D3F}">
      <dgm:prSet/>
      <dgm:spPr/>
      <dgm:t>
        <a:bodyPr/>
        <a:lstStyle/>
        <a:p>
          <a:endParaRPr lang="en-US"/>
        </a:p>
      </dgm:t>
    </dgm:pt>
    <dgm:pt modelId="{1128DC60-5256-4BA3-BE8D-8E80A5EE885D}" type="sibTrans" cxnId="{94EF93F1-1B0A-4BC2-BC75-1CB8B0B92D3F}">
      <dgm:prSet/>
      <dgm:spPr/>
      <dgm:t>
        <a:bodyPr/>
        <a:lstStyle/>
        <a:p>
          <a:endParaRPr lang="en-US"/>
        </a:p>
      </dgm:t>
    </dgm:pt>
    <dgm:pt modelId="{854CCCC4-05C3-451D-BC70-46793B9261B9}">
      <dgm:prSet/>
      <dgm:spPr/>
      <dgm:t>
        <a:bodyPr/>
        <a:lstStyle/>
        <a:p>
          <a:r>
            <a:rPr lang="en-US" dirty="0"/>
            <a:t>Dangers: Vigorous rivalry and customs</a:t>
          </a:r>
        </a:p>
      </dgm:t>
    </dgm:pt>
    <dgm:pt modelId="{9A7A537F-FB20-4144-B550-608A5FC924A5}" type="parTrans" cxnId="{A74F4741-A90D-467A-9F79-D53513696740}">
      <dgm:prSet/>
      <dgm:spPr/>
      <dgm:t>
        <a:bodyPr/>
        <a:lstStyle/>
        <a:p>
          <a:endParaRPr lang="en-US"/>
        </a:p>
      </dgm:t>
    </dgm:pt>
    <dgm:pt modelId="{3BD3A9E8-377A-4873-90EF-2166DA63758C}" type="sibTrans" cxnId="{A74F4741-A90D-467A-9F79-D53513696740}">
      <dgm:prSet/>
      <dgm:spPr/>
      <dgm:t>
        <a:bodyPr/>
        <a:lstStyle/>
        <a:p>
          <a:endParaRPr lang="en-US"/>
        </a:p>
      </dgm:t>
    </dgm:pt>
    <dgm:pt modelId="{85B41887-E564-7648-96AE-D48CE038E945}" type="pres">
      <dgm:prSet presAssocID="{BE49959A-63FF-494E-ABF5-377252CB7B30}" presName="linear" presStyleCnt="0">
        <dgm:presLayoutVars>
          <dgm:animLvl val="lvl"/>
          <dgm:resizeHandles val="exact"/>
        </dgm:presLayoutVars>
      </dgm:prSet>
      <dgm:spPr/>
    </dgm:pt>
    <dgm:pt modelId="{311E8E88-9945-0345-9B8A-F308E7473FB1}" type="pres">
      <dgm:prSet presAssocID="{B55290F8-E77B-4772-BBC4-F04300CBEA5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0001819-B157-104B-94C9-1458DF110D0F}" type="pres">
      <dgm:prSet presAssocID="{8D530B47-5B7B-4C50-9BD2-0B3057DE9CE1}" presName="spacer" presStyleCnt="0"/>
      <dgm:spPr/>
    </dgm:pt>
    <dgm:pt modelId="{89E5B9D6-FAEA-8F42-B937-1569C2375DB7}" type="pres">
      <dgm:prSet presAssocID="{E55276E2-88C1-4AC3-AA0E-724E2FC5722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8FD372-3A43-8245-B4B2-F50DB7109A50}" type="pres">
      <dgm:prSet presAssocID="{8DF06CDE-7072-450C-B1B7-3C8900095910}" presName="spacer" presStyleCnt="0"/>
      <dgm:spPr/>
    </dgm:pt>
    <dgm:pt modelId="{65FF03C0-D968-A74E-92B6-D2AE86E9AE98}" type="pres">
      <dgm:prSet presAssocID="{2FE627CC-3118-4AAB-8F11-16B7294E2C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48F638-0964-FF41-943D-235F5F3DF6FA}" type="pres">
      <dgm:prSet presAssocID="{1128DC60-5256-4BA3-BE8D-8E80A5EE885D}" presName="spacer" presStyleCnt="0"/>
      <dgm:spPr/>
    </dgm:pt>
    <dgm:pt modelId="{551EF9FD-84CB-074A-8B6D-9BC95367CE80}" type="pres">
      <dgm:prSet presAssocID="{854CCCC4-05C3-451D-BC70-46793B9261B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2316732-1821-2C48-AD73-DFE60E8D6E90}" type="presOf" srcId="{2FE627CC-3118-4AAB-8F11-16B7294E2C82}" destId="{65FF03C0-D968-A74E-92B6-D2AE86E9AE98}" srcOrd="0" destOrd="0" presId="urn:microsoft.com/office/officeart/2005/8/layout/vList2"/>
    <dgm:cxn modelId="{A74F4741-A90D-467A-9F79-D53513696740}" srcId="{BE49959A-63FF-494E-ABF5-377252CB7B30}" destId="{854CCCC4-05C3-451D-BC70-46793B9261B9}" srcOrd="3" destOrd="0" parTransId="{9A7A537F-FB20-4144-B550-608A5FC924A5}" sibTransId="{3BD3A9E8-377A-4873-90EF-2166DA63758C}"/>
    <dgm:cxn modelId="{B6F6DB49-29A3-4132-81FA-9E9F612B694B}" srcId="{BE49959A-63FF-494E-ABF5-377252CB7B30}" destId="{E55276E2-88C1-4AC3-AA0E-724E2FC57227}" srcOrd="1" destOrd="0" parTransId="{2D549929-A74A-4951-9900-87189DCB2858}" sibTransId="{8DF06CDE-7072-450C-B1B7-3C8900095910}"/>
    <dgm:cxn modelId="{6B2CC057-378A-5141-B4AD-06E19BF16818}" type="presOf" srcId="{854CCCC4-05C3-451D-BC70-46793B9261B9}" destId="{551EF9FD-84CB-074A-8B6D-9BC95367CE80}" srcOrd="0" destOrd="0" presId="urn:microsoft.com/office/officeart/2005/8/layout/vList2"/>
    <dgm:cxn modelId="{4AA4DC78-49B9-904E-8491-D646359BD191}" type="presOf" srcId="{B55290F8-E77B-4772-BBC4-F04300CBEA54}" destId="{311E8E88-9945-0345-9B8A-F308E7473FB1}" srcOrd="0" destOrd="0" presId="urn:microsoft.com/office/officeart/2005/8/layout/vList2"/>
    <dgm:cxn modelId="{C1A92EB6-F4A1-5B4C-99F5-294CD907FCE1}" type="presOf" srcId="{E55276E2-88C1-4AC3-AA0E-724E2FC57227}" destId="{89E5B9D6-FAEA-8F42-B937-1569C2375DB7}" srcOrd="0" destOrd="0" presId="urn:microsoft.com/office/officeart/2005/8/layout/vList2"/>
    <dgm:cxn modelId="{19211FE4-AAE7-4911-85B2-97455851A57D}" srcId="{BE49959A-63FF-494E-ABF5-377252CB7B30}" destId="{B55290F8-E77B-4772-BBC4-F04300CBEA54}" srcOrd="0" destOrd="0" parTransId="{0AD37F12-7265-4D2D-ACD4-701838D645D1}" sibTransId="{8D530B47-5B7B-4C50-9BD2-0B3057DE9CE1}"/>
    <dgm:cxn modelId="{F46E3EE8-65F6-FB4D-9129-26876B401ECA}" type="presOf" srcId="{BE49959A-63FF-494E-ABF5-377252CB7B30}" destId="{85B41887-E564-7648-96AE-D48CE038E945}" srcOrd="0" destOrd="0" presId="urn:microsoft.com/office/officeart/2005/8/layout/vList2"/>
    <dgm:cxn modelId="{94EF93F1-1B0A-4BC2-BC75-1CB8B0B92D3F}" srcId="{BE49959A-63FF-494E-ABF5-377252CB7B30}" destId="{2FE627CC-3118-4AAB-8F11-16B7294E2C82}" srcOrd="2" destOrd="0" parTransId="{B44BD3BC-5881-4CF9-A821-46A4D803EB9E}" sibTransId="{1128DC60-5256-4BA3-BE8D-8E80A5EE885D}"/>
    <dgm:cxn modelId="{B44B120F-E63A-8249-8EF7-D6CB8ABE0441}" type="presParOf" srcId="{85B41887-E564-7648-96AE-D48CE038E945}" destId="{311E8E88-9945-0345-9B8A-F308E7473FB1}" srcOrd="0" destOrd="0" presId="urn:microsoft.com/office/officeart/2005/8/layout/vList2"/>
    <dgm:cxn modelId="{2AE8DC53-43AF-4149-818A-2429CDCFCBB5}" type="presParOf" srcId="{85B41887-E564-7648-96AE-D48CE038E945}" destId="{F0001819-B157-104B-94C9-1458DF110D0F}" srcOrd="1" destOrd="0" presId="urn:microsoft.com/office/officeart/2005/8/layout/vList2"/>
    <dgm:cxn modelId="{7AAC9707-2A56-5746-8C51-D90ED07C87D8}" type="presParOf" srcId="{85B41887-E564-7648-96AE-D48CE038E945}" destId="{89E5B9D6-FAEA-8F42-B937-1569C2375DB7}" srcOrd="2" destOrd="0" presId="urn:microsoft.com/office/officeart/2005/8/layout/vList2"/>
    <dgm:cxn modelId="{FB840644-CE01-2640-B89D-CE23E2C21C3B}" type="presParOf" srcId="{85B41887-E564-7648-96AE-D48CE038E945}" destId="{B98FD372-3A43-8245-B4B2-F50DB7109A50}" srcOrd="3" destOrd="0" presId="urn:microsoft.com/office/officeart/2005/8/layout/vList2"/>
    <dgm:cxn modelId="{50A46F78-6DAC-184A-9A62-4E3D1A90865F}" type="presParOf" srcId="{85B41887-E564-7648-96AE-D48CE038E945}" destId="{65FF03C0-D968-A74E-92B6-D2AE86E9AE98}" srcOrd="4" destOrd="0" presId="urn:microsoft.com/office/officeart/2005/8/layout/vList2"/>
    <dgm:cxn modelId="{603B5D94-F0E4-354C-8172-2546F43C0A8D}" type="presParOf" srcId="{85B41887-E564-7648-96AE-D48CE038E945}" destId="{5A48F638-0964-FF41-943D-235F5F3DF6FA}" srcOrd="5" destOrd="0" presId="urn:microsoft.com/office/officeart/2005/8/layout/vList2"/>
    <dgm:cxn modelId="{42744B5D-68AA-9B40-A032-A0D84B7FA8E1}" type="presParOf" srcId="{85B41887-E564-7648-96AE-D48CE038E945}" destId="{551EF9FD-84CB-074A-8B6D-9BC95367CE8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AE4C2C-5B48-4E65-BE9A-7CCAD472216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EBFCF36-72A2-47A2-A92A-22B7DFC65D2A}">
      <dgm:prSet/>
      <dgm:spPr/>
      <dgm:t>
        <a:bodyPr/>
        <a:lstStyle/>
        <a:p>
          <a:r>
            <a:rPr lang="en-US" dirty="0"/>
            <a:t>Segmentation: Customer type-based local market division</a:t>
          </a:r>
        </a:p>
      </dgm:t>
    </dgm:pt>
    <dgm:pt modelId="{48B4B1EA-F154-495C-8730-1D38C479BCD9}" type="parTrans" cxnId="{2F9E5613-1C34-4564-A3DD-633091FE91CA}">
      <dgm:prSet/>
      <dgm:spPr/>
      <dgm:t>
        <a:bodyPr/>
        <a:lstStyle/>
        <a:p>
          <a:endParaRPr lang="en-US"/>
        </a:p>
      </dgm:t>
    </dgm:pt>
    <dgm:pt modelId="{EE3EA171-23AF-428A-A446-909953E3E17E}" type="sibTrans" cxnId="{2F9E5613-1C34-4564-A3DD-633091FE91CA}">
      <dgm:prSet/>
      <dgm:spPr/>
      <dgm:t>
        <a:bodyPr/>
        <a:lstStyle/>
        <a:p>
          <a:endParaRPr lang="en-US"/>
        </a:p>
      </dgm:t>
    </dgm:pt>
    <dgm:pt modelId="{90898670-9E69-4B88-9B2F-D3A19C3FF6C4}">
      <dgm:prSet/>
      <dgm:spPr/>
      <dgm:t>
        <a:bodyPr/>
        <a:lstStyle/>
        <a:p>
          <a:r>
            <a:rPr lang="en-US" dirty="0"/>
            <a:t>Customers who are concerned about their health: Choose wholesome breakfasts that </a:t>
          </a:r>
          <a:r>
            <a:rPr lang="en-US" dirty="0" err="1"/>
            <a:t>emphasise</a:t>
          </a:r>
          <a:r>
            <a:rPr lang="en-US" dirty="0"/>
            <a:t> ingredients.</a:t>
          </a:r>
        </a:p>
      </dgm:t>
    </dgm:pt>
    <dgm:pt modelId="{0476512C-D0DD-42F5-ACCD-3BF25341254C}" type="parTrans" cxnId="{DFAD403D-918B-4371-8D47-6FFDD370CFA8}">
      <dgm:prSet/>
      <dgm:spPr/>
      <dgm:t>
        <a:bodyPr/>
        <a:lstStyle/>
        <a:p>
          <a:endParaRPr lang="en-US"/>
        </a:p>
      </dgm:t>
    </dgm:pt>
    <dgm:pt modelId="{F6563FC4-081B-443D-AC94-63376E114EC1}" type="sibTrans" cxnId="{DFAD403D-918B-4371-8D47-6FFDD370CFA8}">
      <dgm:prSet/>
      <dgm:spPr/>
      <dgm:t>
        <a:bodyPr/>
        <a:lstStyle/>
        <a:p>
          <a:endParaRPr lang="en-US"/>
        </a:p>
      </dgm:t>
    </dgm:pt>
    <dgm:pt modelId="{FF5FABE1-5D21-4B54-A3E8-FBBB9AA3A243}">
      <dgm:prSet/>
      <dgm:spPr/>
      <dgm:t>
        <a:bodyPr/>
        <a:lstStyle/>
        <a:p>
          <a:r>
            <a:rPr lang="en-US" dirty="0"/>
            <a:t>Commuters and professionals: I need dependable and quick service.</a:t>
          </a:r>
        </a:p>
      </dgm:t>
    </dgm:pt>
    <dgm:pt modelId="{D7F75A75-1186-48E4-B097-3DC0AC626B58}" type="parTrans" cxnId="{E50D9E85-E453-4FDF-8D03-015BDAC2125A}">
      <dgm:prSet/>
      <dgm:spPr/>
      <dgm:t>
        <a:bodyPr/>
        <a:lstStyle/>
        <a:p>
          <a:endParaRPr lang="en-US"/>
        </a:p>
      </dgm:t>
    </dgm:pt>
    <dgm:pt modelId="{F493B015-181F-4E00-80F5-C9A300098BB2}" type="sibTrans" cxnId="{E50D9E85-E453-4FDF-8D03-015BDAC2125A}">
      <dgm:prSet/>
      <dgm:spPr/>
      <dgm:t>
        <a:bodyPr/>
        <a:lstStyle/>
        <a:p>
          <a:endParaRPr lang="en-US"/>
        </a:p>
      </dgm:t>
    </dgm:pt>
    <dgm:pt modelId="{7FB60F43-013C-4C46-81FF-7FE13CB5C509}">
      <dgm:prSet/>
      <dgm:spPr/>
      <dgm:t>
        <a:bodyPr/>
        <a:lstStyle/>
        <a:p>
          <a:r>
            <a:rPr lang="en-US" dirty="0"/>
            <a:t>Students and all  adults: Value reductions and aesthetic attractiveness</a:t>
          </a:r>
        </a:p>
      </dgm:t>
    </dgm:pt>
    <dgm:pt modelId="{38C92AF7-4034-454A-9BBB-622215E8B8B9}" type="parTrans" cxnId="{18E4A6B2-2EDF-44C1-A140-1E3F7B163436}">
      <dgm:prSet/>
      <dgm:spPr/>
      <dgm:t>
        <a:bodyPr/>
        <a:lstStyle/>
        <a:p>
          <a:endParaRPr lang="en-US"/>
        </a:p>
      </dgm:t>
    </dgm:pt>
    <dgm:pt modelId="{3172FB64-DB3B-49CE-95D7-801E49E6B2A5}" type="sibTrans" cxnId="{18E4A6B2-2EDF-44C1-A140-1E3F7B163436}">
      <dgm:prSet/>
      <dgm:spPr/>
      <dgm:t>
        <a:bodyPr/>
        <a:lstStyle/>
        <a:p>
          <a:endParaRPr lang="en-US"/>
        </a:p>
      </dgm:t>
    </dgm:pt>
    <dgm:pt modelId="{A56A43A6-E8FD-4C1C-A2D7-245FF490A6C8}">
      <dgm:prSet/>
      <dgm:spPr/>
      <dgm:t>
        <a:bodyPr/>
        <a:lstStyle/>
        <a:p>
          <a:r>
            <a:rPr lang="en-US" dirty="0"/>
            <a:t>Weekend brunch patrons: Willing to spend more for a better experience</a:t>
          </a:r>
        </a:p>
      </dgm:t>
    </dgm:pt>
    <dgm:pt modelId="{BBE8843D-067B-47C2-95D3-79B4F019CF91}" type="parTrans" cxnId="{B60504A4-27F6-4148-8F6D-CF453DE1785B}">
      <dgm:prSet/>
      <dgm:spPr/>
      <dgm:t>
        <a:bodyPr/>
        <a:lstStyle/>
        <a:p>
          <a:endParaRPr lang="en-US"/>
        </a:p>
      </dgm:t>
    </dgm:pt>
    <dgm:pt modelId="{07B5DE2C-C948-4964-AA2F-FA1E978F9220}" type="sibTrans" cxnId="{B60504A4-27F6-4148-8F6D-CF453DE1785B}">
      <dgm:prSet/>
      <dgm:spPr/>
      <dgm:t>
        <a:bodyPr/>
        <a:lstStyle/>
        <a:p>
          <a:endParaRPr lang="en-US"/>
        </a:p>
      </dgm:t>
    </dgm:pt>
    <dgm:pt modelId="{3CF37886-D624-432C-A141-4BB7A63B493E}">
      <dgm:prSet/>
      <dgm:spPr/>
      <dgm:t>
        <a:bodyPr/>
        <a:lstStyle/>
        <a:p>
          <a:r>
            <a:rPr lang="en-US" dirty="0"/>
            <a:t>Targeting: Pay attention to consistent weekday and weekend sales</a:t>
          </a:r>
        </a:p>
      </dgm:t>
    </dgm:pt>
    <dgm:pt modelId="{C5A35ACF-D40D-4B83-AB35-7B5B00BF3FAC}" type="parTrans" cxnId="{DA589F52-707B-4171-A8F6-3E1D7450AF92}">
      <dgm:prSet/>
      <dgm:spPr/>
      <dgm:t>
        <a:bodyPr/>
        <a:lstStyle/>
        <a:p>
          <a:endParaRPr lang="en-US"/>
        </a:p>
      </dgm:t>
    </dgm:pt>
    <dgm:pt modelId="{0C6F6D3D-32DF-4065-B101-5C030B995579}" type="sibTrans" cxnId="{DA589F52-707B-4171-A8F6-3E1D7450AF92}">
      <dgm:prSet/>
      <dgm:spPr/>
      <dgm:t>
        <a:bodyPr/>
        <a:lstStyle/>
        <a:p>
          <a:endParaRPr lang="en-US"/>
        </a:p>
      </dgm:t>
    </dgm:pt>
    <dgm:pt modelId="{C86C428C-F8DB-4F9F-9417-79CCD9835302}">
      <dgm:prSet/>
      <dgm:spPr/>
      <dgm:t>
        <a:bodyPr/>
        <a:lstStyle/>
        <a:p>
          <a:r>
            <a:rPr lang="en-US" dirty="0"/>
            <a:t>Positioning: Crewe's healthy breakfast brand</a:t>
          </a:r>
        </a:p>
      </dgm:t>
    </dgm:pt>
    <dgm:pt modelId="{601E1005-71B1-4873-B821-36BFE7EC63CF}" type="parTrans" cxnId="{175A3C12-B905-4CDC-A119-487FB6260CF6}">
      <dgm:prSet/>
      <dgm:spPr/>
      <dgm:t>
        <a:bodyPr/>
        <a:lstStyle/>
        <a:p>
          <a:endParaRPr lang="en-US"/>
        </a:p>
      </dgm:t>
    </dgm:pt>
    <dgm:pt modelId="{BAFA85B4-AD74-4661-BF1F-748D04D624A5}" type="sibTrans" cxnId="{175A3C12-B905-4CDC-A119-487FB6260CF6}">
      <dgm:prSet/>
      <dgm:spPr/>
      <dgm:t>
        <a:bodyPr/>
        <a:lstStyle/>
        <a:p>
          <a:endParaRPr lang="en-US"/>
        </a:p>
      </dgm:t>
    </dgm:pt>
    <dgm:pt modelId="{E0C427A9-8551-5949-A366-1DADEC70DEC7}" type="pres">
      <dgm:prSet presAssocID="{1DAE4C2C-5B48-4E65-BE9A-7CCAD472216A}" presName="linear" presStyleCnt="0">
        <dgm:presLayoutVars>
          <dgm:animLvl val="lvl"/>
          <dgm:resizeHandles val="exact"/>
        </dgm:presLayoutVars>
      </dgm:prSet>
      <dgm:spPr/>
    </dgm:pt>
    <dgm:pt modelId="{397A39A4-6F80-4A49-BB47-98F122C40A28}" type="pres">
      <dgm:prSet presAssocID="{DEBFCF36-72A2-47A2-A92A-22B7DFC65D2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3E7A098-CECE-4440-AD70-AAF3D420B52B}" type="pres">
      <dgm:prSet presAssocID="{EE3EA171-23AF-428A-A446-909953E3E17E}" presName="spacer" presStyleCnt="0"/>
      <dgm:spPr/>
    </dgm:pt>
    <dgm:pt modelId="{8A7B4994-3CDB-BC47-A701-AFEB2EC3A0AB}" type="pres">
      <dgm:prSet presAssocID="{90898670-9E69-4B88-9B2F-D3A19C3FF6C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6A23EDF-157E-7049-BCC6-4583F87ABA4A}" type="pres">
      <dgm:prSet presAssocID="{F6563FC4-081B-443D-AC94-63376E114EC1}" presName="spacer" presStyleCnt="0"/>
      <dgm:spPr/>
    </dgm:pt>
    <dgm:pt modelId="{B5592945-3A10-D043-9AD3-68E56F5C999A}" type="pres">
      <dgm:prSet presAssocID="{FF5FABE1-5D21-4B54-A3E8-FBBB9AA3A24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3CBCEEA-9CAB-BB46-98AC-10242536785A}" type="pres">
      <dgm:prSet presAssocID="{F493B015-181F-4E00-80F5-C9A300098BB2}" presName="spacer" presStyleCnt="0"/>
      <dgm:spPr/>
    </dgm:pt>
    <dgm:pt modelId="{15AB67D0-2A4A-664C-94D0-888840A4BB0A}" type="pres">
      <dgm:prSet presAssocID="{7FB60F43-013C-4C46-81FF-7FE13CB5C50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34EAB12-F034-C34D-9B61-323A39B5A673}" type="pres">
      <dgm:prSet presAssocID="{3172FB64-DB3B-49CE-95D7-801E49E6B2A5}" presName="spacer" presStyleCnt="0"/>
      <dgm:spPr/>
    </dgm:pt>
    <dgm:pt modelId="{EF18D97D-7139-AC40-A0CB-E6FF90264087}" type="pres">
      <dgm:prSet presAssocID="{A56A43A6-E8FD-4C1C-A2D7-245FF490A6C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3D1709F-5AA8-1945-A636-F5ECA459DC3D}" type="pres">
      <dgm:prSet presAssocID="{07B5DE2C-C948-4964-AA2F-FA1E978F9220}" presName="spacer" presStyleCnt="0"/>
      <dgm:spPr/>
    </dgm:pt>
    <dgm:pt modelId="{20F9236B-49EE-F542-928C-DEC43383547D}" type="pres">
      <dgm:prSet presAssocID="{3CF37886-D624-432C-A141-4BB7A63B493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DC32AAD-34B7-EF49-8C75-DF7BA9160B52}" type="pres">
      <dgm:prSet presAssocID="{0C6F6D3D-32DF-4065-B101-5C030B995579}" presName="spacer" presStyleCnt="0"/>
      <dgm:spPr/>
    </dgm:pt>
    <dgm:pt modelId="{69D48537-4EFD-6344-8D5C-C2C1FC0AD2FE}" type="pres">
      <dgm:prSet presAssocID="{C86C428C-F8DB-4F9F-9417-79CCD9835302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4852601-948E-BD48-A595-A7A186F36285}" type="presOf" srcId="{DEBFCF36-72A2-47A2-A92A-22B7DFC65D2A}" destId="{397A39A4-6F80-4A49-BB47-98F122C40A28}" srcOrd="0" destOrd="0" presId="urn:microsoft.com/office/officeart/2005/8/layout/vList2"/>
    <dgm:cxn modelId="{4DE8D60D-2D74-544C-B653-864333EB4E2D}" type="presOf" srcId="{C86C428C-F8DB-4F9F-9417-79CCD9835302}" destId="{69D48537-4EFD-6344-8D5C-C2C1FC0AD2FE}" srcOrd="0" destOrd="0" presId="urn:microsoft.com/office/officeart/2005/8/layout/vList2"/>
    <dgm:cxn modelId="{175A3C12-B905-4CDC-A119-487FB6260CF6}" srcId="{1DAE4C2C-5B48-4E65-BE9A-7CCAD472216A}" destId="{C86C428C-F8DB-4F9F-9417-79CCD9835302}" srcOrd="6" destOrd="0" parTransId="{601E1005-71B1-4873-B821-36BFE7EC63CF}" sibTransId="{BAFA85B4-AD74-4661-BF1F-748D04D624A5}"/>
    <dgm:cxn modelId="{2F9E5613-1C34-4564-A3DD-633091FE91CA}" srcId="{1DAE4C2C-5B48-4E65-BE9A-7CCAD472216A}" destId="{DEBFCF36-72A2-47A2-A92A-22B7DFC65D2A}" srcOrd="0" destOrd="0" parTransId="{48B4B1EA-F154-495C-8730-1D38C479BCD9}" sibTransId="{EE3EA171-23AF-428A-A446-909953E3E17E}"/>
    <dgm:cxn modelId="{DFAD403D-918B-4371-8D47-6FFDD370CFA8}" srcId="{1DAE4C2C-5B48-4E65-BE9A-7CCAD472216A}" destId="{90898670-9E69-4B88-9B2F-D3A19C3FF6C4}" srcOrd="1" destOrd="0" parTransId="{0476512C-D0DD-42F5-ACCD-3BF25341254C}" sibTransId="{F6563FC4-081B-443D-AC94-63376E114EC1}"/>
    <dgm:cxn modelId="{DA589F52-707B-4171-A8F6-3E1D7450AF92}" srcId="{1DAE4C2C-5B48-4E65-BE9A-7CCAD472216A}" destId="{3CF37886-D624-432C-A141-4BB7A63B493E}" srcOrd="5" destOrd="0" parTransId="{C5A35ACF-D40D-4B83-AB35-7B5B00BF3FAC}" sibTransId="{0C6F6D3D-32DF-4065-B101-5C030B995579}"/>
    <dgm:cxn modelId="{30DE0D53-44BF-BF42-842B-7313F1BC791C}" type="presOf" srcId="{1DAE4C2C-5B48-4E65-BE9A-7CCAD472216A}" destId="{E0C427A9-8551-5949-A366-1DADEC70DEC7}" srcOrd="0" destOrd="0" presId="urn:microsoft.com/office/officeart/2005/8/layout/vList2"/>
    <dgm:cxn modelId="{1953C460-4463-1142-90F0-C15CD49A8993}" type="presOf" srcId="{3CF37886-D624-432C-A141-4BB7A63B493E}" destId="{20F9236B-49EE-F542-928C-DEC43383547D}" srcOrd="0" destOrd="0" presId="urn:microsoft.com/office/officeart/2005/8/layout/vList2"/>
    <dgm:cxn modelId="{98D94B64-4F60-8143-8D58-CC631E732FFA}" type="presOf" srcId="{A56A43A6-E8FD-4C1C-A2D7-245FF490A6C8}" destId="{EF18D97D-7139-AC40-A0CB-E6FF90264087}" srcOrd="0" destOrd="0" presId="urn:microsoft.com/office/officeart/2005/8/layout/vList2"/>
    <dgm:cxn modelId="{E50D9E85-E453-4FDF-8D03-015BDAC2125A}" srcId="{1DAE4C2C-5B48-4E65-BE9A-7CCAD472216A}" destId="{FF5FABE1-5D21-4B54-A3E8-FBBB9AA3A243}" srcOrd="2" destOrd="0" parTransId="{D7F75A75-1186-48E4-B097-3DC0AC626B58}" sibTransId="{F493B015-181F-4E00-80F5-C9A300098BB2}"/>
    <dgm:cxn modelId="{B60504A4-27F6-4148-8F6D-CF453DE1785B}" srcId="{1DAE4C2C-5B48-4E65-BE9A-7CCAD472216A}" destId="{A56A43A6-E8FD-4C1C-A2D7-245FF490A6C8}" srcOrd="4" destOrd="0" parTransId="{BBE8843D-067B-47C2-95D3-79B4F019CF91}" sibTransId="{07B5DE2C-C948-4964-AA2F-FA1E978F9220}"/>
    <dgm:cxn modelId="{18E4A6B2-2EDF-44C1-A140-1E3F7B163436}" srcId="{1DAE4C2C-5B48-4E65-BE9A-7CCAD472216A}" destId="{7FB60F43-013C-4C46-81FF-7FE13CB5C509}" srcOrd="3" destOrd="0" parTransId="{38C92AF7-4034-454A-9BBB-622215E8B8B9}" sibTransId="{3172FB64-DB3B-49CE-95D7-801E49E6B2A5}"/>
    <dgm:cxn modelId="{20B38BB4-653D-6649-89F4-9FDB9BF9992E}" type="presOf" srcId="{7FB60F43-013C-4C46-81FF-7FE13CB5C509}" destId="{15AB67D0-2A4A-664C-94D0-888840A4BB0A}" srcOrd="0" destOrd="0" presId="urn:microsoft.com/office/officeart/2005/8/layout/vList2"/>
    <dgm:cxn modelId="{8833A6C6-7D3E-EA49-9ACA-411E6CD1DB0D}" type="presOf" srcId="{90898670-9E69-4B88-9B2F-D3A19C3FF6C4}" destId="{8A7B4994-3CDB-BC47-A701-AFEB2EC3A0AB}" srcOrd="0" destOrd="0" presId="urn:microsoft.com/office/officeart/2005/8/layout/vList2"/>
    <dgm:cxn modelId="{3182FEDB-0388-0E4E-83DF-936AC70271F9}" type="presOf" srcId="{FF5FABE1-5D21-4B54-A3E8-FBBB9AA3A243}" destId="{B5592945-3A10-D043-9AD3-68E56F5C999A}" srcOrd="0" destOrd="0" presId="urn:microsoft.com/office/officeart/2005/8/layout/vList2"/>
    <dgm:cxn modelId="{0B1834DB-D744-3348-980C-4F9849937D71}" type="presParOf" srcId="{E0C427A9-8551-5949-A366-1DADEC70DEC7}" destId="{397A39A4-6F80-4A49-BB47-98F122C40A28}" srcOrd="0" destOrd="0" presId="urn:microsoft.com/office/officeart/2005/8/layout/vList2"/>
    <dgm:cxn modelId="{ADA8744E-21FF-9F4D-BD00-017AE47FD8BB}" type="presParOf" srcId="{E0C427A9-8551-5949-A366-1DADEC70DEC7}" destId="{23E7A098-CECE-4440-AD70-AAF3D420B52B}" srcOrd="1" destOrd="0" presId="urn:microsoft.com/office/officeart/2005/8/layout/vList2"/>
    <dgm:cxn modelId="{5BE91770-B026-EC43-B6F7-0B5E6415D819}" type="presParOf" srcId="{E0C427A9-8551-5949-A366-1DADEC70DEC7}" destId="{8A7B4994-3CDB-BC47-A701-AFEB2EC3A0AB}" srcOrd="2" destOrd="0" presId="urn:microsoft.com/office/officeart/2005/8/layout/vList2"/>
    <dgm:cxn modelId="{AA5E47F5-C904-4341-A204-D5502220E1E6}" type="presParOf" srcId="{E0C427A9-8551-5949-A366-1DADEC70DEC7}" destId="{96A23EDF-157E-7049-BCC6-4583F87ABA4A}" srcOrd="3" destOrd="0" presId="urn:microsoft.com/office/officeart/2005/8/layout/vList2"/>
    <dgm:cxn modelId="{47E92D83-3CF2-4040-B99D-016B1261358A}" type="presParOf" srcId="{E0C427A9-8551-5949-A366-1DADEC70DEC7}" destId="{B5592945-3A10-D043-9AD3-68E56F5C999A}" srcOrd="4" destOrd="0" presId="urn:microsoft.com/office/officeart/2005/8/layout/vList2"/>
    <dgm:cxn modelId="{26521B1C-1909-394D-AF39-A145F4A1C231}" type="presParOf" srcId="{E0C427A9-8551-5949-A366-1DADEC70DEC7}" destId="{33CBCEEA-9CAB-BB46-98AC-10242536785A}" srcOrd="5" destOrd="0" presId="urn:microsoft.com/office/officeart/2005/8/layout/vList2"/>
    <dgm:cxn modelId="{6640E408-FD57-824B-A8BA-9C3CF8DD0F48}" type="presParOf" srcId="{E0C427A9-8551-5949-A366-1DADEC70DEC7}" destId="{15AB67D0-2A4A-664C-94D0-888840A4BB0A}" srcOrd="6" destOrd="0" presId="urn:microsoft.com/office/officeart/2005/8/layout/vList2"/>
    <dgm:cxn modelId="{8BBBA89D-65D2-3E4E-ACF8-97461AB0ECFF}" type="presParOf" srcId="{E0C427A9-8551-5949-A366-1DADEC70DEC7}" destId="{234EAB12-F034-C34D-9B61-323A39B5A673}" srcOrd="7" destOrd="0" presId="urn:microsoft.com/office/officeart/2005/8/layout/vList2"/>
    <dgm:cxn modelId="{F646103C-148E-8344-AFFE-37C412600235}" type="presParOf" srcId="{E0C427A9-8551-5949-A366-1DADEC70DEC7}" destId="{EF18D97D-7139-AC40-A0CB-E6FF90264087}" srcOrd="8" destOrd="0" presId="urn:microsoft.com/office/officeart/2005/8/layout/vList2"/>
    <dgm:cxn modelId="{432599A2-CD4A-4B48-9890-E2254BABF434}" type="presParOf" srcId="{E0C427A9-8551-5949-A366-1DADEC70DEC7}" destId="{E3D1709F-5AA8-1945-A636-F5ECA459DC3D}" srcOrd="9" destOrd="0" presId="urn:microsoft.com/office/officeart/2005/8/layout/vList2"/>
    <dgm:cxn modelId="{DE5D7D5D-9167-A74B-8122-DDD7C0CFA584}" type="presParOf" srcId="{E0C427A9-8551-5949-A366-1DADEC70DEC7}" destId="{20F9236B-49EE-F542-928C-DEC43383547D}" srcOrd="10" destOrd="0" presId="urn:microsoft.com/office/officeart/2005/8/layout/vList2"/>
    <dgm:cxn modelId="{B0990AF6-EA82-8549-BF5E-C59B2F2459B9}" type="presParOf" srcId="{E0C427A9-8551-5949-A366-1DADEC70DEC7}" destId="{3DC32AAD-34B7-EF49-8C75-DF7BA9160B52}" srcOrd="11" destOrd="0" presId="urn:microsoft.com/office/officeart/2005/8/layout/vList2"/>
    <dgm:cxn modelId="{7E326577-0C2D-5C46-8401-DEE95367C265}" type="presParOf" srcId="{E0C427A9-8551-5949-A366-1DADEC70DEC7}" destId="{69D48537-4EFD-6344-8D5C-C2C1FC0AD2F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D86B10-CCED-44D5-BB82-AB568F8BF5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7DB63A7-E553-46B7-8CD7-B47F1B79AC8E}">
      <dgm:prSet/>
      <dgm:spPr/>
      <dgm:t>
        <a:bodyPr/>
        <a:lstStyle/>
        <a:p>
          <a:r>
            <a:rPr lang="en-US"/>
            <a:t>Limited company: Protection against limited liability</a:t>
          </a:r>
        </a:p>
      </dgm:t>
    </dgm:pt>
    <dgm:pt modelId="{F5C2B35C-E56C-4B85-8807-211BDD7E00F9}" type="parTrans" cxnId="{B478F976-5622-4699-894C-76D9CCCC3436}">
      <dgm:prSet/>
      <dgm:spPr/>
      <dgm:t>
        <a:bodyPr/>
        <a:lstStyle/>
        <a:p>
          <a:endParaRPr lang="en-US"/>
        </a:p>
      </dgm:t>
    </dgm:pt>
    <dgm:pt modelId="{72CB3799-2EC1-44E0-8F5B-5845A6E6AE56}" type="sibTrans" cxnId="{B478F976-5622-4699-894C-76D9CCCC3436}">
      <dgm:prSet/>
      <dgm:spPr/>
      <dgm:t>
        <a:bodyPr/>
        <a:lstStyle/>
        <a:p>
          <a:endParaRPr lang="en-US"/>
        </a:p>
      </dgm:t>
    </dgm:pt>
    <dgm:pt modelId="{BB3D7C05-B20A-4E68-8C14-EE949F94763D}">
      <dgm:prSet/>
      <dgm:spPr/>
      <dgm:t>
        <a:bodyPr/>
        <a:lstStyle/>
        <a:p>
          <a:r>
            <a:rPr lang="en-US"/>
            <a:t>Sole proprietor: Easy yet risky for the individual</a:t>
          </a:r>
        </a:p>
      </dgm:t>
    </dgm:pt>
    <dgm:pt modelId="{3D2ED825-AB92-477D-876C-3427B10043B8}" type="parTrans" cxnId="{0D436D2D-435F-48B9-AAFF-0509BF5C40BC}">
      <dgm:prSet/>
      <dgm:spPr/>
      <dgm:t>
        <a:bodyPr/>
        <a:lstStyle/>
        <a:p>
          <a:endParaRPr lang="en-US"/>
        </a:p>
      </dgm:t>
    </dgm:pt>
    <dgm:pt modelId="{8C3F07F1-8E9E-4923-9C98-7ABA32A2BF79}" type="sibTrans" cxnId="{0D436D2D-435F-48B9-AAFF-0509BF5C40BC}">
      <dgm:prSet/>
      <dgm:spPr/>
      <dgm:t>
        <a:bodyPr/>
        <a:lstStyle/>
        <a:p>
          <a:endParaRPr lang="en-US"/>
        </a:p>
      </dgm:t>
    </dgm:pt>
    <dgm:pt modelId="{35979E09-C1B0-4537-93FD-84C3BB856F78}">
      <dgm:prSet/>
      <dgm:spPr/>
      <dgm:t>
        <a:bodyPr/>
        <a:lstStyle/>
        <a:p>
          <a:r>
            <a:rPr lang="en-US"/>
            <a:t>Partnerships: Joint accountability and ownership</a:t>
          </a:r>
        </a:p>
      </dgm:t>
    </dgm:pt>
    <dgm:pt modelId="{FF6F1B31-0C26-4E11-B7F4-50CCC9C86DF9}" type="parTrans" cxnId="{3FA71E7F-EFD4-4615-8BE5-7D1B448D8CDE}">
      <dgm:prSet/>
      <dgm:spPr/>
      <dgm:t>
        <a:bodyPr/>
        <a:lstStyle/>
        <a:p>
          <a:endParaRPr lang="en-US"/>
        </a:p>
      </dgm:t>
    </dgm:pt>
    <dgm:pt modelId="{838C13AC-9C02-4B38-A51F-94766B0E8E84}" type="sibTrans" cxnId="{3FA71E7F-EFD4-4615-8BE5-7D1B448D8CDE}">
      <dgm:prSet/>
      <dgm:spPr/>
      <dgm:t>
        <a:bodyPr/>
        <a:lstStyle/>
        <a:p>
          <a:endParaRPr lang="en-US"/>
        </a:p>
      </dgm:t>
    </dgm:pt>
    <dgm:pt modelId="{78ACD0ED-1762-4FA6-B590-DAD00E2505A8}">
      <dgm:prSet/>
      <dgm:spPr/>
      <dgm:t>
        <a:bodyPr/>
        <a:lstStyle/>
        <a:p>
          <a:r>
            <a:rPr lang="en-US"/>
            <a:t>Franchises: Well-known system and brand</a:t>
          </a:r>
        </a:p>
      </dgm:t>
    </dgm:pt>
    <dgm:pt modelId="{55C7402E-89A8-4461-A1E5-02B675BA6E3D}" type="parTrans" cxnId="{304D9A06-710D-4631-87AA-AD5EC2BA300A}">
      <dgm:prSet/>
      <dgm:spPr/>
      <dgm:t>
        <a:bodyPr/>
        <a:lstStyle/>
        <a:p>
          <a:endParaRPr lang="en-US"/>
        </a:p>
      </dgm:t>
    </dgm:pt>
    <dgm:pt modelId="{1CBD41CA-9CA1-49DA-8D93-75250AE47FD4}" type="sibTrans" cxnId="{304D9A06-710D-4631-87AA-AD5EC2BA300A}">
      <dgm:prSet/>
      <dgm:spPr/>
      <dgm:t>
        <a:bodyPr/>
        <a:lstStyle/>
        <a:p>
          <a:endParaRPr lang="en-US"/>
        </a:p>
      </dgm:t>
    </dgm:pt>
    <dgm:pt modelId="{9D693CC3-E1E2-4609-BB33-F671BAFBBBB6}">
      <dgm:prSet/>
      <dgm:spPr/>
      <dgm:t>
        <a:bodyPr/>
        <a:lstStyle/>
        <a:p>
          <a:r>
            <a:rPr lang="en-US"/>
            <a:t>Social businesses: Profit with a social mission</a:t>
          </a:r>
        </a:p>
      </dgm:t>
    </dgm:pt>
    <dgm:pt modelId="{9F7DDD72-BAA6-46E2-9213-BCD727ACB7EF}" type="parTrans" cxnId="{585C229D-352D-4EF1-859D-6B4565C9D24C}">
      <dgm:prSet/>
      <dgm:spPr/>
      <dgm:t>
        <a:bodyPr/>
        <a:lstStyle/>
        <a:p>
          <a:endParaRPr lang="en-US"/>
        </a:p>
      </dgm:t>
    </dgm:pt>
    <dgm:pt modelId="{6A53D8B4-6480-4E0C-8E5A-ADFA5E594FB1}" type="sibTrans" cxnId="{585C229D-352D-4EF1-859D-6B4565C9D24C}">
      <dgm:prSet/>
      <dgm:spPr/>
      <dgm:t>
        <a:bodyPr/>
        <a:lstStyle/>
        <a:p>
          <a:endParaRPr lang="en-US"/>
        </a:p>
      </dgm:t>
    </dgm:pt>
    <dgm:pt modelId="{7C6E577E-D257-4AA8-BCF6-2DB1AFF6BEB0}">
      <dgm:prSet/>
      <dgm:spPr/>
      <dgm:t>
        <a:bodyPr/>
        <a:lstStyle/>
        <a:p>
          <a:r>
            <a:rPr lang="en-US"/>
            <a:t>Internet businesses: Legal framework for charities</a:t>
          </a:r>
        </a:p>
      </dgm:t>
    </dgm:pt>
    <dgm:pt modelId="{64178471-2F57-4225-85B1-1292FDF4836C}" type="parTrans" cxnId="{4AC3E4A3-6F7D-41F3-89FE-50C5D958935A}">
      <dgm:prSet/>
      <dgm:spPr/>
      <dgm:t>
        <a:bodyPr/>
        <a:lstStyle/>
        <a:p>
          <a:endParaRPr lang="en-US"/>
        </a:p>
      </dgm:t>
    </dgm:pt>
    <dgm:pt modelId="{8E05D84A-C929-433C-96E8-C94853E5DBDE}" type="sibTrans" cxnId="{4AC3E4A3-6F7D-41F3-89FE-50C5D958935A}">
      <dgm:prSet/>
      <dgm:spPr/>
      <dgm:t>
        <a:bodyPr/>
        <a:lstStyle/>
        <a:p>
          <a:endParaRPr lang="en-US"/>
        </a:p>
      </dgm:t>
    </dgm:pt>
    <dgm:pt modelId="{57BC89F7-A606-1047-A427-9D00A15A7A62}" type="pres">
      <dgm:prSet presAssocID="{7ED86B10-CCED-44D5-BB82-AB568F8BF509}" presName="linear" presStyleCnt="0">
        <dgm:presLayoutVars>
          <dgm:animLvl val="lvl"/>
          <dgm:resizeHandles val="exact"/>
        </dgm:presLayoutVars>
      </dgm:prSet>
      <dgm:spPr/>
    </dgm:pt>
    <dgm:pt modelId="{7DE1BC54-34C0-2C4E-B34E-ACA0511F3796}" type="pres">
      <dgm:prSet presAssocID="{87DB63A7-E553-46B7-8CD7-B47F1B79AC8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C3B9646-B6BB-C346-81FE-3AAEE2141762}" type="pres">
      <dgm:prSet presAssocID="{72CB3799-2EC1-44E0-8F5B-5845A6E6AE56}" presName="spacer" presStyleCnt="0"/>
      <dgm:spPr/>
    </dgm:pt>
    <dgm:pt modelId="{BC336674-41D3-AC48-A6F5-435749EF8C48}" type="pres">
      <dgm:prSet presAssocID="{BB3D7C05-B20A-4E68-8C14-EE949F94763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0532319-5D90-AB47-B37D-8C263DCC58F8}" type="pres">
      <dgm:prSet presAssocID="{8C3F07F1-8E9E-4923-9C98-7ABA32A2BF79}" presName="spacer" presStyleCnt="0"/>
      <dgm:spPr/>
    </dgm:pt>
    <dgm:pt modelId="{98037125-3E51-C64D-A845-218BBDF2A7B1}" type="pres">
      <dgm:prSet presAssocID="{35979E09-C1B0-4537-93FD-84C3BB856F7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BBF7164-4F51-8F4F-B028-F75138D9E242}" type="pres">
      <dgm:prSet presAssocID="{838C13AC-9C02-4B38-A51F-94766B0E8E84}" presName="spacer" presStyleCnt="0"/>
      <dgm:spPr/>
    </dgm:pt>
    <dgm:pt modelId="{0A6F5B00-6425-514C-A5EA-7D0EF5129EAE}" type="pres">
      <dgm:prSet presAssocID="{78ACD0ED-1762-4FA6-B590-DAD00E2505A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B3A1331-B323-2446-B999-6835064D0F43}" type="pres">
      <dgm:prSet presAssocID="{1CBD41CA-9CA1-49DA-8D93-75250AE47FD4}" presName="spacer" presStyleCnt="0"/>
      <dgm:spPr/>
    </dgm:pt>
    <dgm:pt modelId="{A025ADCB-8DDF-4147-AE9E-622425837D47}" type="pres">
      <dgm:prSet presAssocID="{9D693CC3-E1E2-4609-BB33-F671BAFBBBB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81B8659-D8E9-E841-A2BF-B09493E72D41}" type="pres">
      <dgm:prSet presAssocID="{6A53D8B4-6480-4E0C-8E5A-ADFA5E594FB1}" presName="spacer" presStyleCnt="0"/>
      <dgm:spPr/>
    </dgm:pt>
    <dgm:pt modelId="{82598F57-DD80-5349-BA57-380CFF93AD4B}" type="pres">
      <dgm:prSet presAssocID="{7C6E577E-D257-4AA8-BCF6-2DB1AFF6BEB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04D9A06-710D-4631-87AA-AD5EC2BA300A}" srcId="{7ED86B10-CCED-44D5-BB82-AB568F8BF509}" destId="{78ACD0ED-1762-4FA6-B590-DAD00E2505A8}" srcOrd="3" destOrd="0" parTransId="{55C7402E-89A8-4461-A1E5-02B675BA6E3D}" sibTransId="{1CBD41CA-9CA1-49DA-8D93-75250AE47FD4}"/>
    <dgm:cxn modelId="{8A619523-3CAE-5746-9C2A-9A129E8490BA}" type="presOf" srcId="{9D693CC3-E1E2-4609-BB33-F671BAFBBBB6}" destId="{A025ADCB-8DDF-4147-AE9E-622425837D47}" srcOrd="0" destOrd="0" presId="urn:microsoft.com/office/officeart/2005/8/layout/vList2"/>
    <dgm:cxn modelId="{0D436D2D-435F-48B9-AAFF-0509BF5C40BC}" srcId="{7ED86B10-CCED-44D5-BB82-AB568F8BF509}" destId="{BB3D7C05-B20A-4E68-8C14-EE949F94763D}" srcOrd="1" destOrd="0" parTransId="{3D2ED825-AB92-477D-876C-3427B10043B8}" sibTransId="{8C3F07F1-8E9E-4923-9C98-7ABA32A2BF79}"/>
    <dgm:cxn modelId="{B478F976-5622-4699-894C-76D9CCCC3436}" srcId="{7ED86B10-CCED-44D5-BB82-AB568F8BF509}" destId="{87DB63A7-E553-46B7-8CD7-B47F1B79AC8E}" srcOrd="0" destOrd="0" parTransId="{F5C2B35C-E56C-4B85-8807-211BDD7E00F9}" sibTransId="{72CB3799-2EC1-44E0-8F5B-5845A6E6AE56}"/>
    <dgm:cxn modelId="{3FA71E7F-EFD4-4615-8BE5-7D1B448D8CDE}" srcId="{7ED86B10-CCED-44D5-BB82-AB568F8BF509}" destId="{35979E09-C1B0-4537-93FD-84C3BB856F78}" srcOrd="2" destOrd="0" parTransId="{FF6F1B31-0C26-4E11-B7F4-50CCC9C86DF9}" sibTransId="{838C13AC-9C02-4B38-A51F-94766B0E8E84}"/>
    <dgm:cxn modelId="{C469158E-5123-2442-A7D3-461EB4785DC1}" type="presOf" srcId="{7ED86B10-CCED-44D5-BB82-AB568F8BF509}" destId="{57BC89F7-A606-1047-A427-9D00A15A7A62}" srcOrd="0" destOrd="0" presId="urn:microsoft.com/office/officeart/2005/8/layout/vList2"/>
    <dgm:cxn modelId="{8F2DBC9A-1EF9-244A-A440-C4F65635E4F7}" type="presOf" srcId="{35979E09-C1B0-4537-93FD-84C3BB856F78}" destId="{98037125-3E51-C64D-A845-218BBDF2A7B1}" srcOrd="0" destOrd="0" presId="urn:microsoft.com/office/officeart/2005/8/layout/vList2"/>
    <dgm:cxn modelId="{585C229D-352D-4EF1-859D-6B4565C9D24C}" srcId="{7ED86B10-CCED-44D5-BB82-AB568F8BF509}" destId="{9D693CC3-E1E2-4609-BB33-F671BAFBBBB6}" srcOrd="4" destOrd="0" parTransId="{9F7DDD72-BAA6-46E2-9213-BCD727ACB7EF}" sibTransId="{6A53D8B4-6480-4E0C-8E5A-ADFA5E594FB1}"/>
    <dgm:cxn modelId="{4AC3E4A3-6F7D-41F3-89FE-50C5D958935A}" srcId="{7ED86B10-CCED-44D5-BB82-AB568F8BF509}" destId="{7C6E577E-D257-4AA8-BCF6-2DB1AFF6BEB0}" srcOrd="5" destOrd="0" parTransId="{64178471-2F57-4225-85B1-1292FDF4836C}" sibTransId="{8E05D84A-C929-433C-96E8-C94853E5DBDE}"/>
    <dgm:cxn modelId="{40BF50C4-5BDF-8C42-921C-536C749FD0CD}" type="presOf" srcId="{87DB63A7-E553-46B7-8CD7-B47F1B79AC8E}" destId="{7DE1BC54-34C0-2C4E-B34E-ACA0511F3796}" srcOrd="0" destOrd="0" presId="urn:microsoft.com/office/officeart/2005/8/layout/vList2"/>
    <dgm:cxn modelId="{5F797DD0-47AB-2141-9757-AF44CEBFDE6E}" type="presOf" srcId="{78ACD0ED-1762-4FA6-B590-DAD00E2505A8}" destId="{0A6F5B00-6425-514C-A5EA-7D0EF5129EAE}" srcOrd="0" destOrd="0" presId="urn:microsoft.com/office/officeart/2005/8/layout/vList2"/>
    <dgm:cxn modelId="{8136EDEE-A61B-4B41-BD18-8BF7A1EE62B5}" type="presOf" srcId="{BB3D7C05-B20A-4E68-8C14-EE949F94763D}" destId="{BC336674-41D3-AC48-A6F5-435749EF8C48}" srcOrd="0" destOrd="0" presId="urn:microsoft.com/office/officeart/2005/8/layout/vList2"/>
    <dgm:cxn modelId="{8D2E14F1-F300-FA48-92A2-09BD225095A0}" type="presOf" srcId="{7C6E577E-D257-4AA8-BCF6-2DB1AFF6BEB0}" destId="{82598F57-DD80-5349-BA57-380CFF93AD4B}" srcOrd="0" destOrd="0" presId="urn:microsoft.com/office/officeart/2005/8/layout/vList2"/>
    <dgm:cxn modelId="{9456B535-FB7E-0D4E-BA01-AE261CA696AE}" type="presParOf" srcId="{57BC89F7-A606-1047-A427-9D00A15A7A62}" destId="{7DE1BC54-34C0-2C4E-B34E-ACA0511F3796}" srcOrd="0" destOrd="0" presId="urn:microsoft.com/office/officeart/2005/8/layout/vList2"/>
    <dgm:cxn modelId="{C73F4B16-768B-F14D-B023-45C1DEB4F28F}" type="presParOf" srcId="{57BC89F7-A606-1047-A427-9D00A15A7A62}" destId="{7C3B9646-B6BB-C346-81FE-3AAEE2141762}" srcOrd="1" destOrd="0" presId="urn:microsoft.com/office/officeart/2005/8/layout/vList2"/>
    <dgm:cxn modelId="{03F42766-40FE-FF48-9C33-3EBBA84672C5}" type="presParOf" srcId="{57BC89F7-A606-1047-A427-9D00A15A7A62}" destId="{BC336674-41D3-AC48-A6F5-435749EF8C48}" srcOrd="2" destOrd="0" presId="urn:microsoft.com/office/officeart/2005/8/layout/vList2"/>
    <dgm:cxn modelId="{1B71E44B-898D-C048-A0CA-3EFBE5D19BFC}" type="presParOf" srcId="{57BC89F7-A606-1047-A427-9D00A15A7A62}" destId="{D0532319-5D90-AB47-B37D-8C263DCC58F8}" srcOrd="3" destOrd="0" presId="urn:microsoft.com/office/officeart/2005/8/layout/vList2"/>
    <dgm:cxn modelId="{869FFDE7-C994-1947-ADBE-4F1E26D9EA21}" type="presParOf" srcId="{57BC89F7-A606-1047-A427-9D00A15A7A62}" destId="{98037125-3E51-C64D-A845-218BBDF2A7B1}" srcOrd="4" destOrd="0" presId="urn:microsoft.com/office/officeart/2005/8/layout/vList2"/>
    <dgm:cxn modelId="{D3ECD681-CEF9-FB46-97A9-10E817F9C49F}" type="presParOf" srcId="{57BC89F7-A606-1047-A427-9D00A15A7A62}" destId="{0BBF7164-4F51-8F4F-B028-F75138D9E242}" srcOrd="5" destOrd="0" presId="urn:microsoft.com/office/officeart/2005/8/layout/vList2"/>
    <dgm:cxn modelId="{5DCE75AA-72F3-E74F-BFEE-5C27AD103DAB}" type="presParOf" srcId="{57BC89F7-A606-1047-A427-9D00A15A7A62}" destId="{0A6F5B00-6425-514C-A5EA-7D0EF5129EAE}" srcOrd="6" destOrd="0" presId="urn:microsoft.com/office/officeart/2005/8/layout/vList2"/>
    <dgm:cxn modelId="{2AF080C8-EF84-FD43-A6CA-0157E3719386}" type="presParOf" srcId="{57BC89F7-A606-1047-A427-9D00A15A7A62}" destId="{FB3A1331-B323-2446-B999-6835064D0F43}" srcOrd="7" destOrd="0" presId="urn:microsoft.com/office/officeart/2005/8/layout/vList2"/>
    <dgm:cxn modelId="{9C5A0FE4-BF8C-694F-88DD-4FC39AB147AC}" type="presParOf" srcId="{57BC89F7-A606-1047-A427-9D00A15A7A62}" destId="{A025ADCB-8DDF-4147-AE9E-622425837D47}" srcOrd="8" destOrd="0" presId="urn:microsoft.com/office/officeart/2005/8/layout/vList2"/>
    <dgm:cxn modelId="{5944039B-A4E1-3148-990D-0749C93D015C}" type="presParOf" srcId="{57BC89F7-A606-1047-A427-9D00A15A7A62}" destId="{681B8659-D8E9-E841-A2BF-B09493E72D41}" srcOrd="9" destOrd="0" presId="urn:microsoft.com/office/officeart/2005/8/layout/vList2"/>
    <dgm:cxn modelId="{DADF9A8E-CC50-184A-9F70-C8F671BCB1CC}" type="presParOf" srcId="{57BC89F7-A606-1047-A427-9D00A15A7A62}" destId="{82598F57-DD80-5349-BA57-380CFF93AD4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1E8E88-9945-0345-9B8A-F308E7473FB1}">
      <dsp:nvSpPr>
        <dsp:cNvPr id="0" name=""/>
        <dsp:cNvSpPr/>
      </dsp:nvSpPr>
      <dsp:spPr>
        <a:xfrm>
          <a:off x="0" y="210559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Strengths: A distinct, wholesome brand concept</a:t>
          </a:r>
        </a:p>
      </dsp:txBody>
      <dsp:txXfrm>
        <a:off x="58257" y="268816"/>
        <a:ext cx="6550319" cy="1076886"/>
      </dsp:txXfrm>
    </dsp:sp>
    <dsp:sp modelId="{89E5B9D6-FAEA-8F42-B937-1569C2375DB7}">
      <dsp:nvSpPr>
        <dsp:cNvPr id="0" name=""/>
        <dsp:cNvSpPr/>
      </dsp:nvSpPr>
      <dsp:spPr>
        <a:xfrm>
          <a:off x="0" y="1490359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Opportunities: Include collaborations, loyalty, and repeat business.</a:t>
          </a:r>
        </a:p>
      </dsp:txBody>
      <dsp:txXfrm>
        <a:off x="58257" y="1548616"/>
        <a:ext cx="6550319" cy="1076886"/>
      </dsp:txXfrm>
    </dsp:sp>
    <dsp:sp modelId="{65FF03C0-D968-A74E-92B6-D2AE86E9AE98}">
      <dsp:nvSpPr>
        <dsp:cNvPr id="0" name=""/>
        <dsp:cNvSpPr/>
      </dsp:nvSpPr>
      <dsp:spPr>
        <a:xfrm>
          <a:off x="0" y="2770159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Drawbacks: Restricted trading hours</a:t>
          </a:r>
        </a:p>
      </dsp:txBody>
      <dsp:txXfrm>
        <a:off x="58257" y="2828416"/>
        <a:ext cx="6550319" cy="1076886"/>
      </dsp:txXfrm>
    </dsp:sp>
    <dsp:sp modelId="{551EF9FD-84CB-074A-8B6D-9BC95367CE80}">
      <dsp:nvSpPr>
        <dsp:cNvPr id="0" name=""/>
        <dsp:cNvSpPr/>
      </dsp:nvSpPr>
      <dsp:spPr>
        <a:xfrm>
          <a:off x="0" y="4049960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Dangers: Vigorous rivalry and customs</a:t>
          </a:r>
        </a:p>
      </dsp:txBody>
      <dsp:txXfrm>
        <a:off x="58257" y="4108217"/>
        <a:ext cx="6550319" cy="1076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A39A4-6F80-4A49-BB47-98F122C40A28}">
      <dsp:nvSpPr>
        <dsp:cNvPr id="0" name=""/>
        <dsp:cNvSpPr/>
      </dsp:nvSpPr>
      <dsp:spPr>
        <a:xfrm>
          <a:off x="0" y="56086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Segmentation: Customer type-based local market division</a:t>
          </a:r>
        </a:p>
      </dsp:txBody>
      <dsp:txXfrm>
        <a:off x="35083" y="91169"/>
        <a:ext cx="6596667" cy="648506"/>
      </dsp:txXfrm>
    </dsp:sp>
    <dsp:sp modelId="{8A7B4994-3CDB-BC47-A701-AFEB2EC3A0AB}">
      <dsp:nvSpPr>
        <dsp:cNvPr id="0" name=""/>
        <dsp:cNvSpPr/>
      </dsp:nvSpPr>
      <dsp:spPr>
        <a:xfrm>
          <a:off x="0" y="826598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Customers who are concerned about their health: Choose wholesome breakfasts that </a:t>
          </a:r>
          <a:r>
            <a:rPr lang="en-US" sz="1800" kern="1200" dirty="0" err="1"/>
            <a:t>emphasise</a:t>
          </a:r>
          <a:r>
            <a:rPr lang="en-US" sz="1800" kern="1200" dirty="0"/>
            <a:t> ingredients.</a:t>
          </a:r>
        </a:p>
      </dsp:txBody>
      <dsp:txXfrm>
        <a:off x="35083" y="861681"/>
        <a:ext cx="6596667" cy="648506"/>
      </dsp:txXfrm>
    </dsp:sp>
    <dsp:sp modelId="{B5592945-3A10-D043-9AD3-68E56F5C999A}">
      <dsp:nvSpPr>
        <dsp:cNvPr id="0" name=""/>
        <dsp:cNvSpPr/>
      </dsp:nvSpPr>
      <dsp:spPr>
        <a:xfrm>
          <a:off x="0" y="1597111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Commuters and professionals: I need dependable and quick service.</a:t>
          </a:r>
        </a:p>
      </dsp:txBody>
      <dsp:txXfrm>
        <a:off x="35083" y="1632194"/>
        <a:ext cx="6596667" cy="648506"/>
      </dsp:txXfrm>
    </dsp:sp>
    <dsp:sp modelId="{15AB67D0-2A4A-664C-94D0-888840A4BB0A}">
      <dsp:nvSpPr>
        <dsp:cNvPr id="0" name=""/>
        <dsp:cNvSpPr/>
      </dsp:nvSpPr>
      <dsp:spPr>
        <a:xfrm>
          <a:off x="0" y="2367623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Students and all  adults: Value reductions and aesthetic attractiveness</a:t>
          </a:r>
        </a:p>
      </dsp:txBody>
      <dsp:txXfrm>
        <a:off x="35083" y="2402706"/>
        <a:ext cx="6596667" cy="648506"/>
      </dsp:txXfrm>
    </dsp:sp>
    <dsp:sp modelId="{EF18D97D-7139-AC40-A0CB-E6FF90264087}">
      <dsp:nvSpPr>
        <dsp:cNvPr id="0" name=""/>
        <dsp:cNvSpPr/>
      </dsp:nvSpPr>
      <dsp:spPr>
        <a:xfrm>
          <a:off x="0" y="3138136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Weekend brunch patrons: Willing to spend more for a better experience</a:t>
          </a:r>
        </a:p>
      </dsp:txBody>
      <dsp:txXfrm>
        <a:off x="35083" y="3173219"/>
        <a:ext cx="6596667" cy="648506"/>
      </dsp:txXfrm>
    </dsp:sp>
    <dsp:sp modelId="{20F9236B-49EE-F542-928C-DEC43383547D}">
      <dsp:nvSpPr>
        <dsp:cNvPr id="0" name=""/>
        <dsp:cNvSpPr/>
      </dsp:nvSpPr>
      <dsp:spPr>
        <a:xfrm>
          <a:off x="0" y="3908648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Targeting: Pay attention to consistent weekday and weekend sales</a:t>
          </a:r>
        </a:p>
      </dsp:txBody>
      <dsp:txXfrm>
        <a:off x="35083" y="3943731"/>
        <a:ext cx="6596667" cy="648506"/>
      </dsp:txXfrm>
    </dsp:sp>
    <dsp:sp modelId="{69D48537-4EFD-6344-8D5C-C2C1FC0AD2FE}">
      <dsp:nvSpPr>
        <dsp:cNvPr id="0" name=""/>
        <dsp:cNvSpPr/>
      </dsp:nvSpPr>
      <dsp:spPr>
        <a:xfrm>
          <a:off x="0" y="4679161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Positioning: Crewe's healthy breakfast brand</a:t>
          </a:r>
        </a:p>
      </dsp:txBody>
      <dsp:txXfrm>
        <a:off x="35083" y="4714244"/>
        <a:ext cx="6596667" cy="6485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1BC54-34C0-2C4E-B34E-ACA0511F3796}">
      <dsp:nvSpPr>
        <dsp:cNvPr id="0" name=""/>
        <dsp:cNvSpPr/>
      </dsp:nvSpPr>
      <dsp:spPr>
        <a:xfrm>
          <a:off x="0" y="500954"/>
          <a:ext cx="5291663" cy="417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Limited company: Protection against limited liability</a:t>
          </a:r>
        </a:p>
      </dsp:txBody>
      <dsp:txXfrm>
        <a:off x="20390" y="521344"/>
        <a:ext cx="5250883" cy="376910"/>
      </dsp:txXfrm>
    </dsp:sp>
    <dsp:sp modelId="{BC336674-41D3-AC48-A6F5-435749EF8C48}">
      <dsp:nvSpPr>
        <dsp:cNvPr id="0" name=""/>
        <dsp:cNvSpPr/>
      </dsp:nvSpPr>
      <dsp:spPr>
        <a:xfrm>
          <a:off x="0" y="967604"/>
          <a:ext cx="5291663" cy="41769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Sole proprietor: Easy yet risky for the individual</a:t>
          </a:r>
        </a:p>
      </dsp:txBody>
      <dsp:txXfrm>
        <a:off x="20390" y="987994"/>
        <a:ext cx="5250883" cy="376910"/>
      </dsp:txXfrm>
    </dsp:sp>
    <dsp:sp modelId="{98037125-3E51-C64D-A845-218BBDF2A7B1}">
      <dsp:nvSpPr>
        <dsp:cNvPr id="0" name=""/>
        <dsp:cNvSpPr/>
      </dsp:nvSpPr>
      <dsp:spPr>
        <a:xfrm>
          <a:off x="0" y="1434254"/>
          <a:ext cx="5291663" cy="41769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Partnerships: Joint accountability and ownership</a:t>
          </a:r>
        </a:p>
      </dsp:txBody>
      <dsp:txXfrm>
        <a:off x="20390" y="1454644"/>
        <a:ext cx="5250883" cy="376910"/>
      </dsp:txXfrm>
    </dsp:sp>
    <dsp:sp modelId="{0A6F5B00-6425-514C-A5EA-7D0EF5129EAE}">
      <dsp:nvSpPr>
        <dsp:cNvPr id="0" name=""/>
        <dsp:cNvSpPr/>
      </dsp:nvSpPr>
      <dsp:spPr>
        <a:xfrm>
          <a:off x="0" y="1900904"/>
          <a:ext cx="5291663" cy="41769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Franchises: Well-known system and brand</a:t>
          </a:r>
        </a:p>
      </dsp:txBody>
      <dsp:txXfrm>
        <a:off x="20390" y="1921294"/>
        <a:ext cx="5250883" cy="376910"/>
      </dsp:txXfrm>
    </dsp:sp>
    <dsp:sp modelId="{A025ADCB-8DDF-4147-AE9E-622425837D47}">
      <dsp:nvSpPr>
        <dsp:cNvPr id="0" name=""/>
        <dsp:cNvSpPr/>
      </dsp:nvSpPr>
      <dsp:spPr>
        <a:xfrm>
          <a:off x="0" y="2367554"/>
          <a:ext cx="5291663" cy="41769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Social businesses: Profit with a social mission</a:t>
          </a:r>
        </a:p>
      </dsp:txBody>
      <dsp:txXfrm>
        <a:off x="20390" y="2387944"/>
        <a:ext cx="5250883" cy="376910"/>
      </dsp:txXfrm>
    </dsp:sp>
    <dsp:sp modelId="{82598F57-DD80-5349-BA57-380CFF93AD4B}">
      <dsp:nvSpPr>
        <dsp:cNvPr id="0" name=""/>
        <dsp:cNvSpPr/>
      </dsp:nvSpPr>
      <dsp:spPr>
        <a:xfrm>
          <a:off x="0" y="2834204"/>
          <a:ext cx="5291663" cy="41769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Internet businesses: Legal framework for charities</a:t>
          </a:r>
        </a:p>
      </dsp:txBody>
      <dsp:txXfrm>
        <a:off x="20390" y="2854594"/>
        <a:ext cx="5250883" cy="3769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E4873-B69D-FCAC-C631-0C0F10BBC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7190F-CE68-B17C-48D1-05F652742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9C86E-873A-C999-C162-FDB9DAC9B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39E07-2C2D-65D5-00B7-60570FCB9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EB196-4F93-9B0F-280C-3997EF394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1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21508-CB99-AF15-7BA4-2829006FD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84816-78F7-2C39-AAF3-A2D8352C9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C29E2-7B57-299B-46B3-E6D4C9335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D6EF2-02D2-B58B-CD2C-0250B88D2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04C0F-BAF4-9942-C19F-245D7ABD6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05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6A7E5-6E33-502E-04F7-0492AA33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E8C63-F0D0-8F93-BC0A-718181D15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86C06-6B99-412F-9C10-3A7A235A9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B06B8-BB29-2C7B-1D6E-56DB818FA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DED6B-5E00-1478-75BB-A58AA0919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342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AA07-39A8-7CCC-43D7-D4022F103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F5AE6-11E9-0698-9E7C-E27E8EE2A0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7182B-1AE2-DAE2-12AC-18434B8766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6080B-1B1D-1696-4064-743F46C9C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ADE3B-7ADF-F0B2-10A8-586DE4803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A5657-DA7F-026B-FAAE-759C8CBFD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718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721C-EC28-0A7E-5FA1-9FFCD4F12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93BF5-ED62-CF3E-1A9F-9B6098C4E4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1A3100-C425-254C-1E37-501ECAB42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FA7437-C587-D9D4-26C2-5BB5E829D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59FCD1-3410-2FCF-4465-7F79759DD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54450-C397-037D-A1C6-948BAB865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C891E2-E8C2-40AB-C1B7-42B34ABD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F4EEB-80C2-3CCD-F873-77CBAD045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851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FBE33-76E3-3025-3262-F7C2A27D9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E7234F-8EAF-F976-05B8-C24FB09DF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1023F9-5931-8954-9D83-09C5D993B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77AD2-A0F4-2F50-50BD-4CD5FCEAA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756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592C45-2277-4C57-B99A-EDC85A86D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296FED-7AC5-E082-EAEE-FCF38A34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83863-1481-3877-A342-80085556C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50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2A69C-43DB-21C1-B709-61AC9337F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6123-F4E9-3721-FFF1-D1E0CFAA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AB98C-DCE3-E532-8FB4-23EB8504F3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EC5CC-8F25-F259-F73C-7E446B2D8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50DD1C-1198-9DEF-C3D5-61343540B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74B303-9B20-F3DC-D6B0-E4A1A4672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251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0BF1-D75F-2E06-2428-D5B598A3C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AD71DD-ABE6-B7C7-002D-E8C5AD57B0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5BCEB1-1AA2-C439-6CB9-CEE1D852B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195B0-3E51-A90A-6496-123E5C75C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07ED7-C449-2D6B-2896-6CA24D0DD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BDBD4-9A8A-B055-1CC1-295EBB4C7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196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0DE1F-E19F-631E-CC96-EB4729360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D4D12E-B32A-EC83-993E-6835DD129D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C87DF-651E-7C59-AEE6-B646EC774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C624-733D-B876-B502-A854AE815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A12FF-8E84-8774-160C-06CA4561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991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546662-ABA4-AB3B-D5A8-F682DCFE22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BA1AD9-FA3C-636F-6D1D-21D6528F89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8277B-58D3-CEFE-89AC-0980BE285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ED210-F2D5-E90B-100F-714B7CD3A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11288-7B88-09DD-CAD3-40A8BA9D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413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B674ED-4802-6748-494D-9EEF329AD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53A92-307B-155A-14AC-5C577A958B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123B8-446C-1713-00B9-49A17A26C0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98525C-931F-E24B-8C5D-D2AD41A3E963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7AD2A-046D-02BF-93A1-127EC6699F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FCC10-8EBB-D5B6-A97A-5AA28A665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137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staurant with a sign and chairs&#10;&#10;AI-generated content may be incorrect.">
            <a:extLst>
              <a:ext uri="{FF2B5EF4-FFF2-40B4-BE49-F238E27FC236}">
                <a16:creationId xmlns:a16="http://schemas.microsoft.com/office/drawing/2014/main" id="{9AD93C13-7535-A2B5-CD7D-529119F110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8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8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0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437C37-DCFA-96B1-D632-F3C1611E5C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US" sz="7200">
                <a:solidFill>
                  <a:srgbClr val="FFFFFF"/>
                </a:solidFill>
              </a:rPr>
              <a:t>The Green Spoon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1FD7F-09A5-D34D-E9DA-5AAAD8ECC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US" sz="1500">
                <a:solidFill>
                  <a:srgbClr val="FFFFFF"/>
                </a:solidFill>
              </a:rPr>
              <a:t>Simona Cotofan </a:t>
            </a:r>
          </a:p>
          <a:p>
            <a:pPr algn="l"/>
            <a:r>
              <a:rPr lang="en-US" sz="1500">
                <a:solidFill>
                  <a:srgbClr val="FFFFFF"/>
                </a:solidFill>
              </a:rPr>
              <a:t>Module name: Entrepreneurship </a:t>
            </a:r>
          </a:p>
          <a:p>
            <a:pPr algn="l"/>
            <a:r>
              <a:rPr lang="en-US" sz="1500">
                <a:solidFill>
                  <a:srgbClr val="FFFFFF"/>
                </a:solidFill>
              </a:rPr>
              <a:t>Module code: LCBB5013</a:t>
            </a:r>
          </a:p>
        </p:txBody>
      </p:sp>
    </p:spTree>
    <p:extLst>
      <p:ext uri="{BB962C8B-B14F-4D97-AF65-F5344CB8AC3E}">
        <p14:creationId xmlns:p14="http://schemas.microsoft.com/office/powerpoint/2010/main" val="4012572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62F25-14B7-0EB0-F54B-CF2DBCC9F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Logo</a:t>
            </a:r>
          </a:p>
        </p:txBody>
      </p:sp>
      <p:pic>
        <p:nvPicPr>
          <p:cNvPr id="5" name="Content Placeholder 4" descr="A person smiling and a picture of food&#10;&#10;AI-generated content may be incorrect.">
            <a:extLst>
              <a:ext uri="{FF2B5EF4-FFF2-40B4-BE49-F238E27FC236}">
                <a16:creationId xmlns:a16="http://schemas.microsoft.com/office/drawing/2014/main" id="{E43C616B-3C50-A362-8689-F38A869AFA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181729"/>
            <a:ext cx="6780700" cy="449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26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84CC7-DD56-1591-4AD8-8CF680D1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Business Idea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695A9-D6FA-AFA9-94C3-3F0350749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Green Spoon is a healthy breakfast café that serves delicious, well-balanced meals.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Its goal is to encourage more individuals in the UK to lead healthier lives and choose better foods.</a:t>
            </a:r>
          </a:p>
        </p:txBody>
      </p:sp>
      <p:pic>
        <p:nvPicPr>
          <p:cNvPr id="5" name="Picture 4" descr="Bowl of cereal">
            <a:extLst>
              <a:ext uri="{FF2B5EF4-FFF2-40B4-BE49-F238E27FC236}">
                <a16:creationId xmlns:a16="http://schemas.microsoft.com/office/drawing/2014/main" id="{11290F4D-09A3-12DC-5699-27C143C689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37" r="1664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6243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B391-A299-CC41-2849-35B6F4B9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Goods and Services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70CB-9CAF-C653-692C-3DF8430AA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US" sz="2000"/>
              <a:t>A modest, nutritious, and well-run breakfast meal</a:t>
            </a:r>
          </a:p>
          <a:p>
            <a:r>
              <a:rPr lang="en-US" sz="2000"/>
              <a:t>Superior, sugar-free, well-balanced meals</a:t>
            </a:r>
          </a:p>
          <a:p>
            <a:r>
              <a:rPr lang="en-US" sz="2000"/>
              <a:t>Order value increases with premium choices.</a:t>
            </a:r>
          </a:p>
        </p:txBody>
      </p:sp>
      <p:pic>
        <p:nvPicPr>
          <p:cNvPr id="5" name="Picture 4" descr="Heart-shaped egg on a pan with two glasses of juice and two cups of coffee on a wooden surface">
            <a:extLst>
              <a:ext uri="{FF2B5EF4-FFF2-40B4-BE49-F238E27FC236}">
                <a16:creationId xmlns:a16="http://schemas.microsoft.com/office/drawing/2014/main" id="{44521CFC-A634-6D51-9E89-F733AF5D29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36" r="-1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957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ECB00-0ED4-7745-F9D7-EF0DEC39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Business Goals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B5020338-E220-D289-C4F2-FDC16E381A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32" r="19917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A9123-A680-927D-FDB0-E3AD4828B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devoted following by upholding standards and quality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reliable, health-conscious brand</a:t>
            </a: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6746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DB3BD-9A8E-766F-BE59-21DA8170F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Analysis of the Business Environment &amp; Competitors 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DC7A1-7666-020A-A727-B93AC393D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0"/>
            <a:r>
              <a:rPr lang="en-US" sz="2000" dirty="0"/>
              <a:t>Direct rivals: Greggs and </a:t>
            </a:r>
            <a:r>
              <a:rPr lang="en-US" sz="2000" dirty="0" err="1"/>
              <a:t>neighbourhood</a:t>
            </a:r>
            <a:r>
              <a:rPr lang="en-US" sz="2000" dirty="0"/>
              <a:t> cafes in Crewe that serve comparable morning patrons.</a:t>
            </a:r>
            <a:endParaRPr lang="en-GB" sz="2000" dirty="0"/>
          </a:p>
          <a:p>
            <a:pPr lvl="0"/>
            <a:r>
              <a:rPr lang="en-US" sz="2000" dirty="0"/>
              <a:t>Fast-food restaurants and stores that offer quick and easy meal substitutes are examples of indirect rivals.</a:t>
            </a:r>
            <a:endParaRPr lang="en-GB" sz="2000" dirty="0"/>
          </a:p>
          <a:p>
            <a:pPr lvl="0"/>
            <a:r>
              <a:rPr lang="en-US" sz="2000" dirty="0"/>
              <a:t>Future rivals: New cafés or health-conscious companies joining the Crewe market might be future rivals.</a:t>
            </a: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Diner restaurant">
            <a:extLst>
              <a:ext uri="{FF2B5EF4-FFF2-40B4-BE49-F238E27FC236}">
                <a16:creationId xmlns:a16="http://schemas.microsoft.com/office/drawing/2014/main" id="{43737F6E-788B-6AF3-11E3-7956D24833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30" r="1816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315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31E62-1600-2CAC-477B-058DE3B7E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PESTEL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4ECD-3B2E-0513-C85D-0638A7065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2000" dirty="0"/>
              <a:t>Political: Compliance and pressure from regulations</a:t>
            </a:r>
          </a:p>
          <a:p>
            <a:r>
              <a:rPr lang="en-US" sz="2000" dirty="0"/>
              <a:t>Economic: Declining expenditure and growing expenses</a:t>
            </a:r>
          </a:p>
          <a:p>
            <a:r>
              <a:rPr lang="en-US" sz="2000" dirty="0"/>
              <a:t>Environmental: Waste reduction and energy efficiency</a:t>
            </a:r>
          </a:p>
          <a:p>
            <a:r>
              <a:rPr lang="en-US" sz="2000" dirty="0"/>
              <a:t>Social: Internet effect and health trends</a:t>
            </a:r>
          </a:p>
          <a:p>
            <a:r>
              <a:rPr lang="en-US" sz="2000" dirty="0"/>
              <a:t>Technological: POS systems and digital marketing</a:t>
            </a:r>
          </a:p>
          <a:p>
            <a:r>
              <a:rPr lang="en-US" sz="2000" dirty="0"/>
              <a:t>Legal: Food safety and adherence to the law</a:t>
            </a:r>
          </a:p>
        </p:txBody>
      </p:sp>
      <p:pic>
        <p:nvPicPr>
          <p:cNvPr id="5" name="Picture 4" descr="Top view of spices in containers">
            <a:extLst>
              <a:ext uri="{FF2B5EF4-FFF2-40B4-BE49-F238E27FC236}">
                <a16:creationId xmlns:a16="http://schemas.microsoft.com/office/drawing/2014/main" id="{25EFFD9F-F115-F068-6619-C0E20D22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16" r="1171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4015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8B117-7B54-4978-D10B-F5B3F553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SOWT Analysis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D5EC7F-A102-C18D-30B0-FA737415D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15078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9152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43A14-E212-ED58-6B3D-522E5D537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4Ps and Marketing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CD556-0B4A-442E-C030-794835207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 anchor="t">
            <a:normAutofit/>
          </a:bodyPr>
          <a:lstStyle/>
          <a:p>
            <a:r>
              <a:rPr lang="en-US" sz="1400" dirty="0"/>
              <a:t>Product: Easy, wholesome, high-quality breakfast menu</a:t>
            </a:r>
          </a:p>
          <a:p>
            <a:r>
              <a:rPr lang="en-US" sz="1400" dirty="0"/>
              <a:t>Cost: Tiers of pricing for varying spending levels</a:t>
            </a:r>
          </a:p>
          <a:p>
            <a:r>
              <a:rPr lang="en-US" sz="1400" dirty="0"/>
              <a:t>site: Multiple channels at the Crewe site</a:t>
            </a:r>
          </a:p>
          <a:p>
            <a:r>
              <a:rPr lang="en-US" sz="1400" dirty="0"/>
              <a:t>Promotion: Local deals, reviews, and strong branding</a:t>
            </a:r>
          </a:p>
          <a:p>
            <a:r>
              <a:rPr lang="en-US" sz="1400" dirty="0"/>
              <a:t>Use social media and local SEO to get noticed.</a:t>
            </a:r>
          </a:p>
          <a:p>
            <a:r>
              <a:rPr lang="en-US" sz="1400" dirty="0"/>
              <a:t>Converting: Easy ordering boosts sales</a:t>
            </a:r>
          </a:p>
          <a:p>
            <a:r>
              <a:rPr lang="en-US" sz="1400" dirty="0"/>
              <a:t>Hold onto: Rewards for loyalty promote return visits.</a:t>
            </a:r>
          </a:p>
        </p:txBody>
      </p:sp>
      <p:pic>
        <p:nvPicPr>
          <p:cNvPr id="5" name="Picture 4" descr="Coffee, orange, cereal, and other breakfast food on a blue surface">
            <a:extLst>
              <a:ext uri="{FF2B5EF4-FFF2-40B4-BE49-F238E27FC236}">
                <a16:creationId xmlns:a16="http://schemas.microsoft.com/office/drawing/2014/main" id="{CBD51F95-1B82-0C35-375C-53CC8A121F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65" r="19524" b="1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836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DDDA1-2EF9-A804-8760-818CCA266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br>
              <a:rPr lang="en-US" sz="3700" b="1">
                <a:solidFill>
                  <a:srgbClr val="FFFFFF"/>
                </a:solidFill>
              </a:rPr>
            </a:br>
            <a:r>
              <a:rPr lang="en-US" sz="3700" b="1">
                <a:solidFill>
                  <a:srgbClr val="FFFFFF"/>
                </a:solidFill>
              </a:rPr>
              <a:t>Market Segmentation </a:t>
            </a:r>
            <a:br>
              <a:rPr lang="en-GB" sz="3700" b="1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935D1-2949-369A-3A47-DEB9B2B28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79550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265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3FE7A-EA48-84A6-03E3-F186F16CF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br>
              <a:rPr lang="en-GB" sz="3700" b="1"/>
            </a:br>
            <a:r>
              <a:rPr lang="en-GB" sz="3700" b="1"/>
              <a:t>Forms for Businesses</a:t>
            </a:r>
            <a:br>
              <a:rPr lang="en-GB" sz="3700" b="1"/>
            </a:br>
            <a:endParaRPr lang="en-US" sz="37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2CECD4-CC28-7981-77FA-A63A988AC4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65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29530B-1345-3ED1-0438-BA30D94596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0650133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4795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colorful objects&#10;&#10;AI-generated content may be incorrect.">
            <a:extLst>
              <a:ext uri="{FF2B5EF4-FFF2-40B4-BE49-F238E27FC236}">
                <a16:creationId xmlns:a16="http://schemas.microsoft.com/office/drawing/2014/main" id="{7D4A5C9E-2475-3662-F3AD-3C532098FF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FE585-6CCA-DF75-B1B3-27C88C0E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/>
              <a:t>Legal &amp; Management and Planning for Finances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96122-5585-33E2-6609-FE3F4CC2B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To facilitate control, expansion, and limited liability, The Green Spoon will function as a private limited company with a small flat management structure.</a:t>
            </a:r>
          </a:p>
          <a:p>
            <a:r>
              <a:rPr lang="en-US" sz="2000"/>
              <a:t>Financial Planning: The company will need between £20,000 and £60,000 in startup capital to pay for employment, operations, equipment, fit-out, and compliance expenses.</a:t>
            </a:r>
          </a:p>
        </p:txBody>
      </p:sp>
    </p:spTree>
    <p:extLst>
      <p:ext uri="{BB962C8B-B14F-4D97-AF65-F5344CB8AC3E}">
        <p14:creationId xmlns:p14="http://schemas.microsoft.com/office/powerpoint/2010/main" val="3784529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AFDF816F-F32A-B1A7-47F8-DDCC07A5FE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90286" y="678981"/>
            <a:ext cx="14552069" cy="6406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Accounts Legal,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Private Limited Company Advantages &amp; Disadvantages.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accountsandlegal.co.uk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/small-business-advice/private-limited-company-advantages-and-disadvantages/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ownership - AQA Partnerships.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www.bbc.co.uk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/bitesize/guides/zdc6mfr/revision/2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Brithis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Business Bank,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Interest rates impact businesses.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www.british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-business-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bank.co.uk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/business-guidance/guidance-articles/business-essentials/how-do-interest-rate-changes-affect-businesses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04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Brutish Business Bank,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a Start Up Loan?.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www.startuploans.co.uk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/about-the-loan/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what-is-a-start-up-loan?creative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=&amp;keyword=&amp;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matchtype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=&amp;network=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x&amp;device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c&amp;gclsrc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aw.ds&amp;gad_source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=1&amp;gad_campaignid=21801421816&amp;gbraid=0AAAAADuQDfQiTmgpP5CTMmfYs2J2U9gnJ&amp;gclid=Cj0KCQiAy6vMBhDCARIsAK8rOgmmRZaPe6R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Food Standards Agency, 2021.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to allergen labelling for PPDS food.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www.food.gov.uk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/business-guidance/introduction-to-allergen-labelling-changes-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ppds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Franchise Direct 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Franchising? Definition and Meaning.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www.franchisedirect.co.uk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/franchising-definition-meaning/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Practice guide 14A: charitable incorporated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organisations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/government/publications/charitable-incorporated-organisations-pg14a/practice-guide-14a-charitable-incorporated-organisations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GOV-UK, 2020.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Challenges businesses face when complying with regulation.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assets.publishing.service.gov.uk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/media/5fd8d264e90e071be9196fe2/challenges-businesses-face-when-complying-with-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regulations.pdf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GOV-UK,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Food safety - your responsibilities.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/food-safety-your-responsibilities/food-hygiene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04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HISCOX UK,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the difference between self-employed and sole traders.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www.hiscox.co.uk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/business-insurance/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faq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/what-is-the-difference-between-self-employed-and-sole-traders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 , R.,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business energy for restaurants? How to save money on your energy bills.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bionic.co.uk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/business-energy/guides/business-energy-for-restaurants/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04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BREAKFAST TO GO.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www.marksandspencer.com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/food/l/food-on-the-move/snacks-to-go/breakfast-to-go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03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Enterprise UK,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 about social enterprise.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www.socialenterprise.org.uk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/all-about-social-enterprise/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Stiebahl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Obesity statistics.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commonslibrary.parliament.uk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/research-briefings/sn03336/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28 01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Tolley, J.,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Greggs Nutritional Guide PDF 2026.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greggspricemenus.co.uk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/nutritional-guide-pdf/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03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872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1131</Words>
  <Application>Microsoft Macintosh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The Green Spoon </vt:lpstr>
      <vt:lpstr>Logo</vt:lpstr>
      <vt:lpstr>Business Idea </vt:lpstr>
      <vt:lpstr>Goods and Services </vt:lpstr>
      <vt:lpstr>Business Goals</vt:lpstr>
      <vt:lpstr>Analysis of the Business Environment &amp; Competitors </vt:lpstr>
      <vt:lpstr>PESTEL Analysis </vt:lpstr>
      <vt:lpstr>SOWT Analysis </vt:lpstr>
      <vt:lpstr>4Ps and Marketing Techniques</vt:lpstr>
      <vt:lpstr> Market Segmentation  </vt:lpstr>
      <vt:lpstr> Forms for Businesses </vt:lpstr>
      <vt:lpstr>Legal &amp; Management and Planning for Finances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Cotofan (2313525)</dc:creator>
  <cp:lastModifiedBy>Simona Cotofan (2313525)</cp:lastModifiedBy>
  <cp:revision>1</cp:revision>
  <dcterms:created xsi:type="dcterms:W3CDTF">2026-03-04T13:25:26Z</dcterms:created>
  <dcterms:modified xsi:type="dcterms:W3CDTF">2026-03-05T11:43:55Z</dcterms:modified>
</cp:coreProperties>
</file>