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4"/>
    <p:sldMasterId id="2147484089" r:id="rId5"/>
    <p:sldMasterId id="2147484110" r:id="rId6"/>
  </p:sldMasterIdLst>
  <p:notesMasterIdLst>
    <p:notesMasterId r:id="rId20"/>
  </p:notesMasterIdLst>
  <p:handoutMasterIdLst>
    <p:handoutMasterId r:id="rId21"/>
  </p:handoutMasterIdLst>
  <p:sldIdLst>
    <p:sldId id="475" r:id="rId7"/>
    <p:sldId id="291" r:id="rId8"/>
    <p:sldId id="304" r:id="rId9"/>
    <p:sldId id="1046" r:id="rId10"/>
    <p:sldId id="1047" r:id="rId11"/>
    <p:sldId id="1045" r:id="rId12"/>
    <p:sldId id="272" r:id="rId13"/>
    <p:sldId id="256" r:id="rId14"/>
    <p:sldId id="1053" r:id="rId15"/>
    <p:sldId id="1054" r:id="rId16"/>
    <p:sldId id="1055" r:id="rId17"/>
    <p:sldId id="1056" r:id="rId18"/>
    <p:sldId id="504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A94"/>
    <a:srgbClr val="FFE8F3"/>
    <a:srgbClr val="B3ECE5"/>
    <a:srgbClr val="FFFFD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52DEFB-3DCA-47E0-8916-F994E11121D2}" v="6" dt="2023-10-03T12:47:09.8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589"/>
    <p:restoredTop sz="79280" autoAdjust="0"/>
  </p:normalViewPr>
  <p:slideViewPr>
    <p:cSldViewPr snapToGrid="0" snapToObjects="1">
      <p:cViewPr varScale="1">
        <p:scale>
          <a:sx n="84" d="100"/>
          <a:sy n="84" d="100"/>
        </p:scale>
        <p:origin x="6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 Price" userId="S::j.price@uwtsd.ac.uk::be7ad108-5e68-4b0e-a8ca-934453379452" providerId="AD" clId="Web-{8352DEFB-3DCA-47E0-8916-F994E11121D2}"/>
    <pc:docChg chg="modSld">
      <pc:chgData name="Jeni Price" userId="S::j.price@uwtsd.ac.uk::be7ad108-5e68-4b0e-a8ca-934453379452" providerId="AD" clId="Web-{8352DEFB-3DCA-47E0-8916-F994E11121D2}" dt="2023-10-03T12:47:06.007" v="4" actId="20577"/>
      <pc:docMkLst>
        <pc:docMk/>
      </pc:docMkLst>
      <pc:sldChg chg="modSp">
        <pc:chgData name="Jeni Price" userId="S::j.price@uwtsd.ac.uk::be7ad108-5e68-4b0e-a8ca-934453379452" providerId="AD" clId="Web-{8352DEFB-3DCA-47E0-8916-F994E11121D2}" dt="2023-10-03T12:47:06.007" v="4" actId="20577"/>
        <pc:sldMkLst>
          <pc:docMk/>
          <pc:sldMk cId="2874424786" sldId="475"/>
        </pc:sldMkLst>
        <pc:spChg chg="mod">
          <ac:chgData name="Jeni Price" userId="S::j.price@uwtsd.ac.uk::be7ad108-5e68-4b0e-a8ca-934453379452" providerId="AD" clId="Web-{8352DEFB-3DCA-47E0-8916-F994E11121D2}" dt="2023-10-03T12:47:06.007" v="4" actId="20577"/>
          <ac:spMkLst>
            <pc:docMk/>
            <pc:sldMk cId="2874424786" sldId="475"/>
            <ac:spMk id="2" creationId="{9208F260-E33C-765F-1007-5AED821993D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13479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6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7297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4188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9417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33.xml"/><Relationship Id="rId4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7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5" r:id="rId3"/>
    <p:sldLayoutId id="2147484116" r:id="rId4"/>
    <p:sldLayoutId id="214748411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arn-welsh.net/" TargetMode="External"/><Relationship Id="rId13" Type="http://schemas.openxmlformats.org/officeDocument/2006/relationships/image" Target="../media/image5.png"/><Relationship Id="rId3" Type="http://schemas.openxmlformats.org/officeDocument/2006/relationships/hyperlink" Target="https://geiriaduracademi.org/" TargetMode="External"/><Relationship Id="rId7" Type="http://schemas.openxmlformats.org/officeDocument/2006/relationships/image" Target="../media/image2.png"/><Relationship Id="rId12" Type="http://schemas.openxmlformats.org/officeDocument/2006/relationships/hyperlink" Target="https://www.saysomethingin.com/welsh" TargetMode="External"/><Relationship Id="rId2" Type="http://schemas.openxmlformats.org/officeDocument/2006/relationships/hyperlink" Target="https://geiriadur.uwtsd.ac.uk/" TargetMode="External"/><Relationship Id="rId1" Type="http://schemas.openxmlformats.org/officeDocument/2006/relationships/slideLayout" Target="../slideLayouts/slideLayout32.xml"/><Relationship Id="rId6" Type="http://schemas.openxmlformats.org/officeDocument/2006/relationships/hyperlink" Target="https://learnwelsh.cymru/" TargetMode="External"/><Relationship Id="rId11" Type="http://schemas.openxmlformats.org/officeDocument/2006/relationships/image" Target="../media/image4.png"/><Relationship Id="rId5" Type="http://schemas.openxmlformats.org/officeDocument/2006/relationships/image" Target="../media/image1.png"/><Relationship Id="rId10" Type="http://schemas.openxmlformats.org/officeDocument/2006/relationships/hyperlink" Target="https://www.open.edu/openlearn/languages/welsh/croeso-beginners-welsh/content-section-0?active-tab=description-tab" TargetMode="External"/><Relationship Id="rId4" Type="http://schemas.openxmlformats.org/officeDocument/2006/relationships/hyperlink" Target="https://www.duolingo.com/course/cy/en/Learn-Welsh" TargetMode="Externa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ieithgar.cymru/adnoddau/amserydd?a=2%3A00&amp;d=1" TargetMode="External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tiff"/><Relationship Id="rId13" Type="http://schemas.openxmlformats.org/officeDocument/2006/relationships/image" Target="../media/image20.tiff"/><Relationship Id="rId3" Type="http://schemas.openxmlformats.org/officeDocument/2006/relationships/image" Target="../media/image10.tiff"/><Relationship Id="rId7" Type="http://schemas.openxmlformats.org/officeDocument/2006/relationships/image" Target="../media/image14.tiff"/><Relationship Id="rId12" Type="http://schemas.openxmlformats.org/officeDocument/2006/relationships/image" Target="../media/image19.tiff"/><Relationship Id="rId2" Type="http://schemas.openxmlformats.org/officeDocument/2006/relationships/image" Target="../media/image9.tiff"/><Relationship Id="rId16" Type="http://schemas.openxmlformats.org/officeDocument/2006/relationships/image" Target="../media/image23.tiff"/><Relationship Id="rId1" Type="http://schemas.openxmlformats.org/officeDocument/2006/relationships/slideLayout" Target="../slideLayouts/slideLayout32.xml"/><Relationship Id="rId6" Type="http://schemas.openxmlformats.org/officeDocument/2006/relationships/image" Target="../media/image13.tiff"/><Relationship Id="rId11" Type="http://schemas.openxmlformats.org/officeDocument/2006/relationships/image" Target="../media/image18.tiff"/><Relationship Id="rId5" Type="http://schemas.openxmlformats.org/officeDocument/2006/relationships/image" Target="../media/image12.tiff"/><Relationship Id="rId15" Type="http://schemas.openxmlformats.org/officeDocument/2006/relationships/image" Target="../media/image22.tiff"/><Relationship Id="rId10" Type="http://schemas.openxmlformats.org/officeDocument/2006/relationships/image" Target="../media/image17.tiff"/><Relationship Id="rId4" Type="http://schemas.openxmlformats.org/officeDocument/2006/relationships/image" Target="../media/image11.tiff"/><Relationship Id="rId9" Type="http://schemas.openxmlformats.org/officeDocument/2006/relationships/image" Target="../media/image16.tiff"/><Relationship Id="rId14" Type="http://schemas.openxmlformats.org/officeDocument/2006/relationships/image" Target="../media/image21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31.xml"/><Relationship Id="rId18" Type="http://schemas.openxmlformats.org/officeDocument/2006/relationships/image" Target="../media/image28.png"/><Relationship Id="rId3" Type="http://schemas.microsoft.com/office/2007/relationships/media" Target="../media/media2.m4a"/><Relationship Id="rId21" Type="http://schemas.openxmlformats.org/officeDocument/2006/relationships/image" Target="../media/image31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27.png"/><Relationship Id="rId2" Type="http://schemas.openxmlformats.org/officeDocument/2006/relationships/audio" Target="../media/media1.m4a"/><Relationship Id="rId16" Type="http://schemas.openxmlformats.org/officeDocument/2006/relationships/image" Target="../media/image26.png"/><Relationship Id="rId20" Type="http://schemas.openxmlformats.org/officeDocument/2006/relationships/image" Target="../media/image30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25.png"/><Relationship Id="rId10" Type="http://schemas.openxmlformats.org/officeDocument/2006/relationships/audio" Target="../media/media5.m4a"/><Relationship Id="rId19" Type="http://schemas.openxmlformats.org/officeDocument/2006/relationships/image" Target="../media/image29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8F260-E33C-765F-1007-5AED821993D2}"/>
              </a:ext>
            </a:extLst>
          </p:cNvPr>
          <p:cNvSpPr txBox="1">
            <a:spLocks/>
          </p:cNvSpPr>
          <p:nvPr/>
        </p:nvSpPr>
        <p:spPr>
          <a:xfrm>
            <a:off x="2490469" y="1620466"/>
            <a:ext cx="7211062" cy="255529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Cymraeg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i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Bawb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 err="1">
                <a:solidFill>
                  <a:srgbClr val="002060"/>
                </a:solidFill>
                <a:latin typeface="Segoe Print"/>
              </a:rPr>
              <a:t>Dydd</a:t>
            </a:r>
            <a:r>
              <a:rPr lang="en-GB" sz="4000" b="1" dirty="0">
                <a:solidFill>
                  <a:srgbClr val="002060"/>
                </a:solidFill>
                <a:latin typeface="Segoe Print"/>
              </a:rPr>
              <a:t> Iau Hydref 5</a:t>
            </a:r>
            <a:r>
              <a:rPr lang="en-GB" sz="4000" b="1" baseline="30000" dirty="0">
                <a:solidFill>
                  <a:srgbClr val="002060"/>
                </a:solidFill>
                <a:latin typeface="Segoe Print"/>
              </a:rPr>
              <a:t>ed</a:t>
            </a:r>
            <a:r>
              <a:rPr lang="en-GB" sz="4000" b="1" dirty="0">
                <a:solidFill>
                  <a:srgbClr val="002060"/>
                </a:solidFill>
                <a:latin typeface="Segoe Print"/>
              </a:rPr>
              <a:t> 2023</a:t>
            </a:r>
          </a:p>
          <a:p>
            <a:pPr algn="ctr"/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75A054-6282-EB4C-B0CE-5FEA74D28F2C}"/>
              </a:ext>
            </a:extLst>
          </p:cNvPr>
          <p:cNvSpPr txBox="1"/>
          <p:nvPr/>
        </p:nvSpPr>
        <p:spPr>
          <a:xfrm>
            <a:off x="342900" y="1592263"/>
            <a:ext cx="10112375" cy="3416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latin typeface="Tw Cen MT" panose="020B0602020104020603" pitchFamily="34" charset="77"/>
                <a:hlinkClick r:id="rId2"/>
              </a:rPr>
              <a:t>geiriadur.uwtsd.ac.uk</a:t>
            </a:r>
            <a:endParaRPr lang="en-US" sz="2400" dirty="0">
              <a:latin typeface="Tw Cen MT" panose="020B0602020104020603" pitchFamily="34" charset="77"/>
            </a:endParaRP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latin typeface="Tw Cen MT" panose="020B0602020104020603" pitchFamily="34" charset="77"/>
            </a:endParaRP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 err="1">
                <a:latin typeface="Tw Cen MT" panose="020B0602020104020603" pitchFamily="34" charset="77"/>
                <a:hlinkClick r:id="rId3"/>
              </a:rPr>
              <a:t>geiriaduracademi.or</a:t>
            </a:r>
            <a:r>
              <a:rPr lang="en-US" sz="2400" dirty="0" err="1">
                <a:latin typeface="Tw Cen MT" panose="020B0602020104020603" pitchFamily="34" charset="77"/>
              </a:rPr>
              <a:t>g</a:t>
            </a:r>
            <a:endParaRPr lang="en-US" sz="2400" dirty="0">
              <a:latin typeface="Tw Cen MT" panose="020B0602020104020603" pitchFamily="34" charset="77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Tw Cen MT" panose="020B0602020104020603" pitchFamily="34" charset="77"/>
            </a:endParaRP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 err="1">
                <a:latin typeface="Tw Cen MT" panose="020B0602020104020603" pitchFamily="34" charset="77"/>
              </a:rPr>
              <a:t>Ap</a:t>
            </a:r>
            <a:r>
              <a:rPr lang="en-US" sz="2400" dirty="0">
                <a:latin typeface="Tw Cen MT" panose="020B0602020104020603" pitchFamily="34" charset="77"/>
              </a:rPr>
              <a:t> </a:t>
            </a:r>
            <a:r>
              <a:rPr lang="en-US" sz="2400" dirty="0" err="1">
                <a:latin typeface="Tw Cen MT" panose="020B0602020104020603" pitchFamily="34" charset="77"/>
              </a:rPr>
              <a:t>Geiriaduron</a:t>
            </a:r>
            <a:endParaRPr lang="en-US" sz="2400" dirty="0">
              <a:latin typeface="Tw Cen MT" panose="020B0602020104020603" pitchFamily="34" charset="77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Tw Cen MT" panose="020B0602020104020603" pitchFamily="34" charset="77"/>
            </a:endParaRP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 err="1">
                <a:latin typeface="Tw Cen MT" panose="020B0602020104020603" pitchFamily="34" charset="77"/>
              </a:rPr>
              <a:t>Ap</a:t>
            </a:r>
            <a:r>
              <a:rPr lang="en-US" sz="2400" dirty="0">
                <a:latin typeface="Tw Cen MT" panose="020B0602020104020603" pitchFamily="34" charset="77"/>
              </a:rPr>
              <a:t> </a:t>
            </a:r>
            <a:r>
              <a:rPr lang="en-US" sz="2400" dirty="0" err="1">
                <a:latin typeface="Tw Cen MT" panose="020B0602020104020603" pitchFamily="34" charset="77"/>
              </a:rPr>
              <a:t>Treiglo</a:t>
            </a:r>
            <a:endParaRPr lang="en-US" sz="2400" dirty="0">
              <a:latin typeface="Tw Cen MT" panose="020B0602020104020603" pitchFamily="34" charset="77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Tw Cen MT" panose="020B0602020104020603" pitchFamily="34" charset="77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Tw Cen MT" panose="020B0602020104020603" pitchFamily="34" charset="77"/>
            </a:endParaRPr>
          </a:p>
        </p:txBody>
      </p:sp>
      <p:sp>
        <p:nvSpPr>
          <p:cNvPr id="27650" name="TextBox 3">
            <a:extLst>
              <a:ext uri="{FF2B5EF4-FFF2-40B4-BE49-F238E27FC236}">
                <a16:creationId xmlns:a16="http://schemas.microsoft.com/office/drawing/2014/main" id="{88F8036E-77CA-5B4A-BFBF-DA524BA230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225" y="387350"/>
            <a:ext cx="3135313" cy="93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5500" b="1">
                <a:latin typeface="Tw Cen MT" panose="020B0602020104020603" pitchFamily="34" charset="77"/>
                <a:cs typeface="Arial Unicode MS" panose="020B0604020202020204" pitchFamily="34" charset="-128"/>
              </a:rPr>
              <a:t>Help Llaw</a:t>
            </a:r>
          </a:p>
        </p:txBody>
      </p:sp>
      <p:pic>
        <p:nvPicPr>
          <p:cNvPr id="27651" name="Picture 2" descr="Duolingo - The world's best way to learn a language">
            <a:hlinkClick r:id="rId4"/>
            <a:extLst>
              <a:ext uri="{FF2B5EF4-FFF2-40B4-BE49-F238E27FC236}">
                <a16:creationId xmlns:a16="http://schemas.microsoft.com/office/drawing/2014/main" id="{86AF272D-2AB9-1141-9C10-00D945F3DF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413" y="2322513"/>
            <a:ext cx="1612900" cy="161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5" descr="A picture containing company name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F5F31699-CDC2-2D43-A7D1-0CD7FDDB9F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513" y="209550"/>
            <a:ext cx="1943100" cy="111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6" descr="Graphical user interface, application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4D562713-3BD4-CF45-B834-544F9451B3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3788" y="4025900"/>
            <a:ext cx="1581150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4" name="Picture 7" descr="A close up of a logo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AB9821EA-1D5A-DC4C-AA48-967DA7F9C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9800" y="5362575"/>
            <a:ext cx="1651000" cy="119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5" name="Picture 8" descr="A close up of a sign&#10;&#10;Description automatically generated">
            <a:hlinkClick r:id="rId12"/>
            <a:extLst>
              <a:ext uri="{FF2B5EF4-FFF2-40B4-BE49-F238E27FC236}">
                <a16:creationId xmlns:a16="http://schemas.microsoft.com/office/drawing/2014/main" id="{85784916-C9A3-2B47-9B31-BDAB4F3EA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863" y="1441450"/>
            <a:ext cx="26035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Speech Bubble: Rectangle with Corners Rounded 4">
            <a:extLst>
              <a:ext uri="{FF2B5EF4-FFF2-40B4-BE49-F238E27FC236}">
                <a16:creationId xmlns:a16="http://schemas.microsoft.com/office/drawing/2014/main" id="{9675ABEF-303D-244B-A9C8-799FA515DFAD}"/>
              </a:ext>
            </a:extLst>
          </p:cNvPr>
          <p:cNvSpPr/>
          <p:nvPr/>
        </p:nvSpPr>
        <p:spPr>
          <a:xfrm>
            <a:off x="4652011" y="3129756"/>
            <a:ext cx="3220402" cy="1849438"/>
          </a:xfrm>
          <a:prstGeom prst="wedgeRoundRectCallout">
            <a:avLst>
              <a:gd name="adj1" fmla="val -92409"/>
              <a:gd name="adj2" fmla="val -9640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5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Geiriaduron</a:t>
            </a:r>
            <a:r>
              <a:rPr lang="en-GB" sz="25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/ Dictionaries</a:t>
            </a:r>
            <a:endParaRPr lang="en-GB" sz="2500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705043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97555BF-83F1-FC4E-8A05-8EB232DE375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l="7031" r="7031"/>
          <a:stretch>
            <a:fillRect/>
          </a:stretch>
        </p:blipFill>
        <p:spPr>
          <a:xfrm>
            <a:off x="2460172" y="0"/>
            <a:ext cx="6858000" cy="68580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6200A1AC-11F3-C541-921A-0E1C084AC9CF}"/>
              </a:ext>
            </a:extLst>
          </p:cNvPr>
          <p:cNvSpPr/>
          <p:nvPr/>
        </p:nvSpPr>
        <p:spPr>
          <a:xfrm>
            <a:off x="2917372" y="896474"/>
            <a:ext cx="5943600" cy="4310742"/>
          </a:xfrm>
          <a:prstGeom prst="wedgeRoundRectCallout">
            <a:avLst>
              <a:gd name="adj1" fmla="val -46231"/>
              <a:gd name="adj2" fmla="val 778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B0B21E3-8252-714F-8709-8D53019DC56C}"/>
              </a:ext>
            </a:extLst>
          </p:cNvPr>
          <p:cNvSpPr txBox="1">
            <a:spLocks/>
          </p:cNvSpPr>
          <p:nvPr/>
        </p:nvSpPr>
        <p:spPr>
          <a:xfrm>
            <a:off x="3113315" y="1552111"/>
            <a:ext cx="5551714" cy="1020762"/>
          </a:xfrm>
          <a:solidFill>
            <a:schemeClr val="bg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Segoe Print"/>
              </a:rPr>
              <a:t>Rydych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chi </a:t>
            </a:r>
            <a:r>
              <a:rPr lang="en-GB" b="1" u="sng" dirty="0" err="1">
                <a:solidFill>
                  <a:schemeClr val="tx1"/>
                </a:solidFill>
                <a:latin typeface="Segoe Print"/>
              </a:rPr>
              <a:t>gyd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yn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athrawon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Segoe Print"/>
              </a:rPr>
              <a:t>iaith</a:t>
            </a:r>
            <a:r>
              <a:rPr lang="en-GB" dirty="0">
                <a:solidFill>
                  <a:schemeClr val="tx1"/>
                </a:solidFill>
                <a:latin typeface="Segoe Print"/>
              </a:rPr>
              <a:t>.</a:t>
            </a:r>
          </a:p>
          <a:p>
            <a:pPr algn="ctr" fontAlgn="auto"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Segoe Prin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Segoe Print"/>
              </a:rPr>
              <a:t>You are </a:t>
            </a:r>
            <a:r>
              <a:rPr lang="en-GB" i="1" u="sng" dirty="0">
                <a:solidFill>
                  <a:schemeClr val="tx1"/>
                </a:solidFill>
                <a:latin typeface="Segoe Print"/>
              </a:rPr>
              <a:t>all</a:t>
            </a:r>
            <a:r>
              <a:rPr lang="en-GB" i="1" dirty="0">
                <a:solidFill>
                  <a:schemeClr val="tx1"/>
                </a:solidFill>
                <a:latin typeface="Segoe Print"/>
              </a:rPr>
              <a:t> language teachers. </a:t>
            </a:r>
          </a:p>
        </p:txBody>
      </p:sp>
    </p:spTree>
    <p:extLst>
      <p:ext uri="{BB962C8B-B14F-4D97-AF65-F5344CB8AC3E}">
        <p14:creationId xmlns:p14="http://schemas.microsoft.com/office/powerpoint/2010/main" val="4209293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854950" y="1670655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pic>
        <p:nvPicPr>
          <p:cNvPr id="32" name="Picture 4">
            <a:extLst>
              <a:ext uri="{FF2B5EF4-FFF2-40B4-BE49-F238E27FC236}">
                <a16:creationId xmlns:a16="http://schemas.microsoft.com/office/drawing/2014/main" id="{97CA2E4C-2235-C44F-A826-C4AD10B39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6360" y="3611336"/>
            <a:ext cx="24384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FF3C76AD-CE5A-3D49-86B6-F6614A271A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028" y="4345593"/>
            <a:ext cx="3337263" cy="200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88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4">
            <a:extLst>
              <a:ext uri="{FF2B5EF4-FFF2-40B4-BE49-F238E27FC236}">
                <a16:creationId xmlns:a16="http://schemas.microsoft.com/office/drawing/2014/main" id="{F1108AF6-4CE8-824F-BA3F-379061D69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88" y="3090863"/>
            <a:ext cx="1936750" cy="139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0" name="Picture 5">
            <a:extLst>
              <a:ext uri="{FF2B5EF4-FFF2-40B4-BE49-F238E27FC236}">
                <a16:creationId xmlns:a16="http://schemas.microsoft.com/office/drawing/2014/main" id="{787E62BD-0C12-0C45-8EC0-AB20C87FF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525" y="1422400"/>
            <a:ext cx="1887538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6">
            <a:extLst>
              <a:ext uri="{FF2B5EF4-FFF2-40B4-BE49-F238E27FC236}">
                <a16:creationId xmlns:a16="http://schemas.microsoft.com/office/drawing/2014/main" id="{F8DCA7CF-FC43-6943-8177-2CF7F5FA8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525" y="136525"/>
            <a:ext cx="2438400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2" name="Picture 7">
            <a:extLst>
              <a:ext uri="{FF2B5EF4-FFF2-40B4-BE49-F238E27FC236}">
                <a16:creationId xmlns:a16="http://schemas.microsoft.com/office/drawing/2014/main" id="{8F9F320D-1127-A948-A12C-171085027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525" y="5348288"/>
            <a:ext cx="17303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Picture 9">
            <a:extLst>
              <a:ext uri="{FF2B5EF4-FFF2-40B4-BE49-F238E27FC236}">
                <a16:creationId xmlns:a16="http://schemas.microsoft.com/office/drawing/2014/main" id="{C731B1D4-A907-7D44-9FC5-9B87BAC79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175" y="914400"/>
            <a:ext cx="2303463" cy="139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4" name="Picture 10">
            <a:extLst>
              <a:ext uri="{FF2B5EF4-FFF2-40B4-BE49-F238E27FC236}">
                <a16:creationId xmlns:a16="http://schemas.microsoft.com/office/drawing/2014/main" id="{B0BAF972-5930-7B4E-9652-077FACA18B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425" y="4870450"/>
            <a:ext cx="2055813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1">
            <a:extLst>
              <a:ext uri="{FF2B5EF4-FFF2-40B4-BE49-F238E27FC236}">
                <a16:creationId xmlns:a16="http://schemas.microsoft.com/office/drawing/2014/main" id="{77C530C8-66EE-F74A-BB8E-CDCBBAB1DC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663" y="4870450"/>
            <a:ext cx="2009775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6" name="Picture 12">
            <a:extLst>
              <a:ext uri="{FF2B5EF4-FFF2-40B4-BE49-F238E27FC236}">
                <a16:creationId xmlns:a16="http://schemas.microsoft.com/office/drawing/2014/main" id="{56E40E28-17CF-944C-BB12-6B873B5FB4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1225" y="3482975"/>
            <a:ext cx="1409700" cy="143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7" name="Picture 13">
            <a:extLst>
              <a:ext uri="{FF2B5EF4-FFF2-40B4-BE49-F238E27FC236}">
                <a16:creationId xmlns:a16="http://schemas.microsoft.com/office/drawing/2014/main" id="{FC70D71C-141D-0241-A31F-4506B41F8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13" y="4941888"/>
            <a:ext cx="1358900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8" name="Picture 16">
            <a:extLst>
              <a:ext uri="{FF2B5EF4-FFF2-40B4-BE49-F238E27FC236}">
                <a16:creationId xmlns:a16="http://schemas.microsoft.com/office/drawing/2014/main" id="{18E50560-582C-1149-AD52-037BA70F6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7113" y="5321300"/>
            <a:ext cx="1570037" cy="145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9" name="Picture 17">
            <a:extLst>
              <a:ext uri="{FF2B5EF4-FFF2-40B4-BE49-F238E27FC236}">
                <a16:creationId xmlns:a16="http://schemas.microsoft.com/office/drawing/2014/main" id="{414E8976-B4A8-0B41-8FF4-A459F1E4F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450" y="3876675"/>
            <a:ext cx="809625" cy="60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900" name="Picture 18">
            <a:extLst>
              <a:ext uri="{FF2B5EF4-FFF2-40B4-BE49-F238E27FC236}">
                <a16:creationId xmlns:a16="http://schemas.microsoft.com/office/drawing/2014/main" id="{0412DAB8-1975-0A45-96E1-DBC22D3F9F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00" y="3459163"/>
            <a:ext cx="15684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1" name="TextBox 19">
            <a:extLst>
              <a:ext uri="{FF2B5EF4-FFF2-40B4-BE49-F238E27FC236}">
                <a16:creationId xmlns:a16="http://schemas.microsoft.com/office/drawing/2014/main" id="{F304758F-B9F7-AE41-9B15-92F102F48C5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3200400" y="241300"/>
            <a:ext cx="2217738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gofyn cwestiynau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ask suitable questions</a:t>
            </a:r>
          </a:p>
        </p:txBody>
      </p:sp>
      <p:sp>
        <p:nvSpPr>
          <p:cNvPr id="37902" name="TextBox 20">
            <a:extLst>
              <a:ext uri="{FF2B5EF4-FFF2-40B4-BE49-F238E27FC236}">
                <a16:creationId xmlns:a16="http://schemas.microsoft.com/office/drawing/2014/main" id="{B7D39819-FEBD-F34E-B46B-A5EA82B7D110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9677400" y="1492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canmoliaeth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praise</a:t>
            </a:r>
          </a:p>
        </p:txBody>
      </p:sp>
      <p:sp>
        <p:nvSpPr>
          <p:cNvPr id="37903" name="TextBox 21">
            <a:extLst>
              <a:ext uri="{FF2B5EF4-FFF2-40B4-BE49-F238E27FC236}">
                <a16:creationId xmlns:a16="http://schemas.microsoft.com/office/drawing/2014/main" id="{4C55BB70-E3B2-694E-8622-19D8756BFA44}"/>
              </a:ext>
            </a:extLst>
          </p:cNvPr>
          <p:cNvSpPr txBox="1">
            <a:spLocks noChangeArrowheads="1"/>
          </p:cNvSpPr>
          <p:nvPr/>
        </p:nvSpPr>
        <p:spPr bwMode="auto">
          <a:xfrm rot="1425746">
            <a:off x="10558463" y="3171825"/>
            <a:ext cx="1600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amser i feddwl 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time to think</a:t>
            </a:r>
          </a:p>
        </p:txBody>
      </p:sp>
      <p:sp>
        <p:nvSpPr>
          <p:cNvPr id="37904" name="TextBox 22">
            <a:extLst>
              <a:ext uri="{FF2B5EF4-FFF2-40B4-BE49-F238E27FC236}">
                <a16:creationId xmlns:a16="http://schemas.microsoft.com/office/drawing/2014/main" id="{640BF527-0D16-244E-9B11-7C2B04A5C8D9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8758238" y="3149600"/>
            <a:ext cx="116205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drilio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drilling</a:t>
            </a:r>
          </a:p>
        </p:txBody>
      </p:sp>
      <p:sp>
        <p:nvSpPr>
          <p:cNvPr id="37905" name="TextBox 24">
            <a:extLst>
              <a:ext uri="{FF2B5EF4-FFF2-40B4-BE49-F238E27FC236}">
                <a16:creationId xmlns:a16="http://schemas.microsoft.com/office/drawing/2014/main" id="{B6A9FA84-1330-BE4D-B27F-C5CF537F52F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089775" y="4503738"/>
            <a:ext cx="1489075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pâr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pair work</a:t>
            </a:r>
          </a:p>
        </p:txBody>
      </p:sp>
      <p:sp>
        <p:nvSpPr>
          <p:cNvPr id="37906" name="TextBox 25">
            <a:extLst>
              <a:ext uri="{FF2B5EF4-FFF2-40B4-BE49-F238E27FC236}">
                <a16:creationId xmlns:a16="http://schemas.microsoft.com/office/drawing/2014/main" id="{34B02A9E-7976-6847-BC2D-2BFDED0102DB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4175125" y="5772150"/>
            <a:ext cx="13970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Gwaith grwp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group work</a:t>
            </a:r>
          </a:p>
        </p:txBody>
      </p:sp>
      <p:sp>
        <p:nvSpPr>
          <p:cNvPr id="37907" name="TextBox 26">
            <a:extLst>
              <a:ext uri="{FF2B5EF4-FFF2-40B4-BE49-F238E27FC236}">
                <a16:creationId xmlns:a16="http://schemas.microsoft.com/office/drawing/2014/main" id="{DB918728-DACB-0F4F-8C8C-DFC2C5478DC6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389063" y="4956175"/>
            <a:ext cx="1160462" cy="116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chwarae gemau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playing games</a:t>
            </a:r>
          </a:p>
        </p:txBody>
      </p:sp>
      <p:sp>
        <p:nvSpPr>
          <p:cNvPr id="37908" name="TextBox 28">
            <a:extLst>
              <a:ext uri="{FF2B5EF4-FFF2-40B4-BE49-F238E27FC236}">
                <a16:creationId xmlns:a16="http://schemas.microsoft.com/office/drawing/2014/main" id="{A2E12F8D-B773-F648-87B3-6B33643CEC9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0029825" y="4783138"/>
            <a:ext cx="1160463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asesu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assessing</a:t>
            </a:r>
          </a:p>
        </p:txBody>
      </p:sp>
      <p:sp>
        <p:nvSpPr>
          <p:cNvPr id="37909" name="TextBox 29">
            <a:extLst>
              <a:ext uri="{FF2B5EF4-FFF2-40B4-BE49-F238E27FC236}">
                <a16:creationId xmlns:a16="http://schemas.microsoft.com/office/drawing/2014/main" id="{5E37163F-E251-024A-AFF7-F1E248B0BF12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15888" y="2574925"/>
            <a:ext cx="15684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Siarad yr iaith darged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  <p:pic>
        <p:nvPicPr>
          <p:cNvPr id="37910" name="Picture 1">
            <a:extLst>
              <a:ext uri="{FF2B5EF4-FFF2-40B4-BE49-F238E27FC236}">
                <a16:creationId xmlns:a16="http://schemas.microsoft.com/office/drawing/2014/main" id="{50B6659C-F2DD-454F-9034-F9FC59A9B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525" y="484188"/>
            <a:ext cx="2184400" cy="1344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1" name="TextBox 27">
            <a:extLst>
              <a:ext uri="{FF2B5EF4-FFF2-40B4-BE49-F238E27FC236}">
                <a16:creationId xmlns:a16="http://schemas.microsoft.com/office/drawing/2014/main" id="{A0151C4E-CFF1-E94D-B82A-976C883B313A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5248275" y="7938"/>
            <a:ext cx="1598613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actio</a:t>
            </a: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acting</a:t>
            </a:r>
          </a:p>
        </p:txBody>
      </p:sp>
      <p:pic>
        <p:nvPicPr>
          <p:cNvPr id="37912" name="Picture 2">
            <a:extLst>
              <a:ext uri="{FF2B5EF4-FFF2-40B4-BE49-F238E27FC236}">
                <a16:creationId xmlns:a16="http://schemas.microsoft.com/office/drawing/2014/main" id="{E2AECA6D-415F-8E43-9BC0-082B071D4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75900" y="1341438"/>
            <a:ext cx="165893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3" name="TextBox 30">
            <a:extLst>
              <a:ext uri="{FF2B5EF4-FFF2-40B4-BE49-F238E27FC236}">
                <a16:creationId xmlns:a16="http://schemas.microsoft.com/office/drawing/2014/main" id="{C9DBAD8A-5E8A-D04A-86A9-6CF7489F7B0A}"/>
              </a:ext>
            </a:extLst>
          </p:cNvPr>
          <p:cNvSpPr txBox="1">
            <a:spLocks noChangeArrowheads="1"/>
          </p:cNvSpPr>
          <p:nvPr/>
        </p:nvSpPr>
        <p:spPr bwMode="auto">
          <a:xfrm rot="1442543">
            <a:off x="10874375" y="787400"/>
            <a:ext cx="1598613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technoleg</a:t>
            </a:r>
          </a:p>
          <a:p>
            <a:pPr algn="ctr" eaLnBrk="1" hangingPunct="1"/>
            <a:endParaRPr lang="en-US" altLang="cy-GB" sz="1400" b="1" i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technology</a:t>
            </a:r>
          </a:p>
        </p:txBody>
      </p:sp>
      <p:pic>
        <p:nvPicPr>
          <p:cNvPr id="37914" name="Picture 8">
            <a:extLst>
              <a:ext uri="{FF2B5EF4-FFF2-40B4-BE49-F238E27FC236}">
                <a16:creationId xmlns:a16="http://schemas.microsoft.com/office/drawing/2014/main" id="{3099F429-7C92-BC42-9808-863CB9959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513" y="95250"/>
            <a:ext cx="1562100" cy="221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15" name="TextBox 31">
            <a:extLst>
              <a:ext uri="{FF2B5EF4-FFF2-40B4-BE49-F238E27FC236}">
                <a16:creationId xmlns:a16="http://schemas.microsoft.com/office/drawing/2014/main" id="{9A913889-C7B7-4947-86CE-0DCACC6F215D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514475" y="479425"/>
            <a:ext cx="157638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ystumiau e.e. Pie Corbett</a:t>
            </a:r>
          </a:p>
          <a:p>
            <a:pPr algn="ctr" eaLnBrk="1" hangingPunct="1"/>
            <a:r>
              <a:rPr lang="en-US" altLang="cy-GB" sz="1400" b="1" i="1">
                <a:latin typeface="Segoe Print" panose="02000800000000000000" pitchFamily="2" charset="0"/>
                <a:cs typeface="Arial Unicode MS" panose="020B0604020202020204" pitchFamily="34" charset="-128"/>
              </a:rPr>
              <a:t>actions eg Pie Corbett</a:t>
            </a: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733675" y="2089150"/>
            <a:ext cx="6332538" cy="2674938"/>
          </a:xfrm>
          <a:prstGeom prst="star12">
            <a:avLst/>
          </a:prstGeom>
          <a:pattFill prst="pct5">
            <a:fgClr>
              <a:schemeClr val="accent2">
                <a:lumMod val="20000"/>
                <a:lumOff val="80000"/>
              </a:schemeClr>
            </a:fgClr>
            <a:bgClr>
              <a:schemeClr val="bg1"/>
            </a:bgClr>
          </a:pattFill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SUT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addysgu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iaith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>
                <a:solidFill>
                  <a:srgbClr val="FF0000"/>
                </a:solidFill>
                <a:latin typeface="Segoe Print" panose="02000800000000000000" pitchFamily="2" charset="0"/>
              </a:rPr>
              <a:t>HOW to teach languages? </a:t>
            </a:r>
          </a:p>
        </p:txBody>
      </p:sp>
      <p:sp>
        <p:nvSpPr>
          <p:cNvPr id="37917" name="TextBox 23">
            <a:extLst>
              <a:ext uri="{FF2B5EF4-FFF2-40B4-BE49-F238E27FC236}">
                <a16:creationId xmlns:a16="http://schemas.microsoft.com/office/drawing/2014/main" id="{56ACE842-2F7B-734E-AABD-C6C28CB3CBCC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7480300" y="2184400"/>
            <a:ext cx="116205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adolygu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 revise</a:t>
            </a:r>
          </a:p>
        </p:txBody>
      </p:sp>
      <p:sp>
        <p:nvSpPr>
          <p:cNvPr id="37918" name="TextBox 32">
            <a:extLst>
              <a:ext uri="{FF2B5EF4-FFF2-40B4-BE49-F238E27FC236}">
                <a16:creationId xmlns:a16="http://schemas.microsoft.com/office/drawing/2014/main" id="{EC4C3926-AC7F-FA4B-B733-54292B27FE44}"/>
              </a:ext>
            </a:extLst>
          </p:cNvPr>
          <p:cNvSpPr txBox="1">
            <a:spLocks noChangeArrowheads="1"/>
          </p:cNvSpPr>
          <p:nvPr/>
        </p:nvSpPr>
        <p:spPr bwMode="auto">
          <a:xfrm rot="-1087783">
            <a:off x="1246188" y="2451100"/>
            <a:ext cx="1765300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1400" b="1">
                <a:latin typeface="Segoe Print" panose="02000800000000000000" pitchFamily="2" charset="0"/>
                <a:cs typeface="Arial Unicode MS" panose="020B0604020202020204" pitchFamily="34" charset="-128"/>
              </a:rPr>
              <a:t>speak in the target language</a:t>
            </a:r>
          </a:p>
          <a:p>
            <a:pPr algn="ctr" eaLnBrk="1" hangingPunct="1"/>
            <a:endParaRPr lang="en-US" altLang="cy-GB" sz="1400" b="1">
              <a:latin typeface="Segoe Print" panose="02000800000000000000" pitchFamily="2" charset="0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5403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557463" y="185739"/>
            <a:ext cx="7077075" cy="1339210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Sut wyt ti?       Sut ydych chi?</a:t>
            </a:r>
          </a:p>
          <a:p>
            <a:pPr algn="ctr">
              <a:defRPr/>
            </a:pPr>
            <a:r>
              <a:rPr lang="cy-GB" sz="2400" dirty="0">
                <a:solidFill>
                  <a:srgbClr val="FF0000"/>
                </a:solidFill>
                <a:latin typeface="SASSOON PRIMARY" pitchFamily="2" charset="0"/>
              </a:rPr>
              <a:t>How are you?</a:t>
            </a:r>
          </a:p>
        </p:txBody>
      </p:sp>
      <p:sp>
        <p:nvSpPr>
          <p:cNvPr id="67586" name="TextBox 4">
            <a:extLst>
              <a:ext uri="{FF2B5EF4-FFF2-40B4-BE49-F238E27FC236}">
                <a16:creationId xmlns:a16="http://schemas.microsoft.com/office/drawing/2014/main" id="{5A958843-5AAD-BB44-8448-E4A10EBB7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798" y="1027660"/>
            <a:ext cx="1909562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Da </a:t>
            </a:r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iawn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, </a:t>
            </a:r>
          </a:p>
          <a:p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diolch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Very well/</a:t>
            </a:r>
          </a:p>
          <a:p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good, thanks!</a:t>
            </a:r>
          </a:p>
        </p:txBody>
      </p:sp>
      <p:sp>
        <p:nvSpPr>
          <p:cNvPr id="67587" name="TextBox 6">
            <a:extLst>
              <a:ext uri="{FF2B5EF4-FFF2-40B4-BE49-F238E27FC236}">
                <a16:creationId xmlns:a16="http://schemas.microsoft.com/office/drawing/2014/main" id="{DF1A8717-BDED-1347-9965-B9B987BDCC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7525" y="4494795"/>
            <a:ext cx="1792287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Gweddol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Fair / Not bad</a:t>
            </a:r>
          </a:p>
        </p:txBody>
      </p:sp>
      <p:sp>
        <p:nvSpPr>
          <p:cNvPr id="67588" name="TextBox 7">
            <a:extLst>
              <a:ext uri="{FF2B5EF4-FFF2-40B4-BE49-F238E27FC236}">
                <a16:creationId xmlns:a16="http://schemas.microsoft.com/office/drawing/2014/main" id="{368ADC36-DD9F-0847-B221-7B1A7DE4A9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2122" y="4796520"/>
            <a:ext cx="1844675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Ofnadwy</a:t>
            </a:r>
            <a:endParaRPr lang="en-US" altLang="cy-GB" sz="3600" dirty="0">
              <a:latin typeface="SASSOON PRIMARY"/>
              <a:cs typeface="Arial Unicode MS" panose="020B0604020202020204" pitchFamily="34" charset="-128"/>
            </a:endParaRP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Terrible / Awful</a:t>
            </a:r>
          </a:p>
        </p:txBody>
      </p:sp>
      <p:sp>
        <p:nvSpPr>
          <p:cNvPr id="67589" name="TextBox 8">
            <a:extLst>
              <a:ext uri="{FF2B5EF4-FFF2-40B4-BE49-F238E27FC236}">
                <a16:creationId xmlns:a16="http://schemas.microsoft.com/office/drawing/2014/main" id="{5B16B176-61AD-554B-B493-260F6DCE28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29638" y="2197100"/>
            <a:ext cx="214471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>
                <a:latin typeface="SASSOON PRIMARY"/>
                <a:cs typeface="Arial Unicode MS" panose="020B0604020202020204" pitchFamily="34" charset="-128"/>
              </a:rPr>
              <a:t>Wedi blino</a:t>
            </a:r>
          </a:p>
          <a:p>
            <a:pPr algn="ctr"/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Tired</a:t>
            </a:r>
          </a:p>
        </p:txBody>
      </p:sp>
      <p:sp>
        <p:nvSpPr>
          <p:cNvPr id="67590" name="TextBox 9">
            <a:extLst>
              <a:ext uri="{FF2B5EF4-FFF2-40B4-BE49-F238E27FC236}">
                <a16:creationId xmlns:a16="http://schemas.microsoft.com/office/drawing/2014/main" id="{9DCF5851-2261-1E44-93BE-E7CA6D14A0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2559" y="4527550"/>
            <a:ext cx="1544638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Gwych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Great</a:t>
            </a:r>
          </a:p>
        </p:txBody>
      </p:sp>
      <p:pic>
        <p:nvPicPr>
          <p:cNvPr id="67591" name="Picture 12">
            <a:extLst>
              <a:ext uri="{FF2B5EF4-FFF2-40B4-BE49-F238E27FC236}">
                <a16:creationId xmlns:a16="http://schemas.microsoft.com/office/drawing/2014/main" id="{C36F6EA2-2147-F743-8EF4-19DD29BD85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597" y="1653381"/>
            <a:ext cx="83820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2" name="Picture 14">
            <a:extLst>
              <a:ext uri="{FF2B5EF4-FFF2-40B4-BE49-F238E27FC236}">
                <a16:creationId xmlns:a16="http://schemas.microsoft.com/office/drawing/2014/main" id="{8909878C-D7ED-1341-803A-F5A672A75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61662" y="1268664"/>
            <a:ext cx="769937" cy="2701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3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2A93AB8E-559C-C041-9AB2-36EA44EA8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933" y="4293912"/>
            <a:ext cx="941387" cy="226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4" name="Picture 20" descr="Icon&#10;&#10;Description automatically generated">
            <a:extLst>
              <a:ext uri="{FF2B5EF4-FFF2-40B4-BE49-F238E27FC236}">
                <a16:creationId xmlns:a16="http://schemas.microsoft.com/office/drawing/2014/main" id="{2820583B-5AE0-974D-A026-0768C0626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8724" y="838732"/>
            <a:ext cx="620711" cy="953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5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967F6F9A-FDB8-F443-AE0B-292A4D04A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484" y="1801846"/>
            <a:ext cx="1481138" cy="202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96" name="TextBox 5">
            <a:extLst>
              <a:ext uri="{FF2B5EF4-FFF2-40B4-BE49-F238E27FC236}">
                <a16:creationId xmlns:a16="http://schemas.microsoft.com/office/drawing/2014/main" id="{A6061AEE-AB78-F649-86E1-9FE6E0922D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7355" y="1807830"/>
            <a:ext cx="24431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US" altLang="cy-GB" sz="3600" dirty="0" err="1">
                <a:latin typeface="SASSOON PRIMARY"/>
                <a:cs typeface="Arial Unicode MS" panose="020B0604020202020204" pitchFamily="34" charset="-128"/>
              </a:rPr>
              <a:t>Bendigedig</a:t>
            </a:r>
            <a:r>
              <a:rPr lang="en-US" altLang="cy-GB" sz="3600" dirty="0">
                <a:latin typeface="SASSOON PRIMARY"/>
                <a:cs typeface="Arial Unicode MS" panose="020B0604020202020204" pitchFamily="34" charset="-128"/>
              </a:rPr>
              <a:t>!</a:t>
            </a:r>
          </a:p>
          <a:p>
            <a:pPr algn="ctr"/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Fantastic</a:t>
            </a:r>
          </a:p>
        </p:txBody>
      </p:sp>
      <p:pic>
        <p:nvPicPr>
          <p:cNvPr id="67597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48255CC6-680C-8C45-AB57-7E30E8ADA8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8413" y="4527550"/>
            <a:ext cx="12668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598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8E7169C3-2C4A-B14D-BDA7-EC5F49960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975" y="4293912"/>
            <a:ext cx="1343025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DE83DB-89F0-F142-9F36-870A87A61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704850" y="2882106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214151-547C-5E49-B0D0-BBD822420ED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4954092" y="281054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3F18FC-6FF2-AE48-97FF-F42FDA7295A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680797" y="3168318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B40454-5180-1A40-B8C9-C3707B39BCAA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092420" y="5818399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D29034-5109-4A49-AADD-967BF4B766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138341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AD2224-E86E-4942-A6D8-B442BC4BB90E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9228138" y="5616575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464510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09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9329013"/>
              </p:ext>
            </p:extLst>
          </p:nvPr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>
                          <a:solidFill>
                            <a:schemeClr val="tx1"/>
                          </a:solidFill>
                        </a:rPr>
                        <a:t>research</a:t>
                      </a:r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Arial Rounded MT Bold" panose="020F0704030504030204" pitchFamily="34" charset="77"/>
              </a:rPr>
              <a:t>Sut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>
                <a:latin typeface="Arial Rounded MT Bold" panose="020F0704030504030204" pitchFamily="34" charset="77"/>
              </a:rPr>
              <a:t>agor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943100" y="2333590"/>
            <a:ext cx="8140699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will be looking at a reading book.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are going to start a new theme.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must finish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can think about questions and answers.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I want you to remember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will think about ideas.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should research resources.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I want you to say your ideas.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606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739898" y="2130425"/>
            <a:ext cx="8547100" cy="44735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annu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30159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F497C8-7957-E94A-B22C-FAA3CD28DE66}"/>
              </a:ext>
            </a:extLst>
          </p:cNvPr>
          <p:cNvSpPr/>
          <p:nvPr/>
        </p:nvSpPr>
        <p:spPr>
          <a:xfrm>
            <a:off x="3398942" y="136680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  </a:t>
            </a:r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sp>
        <p:nvSpPr>
          <p:cNvPr id="7" name="5-Point Star 12">
            <a:extLst>
              <a:ext uri="{FF2B5EF4-FFF2-40B4-BE49-F238E27FC236}">
                <a16:creationId xmlns:a16="http://schemas.microsoft.com/office/drawing/2014/main" id="{86003031-0FEF-E34F-B779-762CFA9D4DDA}"/>
              </a:ext>
            </a:extLst>
          </p:cNvPr>
          <p:cNvSpPr/>
          <p:nvPr/>
        </p:nvSpPr>
        <p:spPr>
          <a:xfrm rot="20847772">
            <a:off x="248892" y="551341"/>
            <a:ext cx="2227603" cy="2114204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138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61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4279263-8F5C-A846-8866-D658829EBC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 Defnyddiol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868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59017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7EE915-3F29-4191-83A8-58FDA29A213B}">
  <ds:schemaRefs>
    <ds:schemaRef ds:uri="http://schemas.microsoft.com/office/2006/metadata/properties"/>
    <ds:schemaRef ds:uri="http://schemas.microsoft.com/office/infopath/2007/PartnerControls"/>
    <ds:schemaRef ds:uri="c0bc5e67-24c2-4fc5-b969-f791d200abd2"/>
    <ds:schemaRef ds:uri="497e3025-69b6-416a-8642-3c6d06f66ac5"/>
  </ds:schemaRefs>
</ds:datastoreItem>
</file>

<file path=customXml/itemProps2.xml><?xml version="1.0" encoding="utf-8"?>
<ds:datastoreItem xmlns:ds="http://schemas.openxmlformats.org/officeDocument/2006/customXml" ds:itemID="{19DDB043-466F-4443-B219-5CCD52C7FC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DF8A88-C9E7-4408-A774-D3C630FBDA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1152</TotalTime>
  <Words>1159</Words>
  <Application>Microsoft Office PowerPoint</Application>
  <PresentationFormat>Widescreen</PresentationFormat>
  <Paragraphs>396</Paragraphs>
  <Slides>13</Slides>
  <Notes>3</Notes>
  <HiddenSlides>0</HiddenSlides>
  <MMClips>6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37</cp:revision>
  <dcterms:created xsi:type="dcterms:W3CDTF">2020-09-30T16:50:28Z</dcterms:created>
  <dcterms:modified xsi:type="dcterms:W3CDTF">2023-10-03T12:47:12Z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  <property fmtid="{D5CDD505-2E9C-101B-9397-08002B2CF9AE}" pid="3" name="MediaServiceImageTags">
    <vt:lpwstr/>
  </property>
</Properties>
</file>