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4402" r:id="rId2"/>
  </p:sldMasterIdLst>
  <p:sldIdLst>
    <p:sldId id="256" r:id="rId3"/>
    <p:sldId id="257" r:id="rId4"/>
    <p:sldId id="262" r:id="rId5"/>
    <p:sldId id="263" r:id="rId6"/>
    <p:sldId id="264" r:id="rId7"/>
    <p:sldId id="275" r:id="rId8"/>
    <p:sldId id="276" r:id="rId9"/>
    <p:sldId id="258" r:id="rId10"/>
    <p:sldId id="259" r:id="rId11"/>
    <p:sldId id="283" r:id="rId12"/>
    <p:sldId id="270" r:id="rId13"/>
    <p:sldId id="267" r:id="rId14"/>
    <p:sldId id="266" r:id="rId15"/>
    <p:sldId id="271" r:id="rId16"/>
    <p:sldId id="272" r:id="rId17"/>
    <p:sldId id="273" r:id="rId18"/>
    <p:sldId id="269" r:id="rId19"/>
    <p:sldId id="268" r:id="rId20"/>
    <p:sldId id="300" r:id="rId21"/>
    <p:sldId id="296" r:id="rId22"/>
    <p:sldId id="297" r:id="rId23"/>
    <p:sldId id="298" r:id="rId24"/>
    <p:sldId id="299" r:id="rId25"/>
    <p:sldId id="260" r:id="rId26"/>
    <p:sldId id="261" r:id="rId27"/>
    <p:sldId id="282" r:id="rId28"/>
    <p:sldId id="281" r:id="rId29"/>
    <p:sldId id="278" r:id="rId30"/>
    <p:sldId id="279" r:id="rId31"/>
    <p:sldId id="280"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4E57E39-7A68-F4D1-CFA6-BC1A8E134A65}" name="Damilola Oladele (2508847)" initials="D(" userId="S::2508847@student.uwtsd.ac.uk::99606f7d-19af-46ee-8f84-1f14f83df28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5BC7C0"/>
    <a:srgbClr val="5AD1CF"/>
    <a:srgbClr val="46B0A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667A2A-1238-E3F0-EA03-D88D4624CE79}" v="10" dt="2026-03-12T20:17:00.368"/>
    <p1510:client id="{174164F3-9627-7D2D-2667-6678FD17D28D}" v="2" dt="2026-03-11T21:18:06.616"/>
    <p1510:client id="{1E02D9BE-D5C6-97A3-9371-90605783C638}" v="1" dt="2026-03-12T19:50:23.089"/>
    <p1510:client id="{263FD11B-A82E-EBBA-B6D8-8E97AA076C21}" v="36" dt="2026-03-12T20:05:04.455"/>
    <p1510:client id="{2BD5C354-F073-6EB9-9D4C-F4794A29B338}" v="48" dt="2026-03-12T22:33:58.480"/>
    <p1510:client id="{47D15A2C-B7BD-5B86-4D6D-C694D53A6BE1}" v="3" dt="2026-03-12T13:49:16.039"/>
    <p1510:client id="{56DDB969-9B44-D25C-1DEB-7D9B6503812B}" v="4" dt="2026-03-12T14:51:08.270"/>
    <p1510:client id="{59CF0F25-6245-5684-01D9-67A85C0B0E85}" v="132" dt="2026-03-11T14:30:15.032"/>
    <p1510:client id="{6BBE5643-852E-2FE0-A708-DF4BEBB5F6A5}" v="89" dt="2026-03-12T16:34:30.694"/>
    <p1510:client id="{75D9B08E-8C37-73A8-2E73-10B72723D89C}" v="1" dt="2026-03-12T15:38:15.885"/>
    <p1510:client id="{847CD53A-0DF8-8FF4-107C-044E486CEBD3}" v="2593" dt="2026-03-12T16:51:53.658"/>
    <p1510:client id="{865EE3FC-77BB-4C61-8758-185DD4956474}" v="4" dt="2026-03-12T22:14:06.842"/>
    <p1510:client id="{8EA4D283-1DEC-BEBE-26A6-9B970150317A}" v="110" dt="2026-03-11T14:50:53.011"/>
    <p1510:client id="{961BF63A-EEA5-84DC-2E84-F4CD9464E4FD}" v="66" dt="2026-03-12T16:06:15.384"/>
    <p1510:client id="{96B1C571-9218-E783-9C39-0833458DBC1F}" v="119" dt="2026-03-12T22:46:53.835"/>
    <p1510:client id="{A11FB28B-8293-319C-4FC7-034F42A7D18D}" v="86" dt="2026-03-11T21:41:38.314"/>
    <p1510:client id="{A801CC8B-A0AD-CB54-A81F-C354D2E9A46B}" v="26" dt="2026-03-12T21:35:05.106"/>
    <p1510:client id="{B6D01A53-8B25-39CF-A74B-7BC7755E3914}" v="1" dt="2026-03-12T19:42:00.818"/>
    <p1510:client id="{C175F106-92D2-4881-C827-6B173333411E}" v="73" dt="2026-03-12T16:26:23.298"/>
    <p1510:client id="{E7FDB3FA-1B96-6249-3B99-4D4A449F6127}" v="150" dt="2026-03-12T20:03:12.8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8/10/relationships/authors" Target="authors.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ilola Oladele (2508847)" userId="S::2508847@student.uwtsd.ac.uk::99606f7d-19af-46ee-8f84-1f14f83df28b" providerId="AD" clId="Web-{800162FA-5F8A-C570-0B5E-7B0444B6720C}"/>
    <pc:docChg chg="addSld modSld">
      <pc:chgData name="Damilola Oladele (2508847)" userId="S::2508847@student.uwtsd.ac.uk::99606f7d-19af-46ee-8f84-1f14f83df28b" providerId="AD" clId="Web-{800162FA-5F8A-C570-0B5E-7B0444B6720C}" dt="2026-03-05T14:25:00.857" v="74" actId="20577"/>
      <pc:docMkLst>
        <pc:docMk/>
      </pc:docMkLst>
      <pc:sldChg chg="modSp new">
        <pc:chgData name="Damilola Oladele (2508847)" userId="S::2508847@student.uwtsd.ac.uk::99606f7d-19af-46ee-8f84-1f14f83df28b" providerId="AD" clId="Web-{800162FA-5F8A-C570-0B5E-7B0444B6720C}" dt="2026-03-05T14:25:00.857" v="74" actId="20577"/>
        <pc:sldMkLst>
          <pc:docMk/>
          <pc:sldMk cId="1629901069" sldId="267"/>
        </pc:sldMkLst>
        <pc:spChg chg="mod">
          <ac:chgData name="Damilola Oladele (2508847)" userId="S::2508847@student.uwtsd.ac.uk::99606f7d-19af-46ee-8f84-1f14f83df28b" providerId="AD" clId="Web-{800162FA-5F8A-C570-0B5E-7B0444B6720C}" dt="2026-03-05T14:25:00.857" v="74" actId="20577"/>
          <ac:spMkLst>
            <pc:docMk/>
            <pc:sldMk cId="1629901069" sldId="267"/>
            <ac:spMk id="2" creationId="{C60ADD54-EC9A-F6BF-2D3D-D16C2DF05BCA}"/>
          </ac:spMkLst>
        </pc:spChg>
        <pc:spChg chg="mod">
          <ac:chgData name="Damilola Oladele (2508847)" userId="S::2508847@student.uwtsd.ac.uk::99606f7d-19af-46ee-8f84-1f14f83df28b" providerId="AD" clId="Web-{800162FA-5F8A-C570-0B5E-7B0444B6720C}" dt="2026-03-05T14:22:04.427" v="60" actId="20577"/>
          <ac:spMkLst>
            <pc:docMk/>
            <pc:sldMk cId="1629901069" sldId="267"/>
            <ac:spMk id="3" creationId="{5F315315-053B-656E-7CCF-694B44F5DDE6}"/>
          </ac:spMkLst>
        </pc:spChg>
      </pc:sldChg>
    </pc:docChg>
  </pc:docChgLst>
  <pc:docChgLst>
    <pc:chgData name="Inna Valier (2517108)" userId="S::2517108@student.uwtsd.ac.uk::0a51154f-1fec-4f97-932f-2955212eec1b" providerId="AD" clId="Web-{0699208D-C90C-874D-CF3A-1AEDC3B4A27B}"/>
    <pc:docChg chg="modSld">
      <pc:chgData name="Inna Valier (2517108)" userId="S::2517108@student.uwtsd.ac.uk::0a51154f-1fec-4f97-932f-2955212eec1b" providerId="AD" clId="Web-{0699208D-C90C-874D-CF3A-1AEDC3B4A27B}" dt="2026-03-05T16:50:27.282" v="1" actId="1076"/>
      <pc:docMkLst>
        <pc:docMk/>
      </pc:docMkLst>
      <pc:sldChg chg="modSp">
        <pc:chgData name="Inna Valier (2517108)" userId="S::2517108@student.uwtsd.ac.uk::0a51154f-1fec-4f97-932f-2955212eec1b" providerId="AD" clId="Web-{0699208D-C90C-874D-CF3A-1AEDC3B4A27B}" dt="2026-03-05T16:50:27.282" v="1" actId="1076"/>
        <pc:sldMkLst>
          <pc:docMk/>
          <pc:sldMk cId="3016299196" sldId="262"/>
        </pc:sldMkLst>
        <pc:spChg chg="mod">
          <ac:chgData name="Inna Valier (2517108)" userId="S::2517108@student.uwtsd.ac.uk::0a51154f-1fec-4f97-932f-2955212eec1b" providerId="AD" clId="Web-{0699208D-C90C-874D-CF3A-1AEDC3B4A27B}" dt="2026-03-05T16:50:27.282" v="1" actId="1076"/>
          <ac:spMkLst>
            <pc:docMk/>
            <pc:sldMk cId="3016299196" sldId="262"/>
            <ac:spMk id="3" creationId="{67BB8118-D063-8AA1-EBD8-60B2E07C53E6}"/>
          </ac:spMkLst>
        </pc:spChg>
      </pc:sldChg>
    </pc:docChg>
  </pc:docChgLst>
  <pc:docChgLst>
    <pc:chgData name="Isabel Da Graca Portulez (2510869)" userId="S::2510869@student.uwtsd.ac.uk::2697e4ea-dec0-4e83-88a4-c7a9ef662055" providerId="AD" clId="Web-{6FDB4EB0-8FED-59AF-C3E6-B60ECE05885B}"/>
    <pc:docChg chg="addSld modSld">
      <pc:chgData name="Isabel Da Graca Portulez (2510869)" userId="S::2510869@student.uwtsd.ac.uk::2697e4ea-dec0-4e83-88a4-c7a9ef662055" providerId="AD" clId="Web-{6FDB4EB0-8FED-59AF-C3E6-B60ECE05885B}" dt="2026-03-05T13:51:09.907" v="34" actId="20577"/>
      <pc:docMkLst>
        <pc:docMk/>
      </pc:docMkLst>
    </pc:docChg>
  </pc:docChgLst>
  <pc:docChgLst>
    <pc:chgData name="Inna Valier (2517108)" userId="S::2517108@student.uwtsd.ac.uk::0a51154f-1fec-4f97-932f-2955212eec1b" providerId="AD" clId="Web-{3BDCC00D-8E89-F55B-C676-AC43A7C94988}"/>
    <pc:docChg chg="addSld delSld modSld">
      <pc:chgData name="Inna Valier (2517108)" userId="S::2517108@student.uwtsd.ac.uk::0a51154f-1fec-4f97-932f-2955212eec1b" providerId="AD" clId="Web-{3BDCC00D-8E89-F55B-C676-AC43A7C94988}" dt="2026-03-04T11:29:23.797" v="70" actId="20577"/>
      <pc:docMkLst>
        <pc:docMk/>
      </pc:docMkLst>
    </pc:docChg>
  </pc:docChgLst>
  <pc:docChgLst>
    <pc:chgData name="Isabel Da Graca Portulez (2510869)" userId="S::2510869@student.uwtsd.ac.uk::2697e4ea-dec0-4e83-88a4-c7a9ef662055" providerId="AD" clId="Web-{F6D978EF-F1B9-70A1-F8E5-7BCC52C918DE}"/>
    <pc:docChg chg="addSld">
      <pc:chgData name="Isabel Da Graca Portulez (2510869)" userId="S::2510869@student.uwtsd.ac.uk::2697e4ea-dec0-4e83-88a4-c7a9ef662055" providerId="AD" clId="Web-{F6D978EF-F1B9-70A1-F8E5-7BCC52C918DE}" dt="2026-03-06T09:05:36.924" v="1"/>
      <pc:docMkLst>
        <pc:docMk/>
      </pc:docMkLst>
      <pc:sldChg chg="new">
        <pc:chgData name="Isabel Da Graca Portulez (2510869)" userId="S::2510869@student.uwtsd.ac.uk::2697e4ea-dec0-4e83-88a4-c7a9ef662055" providerId="AD" clId="Web-{F6D978EF-F1B9-70A1-F8E5-7BCC52C918DE}" dt="2026-03-06T09:05:36.924" v="1"/>
        <pc:sldMkLst>
          <pc:docMk/>
          <pc:sldMk cId="2091042027" sldId="278"/>
        </pc:sldMkLst>
      </pc:sldChg>
    </pc:docChg>
  </pc:docChgLst>
  <pc:docChgLst>
    <pc:chgData name="Damilola Oladele (2508847)" userId="S::2508847@student.uwtsd.ac.uk::99606f7d-19af-46ee-8f84-1f14f83df28b" providerId="AD" clId="Web-{A9558B72-7818-2A5A-C46E-F2A2D98F46CA}"/>
    <pc:docChg chg="mod modSld addMainMaster delMainMaster">
      <pc:chgData name="Damilola Oladele (2508847)" userId="S::2508847@student.uwtsd.ac.uk::99606f7d-19af-46ee-8f84-1f14f83df28b" providerId="AD" clId="Web-{A9558B72-7818-2A5A-C46E-F2A2D98F46CA}" dt="2026-03-04T11:04:16.127" v="6"/>
      <pc:docMkLst>
        <pc:docMk/>
      </pc:docMkLst>
      <pc:sldChg chg="modSp mod modClrScheme chgLayout">
        <pc:chgData name="Damilola Oladele (2508847)" userId="S::2508847@student.uwtsd.ac.uk::99606f7d-19af-46ee-8f84-1f14f83df28b" providerId="AD" clId="Web-{A9558B72-7818-2A5A-C46E-F2A2D98F46CA}" dt="2026-03-04T10:58:16.316" v="1"/>
        <pc:sldMkLst>
          <pc:docMk/>
          <pc:sldMk cId="109857222" sldId="256"/>
        </pc:sldMkLst>
        <pc:spChg chg="mod ord">
          <ac:chgData name="Damilola Oladele (2508847)" userId="S::2508847@student.uwtsd.ac.uk::99606f7d-19af-46ee-8f84-1f14f83df28b" providerId="AD" clId="Web-{A9558B72-7818-2A5A-C46E-F2A2D98F46CA}" dt="2026-03-04T10:58:16.316" v="1"/>
          <ac:spMkLst>
            <pc:docMk/>
            <pc:sldMk cId="109857222" sldId="256"/>
            <ac:spMk id="2" creationId="{00000000-0000-0000-0000-000000000000}"/>
          </ac:spMkLst>
        </pc:spChg>
        <pc:spChg chg="mod ord">
          <ac:chgData name="Damilola Oladele (2508847)" userId="S::2508847@student.uwtsd.ac.uk::99606f7d-19af-46ee-8f84-1f14f83df28b" providerId="AD" clId="Web-{A9558B72-7818-2A5A-C46E-F2A2D98F46CA}" dt="2026-03-04T10:58:16.316" v="1"/>
          <ac:spMkLst>
            <pc:docMk/>
            <pc:sldMk cId="109857222" sldId="256"/>
            <ac:spMk id="3" creationId="{00000000-0000-0000-0000-000000000000}"/>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1543682921" sldId="257"/>
        </pc:sldMkLst>
        <pc:spChg chg="mod ord">
          <ac:chgData name="Damilola Oladele (2508847)" userId="S::2508847@student.uwtsd.ac.uk::99606f7d-19af-46ee-8f84-1f14f83df28b" providerId="AD" clId="Web-{A9558B72-7818-2A5A-C46E-F2A2D98F46CA}" dt="2026-03-04T10:58:16.316" v="1"/>
          <ac:spMkLst>
            <pc:docMk/>
            <pc:sldMk cId="1543682921" sldId="257"/>
            <ac:spMk id="2" creationId="{0B0BFA6A-4905-EF02-47AF-1F5A742D428C}"/>
          </ac:spMkLst>
        </pc:spChg>
        <pc:spChg chg="mod ord">
          <ac:chgData name="Damilola Oladele (2508847)" userId="S::2508847@student.uwtsd.ac.uk::99606f7d-19af-46ee-8f84-1f14f83df28b" providerId="AD" clId="Web-{A9558B72-7818-2A5A-C46E-F2A2D98F46CA}" dt="2026-03-04T10:58:16.316" v="1"/>
          <ac:spMkLst>
            <pc:docMk/>
            <pc:sldMk cId="1543682921" sldId="257"/>
            <ac:spMk id="3" creationId="{FA2D76AB-1012-41D8-C2DF-A81C0D7152C3}"/>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2422865535" sldId="258"/>
        </pc:sldMkLst>
        <pc:spChg chg="mod ord">
          <ac:chgData name="Damilola Oladele (2508847)" userId="S::2508847@student.uwtsd.ac.uk::99606f7d-19af-46ee-8f84-1f14f83df28b" providerId="AD" clId="Web-{A9558B72-7818-2A5A-C46E-F2A2D98F46CA}" dt="2026-03-04T10:58:16.316" v="1"/>
          <ac:spMkLst>
            <pc:docMk/>
            <pc:sldMk cId="2422865535" sldId="258"/>
            <ac:spMk id="2" creationId="{9D5D1344-194B-D7A3-9087-D980CC4BA5CA}"/>
          </ac:spMkLst>
        </pc:spChg>
        <pc:spChg chg="mod ord">
          <ac:chgData name="Damilola Oladele (2508847)" userId="S::2508847@student.uwtsd.ac.uk::99606f7d-19af-46ee-8f84-1f14f83df28b" providerId="AD" clId="Web-{A9558B72-7818-2A5A-C46E-F2A2D98F46CA}" dt="2026-03-04T10:58:16.316" v="1"/>
          <ac:spMkLst>
            <pc:docMk/>
            <pc:sldMk cId="2422865535" sldId="258"/>
            <ac:spMk id="3" creationId="{93616ED3-5804-E6A5-CF28-0C9861DCCF14}"/>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2169670170" sldId="259"/>
        </pc:sldMkLst>
        <pc:spChg chg="mod ord">
          <ac:chgData name="Damilola Oladele (2508847)" userId="S::2508847@student.uwtsd.ac.uk::99606f7d-19af-46ee-8f84-1f14f83df28b" providerId="AD" clId="Web-{A9558B72-7818-2A5A-C46E-F2A2D98F46CA}" dt="2026-03-04T10:58:16.316" v="1"/>
          <ac:spMkLst>
            <pc:docMk/>
            <pc:sldMk cId="2169670170" sldId="259"/>
            <ac:spMk id="2" creationId="{93EBB488-ABB1-DB23-3CBA-D5FCEBBFBC71}"/>
          </ac:spMkLst>
        </pc:spChg>
        <pc:spChg chg="mod ord">
          <ac:chgData name="Damilola Oladele (2508847)" userId="S::2508847@student.uwtsd.ac.uk::99606f7d-19af-46ee-8f84-1f14f83df28b" providerId="AD" clId="Web-{A9558B72-7818-2A5A-C46E-F2A2D98F46CA}" dt="2026-03-04T10:58:16.316" v="1"/>
          <ac:spMkLst>
            <pc:docMk/>
            <pc:sldMk cId="2169670170" sldId="259"/>
            <ac:spMk id="3" creationId="{E942F179-138C-BE58-3BFB-1F1C92F3F242}"/>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3016299196" sldId="262"/>
        </pc:sldMkLst>
        <pc:spChg chg="mod ord">
          <ac:chgData name="Damilola Oladele (2508847)" userId="S::2508847@student.uwtsd.ac.uk::99606f7d-19af-46ee-8f84-1f14f83df28b" providerId="AD" clId="Web-{A9558B72-7818-2A5A-C46E-F2A2D98F46CA}" dt="2026-03-04T10:58:16.316" v="1"/>
          <ac:spMkLst>
            <pc:docMk/>
            <pc:sldMk cId="3016299196" sldId="262"/>
            <ac:spMk id="2" creationId="{56328058-02E9-DD9D-C2A7-6B72ACBCA262}"/>
          </ac:spMkLst>
        </pc:spChg>
        <pc:spChg chg="mod ord">
          <ac:chgData name="Damilola Oladele (2508847)" userId="S::2508847@student.uwtsd.ac.uk::99606f7d-19af-46ee-8f84-1f14f83df28b" providerId="AD" clId="Web-{A9558B72-7818-2A5A-C46E-F2A2D98F46CA}" dt="2026-03-04T10:58:16.316" v="1"/>
          <ac:spMkLst>
            <pc:docMk/>
            <pc:sldMk cId="3016299196" sldId="262"/>
            <ac:spMk id="3" creationId="{67BB8118-D063-8AA1-EBD8-60B2E07C53E6}"/>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426855861" sldId="263"/>
        </pc:sldMkLst>
        <pc:spChg chg="mod ord">
          <ac:chgData name="Damilola Oladele (2508847)" userId="S::2508847@student.uwtsd.ac.uk::99606f7d-19af-46ee-8f84-1f14f83df28b" providerId="AD" clId="Web-{A9558B72-7818-2A5A-C46E-F2A2D98F46CA}" dt="2026-03-04T10:58:16.316" v="1"/>
          <ac:spMkLst>
            <pc:docMk/>
            <pc:sldMk cId="426855861" sldId="263"/>
            <ac:spMk id="2" creationId="{2335253F-4C03-0FD2-9BA6-D51C2F09F7B6}"/>
          </ac:spMkLst>
        </pc:spChg>
        <pc:spChg chg="mod ord">
          <ac:chgData name="Damilola Oladele (2508847)" userId="S::2508847@student.uwtsd.ac.uk::99606f7d-19af-46ee-8f84-1f14f83df28b" providerId="AD" clId="Web-{A9558B72-7818-2A5A-C46E-F2A2D98F46CA}" dt="2026-03-04T10:58:16.316" v="1"/>
          <ac:spMkLst>
            <pc:docMk/>
            <pc:sldMk cId="426855861" sldId="263"/>
            <ac:spMk id="3" creationId="{C81446A7-8521-33E8-0324-29E9233B3982}"/>
          </ac:spMkLst>
        </pc:spChg>
      </pc:sldChg>
      <pc:sldChg chg="modSp mod modClrScheme chgLayout">
        <pc:chgData name="Damilola Oladele (2508847)" userId="S::2508847@student.uwtsd.ac.uk::99606f7d-19af-46ee-8f84-1f14f83df28b" providerId="AD" clId="Web-{A9558B72-7818-2A5A-C46E-F2A2D98F46CA}" dt="2026-03-04T10:58:16.316" v="1"/>
        <pc:sldMkLst>
          <pc:docMk/>
          <pc:sldMk cId="2627903276" sldId="264"/>
        </pc:sldMkLst>
        <pc:spChg chg="mod ord">
          <ac:chgData name="Damilola Oladele (2508847)" userId="S::2508847@student.uwtsd.ac.uk::99606f7d-19af-46ee-8f84-1f14f83df28b" providerId="AD" clId="Web-{A9558B72-7818-2A5A-C46E-F2A2D98F46CA}" dt="2026-03-04T10:58:16.316" v="1"/>
          <ac:spMkLst>
            <pc:docMk/>
            <pc:sldMk cId="2627903276" sldId="264"/>
            <ac:spMk id="2" creationId="{48B1729D-1702-CCE4-7CD3-C98F010E616F}"/>
          </ac:spMkLst>
        </pc:spChg>
        <pc:spChg chg="mod ord">
          <ac:chgData name="Damilola Oladele (2508847)" userId="S::2508847@student.uwtsd.ac.uk::99606f7d-19af-46ee-8f84-1f14f83df28b" providerId="AD" clId="Web-{A9558B72-7818-2A5A-C46E-F2A2D98F46CA}" dt="2026-03-04T10:58:16.316" v="1"/>
          <ac:spMkLst>
            <pc:docMk/>
            <pc:sldMk cId="2627903276" sldId="264"/>
            <ac:spMk id="3" creationId="{E2EA96AF-813A-4962-F99B-9C994F8047D8}"/>
          </ac:spMkLst>
        </pc:spChg>
      </pc:sldChg>
    </pc:docChg>
  </pc:docChgLst>
  <pc:docChgLst>
    <pc:chgData name="Inna Valier (2517108)" userId="S::2517108@student.uwtsd.ac.uk::0a51154f-1fec-4f97-932f-2955212eec1b" providerId="AD" clId="Web-{15BA3BC4-259D-5601-EE37-AC13FE8F9165}"/>
    <pc:docChg chg="addSld">
      <pc:chgData name="Inna Valier (2517108)" userId="S::2517108@student.uwtsd.ac.uk::0a51154f-1fec-4f97-932f-2955212eec1b" providerId="AD" clId="Web-{15BA3BC4-259D-5601-EE37-AC13FE8F9165}" dt="2026-03-05T15:46:24.605" v="0"/>
      <pc:docMkLst>
        <pc:docMk/>
      </pc:docMkLst>
      <pc:sldChg chg="new">
        <pc:chgData name="Inna Valier (2517108)" userId="S::2517108@student.uwtsd.ac.uk::0a51154f-1fec-4f97-932f-2955212eec1b" providerId="AD" clId="Web-{15BA3BC4-259D-5601-EE37-AC13FE8F9165}" dt="2026-03-05T15:46:24.605" v="0"/>
        <pc:sldMkLst>
          <pc:docMk/>
          <pc:sldMk cId="627538178" sldId="270"/>
        </pc:sldMkLst>
      </pc:sldChg>
    </pc:docChg>
  </pc:docChgLst>
  <pc:docChgLst>
    <pc:chgData name="Damilola Oladele (2508847)" userId="S::2508847@student.uwtsd.ac.uk::99606f7d-19af-46ee-8f84-1f14f83df28b" providerId="AD" clId="Web-{A801CC8B-A0AD-CB54-A81F-C354D2E9A46B}"/>
    <pc:docChg chg="modSld">
      <pc:chgData name="Damilola Oladele (2508847)" userId="S::2508847@student.uwtsd.ac.uk::99606f7d-19af-46ee-8f84-1f14f83df28b" providerId="AD" clId="Web-{A801CC8B-A0AD-CB54-A81F-C354D2E9A46B}" dt="2026-03-12T21:35:05.106" v="27" actId="20577"/>
      <pc:docMkLst>
        <pc:docMk/>
      </pc:docMkLst>
      <pc:sldChg chg="modSp">
        <pc:chgData name="Damilola Oladele (2508847)" userId="S::2508847@student.uwtsd.ac.uk::99606f7d-19af-46ee-8f84-1f14f83df28b" providerId="AD" clId="Web-{A801CC8B-A0AD-CB54-A81F-C354D2E9A46B}" dt="2026-03-12T21:35:05.106" v="27" actId="20577"/>
        <pc:sldMkLst>
          <pc:docMk/>
          <pc:sldMk cId="1629901069" sldId="267"/>
        </pc:sldMkLst>
        <pc:spChg chg="mod">
          <ac:chgData name="Damilola Oladele (2508847)" userId="S::2508847@student.uwtsd.ac.uk::99606f7d-19af-46ee-8f84-1f14f83df28b" providerId="AD" clId="Web-{A801CC8B-A0AD-CB54-A81F-C354D2E9A46B}" dt="2026-03-12T21:35:05.106" v="27" actId="20577"/>
          <ac:spMkLst>
            <pc:docMk/>
            <pc:sldMk cId="1629901069" sldId="267"/>
            <ac:spMk id="3" creationId="{5F315315-053B-656E-7CCF-694B44F5DDE6}"/>
          </ac:spMkLst>
        </pc:spChg>
      </pc:sldChg>
      <pc:sldChg chg="modSp">
        <pc:chgData name="Damilola Oladele (2508847)" userId="S::2508847@student.uwtsd.ac.uk::99606f7d-19af-46ee-8f84-1f14f83df28b" providerId="AD" clId="Web-{A801CC8B-A0AD-CB54-A81F-C354D2E9A46B}" dt="2026-03-12T21:24:25.378" v="0" actId="20577"/>
        <pc:sldMkLst>
          <pc:docMk/>
          <pc:sldMk cId="2164588231" sldId="273"/>
        </pc:sldMkLst>
        <pc:spChg chg="mod">
          <ac:chgData name="Damilola Oladele (2508847)" userId="S::2508847@student.uwtsd.ac.uk::99606f7d-19af-46ee-8f84-1f14f83df28b" providerId="AD" clId="Web-{A801CC8B-A0AD-CB54-A81F-C354D2E9A46B}" dt="2026-03-12T21:24:25.378" v="0" actId="20577"/>
          <ac:spMkLst>
            <pc:docMk/>
            <pc:sldMk cId="2164588231" sldId="273"/>
            <ac:spMk id="4" creationId="{6C250BF2-6EA3-FE53-D6C1-7FC4B749CC1E}"/>
          </ac:spMkLst>
        </pc:spChg>
      </pc:sldChg>
    </pc:docChg>
  </pc:docChgLst>
  <pc:docChgLst>
    <pc:chgData name="Damilola Oladele (2508847)" userId="S::2508847@student.uwtsd.ac.uk::99606f7d-19af-46ee-8f84-1f14f83df28b" providerId="AD" clId="Web-{5B9D89FC-7074-776E-E14A-293A34B4BF74}"/>
    <pc:docChg chg="modSld">
      <pc:chgData name="Damilola Oladele (2508847)" userId="S::2508847@student.uwtsd.ac.uk::99606f7d-19af-46ee-8f84-1f14f83df28b" providerId="AD" clId="Web-{5B9D89FC-7074-776E-E14A-293A34B4BF74}" dt="2026-03-05T13:59:16.367" v="0" actId="1076"/>
      <pc:docMkLst>
        <pc:docMk/>
      </pc:docMkLst>
      <pc:sldChg chg="modSp">
        <pc:chgData name="Damilola Oladele (2508847)" userId="S::2508847@student.uwtsd.ac.uk::99606f7d-19af-46ee-8f84-1f14f83df28b" providerId="AD" clId="Web-{5B9D89FC-7074-776E-E14A-293A34B4BF74}" dt="2026-03-05T13:59:16.367" v="0" actId="1076"/>
        <pc:sldMkLst>
          <pc:docMk/>
          <pc:sldMk cId="1543682921" sldId="257"/>
        </pc:sldMkLst>
      </pc:sldChg>
    </pc:docChg>
  </pc:docChgLst>
  <pc:docChgLst>
    <pc:chgData name="Damilola Oladele (2508847)" userId="S::2508847@student.uwtsd.ac.uk::99606f7d-19af-46ee-8f84-1f14f83df28b" providerId="AD" clId="Web-{8A180123-59A7-5BE6-9EA0-58DC9A632AEE}"/>
    <pc:docChg chg="modSld">
      <pc:chgData name="Damilola Oladele (2508847)" userId="S::2508847@student.uwtsd.ac.uk::99606f7d-19af-46ee-8f84-1f14f83df28b" providerId="AD" clId="Web-{8A180123-59A7-5BE6-9EA0-58DC9A632AEE}" dt="2026-03-05T14:38:48.022" v="32" actId="14100"/>
      <pc:docMkLst>
        <pc:docMk/>
      </pc:docMkLst>
      <pc:sldChg chg="modSp">
        <pc:chgData name="Damilola Oladele (2508847)" userId="S::2508847@student.uwtsd.ac.uk::99606f7d-19af-46ee-8f84-1f14f83df28b" providerId="AD" clId="Web-{8A180123-59A7-5BE6-9EA0-58DC9A632AEE}" dt="2026-03-05T14:38:48.022" v="32" actId="14100"/>
        <pc:sldMkLst>
          <pc:docMk/>
          <pc:sldMk cId="1629901069" sldId="267"/>
        </pc:sldMkLst>
        <pc:spChg chg="mod">
          <ac:chgData name="Damilola Oladele (2508847)" userId="S::2508847@student.uwtsd.ac.uk::99606f7d-19af-46ee-8f84-1f14f83df28b" providerId="AD" clId="Web-{8A180123-59A7-5BE6-9EA0-58DC9A632AEE}" dt="2026-03-05T14:38:35.725" v="28" actId="14100"/>
          <ac:spMkLst>
            <pc:docMk/>
            <pc:sldMk cId="1629901069" sldId="267"/>
            <ac:spMk id="2" creationId="{C60ADD54-EC9A-F6BF-2D3D-D16C2DF05BCA}"/>
          </ac:spMkLst>
        </pc:spChg>
        <pc:spChg chg="mod">
          <ac:chgData name="Damilola Oladele (2508847)" userId="S::2508847@student.uwtsd.ac.uk::99606f7d-19af-46ee-8f84-1f14f83df28b" providerId="AD" clId="Web-{8A180123-59A7-5BE6-9EA0-58DC9A632AEE}" dt="2026-03-05T14:38:48.022" v="32" actId="14100"/>
          <ac:spMkLst>
            <pc:docMk/>
            <pc:sldMk cId="1629901069" sldId="267"/>
            <ac:spMk id="3" creationId="{5F315315-053B-656E-7CCF-694B44F5DDE6}"/>
          </ac:spMkLst>
        </pc:spChg>
      </pc:sldChg>
    </pc:docChg>
  </pc:docChgLst>
  <pc:docChgLst>
    <pc:chgData name="Inna Valier (2517108)" userId="S::2517108@student.uwtsd.ac.uk::0a51154f-1fec-4f97-932f-2955212eec1b" providerId="AD" clId="Web-{96B1C571-9218-E783-9C39-0833458DBC1F}"/>
    <pc:docChg chg="addSld delSld modSld sldOrd">
      <pc:chgData name="Inna Valier (2517108)" userId="S::2517108@student.uwtsd.ac.uk::0a51154f-1fec-4f97-932f-2955212eec1b" providerId="AD" clId="Web-{96B1C571-9218-E783-9C39-0833458DBC1F}" dt="2026-03-12T22:46:53.835" v="113" actId="20577"/>
      <pc:docMkLst>
        <pc:docMk/>
      </pc:docMkLst>
      <pc:sldChg chg="modSp">
        <pc:chgData name="Inna Valier (2517108)" userId="S::2517108@student.uwtsd.ac.uk::0a51154f-1fec-4f97-932f-2955212eec1b" providerId="AD" clId="Web-{96B1C571-9218-E783-9C39-0833458DBC1F}" dt="2026-03-12T22:46:53.835" v="113" actId="20577"/>
        <pc:sldMkLst>
          <pc:docMk/>
          <pc:sldMk cId="1543682921" sldId="257"/>
        </pc:sldMkLst>
        <pc:spChg chg="mod">
          <ac:chgData name="Inna Valier (2517108)" userId="S::2517108@student.uwtsd.ac.uk::0a51154f-1fec-4f97-932f-2955212eec1b" providerId="AD" clId="Web-{96B1C571-9218-E783-9C39-0833458DBC1F}" dt="2026-03-12T22:46:53.835" v="113" actId="20577"/>
          <ac:spMkLst>
            <pc:docMk/>
            <pc:sldMk cId="1543682921" sldId="257"/>
            <ac:spMk id="3" creationId="{FA2D76AB-1012-41D8-C2DF-A81C0D7152C3}"/>
          </ac:spMkLst>
        </pc:spChg>
      </pc:sldChg>
      <pc:sldChg chg="delSp">
        <pc:chgData name="Inna Valier (2517108)" userId="S::2517108@student.uwtsd.ac.uk::0a51154f-1fec-4f97-932f-2955212eec1b" providerId="AD" clId="Web-{96B1C571-9218-E783-9C39-0833458DBC1F}" dt="2026-03-12T22:43:41.907" v="57"/>
        <pc:sldMkLst>
          <pc:docMk/>
          <pc:sldMk cId="3829323285" sldId="296"/>
        </pc:sldMkLst>
        <pc:picChg chg="del">
          <ac:chgData name="Inna Valier (2517108)" userId="S::2517108@student.uwtsd.ac.uk::0a51154f-1fec-4f97-932f-2955212eec1b" providerId="AD" clId="Web-{96B1C571-9218-E783-9C39-0833458DBC1F}" dt="2026-03-12T22:43:41.907" v="57"/>
          <ac:picMkLst>
            <pc:docMk/>
            <pc:sldMk cId="3829323285" sldId="296"/>
            <ac:picMk id="19" creationId="{50B97CE3-A246-177F-D399-554DEE94512E}"/>
          </ac:picMkLst>
        </pc:picChg>
      </pc:sldChg>
      <pc:sldChg chg="modSp new ord">
        <pc:chgData name="Inna Valier (2517108)" userId="S::2517108@student.uwtsd.ac.uk::0a51154f-1fec-4f97-932f-2955212eec1b" providerId="AD" clId="Web-{96B1C571-9218-E783-9C39-0833458DBC1F}" dt="2026-03-12T22:43:23.219" v="56" actId="20577"/>
        <pc:sldMkLst>
          <pc:docMk/>
          <pc:sldMk cId="3287440703" sldId="300"/>
        </pc:sldMkLst>
        <pc:spChg chg="mod">
          <ac:chgData name="Inna Valier (2517108)" userId="S::2517108@student.uwtsd.ac.uk::0a51154f-1fec-4f97-932f-2955212eec1b" providerId="AD" clId="Web-{96B1C571-9218-E783-9C39-0833458DBC1F}" dt="2026-03-12T22:43:23.219" v="56" actId="20577"/>
          <ac:spMkLst>
            <pc:docMk/>
            <pc:sldMk cId="3287440703" sldId="300"/>
            <ac:spMk id="2" creationId="{9522023D-CACC-4E33-1CB9-F087E53BF56B}"/>
          </ac:spMkLst>
        </pc:spChg>
        <pc:spChg chg="mod">
          <ac:chgData name="Inna Valier (2517108)" userId="S::2517108@student.uwtsd.ac.uk::0a51154f-1fec-4f97-932f-2955212eec1b" providerId="AD" clId="Web-{96B1C571-9218-E783-9C39-0833458DBC1F}" dt="2026-03-12T22:42:21.294" v="55" actId="20577"/>
          <ac:spMkLst>
            <pc:docMk/>
            <pc:sldMk cId="3287440703" sldId="300"/>
            <ac:spMk id="3" creationId="{A4D51D80-1F45-DF1E-4D94-866004DA0832}"/>
          </ac:spMkLst>
        </pc:spChg>
      </pc:sldChg>
      <pc:sldChg chg="add del">
        <pc:chgData name="Inna Valier (2517108)" userId="S::2517108@student.uwtsd.ac.uk::0a51154f-1fec-4f97-932f-2955212eec1b" providerId="AD" clId="Web-{96B1C571-9218-E783-9C39-0833458DBC1F}" dt="2026-03-12T22:41:45.636" v="49"/>
        <pc:sldMkLst>
          <pc:docMk/>
          <pc:sldMk cId="1631637125" sldId="301"/>
        </pc:sldMkLst>
      </pc:sldChg>
    </pc:docChg>
  </pc:docChgLst>
  <pc:docChgLst>
    <pc:chgData name="Isabel Da Graca Portulez (2510869)" userId="S::2510869@student.uwtsd.ac.uk::2697e4ea-dec0-4e83-88a4-c7a9ef662055" providerId="AD" clId="Web-{B6FC3CE0-A2C6-D9B2-16C6-E48BD62DC3E5}"/>
    <pc:docChg chg="modSld">
      <pc:chgData name="Isabel Da Graca Portulez (2510869)" userId="S::2510869@student.uwtsd.ac.uk::2697e4ea-dec0-4e83-88a4-c7a9ef662055" providerId="AD" clId="Web-{B6FC3CE0-A2C6-D9B2-16C6-E48BD62DC3E5}" dt="2026-03-05T13:53:12.569" v="0"/>
      <pc:docMkLst>
        <pc:docMk/>
      </pc:docMkLst>
    </pc:docChg>
  </pc:docChgLst>
  <pc:docChgLst>
    <pc:chgData name="Damilola Oladele (2508847)" userId="S::2508847@student.uwtsd.ac.uk::99606f7d-19af-46ee-8f84-1f14f83df28b" providerId="AD" clId="Web-{8CDD5DA3-7806-8E82-3A01-951A0171B213}"/>
    <pc:docChg chg="addSld modSld">
      <pc:chgData name="Damilola Oladele (2508847)" userId="S::2508847@student.uwtsd.ac.uk::99606f7d-19af-46ee-8f84-1f14f83df28b" providerId="AD" clId="Web-{8CDD5DA3-7806-8E82-3A01-951A0171B213}" dt="2026-03-05T15:10:19.597" v="62" actId="20577"/>
      <pc:docMkLst>
        <pc:docMk/>
      </pc:docMkLst>
      <pc:sldChg chg="modSp">
        <pc:chgData name="Damilola Oladele (2508847)" userId="S::2508847@student.uwtsd.ac.uk::99606f7d-19af-46ee-8f84-1f14f83df28b" providerId="AD" clId="Web-{8CDD5DA3-7806-8E82-3A01-951A0171B213}" dt="2026-03-05T14:50:56.286" v="23" actId="20577"/>
        <pc:sldMkLst>
          <pc:docMk/>
          <pc:sldMk cId="2926499888" sldId="266"/>
        </pc:sldMkLst>
        <pc:spChg chg="mod">
          <ac:chgData name="Damilola Oladele (2508847)" userId="S::2508847@student.uwtsd.ac.uk::99606f7d-19af-46ee-8f84-1f14f83df28b" providerId="AD" clId="Web-{8CDD5DA3-7806-8E82-3A01-951A0171B213}" dt="2026-03-05T14:50:56.286" v="23" actId="20577"/>
          <ac:spMkLst>
            <pc:docMk/>
            <pc:sldMk cId="2926499888" sldId="266"/>
            <ac:spMk id="3" creationId="{546C6235-30BB-06C5-42C7-7C1A2C7B1183}"/>
          </ac:spMkLst>
        </pc:spChg>
      </pc:sldChg>
      <pc:sldChg chg="modSp">
        <pc:chgData name="Damilola Oladele (2508847)" userId="S::2508847@student.uwtsd.ac.uk::99606f7d-19af-46ee-8f84-1f14f83df28b" providerId="AD" clId="Web-{8CDD5DA3-7806-8E82-3A01-951A0171B213}" dt="2026-03-05T14:57:22.155" v="39" actId="20577"/>
        <pc:sldMkLst>
          <pc:docMk/>
          <pc:sldMk cId="1629901069" sldId="267"/>
        </pc:sldMkLst>
        <pc:spChg chg="mod">
          <ac:chgData name="Damilola Oladele (2508847)" userId="S::2508847@student.uwtsd.ac.uk::99606f7d-19af-46ee-8f84-1f14f83df28b" providerId="AD" clId="Web-{8CDD5DA3-7806-8E82-3A01-951A0171B213}" dt="2026-03-05T14:57:22.155" v="39" actId="20577"/>
          <ac:spMkLst>
            <pc:docMk/>
            <pc:sldMk cId="1629901069" sldId="267"/>
            <ac:spMk id="3" creationId="{5F315315-053B-656E-7CCF-694B44F5DDE6}"/>
          </ac:spMkLst>
        </pc:spChg>
      </pc:sldChg>
      <pc:sldChg chg="addSp delSp modSp new">
        <pc:chgData name="Damilola Oladele (2508847)" userId="S::2508847@student.uwtsd.ac.uk::99606f7d-19af-46ee-8f84-1f14f83df28b" providerId="AD" clId="Web-{8CDD5DA3-7806-8E82-3A01-951A0171B213}" dt="2026-03-05T15:10:19.597" v="62" actId="20577"/>
        <pc:sldMkLst>
          <pc:docMk/>
          <pc:sldMk cId="91703310" sldId="268"/>
        </pc:sldMkLst>
        <pc:spChg chg="mod">
          <ac:chgData name="Damilola Oladele (2508847)" userId="S::2508847@student.uwtsd.ac.uk::99606f7d-19af-46ee-8f84-1f14f83df28b" providerId="AD" clId="Web-{8CDD5DA3-7806-8E82-3A01-951A0171B213}" dt="2026-03-05T15:10:19.597" v="62" actId="20577"/>
          <ac:spMkLst>
            <pc:docMk/>
            <pc:sldMk cId="91703310" sldId="268"/>
            <ac:spMk id="2" creationId="{E9425FBE-48C2-0A10-E474-5432B08C3814}"/>
          </ac:spMkLst>
        </pc:spChg>
        <pc:graphicFrameChg chg="add mod ord modGraphic">
          <ac:chgData name="Damilola Oladele (2508847)" userId="S::2508847@student.uwtsd.ac.uk::99606f7d-19af-46ee-8f84-1f14f83df28b" providerId="AD" clId="Web-{8CDD5DA3-7806-8E82-3A01-951A0171B213}" dt="2026-03-05T15:09:46.909" v="60" actId="20577"/>
          <ac:graphicFrameMkLst>
            <pc:docMk/>
            <pc:sldMk cId="91703310" sldId="268"/>
            <ac:graphicFrameMk id="7" creationId="{DBEC66C1-358B-091D-9DC9-B1742DB2C453}"/>
          </ac:graphicFrameMkLst>
        </pc:graphicFrameChg>
      </pc:sldChg>
      <pc:sldChg chg="addSp delSp modSp new mod modClrScheme chgLayout">
        <pc:chgData name="Damilola Oladele (2508847)" userId="S::2508847@student.uwtsd.ac.uk::99606f7d-19af-46ee-8f84-1f14f83df28b" providerId="AD" clId="Web-{8CDD5DA3-7806-8E82-3A01-951A0171B213}" dt="2026-03-05T14:55:01.309" v="38"/>
        <pc:sldMkLst>
          <pc:docMk/>
          <pc:sldMk cId="673595920" sldId="269"/>
        </pc:sldMkLst>
        <pc:spChg chg="mod">
          <ac:chgData name="Damilola Oladele (2508847)" userId="S::2508847@student.uwtsd.ac.uk::99606f7d-19af-46ee-8f84-1f14f83df28b" providerId="AD" clId="Web-{8CDD5DA3-7806-8E82-3A01-951A0171B213}" dt="2026-03-05T14:55:01.309" v="38"/>
          <ac:spMkLst>
            <pc:docMk/>
            <pc:sldMk cId="673595920" sldId="269"/>
            <ac:spMk id="2" creationId="{B58218AF-07D7-51F0-7D9D-343A41B09FB7}"/>
          </ac:spMkLst>
        </pc:spChg>
        <pc:spChg chg="mod">
          <ac:chgData name="Damilola Oladele (2508847)" userId="S::2508847@student.uwtsd.ac.uk::99606f7d-19af-46ee-8f84-1f14f83df28b" providerId="AD" clId="Web-{8CDD5DA3-7806-8E82-3A01-951A0171B213}" dt="2026-03-05T14:55:01.309" v="38"/>
          <ac:spMkLst>
            <pc:docMk/>
            <pc:sldMk cId="673595920" sldId="269"/>
            <ac:spMk id="4" creationId="{9BF25734-266D-9DCB-179C-E8A5B1023DD4}"/>
          </ac:spMkLst>
        </pc:spChg>
        <pc:spChg chg="mod">
          <ac:chgData name="Damilola Oladele (2508847)" userId="S::2508847@student.uwtsd.ac.uk::99606f7d-19af-46ee-8f84-1f14f83df28b" providerId="AD" clId="Web-{8CDD5DA3-7806-8E82-3A01-951A0171B213}" dt="2026-03-05T14:55:01.309" v="38"/>
          <ac:spMkLst>
            <pc:docMk/>
            <pc:sldMk cId="673595920" sldId="269"/>
            <ac:spMk id="5" creationId="{AD680773-1E19-E458-F9B9-8C153B043753}"/>
          </ac:spMkLst>
        </pc:spChg>
        <pc:spChg chg="mod">
          <ac:chgData name="Damilola Oladele (2508847)" userId="S::2508847@student.uwtsd.ac.uk::99606f7d-19af-46ee-8f84-1f14f83df28b" providerId="AD" clId="Web-{8CDD5DA3-7806-8E82-3A01-951A0171B213}" dt="2026-03-05T14:55:01.309" v="38"/>
          <ac:spMkLst>
            <pc:docMk/>
            <pc:sldMk cId="673595920" sldId="269"/>
            <ac:spMk id="6" creationId="{1E469998-EF46-D8BE-BEB7-EE924615D4A6}"/>
          </ac:spMkLst>
        </pc:spChg>
        <pc:spChg chg="add mod">
          <ac:chgData name="Damilola Oladele (2508847)" userId="S::2508847@student.uwtsd.ac.uk::99606f7d-19af-46ee-8f84-1f14f83df28b" providerId="AD" clId="Web-{8CDD5DA3-7806-8E82-3A01-951A0171B213}" dt="2026-03-05T14:55:01.309" v="38"/>
          <ac:spMkLst>
            <pc:docMk/>
            <pc:sldMk cId="673595920" sldId="269"/>
            <ac:spMk id="12" creationId="{9E02B600-106B-2DAC-64E5-9EE27F36CB76}"/>
          </ac:spMkLst>
        </pc:spChg>
        <pc:picChg chg="add mod ord">
          <ac:chgData name="Damilola Oladele (2508847)" userId="S::2508847@student.uwtsd.ac.uk::99606f7d-19af-46ee-8f84-1f14f83df28b" providerId="AD" clId="Web-{8CDD5DA3-7806-8E82-3A01-951A0171B213}" dt="2026-03-05T14:55:01.309" v="38"/>
          <ac:picMkLst>
            <pc:docMk/>
            <pc:sldMk cId="673595920" sldId="269"/>
            <ac:picMk id="7" creationId="{96F9ADF6-5BAB-C5EB-0FCA-966B82852254}"/>
          </ac:picMkLst>
        </pc:picChg>
      </pc:sldChg>
    </pc:docChg>
  </pc:docChgLst>
  <pc:docChgLst>
    <pc:chgData name="Tanbir Ahmed (2510716)" userId="S::2510716@student.uwtsd.ac.uk::993c76dd-7608-477f-aafc-f87c99412ab1" providerId="AD" clId="Web-{847CD53A-0DF8-8FF4-107C-044E486CEBD3}"/>
    <pc:docChg chg="modSld">
      <pc:chgData name="Tanbir Ahmed (2510716)" userId="S::2510716@student.uwtsd.ac.uk::993c76dd-7608-477f-aafc-f87c99412ab1" providerId="AD" clId="Web-{847CD53A-0DF8-8FF4-107C-044E486CEBD3}" dt="2026-03-12T16:51:53.658" v="2605" actId="20577"/>
      <pc:docMkLst>
        <pc:docMk/>
      </pc:docMkLst>
      <pc:sldChg chg="addSp delSp modSp mod modClrScheme chgLayout">
        <pc:chgData name="Tanbir Ahmed (2510716)" userId="S::2510716@student.uwtsd.ac.uk::993c76dd-7608-477f-aafc-f87c99412ab1" providerId="AD" clId="Web-{847CD53A-0DF8-8FF4-107C-044E486CEBD3}" dt="2026-03-12T15:36:06.594" v="1233" actId="20577"/>
        <pc:sldMkLst>
          <pc:docMk/>
          <pc:sldMk cId="2422865535" sldId="258"/>
        </pc:sldMkLst>
        <pc:spChg chg="mod">
          <ac:chgData name="Tanbir Ahmed (2510716)" userId="S::2510716@student.uwtsd.ac.uk::993c76dd-7608-477f-aafc-f87c99412ab1" providerId="AD" clId="Web-{847CD53A-0DF8-8FF4-107C-044E486CEBD3}" dt="2026-03-12T14:21:44.712" v="788"/>
          <ac:spMkLst>
            <pc:docMk/>
            <pc:sldMk cId="2422865535" sldId="258"/>
            <ac:spMk id="2" creationId="{9D5D1344-194B-D7A3-9087-D980CC4BA5CA}"/>
          </ac:spMkLst>
        </pc:spChg>
        <pc:spChg chg="mod">
          <ac:chgData name="Tanbir Ahmed (2510716)" userId="S::2510716@student.uwtsd.ac.uk::993c76dd-7608-477f-aafc-f87c99412ab1" providerId="AD" clId="Web-{847CD53A-0DF8-8FF4-107C-044E486CEBD3}" dt="2026-03-12T15:36:06.594" v="1233" actId="20577"/>
          <ac:spMkLst>
            <pc:docMk/>
            <pc:sldMk cId="2422865535" sldId="258"/>
            <ac:spMk id="3" creationId="{93616ED3-5804-E6A5-CF28-0C9861DCCF14}"/>
          </ac:spMkLst>
        </pc:spChg>
        <pc:spChg chg="add del mod">
          <ac:chgData name="Tanbir Ahmed (2510716)" userId="S::2510716@student.uwtsd.ac.uk::993c76dd-7608-477f-aafc-f87c99412ab1" providerId="AD" clId="Web-{847CD53A-0DF8-8FF4-107C-044E486CEBD3}" dt="2026-03-12T14:20:08.630" v="781"/>
          <ac:spMkLst>
            <pc:docMk/>
            <pc:sldMk cId="2422865535" sldId="258"/>
            <ac:spMk id="4" creationId="{A153DE36-13E7-A6F2-392A-CA35DA22EE5B}"/>
          </ac:spMkLst>
        </pc:spChg>
        <pc:spChg chg="add del ord">
          <ac:chgData name="Tanbir Ahmed (2510716)" userId="S::2510716@student.uwtsd.ac.uk::993c76dd-7608-477f-aafc-f87c99412ab1" providerId="AD" clId="Web-{847CD53A-0DF8-8FF4-107C-044E486CEBD3}" dt="2026-03-12T14:21:51.868" v="789"/>
          <ac:spMkLst>
            <pc:docMk/>
            <pc:sldMk cId="2422865535" sldId="258"/>
            <ac:spMk id="5" creationId="{4C4922C4-9440-11D3-9362-BC6856069057}"/>
          </ac:spMkLst>
        </pc:spChg>
        <pc:spChg chg="add del mod">
          <ac:chgData name="Tanbir Ahmed (2510716)" userId="S::2510716@student.uwtsd.ac.uk::993c76dd-7608-477f-aafc-f87c99412ab1" providerId="AD" clId="Web-{847CD53A-0DF8-8FF4-107C-044E486CEBD3}" dt="2026-03-12T14:21:40.555" v="785"/>
          <ac:spMkLst>
            <pc:docMk/>
            <pc:sldMk cId="2422865535" sldId="258"/>
            <ac:spMk id="11" creationId="{A9322535-9D25-7AC3-4D90-31E7877AC12E}"/>
          </ac:spMkLst>
        </pc:spChg>
        <pc:spChg chg="add del mod">
          <ac:chgData name="Tanbir Ahmed (2510716)" userId="S::2510716@student.uwtsd.ac.uk::993c76dd-7608-477f-aafc-f87c99412ab1" providerId="AD" clId="Web-{847CD53A-0DF8-8FF4-107C-044E486CEBD3}" dt="2026-03-12T14:21:40.555" v="785"/>
          <ac:spMkLst>
            <pc:docMk/>
            <pc:sldMk cId="2422865535" sldId="258"/>
            <ac:spMk id="13" creationId="{705EF08B-6828-B05E-5A49-6FC870E82565}"/>
          </ac:spMkLst>
        </pc:spChg>
        <pc:spChg chg="add del mod">
          <ac:chgData name="Tanbir Ahmed (2510716)" userId="S::2510716@student.uwtsd.ac.uk::993c76dd-7608-477f-aafc-f87c99412ab1" providerId="AD" clId="Web-{847CD53A-0DF8-8FF4-107C-044E486CEBD3}" dt="2026-03-12T14:21:40.555" v="785"/>
          <ac:spMkLst>
            <pc:docMk/>
            <pc:sldMk cId="2422865535" sldId="258"/>
            <ac:spMk id="15" creationId="{9CA85027-4CFD-2098-1648-F3814ED5DCE4}"/>
          </ac:spMkLst>
        </pc:spChg>
        <pc:spChg chg="add del mod">
          <ac:chgData name="Tanbir Ahmed (2510716)" userId="S::2510716@student.uwtsd.ac.uk::993c76dd-7608-477f-aafc-f87c99412ab1" providerId="AD" clId="Web-{847CD53A-0DF8-8FF4-107C-044E486CEBD3}" dt="2026-03-12T14:21:44.696" v="787"/>
          <ac:spMkLst>
            <pc:docMk/>
            <pc:sldMk cId="2422865535" sldId="258"/>
            <ac:spMk id="17" creationId="{EB395B24-EDE8-EA3B-0D9F-747E9A8227ED}"/>
          </ac:spMkLst>
        </pc:spChg>
        <pc:spChg chg="add del mod">
          <ac:chgData name="Tanbir Ahmed (2510716)" userId="S::2510716@student.uwtsd.ac.uk::993c76dd-7608-477f-aafc-f87c99412ab1" providerId="AD" clId="Web-{847CD53A-0DF8-8FF4-107C-044E486CEBD3}" dt="2026-03-12T14:21:44.696" v="787"/>
          <ac:spMkLst>
            <pc:docMk/>
            <pc:sldMk cId="2422865535" sldId="258"/>
            <ac:spMk id="18" creationId="{6CF0A038-A33F-DBFF-5C9F-70376F80D3CB}"/>
          </ac:spMkLst>
        </pc:spChg>
        <pc:spChg chg="add del mod">
          <ac:chgData name="Tanbir Ahmed (2510716)" userId="S::2510716@student.uwtsd.ac.uk::993c76dd-7608-477f-aafc-f87c99412ab1" providerId="AD" clId="Web-{847CD53A-0DF8-8FF4-107C-044E486CEBD3}" dt="2026-03-12T14:21:44.696" v="787"/>
          <ac:spMkLst>
            <pc:docMk/>
            <pc:sldMk cId="2422865535" sldId="258"/>
            <ac:spMk id="19" creationId="{A0E6885F-0F02-E9FC-CC95-052C7F054B40}"/>
          </ac:spMkLst>
        </pc:spChg>
        <pc:spChg chg="add mod">
          <ac:chgData name="Tanbir Ahmed (2510716)" userId="S::2510716@student.uwtsd.ac.uk::993c76dd-7608-477f-aafc-f87c99412ab1" providerId="AD" clId="Web-{847CD53A-0DF8-8FF4-107C-044E486CEBD3}" dt="2026-03-12T14:21:44.712" v="788"/>
          <ac:spMkLst>
            <pc:docMk/>
            <pc:sldMk cId="2422865535" sldId="258"/>
            <ac:spMk id="21" creationId="{A9322535-9D25-7AC3-4D90-31E7877AC12E}"/>
          </ac:spMkLst>
        </pc:spChg>
        <pc:spChg chg="add mod">
          <ac:chgData name="Tanbir Ahmed (2510716)" userId="S::2510716@student.uwtsd.ac.uk::993c76dd-7608-477f-aafc-f87c99412ab1" providerId="AD" clId="Web-{847CD53A-0DF8-8FF4-107C-044E486CEBD3}" dt="2026-03-12T14:21:44.712" v="788"/>
          <ac:spMkLst>
            <pc:docMk/>
            <pc:sldMk cId="2422865535" sldId="258"/>
            <ac:spMk id="22" creationId="{705EF08B-6828-B05E-5A49-6FC870E82565}"/>
          </ac:spMkLst>
        </pc:spChg>
        <pc:spChg chg="add mod">
          <ac:chgData name="Tanbir Ahmed (2510716)" userId="S::2510716@student.uwtsd.ac.uk::993c76dd-7608-477f-aafc-f87c99412ab1" providerId="AD" clId="Web-{847CD53A-0DF8-8FF4-107C-044E486CEBD3}" dt="2026-03-12T14:21:44.712" v="788"/>
          <ac:spMkLst>
            <pc:docMk/>
            <pc:sldMk cId="2422865535" sldId="258"/>
            <ac:spMk id="23" creationId="{9CA85027-4CFD-2098-1648-F3814ED5DCE4}"/>
          </ac:spMkLst>
        </pc:spChg>
        <pc:picChg chg="add mod">
          <ac:chgData name="Tanbir Ahmed (2510716)" userId="S::2510716@student.uwtsd.ac.uk::993c76dd-7608-477f-aafc-f87c99412ab1" providerId="AD" clId="Web-{847CD53A-0DF8-8FF4-107C-044E486CEBD3}" dt="2026-03-12T14:21:59.462" v="791" actId="1076"/>
          <ac:picMkLst>
            <pc:docMk/>
            <pc:sldMk cId="2422865535" sldId="258"/>
            <ac:picMk id="6" creationId="{526A3013-72AF-F457-82EC-DE081DCCEF28}"/>
          </ac:picMkLst>
        </pc:picChg>
      </pc:sldChg>
      <pc:sldChg chg="modSp">
        <pc:chgData name="Tanbir Ahmed (2510716)" userId="S::2510716@student.uwtsd.ac.uk::993c76dd-7608-477f-aafc-f87c99412ab1" providerId="AD" clId="Web-{847CD53A-0DF8-8FF4-107C-044E486CEBD3}" dt="2026-03-12T15:17:05.765" v="1218" actId="20577"/>
        <pc:sldMkLst>
          <pc:docMk/>
          <pc:sldMk cId="2169670170" sldId="259"/>
        </pc:sldMkLst>
        <pc:spChg chg="mod">
          <ac:chgData name="Tanbir Ahmed (2510716)" userId="S::2510716@student.uwtsd.ac.uk::993c76dd-7608-477f-aafc-f87c99412ab1" providerId="AD" clId="Web-{847CD53A-0DF8-8FF4-107C-044E486CEBD3}" dt="2026-03-12T15:17:05.765" v="1218" actId="20577"/>
          <ac:spMkLst>
            <pc:docMk/>
            <pc:sldMk cId="2169670170" sldId="259"/>
            <ac:spMk id="3" creationId="{E942F179-138C-BE58-3BFB-1F1C92F3F242}"/>
          </ac:spMkLst>
        </pc:spChg>
      </pc:sldChg>
      <pc:sldChg chg="modSp">
        <pc:chgData name="Tanbir Ahmed (2510716)" userId="S::2510716@student.uwtsd.ac.uk::993c76dd-7608-477f-aafc-f87c99412ab1" providerId="AD" clId="Web-{847CD53A-0DF8-8FF4-107C-044E486CEBD3}" dt="2026-03-12T16:51:53.658" v="2605" actId="20577"/>
        <pc:sldMkLst>
          <pc:docMk/>
          <pc:sldMk cId="2294067693" sldId="283"/>
        </pc:sldMkLst>
        <pc:spChg chg="mod">
          <ac:chgData name="Tanbir Ahmed (2510716)" userId="S::2510716@student.uwtsd.ac.uk::993c76dd-7608-477f-aafc-f87c99412ab1" providerId="AD" clId="Web-{847CD53A-0DF8-8FF4-107C-044E486CEBD3}" dt="2026-03-12T15:49:36.147" v="1360" actId="20577"/>
          <ac:spMkLst>
            <pc:docMk/>
            <pc:sldMk cId="2294067693" sldId="283"/>
            <ac:spMk id="2" creationId="{21D40BF0-A0C1-6D4C-DB3C-9FAC51DFBC79}"/>
          </ac:spMkLst>
        </pc:spChg>
        <pc:spChg chg="mod">
          <ac:chgData name="Tanbir Ahmed (2510716)" userId="S::2510716@student.uwtsd.ac.uk::993c76dd-7608-477f-aafc-f87c99412ab1" providerId="AD" clId="Web-{847CD53A-0DF8-8FF4-107C-044E486CEBD3}" dt="2026-03-12T16:51:53.658" v="2605" actId="20577"/>
          <ac:spMkLst>
            <pc:docMk/>
            <pc:sldMk cId="2294067693" sldId="283"/>
            <ac:spMk id="3" creationId="{2144F474-0EB4-0A88-86B9-0F2E9B08510E}"/>
          </ac:spMkLst>
        </pc:spChg>
      </pc:sldChg>
    </pc:docChg>
  </pc:docChgLst>
  <pc:docChgLst>
    <pc:chgData name="Inna Valier (2517108)" userId="S::2517108@student.uwtsd.ac.uk::0a51154f-1fec-4f97-932f-2955212eec1b" providerId="AD" clId="Web-{E2BE9C8B-B919-FF0A-6A69-B45682CEA332}"/>
    <pc:docChg chg="addSld modSld">
      <pc:chgData name="Inna Valier (2517108)" userId="S::2517108@student.uwtsd.ac.uk::0a51154f-1fec-4f97-932f-2955212eec1b" providerId="AD" clId="Web-{E2BE9C8B-B919-FF0A-6A69-B45682CEA332}" dt="2026-03-05T22:16:41.469" v="1256" actId="20577"/>
      <pc:docMkLst>
        <pc:docMk/>
      </pc:docMkLst>
      <pc:sldChg chg="addSp modSp mod setBg modClrScheme chgLayout">
        <pc:chgData name="Inna Valier (2517108)" userId="S::2517108@student.uwtsd.ac.uk::0a51154f-1fec-4f97-932f-2955212eec1b" providerId="AD" clId="Web-{E2BE9C8B-B919-FF0A-6A69-B45682CEA332}" dt="2026-03-05T21:39:40.035" v="338"/>
        <pc:sldMkLst>
          <pc:docMk/>
          <pc:sldMk cId="1543682921" sldId="257"/>
        </pc:sldMkLst>
        <pc:spChg chg="mod">
          <ac:chgData name="Inna Valier (2517108)" userId="S::2517108@student.uwtsd.ac.uk::0a51154f-1fec-4f97-932f-2955212eec1b" providerId="AD" clId="Web-{E2BE9C8B-B919-FF0A-6A69-B45682CEA332}" dt="2026-03-05T21:39:40.035" v="338"/>
          <ac:spMkLst>
            <pc:docMk/>
            <pc:sldMk cId="1543682921" sldId="257"/>
            <ac:spMk id="2" creationId="{0B0BFA6A-4905-EF02-47AF-1F5A742D428C}"/>
          </ac:spMkLst>
        </pc:spChg>
        <pc:spChg chg="mod ord">
          <ac:chgData name="Inna Valier (2517108)" userId="S::2517108@student.uwtsd.ac.uk::0a51154f-1fec-4f97-932f-2955212eec1b" providerId="AD" clId="Web-{E2BE9C8B-B919-FF0A-6A69-B45682CEA332}" dt="2026-03-05T21:39:40.035" v="338"/>
          <ac:spMkLst>
            <pc:docMk/>
            <pc:sldMk cId="1543682921" sldId="257"/>
            <ac:spMk id="3" creationId="{FA2D76AB-1012-41D8-C2DF-A81C0D7152C3}"/>
          </ac:spMkLst>
        </pc:spChg>
        <pc:spChg chg="add mod">
          <ac:chgData name="Inna Valier (2517108)" userId="S::2517108@student.uwtsd.ac.uk::0a51154f-1fec-4f97-932f-2955212eec1b" providerId="AD" clId="Web-{E2BE9C8B-B919-FF0A-6A69-B45682CEA332}" dt="2026-03-05T21:39:40.035" v="338"/>
          <ac:spMkLst>
            <pc:docMk/>
            <pc:sldMk cId="1543682921" sldId="257"/>
            <ac:spMk id="16" creationId="{07424387-4215-5280-7D0C-9A666773A73E}"/>
          </ac:spMkLst>
        </pc:spChg>
        <pc:spChg chg="add mod">
          <ac:chgData name="Inna Valier (2517108)" userId="S::2517108@student.uwtsd.ac.uk::0a51154f-1fec-4f97-932f-2955212eec1b" providerId="AD" clId="Web-{E2BE9C8B-B919-FF0A-6A69-B45682CEA332}" dt="2026-03-05T21:39:40.035" v="338"/>
          <ac:spMkLst>
            <pc:docMk/>
            <pc:sldMk cId="1543682921" sldId="257"/>
            <ac:spMk id="18" creationId="{E97EFA86-B895-B4AE-092F-1A731380986A}"/>
          </ac:spMkLst>
        </pc:spChg>
        <pc:spChg chg="add mod">
          <ac:chgData name="Inna Valier (2517108)" userId="S::2517108@student.uwtsd.ac.uk::0a51154f-1fec-4f97-932f-2955212eec1b" providerId="AD" clId="Web-{E2BE9C8B-B919-FF0A-6A69-B45682CEA332}" dt="2026-03-05T21:39:40.035" v="338"/>
          <ac:spMkLst>
            <pc:docMk/>
            <pc:sldMk cId="1543682921" sldId="257"/>
            <ac:spMk id="20" creationId="{BB56DCD7-275F-7F29-8C94-68FE20856BB0}"/>
          </ac:spMkLst>
        </pc:spChg>
      </pc:sldChg>
      <pc:sldChg chg="modSp">
        <pc:chgData name="Inna Valier (2517108)" userId="S::2517108@student.uwtsd.ac.uk::0a51154f-1fec-4f97-932f-2955212eec1b" providerId="AD" clId="Web-{E2BE9C8B-B919-FF0A-6A69-B45682CEA332}" dt="2026-03-05T21:39:13.548" v="337" actId="20577"/>
        <pc:sldMkLst>
          <pc:docMk/>
          <pc:sldMk cId="3016299196" sldId="262"/>
        </pc:sldMkLst>
        <pc:spChg chg="mod">
          <ac:chgData name="Inna Valier (2517108)" userId="S::2517108@student.uwtsd.ac.uk::0a51154f-1fec-4f97-932f-2955212eec1b" providerId="AD" clId="Web-{E2BE9C8B-B919-FF0A-6A69-B45682CEA332}" dt="2026-03-05T21:39:13.548" v="337" actId="20577"/>
          <ac:spMkLst>
            <pc:docMk/>
            <pc:sldMk cId="3016299196" sldId="262"/>
            <ac:spMk id="2" creationId="{56328058-02E9-DD9D-C2A7-6B72ACBCA262}"/>
          </ac:spMkLst>
        </pc:spChg>
        <pc:spChg chg="mod">
          <ac:chgData name="Inna Valier (2517108)" userId="S::2517108@student.uwtsd.ac.uk::0a51154f-1fec-4f97-932f-2955212eec1b" providerId="AD" clId="Web-{E2BE9C8B-B919-FF0A-6A69-B45682CEA332}" dt="2026-03-05T20:35:14.992" v="141" actId="20577"/>
          <ac:spMkLst>
            <pc:docMk/>
            <pc:sldMk cId="3016299196" sldId="262"/>
            <ac:spMk id="3" creationId="{67BB8118-D063-8AA1-EBD8-60B2E07C53E6}"/>
          </ac:spMkLst>
        </pc:spChg>
      </pc:sldChg>
      <pc:sldChg chg="modSp">
        <pc:chgData name="Inna Valier (2517108)" userId="S::2517108@student.uwtsd.ac.uk::0a51154f-1fec-4f97-932f-2955212eec1b" providerId="AD" clId="Web-{E2BE9C8B-B919-FF0A-6A69-B45682CEA332}" dt="2026-03-05T21:48:24.241" v="707" actId="20577"/>
        <pc:sldMkLst>
          <pc:docMk/>
          <pc:sldMk cId="426855861" sldId="263"/>
        </pc:sldMkLst>
        <pc:spChg chg="mod">
          <ac:chgData name="Inna Valier (2517108)" userId="S::2517108@student.uwtsd.ac.uk::0a51154f-1fec-4f97-932f-2955212eec1b" providerId="AD" clId="Web-{E2BE9C8B-B919-FF0A-6A69-B45682CEA332}" dt="2026-03-05T21:41:25.979" v="357" actId="20577"/>
          <ac:spMkLst>
            <pc:docMk/>
            <pc:sldMk cId="426855861" sldId="263"/>
            <ac:spMk id="2" creationId="{2335253F-4C03-0FD2-9BA6-D51C2F09F7B6}"/>
          </ac:spMkLst>
        </pc:spChg>
        <pc:spChg chg="mod">
          <ac:chgData name="Inna Valier (2517108)" userId="S::2517108@student.uwtsd.ac.uk::0a51154f-1fec-4f97-932f-2955212eec1b" providerId="AD" clId="Web-{E2BE9C8B-B919-FF0A-6A69-B45682CEA332}" dt="2026-03-05T21:48:24.241" v="707" actId="20577"/>
          <ac:spMkLst>
            <pc:docMk/>
            <pc:sldMk cId="426855861" sldId="263"/>
            <ac:spMk id="3" creationId="{C81446A7-8521-33E8-0324-29E9233B3982}"/>
          </ac:spMkLst>
        </pc:spChg>
      </pc:sldChg>
      <pc:sldChg chg="modSp">
        <pc:chgData name="Inna Valier (2517108)" userId="S::2517108@student.uwtsd.ac.uk::0a51154f-1fec-4f97-932f-2955212eec1b" providerId="AD" clId="Web-{E2BE9C8B-B919-FF0A-6A69-B45682CEA332}" dt="2026-03-05T21:58:43.520" v="919" actId="20577"/>
        <pc:sldMkLst>
          <pc:docMk/>
          <pc:sldMk cId="2627903276" sldId="264"/>
        </pc:sldMkLst>
        <pc:spChg chg="mod">
          <ac:chgData name="Inna Valier (2517108)" userId="S::2517108@student.uwtsd.ac.uk::0a51154f-1fec-4f97-932f-2955212eec1b" providerId="AD" clId="Web-{E2BE9C8B-B919-FF0A-6A69-B45682CEA332}" dt="2026-03-05T21:49:32.289" v="732" actId="20577"/>
          <ac:spMkLst>
            <pc:docMk/>
            <pc:sldMk cId="2627903276" sldId="264"/>
            <ac:spMk id="2" creationId="{48B1729D-1702-CCE4-7CD3-C98F010E616F}"/>
          </ac:spMkLst>
        </pc:spChg>
        <pc:spChg chg="mod">
          <ac:chgData name="Inna Valier (2517108)" userId="S::2517108@student.uwtsd.ac.uk::0a51154f-1fec-4f97-932f-2955212eec1b" providerId="AD" clId="Web-{E2BE9C8B-B919-FF0A-6A69-B45682CEA332}" dt="2026-03-05T21:58:43.520" v="919" actId="20577"/>
          <ac:spMkLst>
            <pc:docMk/>
            <pc:sldMk cId="2627903276" sldId="264"/>
            <ac:spMk id="3" creationId="{E2EA96AF-813A-4962-F99B-9C994F8047D8}"/>
          </ac:spMkLst>
        </pc:spChg>
      </pc:sldChg>
      <pc:sldChg chg="modSp new">
        <pc:chgData name="Inna Valier (2517108)" userId="S::2517108@student.uwtsd.ac.uk::0a51154f-1fec-4f97-932f-2955212eec1b" providerId="AD" clId="Web-{E2BE9C8B-B919-FF0A-6A69-B45682CEA332}" dt="2026-03-05T22:11:46.011" v="1204" actId="20577"/>
        <pc:sldMkLst>
          <pc:docMk/>
          <pc:sldMk cId="38117152" sldId="275"/>
        </pc:sldMkLst>
        <pc:spChg chg="mod">
          <ac:chgData name="Inna Valier (2517108)" userId="S::2517108@student.uwtsd.ac.uk::0a51154f-1fec-4f97-932f-2955212eec1b" providerId="AD" clId="Web-{E2BE9C8B-B919-FF0A-6A69-B45682CEA332}" dt="2026-03-05T22:05:22.579" v="1057" actId="20577"/>
          <ac:spMkLst>
            <pc:docMk/>
            <pc:sldMk cId="38117152" sldId="275"/>
            <ac:spMk id="2" creationId="{92916368-4164-EF81-8B28-5AB3B843834F}"/>
          </ac:spMkLst>
        </pc:spChg>
        <pc:spChg chg="mod">
          <ac:chgData name="Inna Valier (2517108)" userId="S::2517108@student.uwtsd.ac.uk::0a51154f-1fec-4f97-932f-2955212eec1b" providerId="AD" clId="Web-{E2BE9C8B-B919-FF0A-6A69-B45682CEA332}" dt="2026-03-05T22:11:46.011" v="1204" actId="20577"/>
          <ac:spMkLst>
            <pc:docMk/>
            <pc:sldMk cId="38117152" sldId="275"/>
            <ac:spMk id="3" creationId="{0F81920D-1C25-01A8-4988-CC81683366C7}"/>
          </ac:spMkLst>
        </pc:spChg>
      </pc:sldChg>
      <pc:sldChg chg="modSp new">
        <pc:chgData name="Inna Valier (2517108)" userId="S::2517108@student.uwtsd.ac.uk::0a51154f-1fec-4f97-932f-2955212eec1b" providerId="AD" clId="Web-{E2BE9C8B-B919-FF0A-6A69-B45682CEA332}" dt="2026-03-05T22:16:41.469" v="1256" actId="20577"/>
        <pc:sldMkLst>
          <pc:docMk/>
          <pc:sldMk cId="3922888677" sldId="276"/>
        </pc:sldMkLst>
        <pc:spChg chg="mod">
          <ac:chgData name="Inna Valier (2517108)" userId="S::2517108@student.uwtsd.ac.uk::0a51154f-1fec-4f97-932f-2955212eec1b" providerId="AD" clId="Web-{E2BE9C8B-B919-FF0A-6A69-B45682CEA332}" dt="2026-03-05T22:16:12.905" v="1247" actId="20577"/>
          <ac:spMkLst>
            <pc:docMk/>
            <pc:sldMk cId="3922888677" sldId="276"/>
            <ac:spMk id="2" creationId="{65464E7E-5B1E-5707-4BF3-CCD55D962112}"/>
          </ac:spMkLst>
        </pc:spChg>
        <pc:spChg chg="mod">
          <ac:chgData name="Inna Valier (2517108)" userId="S::2517108@student.uwtsd.ac.uk::0a51154f-1fec-4f97-932f-2955212eec1b" providerId="AD" clId="Web-{E2BE9C8B-B919-FF0A-6A69-B45682CEA332}" dt="2026-03-05T22:16:41.469" v="1256" actId="20577"/>
          <ac:spMkLst>
            <pc:docMk/>
            <pc:sldMk cId="3922888677" sldId="276"/>
            <ac:spMk id="3" creationId="{F0318766-C919-AD17-BEE4-9AB7522D50A7}"/>
          </ac:spMkLst>
        </pc:spChg>
      </pc:sldChg>
    </pc:docChg>
  </pc:docChgLst>
  <pc:docChgLst>
    <pc:chgData name="Inna Valier (2517108)" userId="S::2517108@student.uwtsd.ac.uk::0a51154f-1fec-4f97-932f-2955212eec1b" providerId="AD" clId="Web-{8EA4D283-1DEC-BEBE-26A6-9B970150317A}"/>
    <pc:docChg chg="modSld">
      <pc:chgData name="Inna Valier (2517108)" userId="S::2517108@student.uwtsd.ac.uk::0a51154f-1fec-4f97-932f-2955212eec1b" providerId="AD" clId="Web-{8EA4D283-1DEC-BEBE-26A6-9B970150317A}" dt="2026-03-11T14:50:53.011" v="123" actId="14100"/>
      <pc:docMkLst>
        <pc:docMk/>
      </pc:docMkLst>
      <pc:sldChg chg="addSp modSp">
        <pc:chgData name="Inna Valier (2517108)" userId="S::2517108@student.uwtsd.ac.uk::0a51154f-1fec-4f97-932f-2955212eec1b" providerId="AD" clId="Web-{8EA4D283-1DEC-BEBE-26A6-9B970150317A}" dt="2026-03-11T14:50:53.011" v="123" actId="14100"/>
        <pc:sldMkLst>
          <pc:docMk/>
          <pc:sldMk cId="109857222" sldId="256"/>
        </pc:sldMkLst>
        <pc:cxnChg chg="add mod">
          <ac:chgData name="Inna Valier (2517108)" userId="S::2517108@student.uwtsd.ac.uk::0a51154f-1fec-4f97-932f-2955212eec1b" providerId="AD" clId="Web-{8EA4D283-1DEC-BEBE-26A6-9B970150317A}" dt="2026-03-11T14:50:53.011" v="123" actId="14100"/>
          <ac:cxnSpMkLst>
            <pc:docMk/>
            <pc:sldMk cId="109857222" sldId="256"/>
            <ac:cxnSpMk id="4" creationId="{861D9E50-1C74-A90C-35FB-A714FC3D0CC5}"/>
          </ac:cxnSpMkLst>
        </pc:cxnChg>
      </pc:sldChg>
      <pc:sldChg chg="modSp">
        <pc:chgData name="Inna Valier (2517108)" userId="S::2517108@student.uwtsd.ac.uk::0a51154f-1fec-4f97-932f-2955212eec1b" providerId="AD" clId="Web-{8EA4D283-1DEC-BEBE-26A6-9B970150317A}" dt="2026-03-11T14:47:17.573" v="88" actId="20577"/>
        <pc:sldMkLst>
          <pc:docMk/>
          <pc:sldMk cId="1543682921" sldId="257"/>
        </pc:sldMkLst>
        <pc:spChg chg="mod">
          <ac:chgData name="Inna Valier (2517108)" userId="S::2517108@student.uwtsd.ac.uk::0a51154f-1fec-4f97-932f-2955212eec1b" providerId="AD" clId="Web-{8EA4D283-1DEC-BEBE-26A6-9B970150317A}" dt="2026-03-11T14:47:09.822" v="87" actId="20577"/>
          <ac:spMkLst>
            <pc:docMk/>
            <pc:sldMk cId="1543682921" sldId="257"/>
            <ac:spMk id="2" creationId="{0B0BFA6A-4905-EF02-47AF-1F5A742D428C}"/>
          </ac:spMkLst>
        </pc:spChg>
        <pc:spChg chg="mod">
          <ac:chgData name="Inna Valier (2517108)" userId="S::2517108@student.uwtsd.ac.uk::0a51154f-1fec-4f97-932f-2955212eec1b" providerId="AD" clId="Web-{8EA4D283-1DEC-BEBE-26A6-9B970150317A}" dt="2026-03-11T14:47:17.573" v="88" actId="20577"/>
          <ac:spMkLst>
            <pc:docMk/>
            <pc:sldMk cId="1543682921" sldId="257"/>
            <ac:spMk id="3" creationId="{FA2D76AB-1012-41D8-C2DF-A81C0D7152C3}"/>
          </ac:spMkLst>
        </pc:spChg>
      </pc:sldChg>
      <pc:sldChg chg="modSp">
        <pc:chgData name="Inna Valier (2517108)" userId="S::2517108@student.uwtsd.ac.uk::0a51154f-1fec-4f97-932f-2955212eec1b" providerId="AD" clId="Web-{8EA4D283-1DEC-BEBE-26A6-9B970150317A}" dt="2026-03-11T14:47:03.556" v="86" actId="20577"/>
        <pc:sldMkLst>
          <pc:docMk/>
          <pc:sldMk cId="3016299196" sldId="262"/>
        </pc:sldMkLst>
        <pc:spChg chg="mod">
          <ac:chgData name="Inna Valier (2517108)" userId="S::2517108@student.uwtsd.ac.uk::0a51154f-1fec-4f97-932f-2955212eec1b" providerId="AD" clId="Web-{8EA4D283-1DEC-BEBE-26A6-9B970150317A}" dt="2026-03-11T14:47:03.556" v="86" actId="20577"/>
          <ac:spMkLst>
            <pc:docMk/>
            <pc:sldMk cId="3016299196" sldId="262"/>
            <ac:spMk id="2" creationId="{56328058-02E9-DD9D-C2A7-6B72ACBCA262}"/>
          </ac:spMkLst>
        </pc:spChg>
      </pc:sldChg>
      <pc:sldChg chg="modSp">
        <pc:chgData name="Inna Valier (2517108)" userId="S::2517108@student.uwtsd.ac.uk::0a51154f-1fec-4f97-932f-2955212eec1b" providerId="AD" clId="Web-{8EA4D283-1DEC-BEBE-26A6-9B970150317A}" dt="2026-03-11T14:47:40.075" v="90" actId="20577"/>
        <pc:sldMkLst>
          <pc:docMk/>
          <pc:sldMk cId="426855861" sldId="263"/>
        </pc:sldMkLst>
        <pc:spChg chg="mod">
          <ac:chgData name="Inna Valier (2517108)" userId="S::2517108@student.uwtsd.ac.uk::0a51154f-1fec-4f97-932f-2955212eec1b" providerId="AD" clId="Web-{8EA4D283-1DEC-BEBE-26A6-9B970150317A}" dt="2026-03-11T14:47:31.606" v="89" actId="20577"/>
          <ac:spMkLst>
            <pc:docMk/>
            <pc:sldMk cId="426855861" sldId="263"/>
            <ac:spMk id="2" creationId="{2335253F-4C03-0FD2-9BA6-D51C2F09F7B6}"/>
          </ac:spMkLst>
        </pc:spChg>
        <pc:spChg chg="mod">
          <ac:chgData name="Inna Valier (2517108)" userId="S::2517108@student.uwtsd.ac.uk::0a51154f-1fec-4f97-932f-2955212eec1b" providerId="AD" clId="Web-{8EA4D283-1DEC-BEBE-26A6-9B970150317A}" dt="2026-03-11T14:47:40.075" v="90" actId="20577"/>
          <ac:spMkLst>
            <pc:docMk/>
            <pc:sldMk cId="426855861" sldId="263"/>
            <ac:spMk id="3" creationId="{C81446A7-8521-33E8-0324-29E9233B3982}"/>
          </ac:spMkLst>
        </pc:spChg>
      </pc:sldChg>
      <pc:sldChg chg="addSp modSp mod setBg modClrScheme chgLayout">
        <pc:chgData name="Inna Valier (2517108)" userId="S::2517108@student.uwtsd.ac.uk::0a51154f-1fec-4f97-932f-2955212eec1b" providerId="AD" clId="Web-{8EA4D283-1DEC-BEBE-26A6-9B970150317A}" dt="2026-03-11T14:47:57.983" v="92" actId="20577"/>
        <pc:sldMkLst>
          <pc:docMk/>
          <pc:sldMk cId="2627903276" sldId="264"/>
        </pc:sldMkLst>
        <pc:spChg chg="mod">
          <ac:chgData name="Inna Valier (2517108)" userId="S::2517108@student.uwtsd.ac.uk::0a51154f-1fec-4f97-932f-2955212eec1b" providerId="AD" clId="Web-{8EA4D283-1DEC-BEBE-26A6-9B970150317A}" dt="2026-03-11T14:47:49.639" v="91" actId="20577"/>
          <ac:spMkLst>
            <pc:docMk/>
            <pc:sldMk cId="2627903276" sldId="264"/>
            <ac:spMk id="2" creationId="{48B1729D-1702-CCE4-7CD3-C98F010E616F}"/>
          </ac:spMkLst>
        </pc:spChg>
        <pc:spChg chg="mod ord">
          <ac:chgData name="Inna Valier (2517108)" userId="S::2517108@student.uwtsd.ac.uk::0a51154f-1fec-4f97-932f-2955212eec1b" providerId="AD" clId="Web-{8EA4D283-1DEC-BEBE-26A6-9B970150317A}" dt="2026-03-11T14:47:57.983" v="92" actId="20577"/>
          <ac:spMkLst>
            <pc:docMk/>
            <pc:sldMk cId="2627903276" sldId="264"/>
            <ac:spMk id="3" creationId="{E2EA96AF-813A-4962-F99B-9C994F8047D8}"/>
          </ac:spMkLst>
        </pc:spChg>
        <pc:spChg chg="add mod">
          <ac:chgData name="Inna Valier (2517108)" userId="S::2517108@student.uwtsd.ac.uk::0a51154f-1fec-4f97-932f-2955212eec1b" providerId="AD" clId="Web-{8EA4D283-1DEC-BEBE-26A6-9B970150317A}" dt="2026-03-11T14:32:36.718" v="7"/>
          <ac:spMkLst>
            <pc:docMk/>
            <pc:sldMk cId="2627903276" sldId="264"/>
            <ac:spMk id="9" creationId="{AF8CF00F-6AA4-7295-FA69-985AF62C44C9}"/>
          </ac:spMkLst>
        </pc:spChg>
        <pc:spChg chg="add mod">
          <ac:chgData name="Inna Valier (2517108)" userId="S::2517108@student.uwtsd.ac.uk::0a51154f-1fec-4f97-932f-2955212eec1b" providerId="AD" clId="Web-{8EA4D283-1DEC-BEBE-26A6-9B970150317A}" dt="2026-03-11T14:32:36.718" v="7"/>
          <ac:spMkLst>
            <pc:docMk/>
            <pc:sldMk cId="2627903276" sldId="264"/>
            <ac:spMk id="11" creationId="{0CB3FA60-1A4D-9AD6-58E1-8A9208ECB59E}"/>
          </ac:spMkLst>
        </pc:spChg>
        <pc:spChg chg="add mod">
          <ac:chgData name="Inna Valier (2517108)" userId="S::2517108@student.uwtsd.ac.uk::0a51154f-1fec-4f97-932f-2955212eec1b" providerId="AD" clId="Web-{8EA4D283-1DEC-BEBE-26A6-9B970150317A}" dt="2026-03-11T14:32:36.718" v="7"/>
          <ac:spMkLst>
            <pc:docMk/>
            <pc:sldMk cId="2627903276" sldId="264"/>
            <ac:spMk id="13" creationId="{69407616-E680-F994-A3BC-37AD830D4769}"/>
          </ac:spMkLst>
        </pc:spChg>
        <pc:picChg chg="mod">
          <ac:chgData name="Inna Valier (2517108)" userId="S::2517108@student.uwtsd.ac.uk::0a51154f-1fec-4f97-932f-2955212eec1b" providerId="AD" clId="Web-{8EA4D283-1DEC-BEBE-26A6-9B970150317A}" dt="2026-03-11T14:34:42.132" v="41" actId="1076"/>
          <ac:picMkLst>
            <pc:docMk/>
            <pc:sldMk cId="2627903276" sldId="264"/>
            <ac:picMk id="4" creationId="{FC60960C-6817-CE21-93EB-2BED58A9EEDD}"/>
          </ac:picMkLst>
        </pc:picChg>
      </pc:sldChg>
      <pc:sldChg chg="addSp modSp">
        <pc:chgData name="Inna Valier (2517108)" userId="S::2517108@student.uwtsd.ac.uk::0a51154f-1fec-4f97-932f-2955212eec1b" providerId="AD" clId="Web-{8EA4D283-1DEC-BEBE-26A6-9B970150317A}" dt="2026-03-11T14:48:12.828" v="94" actId="20577"/>
        <pc:sldMkLst>
          <pc:docMk/>
          <pc:sldMk cId="38117152" sldId="275"/>
        </pc:sldMkLst>
        <pc:spChg chg="mod">
          <ac:chgData name="Inna Valier (2517108)" userId="S::2517108@student.uwtsd.ac.uk::0a51154f-1fec-4f97-932f-2955212eec1b" providerId="AD" clId="Web-{8EA4D283-1DEC-BEBE-26A6-9B970150317A}" dt="2026-03-11T14:48:05.343" v="93" actId="20577"/>
          <ac:spMkLst>
            <pc:docMk/>
            <pc:sldMk cId="38117152" sldId="275"/>
            <ac:spMk id="2" creationId="{92916368-4164-EF81-8B28-5AB3B843834F}"/>
          </ac:spMkLst>
        </pc:spChg>
        <pc:spChg chg="mod">
          <ac:chgData name="Inna Valier (2517108)" userId="S::2517108@student.uwtsd.ac.uk::0a51154f-1fec-4f97-932f-2955212eec1b" providerId="AD" clId="Web-{8EA4D283-1DEC-BEBE-26A6-9B970150317A}" dt="2026-03-11T14:48:12.828" v="94" actId="20577"/>
          <ac:spMkLst>
            <pc:docMk/>
            <pc:sldMk cId="38117152" sldId="275"/>
            <ac:spMk id="3" creationId="{0F81920D-1C25-01A8-4988-CC81683366C7}"/>
          </ac:spMkLst>
        </pc:spChg>
        <pc:picChg chg="add mod">
          <ac:chgData name="Inna Valier (2517108)" userId="S::2517108@student.uwtsd.ac.uk::0a51154f-1fec-4f97-932f-2955212eec1b" providerId="AD" clId="Web-{8EA4D283-1DEC-BEBE-26A6-9B970150317A}" dt="2026-03-11T14:40:57.599" v="57" actId="1076"/>
          <ac:picMkLst>
            <pc:docMk/>
            <pc:sldMk cId="38117152" sldId="275"/>
            <ac:picMk id="7" creationId="{51ACB973-1630-21AF-C73A-1E3CC12BFBA8}"/>
          </ac:picMkLst>
        </pc:picChg>
      </pc:sldChg>
      <pc:sldChg chg="modSp">
        <pc:chgData name="Inna Valier (2517108)" userId="S::2517108@student.uwtsd.ac.uk::0a51154f-1fec-4f97-932f-2955212eec1b" providerId="AD" clId="Web-{8EA4D283-1DEC-BEBE-26A6-9B970150317A}" dt="2026-03-11T14:50:19.963" v="122" actId="14100"/>
        <pc:sldMkLst>
          <pc:docMk/>
          <pc:sldMk cId="3922888677" sldId="276"/>
        </pc:sldMkLst>
        <pc:spChg chg="mod">
          <ac:chgData name="Inna Valier (2517108)" userId="S::2517108@student.uwtsd.ac.uk::0a51154f-1fec-4f97-932f-2955212eec1b" providerId="AD" clId="Web-{8EA4D283-1DEC-BEBE-26A6-9B970150317A}" dt="2026-03-11T14:49:59.414" v="118" actId="1076"/>
          <ac:spMkLst>
            <pc:docMk/>
            <pc:sldMk cId="3922888677" sldId="276"/>
            <ac:spMk id="2" creationId="{65464E7E-5B1E-5707-4BF3-CCD55D962112}"/>
          </ac:spMkLst>
        </pc:spChg>
        <pc:spChg chg="mod">
          <ac:chgData name="Inna Valier (2517108)" userId="S::2517108@student.uwtsd.ac.uk::0a51154f-1fec-4f97-932f-2955212eec1b" providerId="AD" clId="Web-{8EA4D283-1DEC-BEBE-26A6-9B970150317A}" dt="2026-03-11T14:50:19.963" v="122" actId="14100"/>
          <ac:spMkLst>
            <pc:docMk/>
            <pc:sldMk cId="3922888677" sldId="276"/>
            <ac:spMk id="3" creationId="{F0318766-C919-AD17-BEE4-9AB7522D50A7}"/>
          </ac:spMkLst>
        </pc:spChg>
      </pc:sldChg>
    </pc:docChg>
  </pc:docChgLst>
  <pc:docChgLst>
    <pc:chgData name="Damilola Oladele (2508847)" userId="S::2508847@student.uwtsd.ac.uk::99606f7d-19af-46ee-8f84-1f14f83df28b" providerId="AD" clId="Web-{506A3B3B-D66F-7978-5984-CAF9434206E2}"/>
    <pc:docChg chg="modSld">
      <pc:chgData name="Damilola Oladele (2508847)" userId="S::2508847@student.uwtsd.ac.uk::99606f7d-19af-46ee-8f84-1f14f83df28b" providerId="AD" clId="Web-{506A3B3B-D66F-7978-5984-CAF9434206E2}" dt="2026-03-05T16:18:52.682" v="63" actId="1076"/>
      <pc:docMkLst>
        <pc:docMk/>
      </pc:docMkLst>
      <pc:sldChg chg="addSp modSp">
        <pc:chgData name="Damilola Oladele (2508847)" userId="S::2508847@student.uwtsd.ac.uk::99606f7d-19af-46ee-8f84-1f14f83df28b" providerId="AD" clId="Web-{506A3B3B-D66F-7978-5984-CAF9434206E2}" dt="2026-03-05T16:18:52.682" v="63" actId="1076"/>
        <pc:sldMkLst>
          <pc:docMk/>
          <pc:sldMk cId="1629901069" sldId="267"/>
        </pc:sldMkLst>
        <pc:spChg chg="mod">
          <ac:chgData name="Damilola Oladele (2508847)" userId="S::2508847@student.uwtsd.ac.uk::99606f7d-19af-46ee-8f84-1f14f83df28b" providerId="AD" clId="Web-{506A3B3B-D66F-7978-5984-CAF9434206E2}" dt="2026-03-05T15:41:13.908" v="13" actId="20577"/>
          <ac:spMkLst>
            <pc:docMk/>
            <pc:sldMk cId="1629901069" sldId="267"/>
            <ac:spMk id="3" creationId="{5F315315-053B-656E-7CCF-694B44F5DDE6}"/>
          </ac:spMkLst>
        </pc:spChg>
        <pc:spChg chg="mod">
          <ac:chgData name="Damilola Oladele (2508847)" userId="S::2508847@student.uwtsd.ac.uk::99606f7d-19af-46ee-8f84-1f14f83df28b" providerId="AD" clId="Web-{506A3B3B-D66F-7978-5984-CAF9434206E2}" dt="2026-03-05T16:13:50.098" v="57" actId="688"/>
          <ac:spMkLst>
            <pc:docMk/>
            <pc:sldMk cId="1629901069" sldId="267"/>
            <ac:spMk id="5" creationId="{6EF426EE-997C-6FC8-742A-0561B5E4DA25}"/>
          </ac:spMkLst>
        </pc:spChg>
        <pc:spChg chg="add mod">
          <ac:chgData name="Damilola Oladele (2508847)" userId="S::2508847@student.uwtsd.ac.uk::99606f7d-19af-46ee-8f84-1f14f83df28b" providerId="AD" clId="Web-{506A3B3B-D66F-7978-5984-CAF9434206E2}" dt="2026-03-05T16:18:52.682" v="63" actId="1076"/>
          <ac:spMkLst>
            <pc:docMk/>
            <pc:sldMk cId="1629901069" sldId="267"/>
            <ac:spMk id="8" creationId="{E4CD16A5-EE29-1A75-AD77-1668326A02B6}"/>
          </ac:spMkLst>
        </pc:spChg>
        <pc:picChg chg="add mod">
          <ac:chgData name="Damilola Oladele (2508847)" userId="S::2508847@student.uwtsd.ac.uk::99606f7d-19af-46ee-8f84-1f14f83df28b" providerId="AD" clId="Web-{506A3B3B-D66F-7978-5984-CAF9434206E2}" dt="2026-03-05T16:18:52.682" v="62" actId="1076"/>
          <ac:picMkLst>
            <pc:docMk/>
            <pc:sldMk cId="1629901069" sldId="267"/>
            <ac:picMk id="7" creationId="{037B581F-FE00-541F-4E76-2F542407AEC9}"/>
          </ac:picMkLst>
        </pc:picChg>
      </pc:sldChg>
      <pc:sldChg chg="modSp">
        <pc:chgData name="Damilola Oladele (2508847)" userId="S::2508847@student.uwtsd.ac.uk::99606f7d-19af-46ee-8f84-1f14f83df28b" providerId="AD" clId="Web-{506A3B3B-D66F-7978-5984-CAF9434206E2}" dt="2026-03-05T15:54:14.613" v="54" actId="20577"/>
        <pc:sldMkLst>
          <pc:docMk/>
          <pc:sldMk cId="627538178" sldId="270"/>
        </pc:sldMkLst>
        <pc:spChg chg="mod">
          <ac:chgData name="Damilola Oladele (2508847)" userId="S::2508847@student.uwtsd.ac.uk::99606f7d-19af-46ee-8f84-1f14f83df28b" providerId="AD" clId="Web-{506A3B3B-D66F-7978-5984-CAF9434206E2}" dt="2026-03-05T15:54:14.613" v="54" actId="20577"/>
          <ac:spMkLst>
            <pc:docMk/>
            <pc:sldMk cId="627538178" sldId="270"/>
            <ac:spMk id="3" creationId="{B679464A-B997-91A2-C639-68867E8BC035}"/>
          </ac:spMkLst>
        </pc:spChg>
      </pc:sldChg>
    </pc:docChg>
  </pc:docChgLst>
  <pc:docChgLst>
    <pc:chgData name="Inna Valier (2517108)" userId="S::2517108@student.uwtsd.ac.uk::0a51154f-1fec-4f97-932f-2955212eec1b" providerId="AD" clId="Web-{D07CA3A7-4851-8CC3-D482-FEA93AB0377B}"/>
    <pc:docChg chg="addSld delSld modSld">
      <pc:chgData name="Inna Valier (2517108)" userId="S::2517108@student.uwtsd.ac.uk::0a51154f-1fec-4f97-932f-2955212eec1b" providerId="AD" clId="Web-{D07CA3A7-4851-8CC3-D482-FEA93AB0377B}" dt="2026-03-05T14:17:56.696" v="83"/>
      <pc:docMkLst>
        <pc:docMk/>
      </pc:docMkLst>
      <pc:sldChg chg="modSp new">
        <pc:chgData name="Inna Valier (2517108)" userId="S::2517108@student.uwtsd.ac.uk::0a51154f-1fec-4f97-932f-2955212eec1b" providerId="AD" clId="Web-{D07CA3A7-4851-8CC3-D482-FEA93AB0377B}" dt="2026-03-05T14:08:53.097" v="81" actId="20577"/>
        <pc:sldMkLst>
          <pc:docMk/>
          <pc:sldMk cId="2926499888" sldId="266"/>
        </pc:sldMkLst>
        <pc:spChg chg="mod">
          <ac:chgData name="Inna Valier (2517108)" userId="S::2517108@student.uwtsd.ac.uk::0a51154f-1fec-4f97-932f-2955212eec1b" providerId="AD" clId="Web-{D07CA3A7-4851-8CC3-D482-FEA93AB0377B}" dt="2026-03-05T14:08:53.097" v="81" actId="20577"/>
          <ac:spMkLst>
            <pc:docMk/>
            <pc:sldMk cId="2926499888" sldId="266"/>
            <ac:spMk id="2" creationId="{A1E46D33-FE8A-C660-179B-1633EA2AF788}"/>
          </ac:spMkLst>
        </pc:spChg>
      </pc:sldChg>
    </pc:docChg>
  </pc:docChgLst>
  <pc:docChgLst>
    <pc:chgData name="Isabel Da Graca Portulez (2510869)" userId="S::2510869@student.uwtsd.ac.uk::2697e4ea-dec0-4e83-88a4-c7a9ef662055" providerId="AD" clId="Web-{0E0C73E9-CA2E-B4CB-E37E-830D24A0BA7A}"/>
    <pc:docChg chg="addSld delSld modSld">
      <pc:chgData name="Isabel Da Graca Portulez (2510869)" userId="S::2510869@student.uwtsd.ac.uk::2697e4ea-dec0-4e83-88a4-c7a9ef662055" providerId="AD" clId="Web-{0E0C73E9-CA2E-B4CB-E37E-830D24A0BA7A}" dt="2026-03-08T19:47:37.023" v="368" actId="20577"/>
      <pc:docMkLst>
        <pc:docMk/>
      </pc:docMkLst>
      <pc:sldChg chg="modSp">
        <pc:chgData name="Isabel Da Graca Portulez (2510869)" userId="S::2510869@student.uwtsd.ac.uk::2697e4ea-dec0-4e83-88a4-c7a9ef662055" providerId="AD" clId="Web-{0E0C73E9-CA2E-B4CB-E37E-830D24A0BA7A}" dt="2026-03-08T17:29:34.927" v="3" actId="14100"/>
        <pc:sldMkLst>
          <pc:docMk/>
          <pc:sldMk cId="1629901069" sldId="267"/>
        </pc:sldMkLst>
        <pc:spChg chg="mod">
          <ac:chgData name="Isabel Da Graca Portulez (2510869)" userId="S::2510869@student.uwtsd.ac.uk::2697e4ea-dec0-4e83-88a4-c7a9ef662055" providerId="AD" clId="Web-{0E0C73E9-CA2E-B4CB-E37E-830D24A0BA7A}" dt="2026-03-08T17:29:34.927" v="3" actId="14100"/>
          <ac:spMkLst>
            <pc:docMk/>
            <pc:sldMk cId="1629901069" sldId="267"/>
            <ac:spMk id="2" creationId="{C60ADD54-EC9A-F6BF-2D3D-D16C2DF05BCA}"/>
          </ac:spMkLst>
        </pc:spChg>
      </pc:sldChg>
      <pc:sldChg chg="addSp delSp modSp">
        <pc:chgData name="Isabel Da Graca Portulez (2510869)" userId="S::2510869@student.uwtsd.ac.uk::2697e4ea-dec0-4e83-88a4-c7a9ef662055" providerId="AD" clId="Web-{0E0C73E9-CA2E-B4CB-E37E-830D24A0BA7A}" dt="2026-03-08T19:33:10.412" v="301"/>
        <pc:sldMkLst>
          <pc:docMk/>
          <pc:sldMk cId="2091042027" sldId="278"/>
        </pc:sldMkLst>
        <pc:spChg chg="add mod ord">
          <ac:chgData name="Isabel Da Graca Portulez (2510869)" userId="S::2510869@student.uwtsd.ac.uk::2697e4ea-dec0-4e83-88a4-c7a9ef662055" providerId="AD" clId="Web-{0E0C73E9-CA2E-B4CB-E37E-830D24A0BA7A}" dt="2026-03-08T19:33:10.412" v="301"/>
          <ac:spMkLst>
            <pc:docMk/>
            <pc:sldMk cId="2091042027" sldId="278"/>
            <ac:spMk id="10" creationId="{38CDA2A4-0B08-33AF-9727-1B0E3E3DAA46}"/>
          </ac:spMkLst>
        </pc:spChg>
        <pc:spChg chg="add mod">
          <ac:chgData name="Isabel Da Graca Portulez (2510869)" userId="S::2510869@student.uwtsd.ac.uk::2697e4ea-dec0-4e83-88a4-c7a9ef662055" providerId="AD" clId="Web-{0E0C73E9-CA2E-B4CB-E37E-830D24A0BA7A}" dt="2026-03-08T17:51:27.657" v="109" actId="1076"/>
          <ac:spMkLst>
            <pc:docMk/>
            <pc:sldMk cId="2091042027" sldId="278"/>
            <ac:spMk id="13" creationId="{E074A432-17B2-781C-EAF7-1FDB47F1C307}"/>
          </ac:spMkLst>
        </pc:spChg>
        <pc:spChg chg="add mod">
          <ac:chgData name="Isabel Da Graca Portulez (2510869)" userId="S::2510869@student.uwtsd.ac.uk::2697e4ea-dec0-4e83-88a4-c7a9ef662055" providerId="AD" clId="Web-{0E0C73E9-CA2E-B4CB-E37E-830D24A0BA7A}" dt="2026-03-08T18:04:14.229" v="218" actId="1076"/>
          <ac:spMkLst>
            <pc:docMk/>
            <pc:sldMk cId="2091042027" sldId="278"/>
            <ac:spMk id="14" creationId="{F80239EE-D16B-696A-3601-7F81038FF6DF}"/>
          </ac:spMkLst>
        </pc:spChg>
        <pc:spChg chg="add mod">
          <ac:chgData name="Isabel Da Graca Portulez (2510869)" userId="S::2510869@student.uwtsd.ac.uk::2697e4ea-dec0-4e83-88a4-c7a9ef662055" providerId="AD" clId="Web-{0E0C73E9-CA2E-B4CB-E37E-830D24A0BA7A}" dt="2026-03-08T18:04:18.041" v="219" actId="1076"/>
          <ac:spMkLst>
            <pc:docMk/>
            <pc:sldMk cId="2091042027" sldId="278"/>
            <ac:spMk id="20" creationId="{FB6AE355-2176-A5B2-7504-9BB1C4952B9F}"/>
          </ac:spMkLst>
        </pc:spChg>
        <pc:picChg chg="add mod">
          <ac:chgData name="Isabel Da Graca Portulez (2510869)" userId="S::2510869@student.uwtsd.ac.uk::2697e4ea-dec0-4e83-88a4-c7a9ef662055" providerId="AD" clId="Web-{0E0C73E9-CA2E-B4CB-E37E-830D24A0BA7A}" dt="2026-03-08T17:41:20.674" v="97" actId="1076"/>
          <ac:picMkLst>
            <pc:docMk/>
            <pc:sldMk cId="2091042027" sldId="278"/>
            <ac:picMk id="11" creationId="{4F8EA86D-DD26-3CF6-1AD7-EFA6EAC8823B}"/>
          </ac:picMkLst>
        </pc:picChg>
      </pc:sldChg>
      <pc:sldChg chg="addSp delSp modSp new">
        <pc:chgData name="Isabel Da Graca Portulez (2510869)" userId="S::2510869@student.uwtsd.ac.uk::2697e4ea-dec0-4e83-88a4-c7a9ef662055" providerId="AD" clId="Web-{0E0C73E9-CA2E-B4CB-E37E-830D24A0BA7A}" dt="2026-03-08T19:42:14.090" v="324" actId="1076"/>
        <pc:sldMkLst>
          <pc:docMk/>
          <pc:sldMk cId="1491272616" sldId="279"/>
        </pc:sldMkLst>
        <pc:spChg chg="add mod">
          <ac:chgData name="Isabel Da Graca Portulez (2510869)" userId="S::2510869@student.uwtsd.ac.uk::2697e4ea-dec0-4e83-88a4-c7a9ef662055" providerId="AD" clId="Web-{0E0C73E9-CA2E-B4CB-E37E-830D24A0BA7A}" dt="2026-03-08T19:33:21.086" v="302"/>
          <ac:spMkLst>
            <pc:docMk/>
            <pc:sldMk cId="1491272616" sldId="279"/>
            <ac:spMk id="8" creationId="{486B2ABF-5D48-7D42-9383-13D66E4E0AE6}"/>
          </ac:spMkLst>
        </pc:spChg>
        <pc:spChg chg="add mod">
          <ac:chgData name="Isabel Da Graca Portulez (2510869)" userId="S::2510869@student.uwtsd.ac.uk::2697e4ea-dec0-4e83-88a4-c7a9ef662055" providerId="AD" clId="Web-{0E0C73E9-CA2E-B4CB-E37E-830D24A0BA7A}" dt="2026-03-08T17:53:57.630" v="127" actId="1076"/>
          <ac:spMkLst>
            <pc:docMk/>
            <pc:sldMk cId="1491272616" sldId="279"/>
            <ac:spMk id="12" creationId="{5B7146DE-F4D4-6368-A8A1-2FF8B0DFB620}"/>
          </ac:spMkLst>
        </pc:spChg>
        <pc:spChg chg="add mod">
          <ac:chgData name="Isabel Da Graca Portulez (2510869)" userId="S::2510869@student.uwtsd.ac.uk::2697e4ea-dec0-4e83-88a4-c7a9ef662055" providerId="AD" clId="Web-{0E0C73E9-CA2E-B4CB-E37E-830D24A0BA7A}" dt="2026-03-08T17:56:39.009" v="158" actId="14100"/>
          <ac:spMkLst>
            <pc:docMk/>
            <pc:sldMk cId="1491272616" sldId="279"/>
            <ac:spMk id="14" creationId="{8F341527-C88E-60CB-CF0C-9D5A9F8043E8}"/>
          </ac:spMkLst>
        </pc:spChg>
        <pc:picChg chg="add mod modCrop">
          <ac:chgData name="Isabel Da Graca Portulez (2510869)" userId="S::2510869@student.uwtsd.ac.uk::2697e4ea-dec0-4e83-88a4-c7a9ef662055" providerId="AD" clId="Web-{0E0C73E9-CA2E-B4CB-E37E-830D24A0BA7A}" dt="2026-03-08T19:42:14.090" v="324" actId="1076"/>
          <ac:picMkLst>
            <pc:docMk/>
            <pc:sldMk cId="1491272616" sldId="279"/>
            <ac:picMk id="3" creationId="{CDBAC99B-B3A2-CBC1-36B4-2ED1F245820C}"/>
          </ac:picMkLst>
        </pc:picChg>
      </pc:sldChg>
      <pc:sldChg chg="addSp delSp modSp new">
        <pc:chgData name="Isabel Da Graca Portulez (2510869)" userId="S::2510869@student.uwtsd.ac.uk::2697e4ea-dec0-4e83-88a4-c7a9ef662055" providerId="AD" clId="Web-{0E0C73E9-CA2E-B4CB-E37E-830D24A0BA7A}" dt="2026-03-08T19:46:49.537" v="366" actId="1076"/>
        <pc:sldMkLst>
          <pc:docMk/>
          <pc:sldMk cId="862181075" sldId="280"/>
        </pc:sldMkLst>
        <pc:spChg chg="add mod">
          <ac:chgData name="Isabel Da Graca Portulez (2510869)" userId="S::2510869@student.uwtsd.ac.uk::2697e4ea-dec0-4e83-88a4-c7a9ef662055" providerId="AD" clId="Web-{0E0C73E9-CA2E-B4CB-E37E-830D24A0BA7A}" dt="2026-03-08T19:46:16.912" v="356" actId="1076"/>
          <ac:spMkLst>
            <pc:docMk/>
            <pc:sldMk cId="862181075" sldId="280"/>
            <ac:spMk id="9" creationId="{C3C18C03-E868-780A-5CE1-82B4DD2F9DE7}"/>
          </ac:spMkLst>
        </pc:spChg>
        <pc:spChg chg="add mod">
          <ac:chgData name="Isabel Da Graca Portulez (2510869)" userId="S::2510869@student.uwtsd.ac.uk::2697e4ea-dec0-4e83-88a4-c7a9ef662055" providerId="AD" clId="Web-{0E0C73E9-CA2E-B4CB-E37E-830D24A0BA7A}" dt="2026-03-08T19:46:49.537" v="366" actId="1076"/>
          <ac:spMkLst>
            <pc:docMk/>
            <pc:sldMk cId="862181075" sldId="280"/>
            <ac:spMk id="10" creationId="{F535C23D-7FB1-0304-0912-E455F2FA07A8}"/>
          </ac:spMkLst>
        </pc:spChg>
        <pc:spChg chg="add mod">
          <ac:chgData name="Isabel Da Graca Portulez (2510869)" userId="S::2510869@student.uwtsd.ac.uk::2697e4ea-dec0-4e83-88a4-c7a9ef662055" providerId="AD" clId="Web-{0E0C73E9-CA2E-B4CB-E37E-830D24A0BA7A}" dt="2026-03-08T19:46:42.287" v="365" actId="20577"/>
          <ac:spMkLst>
            <pc:docMk/>
            <pc:sldMk cId="862181075" sldId="280"/>
            <ac:spMk id="11" creationId="{C57C1C02-2CE1-37F2-60C2-A106FFA97B49}"/>
          </ac:spMkLst>
        </pc:spChg>
      </pc:sldChg>
      <pc:sldChg chg="addSp delSp modSp new">
        <pc:chgData name="Isabel Da Graca Portulez (2510869)" userId="S::2510869@student.uwtsd.ac.uk::2697e4ea-dec0-4e83-88a4-c7a9ef662055" providerId="AD" clId="Web-{0E0C73E9-CA2E-B4CB-E37E-830D24A0BA7A}" dt="2026-03-08T19:32:59.410" v="300"/>
        <pc:sldMkLst>
          <pc:docMk/>
          <pc:sldMk cId="363654609" sldId="281"/>
        </pc:sldMkLst>
        <pc:spChg chg="add mod">
          <ac:chgData name="Isabel Da Graca Portulez (2510869)" userId="S::2510869@student.uwtsd.ac.uk::2697e4ea-dec0-4e83-88a4-c7a9ef662055" providerId="AD" clId="Web-{0E0C73E9-CA2E-B4CB-E37E-830D24A0BA7A}" dt="2026-03-08T19:32:59.410" v="300"/>
          <ac:spMkLst>
            <pc:docMk/>
            <pc:sldMk cId="363654609" sldId="281"/>
            <ac:spMk id="8" creationId="{BF8CA074-47F2-0E41-1E4D-A52B926868D9}"/>
          </ac:spMkLst>
        </pc:spChg>
        <pc:spChg chg="add mod">
          <ac:chgData name="Isabel Da Graca Portulez (2510869)" userId="S::2510869@student.uwtsd.ac.uk::2697e4ea-dec0-4e83-88a4-c7a9ef662055" providerId="AD" clId="Web-{0E0C73E9-CA2E-B4CB-E37E-830D24A0BA7A}" dt="2026-03-08T18:28:37.100" v="234" actId="20577"/>
          <ac:spMkLst>
            <pc:docMk/>
            <pc:sldMk cId="363654609" sldId="281"/>
            <ac:spMk id="9" creationId="{611A778B-0182-213F-960C-C3995993943A}"/>
          </ac:spMkLst>
        </pc:spChg>
        <pc:spChg chg="add mod">
          <ac:chgData name="Isabel Da Graca Portulez (2510869)" userId="S::2510869@student.uwtsd.ac.uk::2697e4ea-dec0-4e83-88a4-c7a9ef662055" providerId="AD" clId="Web-{0E0C73E9-CA2E-B4CB-E37E-830D24A0BA7A}" dt="2026-03-08T18:03:05.269" v="209" actId="1076"/>
          <ac:spMkLst>
            <pc:docMk/>
            <pc:sldMk cId="363654609" sldId="281"/>
            <ac:spMk id="12" creationId="{7D4ED9F5-57B8-F312-4C2B-D1EBE1168D34}"/>
          </ac:spMkLst>
        </pc:spChg>
        <pc:picChg chg="add mod">
          <ac:chgData name="Isabel Da Graca Portulez (2510869)" userId="S::2510869@student.uwtsd.ac.uk::2697e4ea-dec0-4e83-88a4-c7a9ef662055" providerId="AD" clId="Web-{0E0C73E9-CA2E-B4CB-E37E-830D24A0BA7A}" dt="2026-03-08T18:02:01.325" v="199" actId="1076"/>
          <ac:picMkLst>
            <pc:docMk/>
            <pc:sldMk cId="363654609" sldId="281"/>
            <ac:picMk id="10" creationId="{1EE13CC5-1B7A-D941-DFC4-85ACC76BDA58}"/>
          </ac:picMkLst>
        </pc:picChg>
      </pc:sldChg>
      <pc:sldChg chg="addSp delSp modSp new">
        <pc:chgData name="Isabel Da Graca Portulez (2510869)" userId="S::2510869@student.uwtsd.ac.uk::2697e4ea-dec0-4e83-88a4-c7a9ef662055" providerId="AD" clId="Web-{0E0C73E9-CA2E-B4CB-E37E-830D24A0BA7A}" dt="2026-03-08T19:47:37.023" v="368" actId="20577"/>
        <pc:sldMkLst>
          <pc:docMk/>
          <pc:sldMk cId="3995643772" sldId="282"/>
        </pc:sldMkLst>
        <pc:spChg chg="add mod">
          <ac:chgData name="Isabel Da Graca Portulez (2510869)" userId="S::2510869@student.uwtsd.ac.uk::2697e4ea-dec0-4e83-88a4-c7a9ef662055" providerId="AD" clId="Web-{0E0C73E9-CA2E-B4CB-E37E-830D24A0BA7A}" dt="2026-03-08T19:27:18.139" v="243" actId="1076"/>
          <ac:spMkLst>
            <pc:docMk/>
            <pc:sldMk cId="3995643772" sldId="282"/>
            <ac:spMk id="7" creationId="{94AB1190-8B2E-7CE1-2F1F-BCFCDC8B060E}"/>
          </ac:spMkLst>
        </pc:spChg>
        <pc:spChg chg="add mod ord">
          <ac:chgData name="Isabel Da Graca Portulez (2510869)" userId="S::2510869@student.uwtsd.ac.uk::2697e4ea-dec0-4e83-88a4-c7a9ef662055" providerId="AD" clId="Web-{0E0C73E9-CA2E-B4CB-E37E-830D24A0BA7A}" dt="2026-03-08T19:31:31.617" v="293"/>
          <ac:spMkLst>
            <pc:docMk/>
            <pc:sldMk cId="3995643772" sldId="282"/>
            <ac:spMk id="9" creationId="{0027CE93-AFEE-9C67-B606-E327264086FD}"/>
          </ac:spMkLst>
        </pc:spChg>
        <pc:spChg chg="add mod">
          <ac:chgData name="Isabel Da Graca Portulez (2510869)" userId="S::2510869@student.uwtsd.ac.uk::2697e4ea-dec0-4e83-88a4-c7a9ef662055" providerId="AD" clId="Web-{0E0C73E9-CA2E-B4CB-E37E-830D24A0BA7A}" dt="2026-03-08T19:29:03.362" v="255" actId="1076"/>
          <ac:spMkLst>
            <pc:docMk/>
            <pc:sldMk cId="3995643772" sldId="282"/>
            <ac:spMk id="10" creationId="{F9BD0E01-1FEC-DEA7-F2FC-85FBAF75C03E}"/>
          </ac:spMkLst>
        </pc:spChg>
        <pc:spChg chg="add mod">
          <ac:chgData name="Isabel Da Graca Portulez (2510869)" userId="S::2510869@student.uwtsd.ac.uk::2697e4ea-dec0-4e83-88a4-c7a9ef662055" providerId="AD" clId="Web-{0E0C73E9-CA2E-B4CB-E37E-830D24A0BA7A}" dt="2026-03-08T19:29:07.112" v="256" actId="1076"/>
          <ac:spMkLst>
            <pc:docMk/>
            <pc:sldMk cId="3995643772" sldId="282"/>
            <ac:spMk id="11" creationId="{344EE9E6-950C-FF48-692B-8F413B301D07}"/>
          </ac:spMkLst>
        </pc:spChg>
        <pc:spChg chg="add mod">
          <ac:chgData name="Isabel Da Graca Portulez (2510869)" userId="S::2510869@student.uwtsd.ac.uk::2697e4ea-dec0-4e83-88a4-c7a9ef662055" providerId="AD" clId="Web-{0E0C73E9-CA2E-B4CB-E37E-830D24A0BA7A}" dt="2026-03-08T19:47:37.023" v="368" actId="20577"/>
          <ac:spMkLst>
            <pc:docMk/>
            <pc:sldMk cId="3995643772" sldId="282"/>
            <ac:spMk id="12" creationId="{F3896171-8F26-AB34-1343-5B397DCE05B6}"/>
          </ac:spMkLst>
        </pc:spChg>
      </pc:sldChg>
    </pc:docChg>
  </pc:docChgLst>
  <pc:docChgLst>
    <pc:chgData name="Damilola Oladele (2508847)" userId="S::2508847@student.uwtsd.ac.uk::99606f7d-19af-46ee-8f84-1f14f83df28b" providerId="AD" clId="Web-{4377F864-D895-B96A-3A29-46FB49316FF7}"/>
    <pc:docChg chg="modSld">
      <pc:chgData name="Damilola Oladele (2508847)" userId="S::2508847@student.uwtsd.ac.uk::99606f7d-19af-46ee-8f84-1f14f83df28b" providerId="AD" clId="Web-{4377F864-D895-B96A-3A29-46FB49316FF7}" dt="2026-03-05T16:54:13.518" v="1" actId="1076"/>
      <pc:docMkLst>
        <pc:docMk/>
      </pc:docMkLst>
      <pc:sldChg chg="modSp">
        <pc:chgData name="Damilola Oladele (2508847)" userId="S::2508847@student.uwtsd.ac.uk::99606f7d-19af-46ee-8f84-1f14f83df28b" providerId="AD" clId="Web-{4377F864-D895-B96A-3A29-46FB49316FF7}" dt="2026-03-05T16:54:13.518" v="1" actId="1076"/>
        <pc:sldMkLst>
          <pc:docMk/>
          <pc:sldMk cId="91703310" sldId="268"/>
        </pc:sldMkLst>
        <pc:graphicFrameChg chg="mod">
          <ac:chgData name="Damilola Oladele (2508847)" userId="S::2508847@student.uwtsd.ac.uk::99606f7d-19af-46ee-8f84-1f14f83df28b" providerId="AD" clId="Web-{4377F864-D895-B96A-3A29-46FB49316FF7}" dt="2026-03-05T16:54:13.518" v="1" actId="1076"/>
          <ac:graphicFrameMkLst>
            <pc:docMk/>
            <pc:sldMk cId="91703310" sldId="268"/>
            <ac:graphicFrameMk id="7" creationId="{DBEC66C1-358B-091D-9DC9-B1742DB2C453}"/>
          </ac:graphicFrameMkLst>
        </pc:graphicFrameChg>
      </pc:sldChg>
    </pc:docChg>
  </pc:docChgLst>
  <pc:docChgLst>
    <pc:chgData name="Damilola Oladele (2508847)" userId="S::2508847@student.uwtsd.ac.uk::99606f7d-19af-46ee-8f84-1f14f83df28b" providerId="AD" clId="Web-{2587CC82-1B31-547B-C9AA-63A077B01582}"/>
    <pc:docChg chg="addSld">
      <pc:chgData name="Damilola Oladele (2508847)" userId="S::2508847@student.uwtsd.ac.uk::99606f7d-19af-46ee-8f84-1f14f83df28b" providerId="AD" clId="Web-{2587CC82-1B31-547B-C9AA-63A077B01582}" dt="2026-03-05T14:02:29.901" v="0"/>
      <pc:docMkLst>
        <pc:docMk/>
      </pc:docMkLst>
    </pc:docChg>
  </pc:docChgLst>
  <pc:docChgLst>
    <pc:chgData name="Damilola Oladele (2508847)" userId="S::2508847@student.uwtsd.ac.uk::99606f7d-19af-46ee-8f84-1f14f83df28b" providerId="AD" clId="Web-{D8612F36-7EE4-FD61-DE8A-25CDC4DC33DC}"/>
    <pc:docChg chg="modSld">
      <pc:chgData name="Damilola Oladele (2508847)" userId="S::2508847@student.uwtsd.ac.uk::99606f7d-19af-46ee-8f84-1f14f83df28b" providerId="AD" clId="Web-{D8612F36-7EE4-FD61-DE8A-25CDC4DC33DC}" dt="2026-03-05T15:23:41.699" v="30" actId="20577"/>
      <pc:docMkLst>
        <pc:docMk/>
      </pc:docMkLst>
      <pc:sldChg chg="modSp">
        <pc:chgData name="Damilola Oladele (2508847)" userId="S::2508847@student.uwtsd.ac.uk::99606f7d-19af-46ee-8f84-1f14f83df28b" providerId="AD" clId="Web-{D8612F36-7EE4-FD61-DE8A-25CDC4DC33DC}" dt="2026-03-05T15:23:41.699" v="30" actId="20577"/>
        <pc:sldMkLst>
          <pc:docMk/>
          <pc:sldMk cId="2926499888" sldId="266"/>
        </pc:sldMkLst>
        <pc:spChg chg="mod">
          <ac:chgData name="Damilola Oladele (2508847)" userId="S::2508847@student.uwtsd.ac.uk::99606f7d-19af-46ee-8f84-1f14f83df28b" providerId="AD" clId="Web-{D8612F36-7EE4-FD61-DE8A-25CDC4DC33DC}" dt="2026-03-05T15:23:41.699" v="30" actId="20577"/>
          <ac:spMkLst>
            <pc:docMk/>
            <pc:sldMk cId="2926499888" sldId="266"/>
            <ac:spMk id="2" creationId="{A1E46D33-FE8A-C660-179B-1633EA2AF788}"/>
          </ac:spMkLst>
        </pc:spChg>
      </pc:sldChg>
    </pc:docChg>
  </pc:docChgLst>
  <pc:docChgLst>
    <pc:chgData name="Damilola Oladele (2508847)" userId="S::2508847@student.uwtsd.ac.uk::99606f7d-19af-46ee-8f84-1f14f83df28b" providerId="AD" clId="Web-{DDF13A8F-69E5-C0E3-C9E3-D1E6AE8C187B}"/>
    <pc:docChg chg="modSld">
      <pc:chgData name="Damilola Oladele (2508847)" userId="S::2508847@student.uwtsd.ac.uk::99606f7d-19af-46ee-8f84-1f14f83df28b" providerId="AD" clId="Web-{DDF13A8F-69E5-C0E3-C9E3-D1E6AE8C187B}" dt="2026-03-05T16:45:38.470" v="17" actId="20577"/>
      <pc:docMkLst>
        <pc:docMk/>
      </pc:docMkLst>
      <pc:sldChg chg="modSp">
        <pc:chgData name="Damilola Oladele (2508847)" userId="S::2508847@student.uwtsd.ac.uk::99606f7d-19af-46ee-8f84-1f14f83df28b" providerId="AD" clId="Web-{DDF13A8F-69E5-C0E3-C9E3-D1E6AE8C187B}" dt="2026-03-05T16:43:02.077" v="14" actId="1076"/>
        <pc:sldMkLst>
          <pc:docMk/>
          <pc:sldMk cId="1629901069" sldId="267"/>
        </pc:sldMkLst>
        <pc:spChg chg="mod">
          <ac:chgData name="Damilola Oladele (2508847)" userId="S::2508847@student.uwtsd.ac.uk::99606f7d-19af-46ee-8f84-1f14f83df28b" providerId="AD" clId="Web-{DDF13A8F-69E5-C0E3-C9E3-D1E6AE8C187B}" dt="2026-03-05T16:43:02.077" v="14" actId="1076"/>
          <ac:spMkLst>
            <pc:docMk/>
            <pc:sldMk cId="1629901069" sldId="267"/>
            <ac:spMk id="5" creationId="{6EF426EE-997C-6FC8-742A-0561B5E4DA25}"/>
          </ac:spMkLst>
        </pc:spChg>
        <pc:picChg chg="mod">
          <ac:chgData name="Damilola Oladele (2508847)" userId="S::2508847@student.uwtsd.ac.uk::99606f7d-19af-46ee-8f84-1f14f83df28b" providerId="AD" clId="Web-{DDF13A8F-69E5-C0E3-C9E3-D1E6AE8C187B}" dt="2026-03-05T16:42:59.217" v="13" actId="1076"/>
          <ac:picMkLst>
            <pc:docMk/>
            <pc:sldMk cId="1629901069" sldId="267"/>
            <ac:picMk id="7" creationId="{037B581F-FE00-541F-4E76-2F542407AEC9}"/>
          </ac:picMkLst>
        </pc:picChg>
      </pc:sldChg>
      <pc:sldChg chg="addSp delSp modSp">
        <pc:chgData name="Damilola Oladele (2508847)" userId="S::2508847@student.uwtsd.ac.uk::99606f7d-19af-46ee-8f84-1f14f83df28b" providerId="AD" clId="Web-{DDF13A8F-69E5-C0E3-C9E3-D1E6AE8C187B}" dt="2026-03-05T16:32:51.864" v="3" actId="20577"/>
        <pc:sldMkLst>
          <pc:docMk/>
          <pc:sldMk cId="907849297" sldId="271"/>
        </pc:sldMkLst>
        <pc:spChg chg="mod">
          <ac:chgData name="Damilola Oladele (2508847)" userId="S::2508847@student.uwtsd.ac.uk::99606f7d-19af-46ee-8f84-1f14f83df28b" providerId="AD" clId="Web-{DDF13A8F-69E5-C0E3-C9E3-D1E6AE8C187B}" dt="2026-03-05T16:32:51.864" v="3" actId="20577"/>
          <ac:spMkLst>
            <pc:docMk/>
            <pc:sldMk cId="907849297" sldId="271"/>
            <ac:spMk id="4" creationId="{7518E1EC-93B7-3C73-2031-8C8569BF7F2A}"/>
          </ac:spMkLst>
        </pc:spChg>
        <pc:picChg chg="add mod ord">
          <ac:chgData name="Damilola Oladele (2508847)" userId="S::2508847@student.uwtsd.ac.uk::99606f7d-19af-46ee-8f84-1f14f83df28b" providerId="AD" clId="Web-{DDF13A8F-69E5-C0E3-C9E3-D1E6AE8C187B}" dt="2026-03-05T16:31:26.160" v="0"/>
          <ac:picMkLst>
            <pc:docMk/>
            <pc:sldMk cId="907849297" sldId="271"/>
            <ac:picMk id="8" creationId="{F8BB4F64-4774-39B0-1617-2F7670FB009F}"/>
          </ac:picMkLst>
        </pc:picChg>
      </pc:sldChg>
      <pc:sldChg chg="addSp delSp modSp mod modClrScheme chgLayout">
        <pc:chgData name="Damilola Oladele (2508847)" userId="S::2508847@student.uwtsd.ac.uk::99606f7d-19af-46ee-8f84-1f14f83df28b" providerId="AD" clId="Web-{DDF13A8F-69E5-C0E3-C9E3-D1E6AE8C187B}" dt="2026-03-05T16:40:19.214" v="12"/>
        <pc:sldMkLst>
          <pc:docMk/>
          <pc:sldMk cId="3122921925" sldId="272"/>
        </pc:sldMkLst>
        <pc:spChg chg="mod">
          <ac:chgData name="Damilola Oladele (2508847)" userId="S::2508847@student.uwtsd.ac.uk::99606f7d-19af-46ee-8f84-1f14f83df28b" providerId="AD" clId="Web-{DDF13A8F-69E5-C0E3-C9E3-D1E6AE8C187B}" dt="2026-03-05T16:40:19.214" v="12"/>
          <ac:spMkLst>
            <pc:docMk/>
            <pc:sldMk cId="3122921925" sldId="272"/>
            <ac:spMk id="4" creationId="{6727FAF3-A810-C399-FB54-0B971712B04B}"/>
          </ac:spMkLst>
        </pc:spChg>
        <pc:spChg chg="mod">
          <ac:chgData name="Damilola Oladele (2508847)" userId="S::2508847@student.uwtsd.ac.uk::99606f7d-19af-46ee-8f84-1f14f83df28b" providerId="AD" clId="Web-{DDF13A8F-69E5-C0E3-C9E3-D1E6AE8C187B}" dt="2026-03-05T16:40:19.214" v="12"/>
          <ac:spMkLst>
            <pc:docMk/>
            <pc:sldMk cId="3122921925" sldId="272"/>
            <ac:spMk id="5" creationId="{303B0C64-943B-52C3-869A-DE56DBB6F8A0}"/>
          </ac:spMkLst>
        </pc:spChg>
        <pc:spChg chg="mod">
          <ac:chgData name="Damilola Oladele (2508847)" userId="S::2508847@student.uwtsd.ac.uk::99606f7d-19af-46ee-8f84-1f14f83df28b" providerId="AD" clId="Web-{DDF13A8F-69E5-C0E3-C9E3-D1E6AE8C187B}" dt="2026-03-05T16:40:19.214" v="12"/>
          <ac:spMkLst>
            <pc:docMk/>
            <pc:sldMk cId="3122921925" sldId="272"/>
            <ac:spMk id="6" creationId="{EE93A461-9C43-2F05-3162-DC2DF50E5A91}"/>
          </ac:spMkLst>
        </pc:spChg>
        <pc:spChg chg="mod">
          <ac:chgData name="Damilola Oladele (2508847)" userId="S::2508847@student.uwtsd.ac.uk::99606f7d-19af-46ee-8f84-1f14f83df28b" providerId="AD" clId="Web-{DDF13A8F-69E5-C0E3-C9E3-D1E6AE8C187B}" dt="2026-03-05T16:40:19.214" v="12"/>
          <ac:spMkLst>
            <pc:docMk/>
            <pc:sldMk cId="3122921925" sldId="272"/>
            <ac:spMk id="7" creationId="{7068B6D4-24EB-4775-B3B2-7F781856C08A}"/>
          </ac:spMkLst>
        </pc:spChg>
        <pc:spChg chg="add mod">
          <ac:chgData name="Damilola Oladele (2508847)" userId="S::2508847@student.uwtsd.ac.uk::99606f7d-19af-46ee-8f84-1f14f83df28b" providerId="AD" clId="Web-{DDF13A8F-69E5-C0E3-C9E3-D1E6AE8C187B}" dt="2026-03-05T16:40:19.214" v="12"/>
          <ac:spMkLst>
            <pc:docMk/>
            <pc:sldMk cId="3122921925" sldId="272"/>
            <ac:spMk id="15" creationId="{F4CA43C7-C37C-CF83-74D0-F15177A752E0}"/>
          </ac:spMkLst>
        </pc:spChg>
        <pc:picChg chg="add mod ord">
          <ac:chgData name="Damilola Oladele (2508847)" userId="S::2508847@student.uwtsd.ac.uk::99606f7d-19af-46ee-8f84-1f14f83df28b" providerId="AD" clId="Web-{DDF13A8F-69E5-C0E3-C9E3-D1E6AE8C187B}" dt="2026-03-05T16:40:19.214" v="12"/>
          <ac:picMkLst>
            <pc:docMk/>
            <pc:sldMk cId="3122921925" sldId="272"/>
            <ac:picMk id="10" creationId="{6A829FDC-D1FF-A11A-C43A-ABBC3F93740E}"/>
          </ac:picMkLst>
        </pc:picChg>
      </pc:sldChg>
      <pc:sldChg chg="addSp delSp modSp">
        <pc:chgData name="Damilola Oladele (2508847)" userId="S::2508847@student.uwtsd.ac.uk::99606f7d-19af-46ee-8f84-1f14f83df28b" providerId="AD" clId="Web-{DDF13A8F-69E5-C0E3-C9E3-D1E6AE8C187B}" dt="2026-03-05T16:45:38.470" v="17" actId="20577"/>
        <pc:sldMkLst>
          <pc:docMk/>
          <pc:sldMk cId="2164588231" sldId="273"/>
        </pc:sldMkLst>
        <pc:spChg chg="mod">
          <ac:chgData name="Damilola Oladele (2508847)" userId="S::2508847@student.uwtsd.ac.uk::99606f7d-19af-46ee-8f84-1f14f83df28b" providerId="AD" clId="Web-{DDF13A8F-69E5-C0E3-C9E3-D1E6AE8C187B}" dt="2026-03-05T16:45:38.470" v="17" actId="20577"/>
          <ac:spMkLst>
            <pc:docMk/>
            <pc:sldMk cId="2164588231" sldId="273"/>
            <ac:spMk id="4" creationId="{6C250BF2-6EA3-FE53-D6C1-7FC4B749CC1E}"/>
          </ac:spMkLst>
        </pc:spChg>
        <pc:picChg chg="add mod ord">
          <ac:chgData name="Damilola Oladele (2508847)" userId="S::2508847@student.uwtsd.ac.uk::99606f7d-19af-46ee-8f84-1f14f83df28b" providerId="AD" clId="Web-{DDF13A8F-69E5-C0E3-C9E3-D1E6AE8C187B}" dt="2026-03-05T16:45:12.704" v="15"/>
          <ac:picMkLst>
            <pc:docMk/>
            <pc:sldMk cId="2164588231" sldId="273"/>
            <ac:picMk id="8" creationId="{BED9F851-424E-91F8-1A05-2521BBD30F05}"/>
          </ac:picMkLst>
        </pc:picChg>
      </pc:sldChg>
    </pc:docChg>
  </pc:docChgLst>
  <pc:docChgLst>
    <pc:chgData name="Lisa Louise Mary Bailey (2515480)" userId="S::2515480@student.uwtsd.ac.uk::98edbc0b-3f1c-438d-8680-1659a30118dd" providerId="AD" clId="Web-{1E02D9BE-D5C6-97A3-9371-90605783C638}"/>
    <pc:docChg chg="addSld">
      <pc:chgData name="Lisa Louise Mary Bailey (2515480)" userId="S::2515480@student.uwtsd.ac.uk::98edbc0b-3f1c-438d-8680-1659a30118dd" providerId="AD" clId="Web-{1E02D9BE-D5C6-97A3-9371-90605783C638}" dt="2026-03-12T19:50:23.089" v="0"/>
      <pc:docMkLst>
        <pc:docMk/>
      </pc:docMkLst>
      <pc:sldChg chg="new">
        <pc:chgData name="Lisa Louise Mary Bailey (2515480)" userId="S::2515480@student.uwtsd.ac.uk::98edbc0b-3f1c-438d-8680-1659a30118dd" providerId="AD" clId="Web-{1E02D9BE-D5C6-97A3-9371-90605783C638}" dt="2026-03-12T19:50:23.089" v="0"/>
        <pc:sldMkLst>
          <pc:docMk/>
          <pc:sldMk cId="1616834442" sldId="285"/>
        </pc:sldMkLst>
      </pc:sldChg>
    </pc:docChg>
  </pc:docChgLst>
  <pc:docChgLst>
    <pc:chgData name="Damilola Oladele (2508847)" userId="S::2508847@student.uwtsd.ac.uk::99606f7d-19af-46ee-8f84-1f14f83df28b" providerId="AD" clId="Web-{3BB05CAE-5900-B523-E06B-65AEF5223277}"/>
    <pc:docChg chg="addSld">
      <pc:chgData name="Damilola Oladele (2508847)" userId="S::2508847@student.uwtsd.ac.uk::99606f7d-19af-46ee-8f84-1f14f83df28b" providerId="AD" clId="Web-{3BB05CAE-5900-B523-E06B-65AEF5223277}" dt="2026-03-04T11:06:33.783" v="0"/>
      <pc:docMkLst>
        <pc:docMk/>
      </pc:docMkLst>
    </pc:docChg>
  </pc:docChgLst>
  <pc:docChgLst>
    <pc:chgData name="Inna Valier (2517108)" userId="S::2517108@student.uwtsd.ac.uk::0a51154f-1fec-4f97-932f-2955212eec1b" providerId="AD" clId="Web-{DDBD196D-4772-69C0-33C3-C37A7CC3AD3C}"/>
    <pc:docChg chg="addSld modSld">
      <pc:chgData name="Inna Valier (2517108)" userId="S::2517108@student.uwtsd.ac.uk::0a51154f-1fec-4f97-932f-2955212eec1b" providerId="AD" clId="Web-{DDBD196D-4772-69C0-33C3-C37A7CC3AD3C}" dt="2026-02-23T14:31:36.608" v="1166" actId="20577"/>
      <pc:docMkLst>
        <pc:docMk/>
      </pc:docMkLst>
      <pc:sldChg chg="modSp">
        <pc:chgData name="Inna Valier (2517108)" userId="S::2517108@student.uwtsd.ac.uk::0a51154f-1fec-4f97-932f-2955212eec1b" providerId="AD" clId="Web-{DDBD196D-4772-69C0-33C3-C37A7CC3AD3C}" dt="2026-02-23T12:24:32.055" v="184" actId="20577"/>
        <pc:sldMkLst>
          <pc:docMk/>
          <pc:sldMk cId="1543682921" sldId="257"/>
        </pc:sldMkLst>
        <pc:spChg chg="mod">
          <ac:chgData name="Inna Valier (2517108)" userId="S::2517108@student.uwtsd.ac.uk::0a51154f-1fec-4f97-932f-2955212eec1b" providerId="AD" clId="Web-{DDBD196D-4772-69C0-33C3-C37A7CC3AD3C}" dt="2026-02-23T12:24:32.055" v="184" actId="20577"/>
          <ac:spMkLst>
            <pc:docMk/>
            <pc:sldMk cId="1543682921" sldId="257"/>
            <ac:spMk id="3" creationId="{FA2D76AB-1012-41D8-C2DF-A81C0D7152C3}"/>
          </ac:spMkLst>
        </pc:spChg>
      </pc:sldChg>
      <pc:sldChg chg="modSp new">
        <pc:chgData name="Inna Valier (2517108)" userId="S::2517108@student.uwtsd.ac.uk::0a51154f-1fec-4f97-932f-2955212eec1b" providerId="AD" clId="Web-{DDBD196D-4772-69C0-33C3-C37A7CC3AD3C}" dt="2026-02-23T14:31:36.608" v="1166" actId="20577"/>
        <pc:sldMkLst>
          <pc:docMk/>
          <pc:sldMk cId="3016299196" sldId="262"/>
        </pc:sldMkLst>
        <pc:spChg chg="mod">
          <ac:chgData name="Inna Valier (2517108)" userId="S::2517108@student.uwtsd.ac.uk::0a51154f-1fec-4f97-932f-2955212eec1b" providerId="AD" clId="Web-{DDBD196D-4772-69C0-33C3-C37A7CC3AD3C}" dt="2026-02-23T13:04:05.877" v="226" actId="20577"/>
          <ac:spMkLst>
            <pc:docMk/>
            <pc:sldMk cId="3016299196" sldId="262"/>
            <ac:spMk id="2" creationId="{56328058-02E9-DD9D-C2A7-6B72ACBCA262}"/>
          </ac:spMkLst>
        </pc:spChg>
        <pc:spChg chg="mod">
          <ac:chgData name="Inna Valier (2517108)" userId="S::2517108@student.uwtsd.ac.uk::0a51154f-1fec-4f97-932f-2955212eec1b" providerId="AD" clId="Web-{DDBD196D-4772-69C0-33C3-C37A7CC3AD3C}" dt="2026-02-23T14:31:36.608" v="1166" actId="20577"/>
          <ac:spMkLst>
            <pc:docMk/>
            <pc:sldMk cId="3016299196" sldId="262"/>
            <ac:spMk id="3" creationId="{67BB8118-D063-8AA1-EBD8-60B2E07C53E6}"/>
          </ac:spMkLst>
        </pc:spChg>
      </pc:sldChg>
      <pc:sldChg chg="modSp new">
        <pc:chgData name="Inna Valier (2517108)" userId="S::2517108@student.uwtsd.ac.uk::0a51154f-1fec-4f97-932f-2955212eec1b" providerId="AD" clId="Web-{DDBD196D-4772-69C0-33C3-C37A7CC3AD3C}" dt="2026-02-23T14:11:04.684" v="877" actId="20577"/>
        <pc:sldMkLst>
          <pc:docMk/>
          <pc:sldMk cId="426855861" sldId="263"/>
        </pc:sldMkLst>
        <pc:spChg chg="mod">
          <ac:chgData name="Inna Valier (2517108)" userId="S::2517108@student.uwtsd.ac.uk::0a51154f-1fec-4f97-932f-2955212eec1b" providerId="AD" clId="Web-{DDBD196D-4772-69C0-33C3-C37A7CC3AD3C}" dt="2026-02-23T13:44:54.899" v="518" actId="20577"/>
          <ac:spMkLst>
            <pc:docMk/>
            <pc:sldMk cId="426855861" sldId="263"/>
            <ac:spMk id="2" creationId="{2335253F-4C03-0FD2-9BA6-D51C2F09F7B6}"/>
          </ac:spMkLst>
        </pc:spChg>
        <pc:spChg chg="mod">
          <ac:chgData name="Inna Valier (2517108)" userId="S::2517108@student.uwtsd.ac.uk::0a51154f-1fec-4f97-932f-2955212eec1b" providerId="AD" clId="Web-{DDBD196D-4772-69C0-33C3-C37A7CC3AD3C}" dt="2026-02-23T14:11:04.684" v="877" actId="20577"/>
          <ac:spMkLst>
            <pc:docMk/>
            <pc:sldMk cId="426855861" sldId="263"/>
            <ac:spMk id="3" creationId="{C81446A7-8521-33E8-0324-29E9233B3982}"/>
          </ac:spMkLst>
        </pc:spChg>
      </pc:sldChg>
      <pc:sldChg chg="modSp new">
        <pc:chgData name="Inna Valier (2517108)" userId="S::2517108@student.uwtsd.ac.uk::0a51154f-1fec-4f97-932f-2955212eec1b" providerId="AD" clId="Web-{DDBD196D-4772-69C0-33C3-C37A7CC3AD3C}" dt="2026-02-23T14:29:40.917" v="1161" actId="20577"/>
        <pc:sldMkLst>
          <pc:docMk/>
          <pc:sldMk cId="2627903276" sldId="264"/>
        </pc:sldMkLst>
        <pc:spChg chg="mod">
          <ac:chgData name="Inna Valier (2517108)" userId="S::2517108@student.uwtsd.ac.uk::0a51154f-1fec-4f97-932f-2955212eec1b" providerId="AD" clId="Web-{DDBD196D-4772-69C0-33C3-C37A7CC3AD3C}" dt="2026-02-23T14:16:06.379" v="896" actId="20577"/>
          <ac:spMkLst>
            <pc:docMk/>
            <pc:sldMk cId="2627903276" sldId="264"/>
            <ac:spMk id="2" creationId="{48B1729D-1702-CCE4-7CD3-C98F010E616F}"/>
          </ac:spMkLst>
        </pc:spChg>
        <pc:spChg chg="mod">
          <ac:chgData name="Inna Valier (2517108)" userId="S::2517108@student.uwtsd.ac.uk::0a51154f-1fec-4f97-932f-2955212eec1b" providerId="AD" clId="Web-{DDBD196D-4772-69C0-33C3-C37A7CC3AD3C}" dt="2026-02-23T14:29:40.917" v="1161" actId="20577"/>
          <ac:spMkLst>
            <pc:docMk/>
            <pc:sldMk cId="2627903276" sldId="264"/>
            <ac:spMk id="3" creationId="{E2EA96AF-813A-4962-F99B-9C994F8047D8}"/>
          </ac:spMkLst>
        </pc:spChg>
      </pc:sldChg>
    </pc:docChg>
  </pc:docChgLst>
  <pc:docChgLst>
    <pc:chgData name="Inna Valier (2517108)" userId="S::2517108@student.uwtsd.ac.uk::0a51154f-1fec-4f97-932f-2955212eec1b" providerId="AD" clId="Web-{9A55B88A-1D97-0234-F15D-350299D2B6E3}"/>
    <pc:docChg chg="mod modSld addMainMaster delMainMaster">
      <pc:chgData name="Inna Valier (2517108)" userId="S::2517108@student.uwtsd.ac.uk::0a51154f-1fec-4f97-932f-2955212eec1b" providerId="AD" clId="Web-{9A55B88A-1D97-0234-F15D-350299D2B6E3}" dt="2026-03-04T22:11:34.129" v="22"/>
      <pc:docMkLst>
        <pc:docMk/>
      </pc:docMkLst>
      <pc:sldChg chg="addSp delSp modSp mod modClrScheme chgLayout">
        <pc:chgData name="Inna Valier (2517108)" userId="S::2517108@student.uwtsd.ac.uk::0a51154f-1fec-4f97-932f-2955212eec1b" providerId="AD" clId="Web-{9A55B88A-1D97-0234-F15D-350299D2B6E3}" dt="2026-03-04T22:11:34.129" v="22"/>
        <pc:sldMkLst>
          <pc:docMk/>
          <pc:sldMk cId="109857222" sldId="256"/>
        </pc:sldMkLst>
        <pc:spChg chg="mod ord">
          <ac:chgData name="Inna Valier (2517108)" userId="S::2517108@student.uwtsd.ac.uk::0a51154f-1fec-4f97-932f-2955212eec1b" providerId="AD" clId="Web-{9A55B88A-1D97-0234-F15D-350299D2B6E3}" dt="2026-03-04T22:05:02.306" v="1"/>
          <ac:spMkLst>
            <pc:docMk/>
            <pc:sldMk cId="109857222" sldId="256"/>
            <ac:spMk id="2" creationId="{00000000-0000-0000-0000-000000000000}"/>
          </ac:spMkLst>
        </pc:spChg>
        <pc:spChg chg="mod ord">
          <ac:chgData name="Inna Valier (2517108)" userId="S::2517108@student.uwtsd.ac.uk::0a51154f-1fec-4f97-932f-2955212eec1b" providerId="AD" clId="Web-{9A55B88A-1D97-0234-F15D-350299D2B6E3}" dt="2026-03-04T22:05:02.306" v="1"/>
          <ac:spMkLst>
            <pc:docMk/>
            <pc:sldMk cId="109857222" sldId="256"/>
            <ac:spMk id="3" creationId="{00000000-0000-0000-0000-000000000000}"/>
          </ac:spMkLst>
        </pc:spChg>
      </pc:sldChg>
      <pc:sldChg chg="addSp modSp mod modClrScheme chgLayout">
        <pc:chgData name="Inna Valier (2517108)" userId="S::2517108@student.uwtsd.ac.uk::0a51154f-1fec-4f97-932f-2955212eec1b" providerId="AD" clId="Web-{9A55B88A-1D97-0234-F15D-350299D2B6E3}" dt="2026-03-04T22:07:44.296" v="12"/>
        <pc:sldMkLst>
          <pc:docMk/>
          <pc:sldMk cId="1543682921" sldId="257"/>
        </pc:sldMkLst>
        <pc:spChg chg="mod ord">
          <ac:chgData name="Inna Valier (2517108)" userId="S::2517108@student.uwtsd.ac.uk::0a51154f-1fec-4f97-932f-2955212eec1b" providerId="AD" clId="Web-{9A55B88A-1D97-0234-F15D-350299D2B6E3}" dt="2026-03-04T22:07:34.452" v="10"/>
          <ac:spMkLst>
            <pc:docMk/>
            <pc:sldMk cId="1543682921" sldId="257"/>
            <ac:spMk id="2" creationId="{0B0BFA6A-4905-EF02-47AF-1F5A742D428C}"/>
          </ac:spMkLst>
        </pc:spChg>
        <pc:spChg chg="mod ord">
          <ac:chgData name="Inna Valier (2517108)" userId="S::2517108@student.uwtsd.ac.uk::0a51154f-1fec-4f97-932f-2955212eec1b" providerId="AD" clId="Web-{9A55B88A-1D97-0234-F15D-350299D2B6E3}" dt="2026-03-04T22:07:34.452" v="10"/>
          <ac:spMkLst>
            <pc:docMk/>
            <pc:sldMk cId="1543682921" sldId="257"/>
            <ac:spMk id="3" creationId="{FA2D76AB-1012-41D8-C2DF-A81C0D7152C3}"/>
          </ac:spMkLst>
        </pc:spChg>
      </pc:sldChg>
      <pc:sldChg chg="modSp mod modClrScheme chgLayout">
        <pc:chgData name="Inna Valier (2517108)" userId="S::2517108@student.uwtsd.ac.uk::0a51154f-1fec-4f97-932f-2955212eec1b" providerId="AD" clId="Web-{9A55B88A-1D97-0234-F15D-350299D2B6E3}" dt="2026-03-04T22:05:02.306" v="1"/>
        <pc:sldMkLst>
          <pc:docMk/>
          <pc:sldMk cId="2422865535" sldId="258"/>
        </pc:sldMkLst>
        <pc:spChg chg="mod ord">
          <ac:chgData name="Inna Valier (2517108)" userId="S::2517108@student.uwtsd.ac.uk::0a51154f-1fec-4f97-932f-2955212eec1b" providerId="AD" clId="Web-{9A55B88A-1D97-0234-F15D-350299D2B6E3}" dt="2026-03-04T22:05:02.306" v="1"/>
          <ac:spMkLst>
            <pc:docMk/>
            <pc:sldMk cId="2422865535" sldId="258"/>
            <ac:spMk id="2" creationId="{9D5D1344-194B-D7A3-9087-D980CC4BA5CA}"/>
          </ac:spMkLst>
        </pc:spChg>
        <pc:spChg chg="mod ord">
          <ac:chgData name="Inna Valier (2517108)" userId="S::2517108@student.uwtsd.ac.uk::0a51154f-1fec-4f97-932f-2955212eec1b" providerId="AD" clId="Web-{9A55B88A-1D97-0234-F15D-350299D2B6E3}" dt="2026-03-04T22:05:02.306" v="1"/>
          <ac:spMkLst>
            <pc:docMk/>
            <pc:sldMk cId="2422865535" sldId="258"/>
            <ac:spMk id="3" creationId="{93616ED3-5804-E6A5-CF28-0C9861DCCF14}"/>
          </ac:spMkLst>
        </pc:spChg>
      </pc:sldChg>
      <pc:sldChg chg="modSp mod modClrScheme chgLayout">
        <pc:chgData name="Inna Valier (2517108)" userId="S::2517108@student.uwtsd.ac.uk::0a51154f-1fec-4f97-932f-2955212eec1b" providerId="AD" clId="Web-{9A55B88A-1D97-0234-F15D-350299D2B6E3}" dt="2026-03-04T22:05:02.306" v="1"/>
        <pc:sldMkLst>
          <pc:docMk/>
          <pc:sldMk cId="2169670170" sldId="259"/>
        </pc:sldMkLst>
        <pc:spChg chg="mod ord">
          <ac:chgData name="Inna Valier (2517108)" userId="S::2517108@student.uwtsd.ac.uk::0a51154f-1fec-4f97-932f-2955212eec1b" providerId="AD" clId="Web-{9A55B88A-1D97-0234-F15D-350299D2B6E3}" dt="2026-03-04T22:05:02.306" v="1"/>
          <ac:spMkLst>
            <pc:docMk/>
            <pc:sldMk cId="2169670170" sldId="259"/>
            <ac:spMk id="2" creationId="{93EBB488-ABB1-DB23-3CBA-D5FCEBBFBC71}"/>
          </ac:spMkLst>
        </pc:spChg>
        <pc:spChg chg="mod ord">
          <ac:chgData name="Inna Valier (2517108)" userId="S::2517108@student.uwtsd.ac.uk::0a51154f-1fec-4f97-932f-2955212eec1b" providerId="AD" clId="Web-{9A55B88A-1D97-0234-F15D-350299D2B6E3}" dt="2026-03-04T22:05:02.306" v="1"/>
          <ac:spMkLst>
            <pc:docMk/>
            <pc:sldMk cId="2169670170" sldId="259"/>
            <ac:spMk id="3" creationId="{E942F179-138C-BE58-3BFB-1F1C92F3F242}"/>
          </ac:spMkLst>
        </pc:spChg>
      </pc:sldChg>
      <pc:sldChg chg="modSp mod modClrScheme chgLayout">
        <pc:chgData name="Inna Valier (2517108)" userId="S::2517108@student.uwtsd.ac.uk::0a51154f-1fec-4f97-932f-2955212eec1b" providerId="AD" clId="Web-{9A55B88A-1D97-0234-F15D-350299D2B6E3}" dt="2026-03-04T22:05:02.306" v="1"/>
        <pc:sldMkLst>
          <pc:docMk/>
          <pc:sldMk cId="3016299196" sldId="262"/>
        </pc:sldMkLst>
        <pc:spChg chg="mod ord">
          <ac:chgData name="Inna Valier (2517108)" userId="S::2517108@student.uwtsd.ac.uk::0a51154f-1fec-4f97-932f-2955212eec1b" providerId="AD" clId="Web-{9A55B88A-1D97-0234-F15D-350299D2B6E3}" dt="2026-03-04T22:05:02.306" v="1"/>
          <ac:spMkLst>
            <pc:docMk/>
            <pc:sldMk cId="3016299196" sldId="262"/>
            <ac:spMk id="2" creationId="{56328058-02E9-DD9D-C2A7-6B72ACBCA262}"/>
          </ac:spMkLst>
        </pc:spChg>
        <pc:spChg chg="mod ord">
          <ac:chgData name="Inna Valier (2517108)" userId="S::2517108@student.uwtsd.ac.uk::0a51154f-1fec-4f97-932f-2955212eec1b" providerId="AD" clId="Web-{9A55B88A-1D97-0234-F15D-350299D2B6E3}" dt="2026-03-04T22:05:02.306" v="1"/>
          <ac:spMkLst>
            <pc:docMk/>
            <pc:sldMk cId="3016299196" sldId="262"/>
            <ac:spMk id="3" creationId="{67BB8118-D063-8AA1-EBD8-60B2E07C53E6}"/>
          </ac:spMkLst>
        </pc:spChg>
      </pc:sldChg>
      <pc:sldChg chg="modSp mod modClrScheme chgLayout">
        <pc:chgData name="Inna Valier (2517108)" userId="S::2517108@student.uwtsd.ac.uk::0a51154f-1fec-4f97-932f-2955212eec1b" providerId="AD" clId="Web-{9A55B88A-1D97-0234-F15D-350299D2B6E3}" dt="2026-03-04T22:05:02.306" v="1"/>
        <pc:sldMkLst>
          <pc:docMk/>
          <pc:sldMk cId="426855861" sldId="263"/>
        </pc:sldMkLst>
        <pc:spChg chg="mod ord">
          <ac:chgData name="Inna Valier (2517108)" userId="S::2517108@student.uwtsd.ac.uk::0a51154f-1fec-4f97-932f-2955212eec1b" providerId="AD" clId="Web-{9A55B88A-1D97-0234-F15D-350299D2B6E3}" dt="2026-03-04T22:05:02.306" v="1"/>
          <ac:spMkLst>
            <pc:docMk/>
            <pc:sldMk cId="426855861" sldId="263"/>
            <ac:spMk id="2" creationId="{2335253F-4C03-0FD2-9BA6-D51C2F09F7B6}"/>
          </ac:spMkLst>
        </pc:spChg>
        <pc:spChg chg="mod ord">
          <ac:chgData name="Inna Valier (2517108)" userId="S::2517108@student.uwtsd.ac.uk::0a51154f-1fec-4f97-932f-2955212eec1b" providerId="AD" clId="Web-{9A55B88A-1D97-0234-F15D-350299D2B6E3}" dt="2026-03-04T22:05:02.306" v="1"/>
          <ac:spMkLst>
            <pc:docMk/>
            <pc:sldMk cId="426855861" sldId="263"/>
            <ac:spMk id="3" creationId="{C81446A7-8521-33E8-0324-29E9233B3982}"/>
          </ac:spMkLst>
        </pc:spChg>
      </pc:sldChg>
      <pc:sldChg chg="modSp mod modClrScheme chgLayout">
        <pc:chgData name="Inna Valier (2517108)" userId="S::2517108@student.uwtsd.ac.uk::0a51154f-1fec-4f97-932f-2955212eec1b" providerId="AD" clId="Web-{9A55B88A-1D97-0234-F15D-350299D2B6E3}" dt="2026-03-04T22:05:02.306" v="1"/>
        <pc:sldMkLst>
          <pc:docMk/>
          <pc:sldMk cId="2627903276" sldId="264"/>
        </pc:sldMkLst>
        <pc:spChg chg="mod ord">
          <ac:chgData name="Inna Valier (2517108)" userId="S::2517108@student.uwtsd.ac.uk::0a51154f-1fec-4f97-932f-2955212eec1b" providerId="AD" clId="Web-{9A55B88A-1D97-0234-F15D-350299D2B6E3}" dt="2026-03-04T22:05:02.306" v="1"/>
          <ac:spMkLst>
            <pc:docMk/>
            <pc:sldMk cId="2627903276" sldId="264"/>
            <ac:spMk id="2" creationId="{48B1729D-1702-CCE4-7CD3-C98F010E616F}"/>
          </ac:spMkLst>
        </pc:spChg>
        <pc:spChg chg="mod ord">
          <ac:chgData name="Inna Valier (2517108)" userId="S::2517108@student.uwtsd.ac.uk::0a51154f-1fec-4f97-932f-2955212eec1b" providerId="AD" clId="Web-{9A55B88A-1D97-0234-F15D-350299D2B6E3}" dt="2026-03-04T22:05:02.306" v="1"/>
          <ac:spMkLst>
            <pc:docMk/>
            <pc:sldMk cId="2627903276" sldId="264"/>
            <ac:spMk id="3" creationId="{E2EA96AF-813A-4962-F99B-9C994F8047D8}"/>
          </ac:spMkLst>
        </pc:spChg>
      </pc:sldChg>
    </pc:docChg>
  </pc:docChgLst>
  <pc:docChgLst>
    <pc:chgData name="Inna Valier (2517108)" userId="S::2517108@student.uwtsd.ac.uk::0a51154f-1fec-4f97-932f-2955212eec1b" providerId="AD" clId="Web-{C175F106-92D2-4881-C827-6B173333411E}"/>
    <pc:docChg chg="addSld delSld modSld sldOrd">
      <pc:chgData name="Inna Valier (2517108)" userId="S::2517108@student.uwtsd.ac.uk::0a51154f-1fec-4f97-932f-2955212eec1b" providerId="AD" clId="Web-{C175F106-92D2-4881-C827-6B173333411E}" dt="2026-03-12T16:26:23.298" v="71"/>
      <pc:docMkLst>
        <pc:docMk/>
      </pc:docMkLst>
      <pc:sldChg chg="modSp">
        <pc:chgData name="Inna Valier (2517108)" userId="S::2517108@student.uwtsd.ac.uk::0a51154f-1fec-4f97-932f-2955212eec1b" providerId="AD" clId="Web-{C175F106-92D2-4881-C827-6B173333411E}" dt="2026-03-12T15:56:12.443" v="29" actId="20577"/>
        <pc:sldMkLst>
          <pc:docMk/>
          <pc:sldMk cId="2926499888" sldId="266"/>
        </pc:sldMkLst>
        <pc:spChg chg="mod">
          <ac:chgData name="Inna Valier (2517108)" userId="S::2517108@student.uwtsd.ac.uk::0a51154f-1fec-4f97-932f-2955212eec1b" providerId="AD" clId="Web-{C175F106-92D2-4881-C827-6B173333411E}" dt="2026-03-12T15:56:12.443" v="29" actId="20577"/>
          <ac:spMkLst>
            <pc:docMk/>
            <pc:sldMk cId="2926499888" sldId="266"/>
            <ac:spMk id="2" creationId="{A1E46D33-FE8A-C660-179B-1633EA2AF788}"/>
          </ac:spMkLst>
        </pc:spChg>
      </pc:sldChg>
      <pc:sldChg chg="ord">
        <pc:chgData name="Inna Valier (2517108)" userId="S::2517108@student.uwtsd.ac.uk::0a51154f-1fec-4f97-932f-2955212eec1b" providerId="AD" clId="Web-{C175F106-92D2-4881-C827-6B173333411E}" dt="2026-03-12T16:01:10.905" v="70"/>
        <pc:sldMkLst>
          <pc:docMk/>
          <pc:sldMk cId="1629901069" sldId="267"/>
        </pc:sldMkLst>
      </pc:sldChg>
      <pc:sldChg chg="modSp">
        <pc:chgData name="Inna Valier (2517108)" userId="S::2517108@student.uwtsd.ac.uk::0a51154f-1fec-4f97-932f-2955212eec1b" providerId="AD" clId="Web-{C175F106-92D2-4881-C827-6B173333411E}" dt="2026-03-12T15:58:13.282" v="68" actId="20577"/>
        <pc:sldMkLst>
          <pc:docMk/>
          <pc:sldMk cId="627538178" sldId="270"/>
        </pc:sldMkLst>
        <pc:spChg chg="mod">
          <ac:chgData name="Inna Valier (2517108)" userId="S::2517108@student.uwtsd.ac.uk::0a51154f-1fec-4f97-932f-2955212eec1b" providerId="AD" clId="Web-{C175F106-92D2-4881-C827-6B173333411E}" dt="2026-03-12T15:58:13.282" v="68" actId="20577"/>
          <ac:spMkLst>
            <pc:docMk/>
            <pc:sldMk cId="627538178" sldId="270"/>
            <ac:spMk id="3" creationId="{B679464A-B997-91A2-C639-68867E8BC035}"/>
          </ac:spMkLst>
        </pc:spChg>
      </pc:sldChg>
      <pc:sldChg chg="modSp">
        <pc:chgData name="Inna Valier (2517108)" userId="S::2517108@student.uwtsd.ac.uk::0a51154f-1fec-4f97-932f-2955212eec1b" providerId="AD" clId="Web-{C175F106-92D2-4881-C827-6B173333411E}" dt="2026-03-12T15:55:36.740" v="28" actId="20577"/>
        <pc:sldMkLst>
          <pc:docMk/>
          <pc:sldMk cId="907849297" sldId="271"/>
        </pc:sldMkLst>
        <pc:spChg chg="mod">
          <ac:chgData name="Inna Valier (2517108)" userId="S::2517108@student.uwtsd.ac.uk::0a51154f-1fec-4f97-932f-2955212eec1b" providerId="AD" clId="Web-{C175F106-92D2-4881-C827-6B173333411E}" dt="2026-03-12T15:55:03.442" v="26" actId="14100"/>
          <ac:spMkLst>
            <pc:docMk/>
            <pc:sldMk cId="907849297" sldId="271"/>
            <ac:spMk id="2" creationId="{2320916F-043D-8487-D5B1-8934A3A3BB79}"/>
          </ac:spMkLst>
        </pc:spChg>
        <pc:spChg chg="mod">
          <ac:chgData name="Inna Valier (2517108)" userId="S::2517108@student.uwtsd.ac.uk::0a51154f-1fec-4f97-932f-2955212eec1b" providerId="AD" clId="Web-{C175F106-92D2-4881-C827-6B173333411E}" dt="2026-03-12T15:55:36.740" v="28" actId="20577"/>
          <ac:spMkLst>
            <pc:docMk/>
            <pc:sldMk cId="907849297" sldId="271"/>
            <ac:spMk id="4" creationId="{7518E1EC-93B7-3C73-2031-8C8569BF7F2A}"/>
          </ac:spMkLst>
        </pc:spChg>
      </pc:sldChg>
      <pc:sldChg chg="modSp">
        <pc:chgData name="Inna Valier (2517108)" userId="S::2517108@student.uwtsd.ac.uk::0a51154f-1fec-4f97-932f-2955212eec1b" providerId="AD" clId="Web-{C175F106-92D2-4881-C827-6B173333411E}" dt="2026-03-12T15:51:05.526" v="2" actId="20577"/>
        <pc:sldMkLst>
          <pc:docMk/>
          <pc:sldMk cId="3922888677" sldId="276"/>
        </pc:sldMkLst>
        <pc:spChg chg="mod">
          <ac:chgData name="Inna Valier (2517108)" userId="S::2517108@student.uwtsd.ac.uk::0a51154f-1fec-4f97-932f-2955212eec1b" providerId="AD" clId="Web-{C175F106-92D2-4881-C827-6B173333411E}" dt="2026-03-12T15:51:05.526" v="2" actId="20577"/>
          <ac:spMkLst>
            <pc:docMk/>
            <pc:sldMk cId="3922888677" sldId="276"/>
            <ac:spMk id="3" creationId="{F0318766-C919-AD17-BEE4-9AB7522D50A7}"/>
          </ac:spMkLst>
        </pc:spChg>
      </pc:sldChg>
      <pc:sldChg chg="new del">
        <pc:chgData name="Inna Valier (2517108)" userId="S::2517108@student.uwtsd.ac.uk::0a51154f-1fec-4f97-932f-2955212eec1b" providerId="AD" clId="Web-{C175F106-92D2-4881-C827-6B173333411E}" dt="2026-03-12T16:26:23.298" v="71"/>
        <pc:sldMkLst>
          <pc:docMk/>
          <pc:sldMk cId="242604539" sldId="284"/>
        </pc:sldMkLst>
      </pc:sldChg>
    </pc:docChg>
  </pc:docChgLst>
  <pc:docChgLst>
    <pc:chgData name="Damilola Oladele (2508847)" userId="S::2508847@student.uwtsd.ac.uk::99606f7d-19af-46ee-8f84-1f14f83df28b" providerId="AD" clId="Web-{D274C6F8-536D-DB78-3DDD-800510E00F8A}"/>
    <pc:docChg chg="delSld">
      <pc:chgData name="Damilola Oladele (2508847)" userId="S::2508847@student.uwtsd.ac.uk::99606f7d-19af-46ee-8f84-1f14f83df28b" providerId="AD" clId="Web-{D274C6F8-536D-DB78-3DDD-800510E00F8A}" dt="2026-03-04T17:40:23.298" v="0"/>
      <pc:docMkLst>
        <pc:docMk/>
      </pc:docMkLst>
    </pc:docChg>
  </pc:docChgLst>
  <pc:docChgLst>
    <pc:chgData name="Damilola Oladele (2508847)" userId="S::2508847@student.uwtsd.ac.uk::99606f7d-19af-46ee-8f84-1f14f83df28b" providerId="AD" clId="Web-{BD169849-E9A7-62F0-53AE-B29D43A9037C}"/>
    <pc:docChg chg="delSld modSld">
      <pc:chgData name="Damilola Oladele (2508847)" userId="S::2508847@student.uwtsd.ac.uk::99606f7d-19af-46ee-8f84-1f14f83df28b" providerId="AD" clId="Web-{BD169849-E9A7-62F0-53AE-B29D43A9037C}" dt="2026-03-04T11:08:57.446" v="4"/>
      <pc:docMkLst>
        <pc:docMk/>
      </pc:docMkLst>
    </pc:docChg>
  </pc:docChgLst>
  <pc:docChgLst>
    <pc:chgData name="Inna Valier (2517108)" userId="S::2517108@student.uwtsd.ac.uk::0a51154f-1fec-4f97-932f-2955212eec1b" providerId="AD" clId="Web-{2BD5C354-F073-6EB9-9D4C-F4794A29B338}"/>
    <pc:docChg chg="addSld delSld modSld addMainMaster">
      <pc:chgData name="Inna Valier (2517108)" userId="S::2517108@student.uwtsd.ac.uk::0a51154f-1fec-4f97-932f-2955212eec1b" providerId="AD" clId="Web-{2BD5C354-F073-6EB9-9D4C-F4794A29B338}" dt="2026-03-12T22:33:58.480" v="54"/>
      <pc:docMkLst>
        <pc:docMk/>
      </pc:docMkLst>
      <pc:sldChg chg="add del">
        <pc:chgData name="Inna Valier (2517108)" userId="S::2517108@student.uwtsd.ac.uk::0a51154f-1fec-4f97-932f-2955212eec1b" providerId="AD" clId="Web-{2BD5C354-F073-6EB9-9D4C-F4794A29B338}" dt="2026-03-12T22:28:06.693" v="44"/>
        <pc:sldMkLst>
          <pc:docMk/>
          <pc:sldMk cId="3454677450" sldId="260"/>
        </pc:sldMkLst>
      </pc:sldChg>
      <pc:sldChg chg="add del">
        <pc:chgData name="Inna Valier (2517108)" userId="S::2517108@student.uwtsd.ac.uk::0a51154f-1fec-4f97-932f-2955212eec1b" providerId="AD" clId="Web-{2BD5C354-F073-6EB9-9D4C-F4794A29B338}" dt="2026-03-12T22:28:06.787" v="45"/>
        <pc:sldMkLst>
          <pc:docMk/>
          <pc:sldMk cId="3569543022" sldId="261"/>
        </pc:sldMkLst>
      </pc:sldChg>
      <pc:sldChg chg="del">
        <pc:chgData name="Inna Valier (2517108)" userId="S::2517108@student.uwtsd.ac.uk::0a51154f-1fec-4f97-932f-2955212eec1b" providerId="AD" clId="Web-{2BD5C354-F073-6EB9-9D4C-F4794A29B338}" dt="2026-03-12T22:29:09.898" v="46"/>
        <pc:sldMkLst>
          <pc:docMk/>
          <pc:sldMk cId="2853528303" sldId="284"/>
        </pc:sldMkLst>
      </pc:sldChg>
      <pc:sldChg chg="del">
        <pc:chgData name="Inna Valier (2517108)" userId="S::2517108@student.uwtsd.ac.uk::0a51154f-1fec-4f97-932f-2955212eec1b" providerId="AD" clId="Web-{2BD5C354-F073-6EB9-9D4C-F4794A29B338}" dt="2026-03-12T22:29:35.164" v="49"/>
        <pc:sldMkLst>
          <pc:docMk/>
          <pc:sldMk cId="786748857" sldId="285"/>
        </pc:sldMkLst>
      </pc:sldChg>
      <pc:sldChg chg="del">
        <pc:chgData name="Inna Valier (2517108)" userId="S::2517108@student.uwtsd.ac.uk::0a51154f-1fec-4f97-932f-2955212eec1b" providerId="AD" clId="Web-{2BD5C354-F073-6EB9-9D4C-F4794A29B338}" dt="2026-03-12T22:29:40.992" v="50"/>
        <pc:sldMkLst>
          <pc:docMk/>
          <pc:sldMk cId="51705105" sldId="286"/>
        </pc:sldMkLst>
      </pc:sldChg>
      <pc:sldChg chg="del">
        <pc:chgData name="Inna Valier (2517108)" userId="S::2517108@student.uwtsd.ac.uk::0a51154f-1fec-4f97-932f-2955212eec1b" providerId="AD" clId="Web-{2BD5C354-F073-6EB9-9D4C-F4794A29B338}" dt="2026-03-12T22:33:40.277" v="51"/>
        <pc:sldMkLst>
          <pc:docMk/>
          <pc:sldMk cId="199257178" sldId="287"/>
        </pc:sldMkLst>
      </pc:sldChg>
      <pc:sldChg chg="del">
        <pc:chgData name="Inna Valier (2517108)" userId="S::2517108@student.uwtsd.ac.uk::0a51154f-1fec-4f97-932f-2955212eec1b" providerId="AD" clId="Web-{2BD5C354-F073-6EB9-9D4C-F4794A29B338}" dt="2026-03-12T22:33:55.215" v="52"/>
        <pc:sldMkLst>
          <pc:docMk/>
          <pc:sldMk cId="3466016012" sldId="288"/>
        </pc:sldMkLst>
      </pc:sldChg>
      <pc:sldChg chg="del">
        <pc:chgData name="Inna Valier (2517108)" userId="S::2517108@student.uwtsd.ac.uk::0a51154f-1fec-4f97-932f-2955212eec1b" providerId="AD" clId="Web-{2BD5C354-F073-6EB9-9D4C-F4794A29B338}" dt="2026-03-12T22:33:56.887" v="53"/>
        <pc:sldMkLst>
          <pc:docMk/>
          <pc:sldMk cId="2987719220" sldId="289"/>
        </pc:sldMkLst>
      </pc:sldChg>
      <pc:sldChg chg="del">
        <pc:chgData name="Inna Valier (2517108)" userId="S::2517108@student.uwtsd.ac.uk::0a51154f-1fec-4f97-932f-2955212eec1b" providerId="AD" clId="Web-{2BD5C354-F073-6EB9-9D4C-F4794A29B338}" dt="2026-03-12T22:33:58.480" v="54"/>
        <pc:sldMkLst>
          <pc:docMk/>
          <pc:sldMk cId="2565516235" sldId="290"/>
        </pc:sldMkLst>
      </pc:sldChg>
      <pc:sldChg chg="del">
        <pc:chgData name="Inna Valier (2517108)" userId="S::2517108@student.uwtsd.ac.uk::0a51154f-1fec-4f97-932f-2955212eec1b" providerId="AD" clId="Web-{2BD5C354-F073-6EB9-9D4C-F4794A29B338}" dt="2026-03-12T22:19:13.476" v="23"/>
        <pc:sldMkLst>
          <pc:docMk/>
          <pc:sldMk cId="1631637125" sldId="291"/>
        </pc:sldMkLst>
      </pc:sldChg>
      <pc:sldChg chg="del">
        <pc:chgData name="Inna Valier (2517108)" userId="S::2517108@student.uwtsd.ac.uk::0a51154f-1fec-4f97-932f-2955212eec1b" providerId="AD" clId="Web-{2BD5C354-F073-6EB9-9D4C-F4794A29B338}" dt="2026-03-12T22:18:48.007" v="21"/>
        <pc:sldMkLst>
          <pc:docMk/>
          <pc:sldMk cId="2217813512" sldId="292"/>
        </pc:sldMkLst>
      </pc:sldChg>
      <pc:sldChg chg="del">
        <pc:chgData name="Inna Valier (2517108)" userId="S::2517108@student.uwtsd.ac.uk::0a51154f-1fec-4f97-932f-2955212eec1b" providerId="AD" clId="Web-{2BD5C354-F073-6EB9-9D4C-F4794A29B338}" dt="2026-03-12T22:19:15.679" v="24"/>
        <pc:sldMkLst>
          <pc:docMk/>
          <pc:sldMk cId="248432465" sldId="293"/>
        </pc:sldMkLst>
      </pc:sldChg>
      <pc:sldChg chg="modSp add del replId">
        <pc:chgData name="Inna Valier (2517108)" userId="S::2517108@student.uwtsd.ac.uk::0a51154f-1fec-4f97-932f-2955212eec1b" providerId="AD" clId="Web-{2BD5C354-F073-6EB9-9D4C-F4794A29B338}" dt="2026-03-12T22:29:33.414" v="48"/>
        <pc:sldMkLst>
          <pc:docMk/>
          <pc:sldMk cId="1390629382" sldId="294"/>
        </pc:sldMkLst>
        <pc:spChg chg="mod">
          <ac:chgData name="Inna Valier (2517108)" userId="S::2517108@student.uwtsd.ac.uk::0a51154f-1fec-4f97-932f-2955212eec1b" providerId="AD" clId="Web-{2BD5C354-F073-6EB9-9D4C-F4794A29B338}" dt="2026-03-12T22:18:03.710" v="19" actId="20577"/>
          <ac:spMkLst>
            <pc:docMk/>
            <pc:sldMk cId="1390629382" sldId="294"/>
            <ac:spMk id="2" creationId="{6B55B763-077E-CDF7-75DE-1EAB7E52D72C}"/>
          </ac:spMkLst>
        </pc:spChg>
      </pc:sldChg>
      <pc:sldChg chg="add del">
        <pc:chgData name="Inna Valier (2517108)" userId="S::2517108@student.uwtsd.ac.uk::0a51154f-1fec-4f97-932f-2955212eec1b" providerId="AD" clId="Web-{2BD5C354-F073-6EB9-9D4C-F4794A29B338}" dt="2026-03-12T22:29:17.054" v="47"/>
        <pc:sldMkLst>
          <pc:docMk/>
          <pc:sldMk cId="1631637125" sldId="295"/>
        </pc:sldMkLst>
      </pc:sldChg>
      <pc:sldChg chg="add del">
        <pc:chgData name="Inna Valier (2517108)" userId="S::2517108@student.uwtsd.ac.uk::0a51154f-1fec-4f97-932f-2955212eec1b" providerId="AD" clId="Web-{2BD5C354-F073-6EB9-9D4C-F4794A29B338}" dt="2026-03-12T22:18:53.913" v="22"/>
        <pc:sldMkLst>
          <pc:docMk/>
          <pc:sldMk cId="4088166338" sldId="295"/>
        </pc:sldMkLst>
      </pc:sldChg>
      <pc:sldChg chg="add del">
        <pc:chgData name="Inna Valier (2517108)" userId="S::2517108@student.uwtsd.ac.uk::0a51154f-1fec-4f97-932f-2955212eec1b" providerId="AD" clId="Web-{2BD5C354-F073-6EB9-9D4C-F4794A29B338}" dt="2026-03-12T22:28:06.099" v="37"/>
        <pc:sldMkLst>
          <pc:docMk/>
          <pc:sldMk cId="525212704" sldId="296"/>
        </pc:sldMkLst>
      </pc:sldChg>
      <pc:sldChg chg="add">
        <pc:chgData name="Inna Valier (2517108)" userId="S::2517108@student.uwtsd.ac.uk::0a51154f-1fec-4f97-932f-2955212eec1b" providerId="AD" clId="Web-{2BD5C354-F073-6EB9-9D4C-F4794A29B338}" dt="2026-03-12T22:28:06.271" v="40"/>
        <pc:sldMkLst>
          <pc:docMk/>
          <pc:sldMk cId="3829323285" sldId="296"/>
        </pc:sldMkLst>
      </pc:sldChg>
      <pc:sldChg chg="add del">
        <pc:chgData name="Inna Valier (2517108)" userId="S::2517108@student.uwtsd.ac.uk::0a51154f-1fec-4f97-932f-2955212eec1b" providerId="AD" clId="Web-{2BD5C354-F073-6EB9-9D4C-F4794A29B338}" dt="2026-03-12T22:28:06.365" v="41"/>
        <pc:sldMkLst>
          <pc:docMk/>
          <pc:sldMk cId="248432465" sldId="297"/>
        </pc:sldMkLst>
      </pc:sldChg>
      <pc:sldChg chg="add del">
        <pc:chgData name="Inna Valier (2517108)" userId="S::2517108@student.uwtsd.ac.uk::0a51154f-1fec-4f97-932f-2955212eec1b" providerId="AD" clId="Web-{2BD5C354-F073-6EB9-9D4C-F4794A29B338}" dt="2026-03-12T22:28:06.459" v="42"/>
        <pc:sldMkLst>
          <pc:docMk/>
          <pc:sldMk cId="2972922986" sldId="298"/>
        </pc:sldMkLst>
      </pc:sldChg>
      <pc:sldChg chg="add del">
        <pc:chgData name="Inna Valier (2517108)" userId="S::2517108@student.uwtsd.ac.uk::0a51154f-1fec-4f97-932f-2955212eec1b" providerId="AD" clId="Web-{2BD5C354-F073-6EB9-9D4C-F4794A29B338}" dt="2026-03-12T22:28:06.568" v="43"/>
        <pc:sldMkLst>
          <pc:docMk/>
          <pc:sldMk cId="41764897" sldId="299"/>
        </pc:sldMkLst>
      </pc:sldChg>
      <pc:sldMasterChg chg="add addSldLayout">
        <pc:chgData name="Inna Valier (2517108)" userId="S::2517108@student.uwtsd.ac.uk::0a51154f-1fec-4f97-932f-2955212eec1b" providerId="AD" clId="Web-{2BD5C354-F073-6EB9-9D4C-F4794A29B338}" dt="2026-03-12T22:28:06.178" v="39"/>
        <pc:sldMasterMkLst>
          <pc:docMk/>
          <pc:sldMasterMk cId="1881766103" sldId="2147484402"/>
        </pc:sldMasterMkLst>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2652161325" sldId="2147484403"/>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3182436530" sldId="2147484404"/>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1896432704" sldId="2147484405"/>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2962359874" sldId="2147484406"/>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3501261065" sldId="2147484407"/>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216996828" sldId="2147484408"/>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233253864" sldId="2147484409"/>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1222845837" sldId="2147484410"/>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435059499" sldId="2147484411"/>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8133290" sldId="2147484412"/>
          </pc:sldLayoutMkLst>
        </pc:sldLayoutChg>
        <pc:sldLayoutChg chg="add">
          <pc:chgData name="Inna Valier (2517108)" userId="S::2517108@student.uwtsd.ac.uk::0a51154f-1fec-4f97-932f-2955212eec1b" providerId="AD" clId="Web-{2BD5C354-F073-6EB9-9D4C-F4794A29B338}" dt="2026-03-12T22:28:06.178" v="39"/>
          <pc:sldLayoutMkLst>
            <pc:docMk/>
            <pc:sldMasterMk cId="1881766103" sldId="2147484402"/>
            <pc:sldLayoutMk cId="3677659746" sldId="2147484413"/>
          </pc:sldLayoutMkLst>
        </pc:sldLayoutChg>
      </pc:sldMasterChg>
    </pc:docChg>
  </pc:docChgLst>
  <pc:docChgLst>
    <pc:chgData name="Inna Valier (2517108)" userId="S::2517108@student.uwtsd.ac.uk::0a51154f-1fec-4f97-932f-2955212eec1b" providerId="AD" clId="Web-{8C362C07-2C9D-A6B5-A1CB-ECA9083F79A3}"/>
    <pc:docChg chg="modSld">
      <pc:chgData name="Inna Valier (2517108)" userId="S::2517108@student.uwtsd.ac.uk::0a51154f-1fec-4f97-932f-2955212eec1b" providerId="AD" clId="Web-{8C362C07-2C9D-A6B5-A1CB-ECA9083F79A3}" dt="2026-03-04T22:40:11.529" v="132" actId="20577"/>
      <pc:docMkLst>
        <pc:docMk/>
      </pc:docMkLst>
      <pc:sldChg chg="addSp delSp modSp">
        <pc:chgData name="Inna Valier (2517108)" userId="S::2517108@student.uwtsd.ac.uk::0a51154f-1fec-4f97-932f-2955212eec1b" providerId="AD" clId="Web-{8C362C07-2C9D-A6B5-A1CB-ECA9083F79A3}" dt="2026-03-04T22:25:01.457" v="53"/>
        <pc:sldMkLst>
          <pc:docMk/>
          <pc:sldMk cId="109857222" sldId="256"/>
        </pc:sldMkLst>
      </pc:sldChg>
      <pc:sldChg chg="addSp delSp modSp">
        <pc:chgData name="Inna Valier (2517108)" userId="S::2517108@student.uwtsd.ac.uk::0a51154f-1fec-4f97-932f-2955212eec1b" providerId="AD" clId="Web-{8C362C07-2C9D-A6B5-A1CB-ECA9083F79A3}" dt="2026-03-04T22:40:11.529" v="132" actId="20577"/>
        <pc:sldMkLst>
          <pc:docMk/>
          <pc:sldMk cId="1543682921" sldId="257"/>
        </pc:sldMkLst>
        <pc:spChg chg="mod">
          <ac:chgData name="Inna Valier (2517108)" userId="S::2517108@student.uwtsd.ac.uk::0a51154f-1fec-4f97-932f-2955212eec1b" providerId="AD" clId="Web-{8C362C07-2C9D-A6B5-A1CB-ECA9083F79A3}" dt="2026-03-04T22:20:11.782" v="28"/>
          <ac:spMkLst>
            <pc:docMk/>
            <pc:sldMk cId="1543682921" sldId="257"/>
            <ac:spMk id="2" creationId="{0B0BFA6A-4905-EF02-47AF-1F5A742D428C}"/>
          </ac:spMkLst>
        </pc:spChg>
        <pc:spChg chg="mod">
          <ac:chgData name="Inna Valier (2517108)" userId="S::2517108@student.uwtsd.ac.uk::0a51154f-1fec-4f97-932f-2955212eec1b" providerId="AD" clId="Web-{8C362C07-2C9D-A6B5-A1CB-ECA9083F79A3}" dt="2026-03-04T22:40:11.529" v="132" actId="20577"/>
          <ac:spMkLst>
            <pc:docMk/>
            <pc:sldMk cId="1543682921" sldId="257"/>
            <ac:spMk id="3" creationId="{FA2D76AB-1012-41D8-C2DF-A81C0D7152C3}"/>
          </ac:spMkLst>
        </pc:spChg>
      </pc:sldChg>
      <pc:sldChg chg="addSp modSp mod setBg">
        <pc:chgData name="Inna Valier (2517108)" userId="S::2517108@student.uwtsd.ac.uk::0a51154f-1fec-4f97-932f-2955212eec1b" providerId="AD" clId="Web-{8C362C07-2C9D-A6B5-A1CB-ECA9083F79A3}" dt="2026-03-04T22:22:55.081" v="46" actId="1076"/>
        <pc:sldMkLst>
          <pc:docMk/>
          <pc:sldMk cId="3016299196" sldId="262"/>
        </pc:sldMkLst>
        <pc:picChg chg="mod modCrop">
          <ac:chgData name="Inna Valier (2517108)" userId="S::2517108@student.uwtsd.ac.uk::0a51154f-1fec-4f97-932f-2955212eec1b" providerId="AD" clId="Web-{8C362C07-2C9D-A6B5-A1CB-ECA9083F79A3}" dt="2026-03-04T22:22:55.081" v="46" actId="1076"/>
          <ac:picMkLst>
            <pc:docMk/>
            <pc:sldMk cId="3016299196" sldId="262"/>
            <ac:picMk id="4" creationId="{2499A64E-4F71-ED27-2815-CA4FAF830737}"/>
          </ac:picMkLst>
        </pc:picChg>
      </pc:sldChg>
      <pc:sldChg chg="addSp delSp modSp mod setBg">
        <pc:chgData name="Inna Valier (2517108)" userId="S::2517108@student.uwtsd.ac.uk::0a51154f-1fec-4f97-932f-2955212eec1b" providerId="AD" clId="Web-{8C362C07-2C9D-A6B5-A1CB-ECA9083F79A3}" dt="2026-03-04T22:19:34.391" v="26"/>
        <pc:sldMkLst>
          <pc:docMk/>
          <pc:sldMk cId="426855861" sldId="263"/>
        </pc:sldMkLst>
        <pc:spChg chg="mod">
          <ac:chgData name="Inna Valier (2517108)" userId="S::2517108@student.uwtsd.ac.uk::0a51154f-1fec-4f97-932f-2955212eec1b" providerId="AD" clId="Web-{8C362C07-2C9D-A6B5-A1CB-ECA9083F79A3}" dt="2026-03-04T22:19:19.531" v="24"/>
          <ac:spMkLst>
            <pc:docMk/>
            <pc:sldMk cId="426855861" sldId="263"/>
            <ac:spMk id="2" creationId="{2335253F-4C03-0FD2-9BA6-D51C2F09F7B6}"/>
          </ac:spMkLst>
        </pc:spChg>
        <pc:spChg chg="mod ord">
          <ac:chgData name="Inna Valier (2517108)" userId="S::2517108@student.uwtsd.ac.uk::0a51154f-1fec-4f97-932f-2955212eec1b" providerId="AD" clId="Web-{8C362C07-2C9D-A6B5-A1CB-ECA9083F79A3}" dt="2026-03-04T22:19:19.531" v="24"/>
          <ac:spMkLst>
            <pc:docMk/>
            <pc:sldMk cId="426855861" sldId="263"/>
            <ac:spMk id="3" creationId="{C81446A7-8521-33E8-0324-29E9233B3982}"/>
          </ac:spMkLst>
        </pc:spChg>
      </pc:sldChg>
      <pc:sldChg chg="addSp delSp modSp mod setBg">
        <pc:chgData name="Inna Valier (2517108)" userId="S::2517108@student.uwtsd.ac.uk::0a51154f-1fec-4f97-932f-2955212eec1b" providerId="AD" clId="Web-{8C362C07-2C9D-A6B5-A1CB-ECA9083F79A3}" dt="2026-03-04T22:27:34.304" v="67"/>
        <pc:sldMkLst>
          <pc:docMk/>
          <pc:sldMk cId="2627903276" sldId="264"/>
        </pc:sldMkLst>
      </pc:sldChg>
    </pc:docChg>
  </pc:docChgLst>
  <pc:docChgLst>
    <pc:chgData name="Damilola Oladele (2508847)" userId="S::2508847@student.uwtsd.ac.uk::99606f7d-19af-46ee-8f84-1f14f83df28b" providerId="AD" clId="Web-{CBE6FC31-5842-403A-FBDA-0A980EC007B1}"/>
    <pc:docChg chg="modSld">
      <pc:chgData name="Damilola Oladele (2508847)" userId="S::2508847@student.uwtsd.ac.uk::99606f7d-19af-46ee-8f84-1f14f83df28b" providerId="AD" clId="Web-{CBE6FC31-5842-403A-FBDA-0A980EC007B1}" dt="2026-03-04T17:31:49.758" v="65" actId="20577"/>
      <pc:docMkLst>
        <pc:docMk/>
      </pc:docMkLst>
    </pc:docChg>
  </pc:docChgLst>
  <pc:docChgLst>
    <pc:chgData name="Inna Valier (2517108)" userId="S::2517108@student.uwtsd.ac.uk::0a51154f-1fec-4f97-932f-2955212eec1b" providerId="AD" clId="Web-{3CC5840F-EC9A-98DF-7F90-D7A6C243577F}"/>
    <pc:docChg chg="modSld">
      <pc:chgData name="Inna Valier (2517108)" userId="S::2517108@student.uwtsd.ac.uk::0a51154f-1fec-4f97-932f-2955212eec1b" providerId="AD" clId="Web-{3CC5840F-EC9A-98DF-7F90-D7A6C243577F}" dt="2026-03-09T22:27:07.946" v="3" actId="14100"/>
      <pc:docMkLst>
        <pc:docMk/>
      </pc:docMkLst>
    </pc:docChg>
  </pc:docChgLst>
  <pc:docChgLst>
    <pc:chgData name="Damilola Oladele (2508847)" userId="S::2508847@student.uwtsd.ac.uk::99606f7d-19af-46ee-8f84-1f14f83df28b" providerId="AD" clId="Web-{5560AFFD-0D31-6091-ED09-42C2422E8D58}"/>
    <pc:docChg chg="modSld">
      <pc:chgData name="Damilola Oladele (2508847)" userId="S::2508847@student.uwtsd.ac.uk::99606f7d-19af-46ee-8f84-1f14f83df28b" providerId="AD" clId="Web-{5560AFFD-0D31-6091-ED09-42C2422E8D58}" dt="2026-03-05T13:57:08.491" v="4" actId="20577"/>
      <pc:docMkLst>
        <pc:docMk/>
      </pc:docMkLst>
    </pc:docChg>
  </pc:docChgLst>
  <pc:docChgLst>
    <pc:chgData name="Inna Valier (2517108)" userId="S::2517108@student.uwtsd.ac.uk::0a51154f-1fec-4f97-932f-2955212eec1b" providerId="AD" clId="Web-{6CCCF50D-3ADD-AC4F-A31C-976D7F44BAFE}"/>
    <pc:docChg chg="mod modSld sldOrd addMainMaster delMainMaster">
      <pc:chgData name="Inna Valier (2517108)" userId="S::2517108@student.uwtsd.ac.uk::0a51154f-1fec-4f97-932f-2955212eec1b" providerId="AD" clId="Web-{6CCCF50D-3ADD-AC4F-A31C-976D7F44BAFE}" dt="2026-03-04T22:04:02.935" v="294"/>
      <pc:docMkLst>
        <pc:docMk/>
      </pc:docMkLst>
      <pc:sldChg chg="addSp delSp modSp mod ord setBg modClrScheme setClrOvrMap delDesignElem chgLayout">
        <pc:chgData name="Inna Valier (2517108)" userId="S::2517108@student.uwtsd.ac.uk::0a51154f-1fec-4f97-932f-2955212eec1b" providerId="AD" clId="Web-{6CCCF50D-3ADD-AC4F-A31C-976D7F44BAFE}" dt="2026-03-04T22:04:02.935" v="294"/>
        <pc:sldMkLst>
          <pc:docMk/>
          <pc:sldMk cId="109857222" sldId="256"/>
        </pc:sldMkLst>
        <pc:spChg chg="mod ord">
          <ac:chgData name="Inna Valier (2517108)" userId="S::2517108@student.uwtsd.ac.uk::0a51154f-1fec-4f97-932f-2955212eec1b" providerId="AD" clId="Web-{6CCCF50D-3ADD-AC4F-A31C-976D7F44BAFE}" dt="2026-03-04T22:04:02.935" v="294"/>
          <ac:spMkLst>
            <pc:docMk/>
            <pc:sldMk cId="109857222" sldId="256"/>
            <ac:spMk id="2" creationId="{00000000-0000-0000-0000-000000000000}"/>
          </ac:spMkLst>
        </pc:spChg>
        <pc:spChg chg="mod ord">
          <ac:chgData name="Inna Valier (2517108)" userId="S::2517108@student.uwtsd.ac.uk::0a51154f-1fec-4f97-932f-2955212eec1b" providerId="AD" clId="Web-{6CCCF50D-3ADD-AC4F-A31C-976D7F44BAFE}" dt="2026-03-04T22:04:02.935" v="294"/>
          <ac:spMkLst>
            <pc:docMk/>
            <pc:sldMk cId="109857222" sldId="256"/>
            <ac:spMk id="3" creationId="{00000000-0000-0000-0000-000000000000}"/>
          </ac:spMkLst>
        </pc:spChg>
        <pc:spChg chg="add mod">
          <ac:chgData name="Inna Valier (2517108)" userId="S::2517108@student.uwtsd.ac.uk::0a51154f-1fec-4f97-932f-2955212eec1b" providerId="AD" clId="Web-{6CCCF50D-3ADD-AC4F-A31C-976D7F44BAFE}" dt="2026-03-04T21:46:18.183" v="237" actId="1076"/>
          <ac:spMkLst>
            <pc:docMk/>
            <pc:sldMk cId="109857222" sldId="256"/>
            <ac:spMk id="10" creationId="{98635FB8-8B3F-0C54-6DB3-2F047A6C9FC4}"/>
          </ac:spMkLst>
        </pc:spChg>
        <pc:graphicFrameChg chg="add mod modGraphic">
          <ac:chgData name="Inna Valier (2517108)" userId="S::2517108@student.uwtsd.ac.uk::0a51154f-1fec-4f97-932f-2955212eec1b" providerId="AD" clId="Web-{6CCCF50D-3ADD-AC4F-A31C-976D7F44BAFE}" dt="2026-03-04T21:45:54.385" v="234" actId="1076"/>
          <ac:graphicFrameMkLst>
            <pc:docMk/>
            <pc:sldMk cId="109857222" sldId="256"/>
            <ac:graphicFrameMk id="22" creationId="{7A624EE0-574C-BE6C-CEAE-78CCA796B721}"/>
          </ac:graphicFrameMkLst>
        </pc:graphicFrameChg>
      </pc:sldChg>
      <pc:sldChg chg="addSp delSp modSp mod ord setBg modClrScheme delDesignElem chgLayout">
        <pc:chgData name="Inna Valier (2517108)" userId="S::2517108@student.uwtsd.ac.uk::0a51154f-1fec-4f97-932f-2955212eec1b" providerId="AD" clId="Web-{6CCCF50D-3ADD-AC4F-A31C-976D7F44BAFE}" dt="2026-03-04T22:04:02.935" v="294"/>
        <pc:sldMkLst>
          <pc:docMk/>
          <pc:sldMk cId="1543682921" sldId="257"/>
        </pc:sldMkLst>
        <pc:spChg chg="mod ord">
          <ac:chgData name="Inna Valier (2517108)" userId="S::2517108@student.uwtsd.ac.uk::0a51154f-1fec-4f97-932f-2955212eec1b" providerId="AD" clId="Web-{6CCCF50D-3ADD-AC4F-A31C-976D7F44BAFE}" dt="2026-03-04T22:04:02.935" v="294"/>
          <ac:spMkLst>
            <pc:docMk/>
            <pc:sldMk cId="1543682921" sldId="257"/>
            <ac:spMk id="2" creationId="{0B0BFA6A-4905-EF02-47AF-1F5A742D428C}"/>
          </ac:spMkLst>
        </pc:spChg>
        <pc:spChg chg="mod ord">
          <ac:chgData name="Inna Valier (2517108)" userId="S::2517108@student.uwtsd.ac.uk::0a51154f-1fec-4f97-932f-2955212eec1b" providerId="AD" clId="Web-{6CCCF50D-3ADD-AC4F-A31C-976D7F44BAFE}" dt="2026-03-04T22:04:02.935" v="294"/>
          <ac:spMkLst>
            <pc:docMk/>
            <pc:sldMk cId="1543682921" sldId="257"/>
            <ac:spMk id="3" creationId="{FA2D76AB-1012-41D8-C2DF-A81C0D7152C3}"/>
          </ac:spMkLst>
        </pc:spChg>
      </pc:sldChg>
      <pc:sldChg chg="modSp mod modClrScheme chgLayout">
        <pc:chgData name="Inna Valier (2517108)" userId="S::2517108@student.uwtsd.ac.uk::0a51154f-1fec-4f97-932f-2955212eec1b" providerId="AD" clId="Web-{6CCCF50D-3ADD-AC4F-A31C-976D7F44BAFE}" dt="2026-03-04T22:04:02.935" v="294"/>
        <pc:sldMkLst>
          <pc:docMk/>
          <pc:sldMk cId="2422865535" sldId="258"/>
        </pc:sldMkLst>
        <pc:spChg chg="mod ord">
          <ac:chgData name="Inna Valier (2517108)" userId="S::2517108@student.uwtsd.ac.uk::0a51154f-1fec-4f97-932f-2955212eec1b" providerId="AD" clId="Web-{6CCCF50D-3ADD-AC4F-A31C-976D7F44BAFE}" dt="2026-03-04T22:04:02.935" v="294"/>
          <ac:spMkLst>
            <pc:docMk/>
            <pc:sldMk cId="2422865535" sldId="258"/>
            <ac:spMk id="2" creationId="{9D5D1344-194B-D7A3-9087-D980CC4BA5CA}"/>
          </ac:spMkLst>
        </pc:spChg>
        <pc:spChg chg="mod ord">
          <ac:chgData name="Inna Valier (2517108)" userId="S::2517108@student.uwtsd.ac.uk::0a51154f-1fec-4f97-932f-2955212eec1b" providerId="AD" clId="Web-{6CCCF50D-3ADD-AC4F-A31C-976D7F44BAFE}" dt="2026-03-04T22:04:02.935" v="294"/>
          <ac:spMkLst>
            <pc:docMk/>
            <pc:sldMk cId="2422865535" sldId="258"/>
            <ac:spMk id="3" creationId="{93616ED3-5804-E6A5-CF28-0C9861DCCF14}"/>
          </ac:spMkLst>
        </pc:spChg>
      </pc:sldChg>
      <pc:sldChg chg="modSp mod modClrScheme chgLayout">
        <pc:chgData name="Inna Valier (2517108)" userId="S::2517108@student.uwtsd.ac.uk::0a51154f-1fec-4f97-932f-2955212eec1b" providerId="AD" clId="Web-{6CCCF50D-3ADD-AC4F-A31C-976D7F44BAFE}" dt="2026-03-04T22:04:02.935" v="294"/>
        <pc:sldMkLst>
          <pc:docMk/>
          <pc:sldMk cId="2169670170" sldId="259"/>
        </pc:sldMkLst>
        <pc:spChg chg="mod ord">
          <ac:chgData name="Inna Valier (2517108)" userId="S::2517108@student.uwtsd.ac.uk::0a51154f-1fec-4f97-932f-2955212eec1b" providerId="AD" clId="Web-{6CCCF50D-3ADD-AC4F-A31C-976D7F44BAFE}" dt="2026-03-04T22:04:02.935" v="294"/>
          <ac:spMkLst>
            <pc:docMk/>
            <pc:sldMk cId="2169670170" sldId="259"/>
            <ac:spMk id="2" creationId="{93EBB488-ABB1-DB23-3CBA-D5FCEBBFBC71}"/>
          </ac:spMkLst>
        </pc:spChg>
        <pc:spChg chg="mod ord">
          <ac:chgData name="Inna Valier (2517108)" userId="S::2517108@student.uwtsd.ac.uk::0a51154f-1fec-4f97-932f-2955212eec1b" providerId="AD" clId="Web-{6CCCF50D-3ADD-AC4F-A31C-976D7F44BAFE}" dt="2026-03-04T22:04:02.935" v="294"/>
          <ac:spMkLst>
            <pc:docMk/>
            <pc:sldMk cId="2169670170" sldId="259"/>
            <ac:spMk id="3" creationId="{E942F179-138C-BE58-3BFB-1F1C92F3F242}"/>
          </ac:spMkLst>
        </pc:spChg>
      </pc:sldChg>
      <pc:sldChg chg="addSp delSp modSp mod setBg modClrScheme delDesignElem chgLayout">
        <pc:chgData name="Inna Valier (2517108)" userId="S::2517108@student.uwtsd.ac.uk::0a51154f-1fec-4f97-932f-2955212eec1b" providerId="AD" clId="Web-{6CCCF50D-3ADD-AC4F-A31C-976D7F44BAFE}" dt="2026-03-04T22:04:02.935" v="294"/>
        <pc:sldMkLst>
          <pc:docMk/>
          <pc:sldMk cId="3016299196" sldId="262"/>
        </pc:sldMkLst>
        <pc:spChg chg="mod ord">
          <ac:chgData name="Inna Valier (2517108)" userId="S::2517108@student.uwtsd.ac.uk::0a51154f-1fec-4f97-932f-2955212eec1b" providerId="AD" clId="Web-{6CCCF50D-3ADD-AC4F-A31C-976D7F44BAFE}" dt="2026-03-04T22:04:02.935" v="294"/>
          <ac:spMkLst>
            <pc:docMk/>
            <pc:sldMk cId="3016299196" sldId="262"/>
            <ac:spMk id="2" creationId="{56328058-02E9-DD9D-C2A7-6B72ACBCA262}"/>
          </ac:spMkLst>
        </pc:spChg>
        <pc:spChg chg="mod ord">
          <ac:chgData name="Inna Valier (2517108)" userId="S::2517108@student.uwtsd.ac.uk::0a51154f-1fec-4f97-932f-2955212eec1b" providerId="AD" clId="Web-{6CCCF50D-3ADD-AC4F-A31C-976D7F44BAFE}" dt="2026-03-04T22:04:02.935" v="294"/>
          <ac:spMkLst>
            <pc:docMk/>
            <pc:sldMk cId="3016299196" sldId="262"/>
            <ac:spMk id="3" creationId="{67BB8118-D063-8AA1-EBD8-60B2E07C53E6}"/>
          </ac:spMkLst>
        </pc:spChg>
        <pc:picChg chg="add mod">
          <ac:chgData name="Inna Valier (2517108)" userId="S::2517108@student.uwtsd.ac.uk::0a51154f-1fec-4f97-932f-2955212eec1b" providerId="AD" clId="Web-{6CCCF50D-3ADD-AC4F-A31C-976D7F44BAFE}" dt="2026-03-04T21:54:14.188" v="265" actId="1076"/>
          <ac:picMkLst>
            <pc:docMk/>
            <pc:sldMk cId="3016299196" sldId="262"/>
            <ac:picMk id="4" creationId="{2499A64E-4F71-ED27-2815-CA4FAF830737}"/>
          </ac:picMkLst>
        </pc:picChg>
      </pc:sldChg>
      <pc:sldChg chg="addSp delSp modSp mod setBg modClrScheme delDesignElem chgLayout">
        <pc:chgData name="Inna Valier (2517108)" userId="S::2517108@student.uwtsd.ac.uk::0a51154f-1fec-4f97-932f-2955212eec1b" providerId="AD" clId="Web-{6CCCF50D-3ADD-AC4F-A31C-976D7F44BAFE}" dt="2026-03-04T22:04:02.935" v="294"/>
        <pc:sldMkLst>
          <pc:docMk/>
          <pc:sldMk cId="426855861" sldId="263"/>
        </pc:sldMkLst>
        <pc:spChg chg="mod ord">
          <ac:chgData name="Inna Valier (2517108)" userId="S::2517108@student.uwtsd.ac.uk::0a51154f-1fec-4f97-932f-2955212eec1b" providerId="AD" clId="Web-{6CCCF50D-3ADD-AC4F-A31C-976D7F44BAFE}" dt="2026-03-04T22:04:02.935" v="294"/>
          <ac:spMkLst>
            <pc:docMk/>
            <pc:sldMk cId="426855861" sldId="263"/>
            <ac:spMk id="2" creationId="{2335253F-4C03-0FD2-9BA6-D51C2F09F7B6}"/>
          </ac:spMkLst>
        </pc:spChg>
        <pc:spChg chg="mod ord">
          <ac:chgData name="Inna Valier (2517108)" userId="S::2517108@student.uwtsd.ac.uk::0a51154f-1fec-4f97-932f-2955212eec1b" providerId="AD" clId="Web-{6CCCF50D-3ADD-AC4F-A31C-976D7F44BAFE}" dt="2026-03-04T22:04:02.935" v="294"/>
          <ac:spMkLst>
            <pc:docMk/>
            <pc:sldMk cId="426855861" sldId="263"/>
            <ac:spMk id="3" creationId="{C81446A7-8521-33E8-0324-29E9233B3982}"/>
          </ac:spMkLst>
        </pc:spChg>
      </pc:sldChg>
      <pc:sldChg chg="addSp delSp modSp mod setBg modClrScheme delDesignElem chgLayout">
        <pc:chgData name="Inna Valier (2517108)" userId="S::2517108@student.uwtsd.ac.uk::0a51154f-1fec-4f97-932f-2955212eec1b" providerId="AD" clId="Web-{6CCCF50D-3ADD-AC4F-A31C-976D7F44BAFE}" dt="2026-03-04T22:04:02.935" v="294"/>
        <pc:sldMkLst>
          <pc:docMk/>
          <pc:sldMk cId="2627903276" sldId="264"/>
        </pc:sldMkLst>
        <pc:spChg chg="mod ord">
          <ac:chgData name="Inna Valier (2517108)" userId="S::2517108@student.uwtsd.ac.uk::0a51154f-1fec-4f97-932f-2955212eec1b" providerId="AD" clId="Web-{6CCCF50D-3ADD-AC4F-A31C-976D7F44BAFE}" dt="2026-03-04T22:04:02.935" v="294"/>
          <ac:spMkLst>
            <pc:docMk/>
            <pc:sldMk cId="2627903276" sldId="264"/>
            <ac:spMk id="2" creationId="{48B1729D-1702-CCE4-7CD3-C98F010E616F}"/>
          </ac:spMkLst>
        </pc:spChg>
        <pc:spChg chg="mod ord">
          <ac:chgData name="Inna Valier (2517108)" userId="S::2517108@student.uwtsd.ac.uk::0a51154f-1fec-4f97-932f-2955212eec1b" providerId="AD" clId="Web-{6CCCF50D-3ADD-AC4F-A31C-976D7F44BAFE}" dt="2026-03-04T22:04:02.935" v="294"/>
          <ac:spMkLst>
            <pc:docMk/>
            <pc:sldMk cId="2627903276" sldId="264"/>
            <ac:spMk id="3" creationId="{E2EA96AF-813A-4962-F99B-9C994F8047D8}"/>
          </ac:spMkLst>
        </pc:spChg>
        <pc:picChg chg="add mod">
          <ac:chgData name="Inna Valier (2517108)" userId="S::2517108@student.uwtsd.ac.uk::0a51154f-1fec-4f97-932f-2955212eec1b" providerId="AD" clId="Web-{6CCCF50D-3ADD-AC4F-A31C-976D7F44BAFE}" dt="2026-03-04T22:03:41.606" v="291"/>
          <ac:picMkLst>
            <pc:docMk/>
            <pc:sldMk cId="2627903276" sldId="264"/>
            <ac:picMk id="4" creationId="{FC60960C-6817-CE21-93EB-2BED58A9EEDD}"/>
          </ac:picMkLst>
        </pc:picChg>
      </pc:sldChg>
    </pc:docChg>
  </pc:docChgLst>
  <pc:docChgLst>
    <pc:chgData name="Inna Valier (2517108)" userId="S::2517108@student.uwtsd.ac.uk::0a51154f-1fec-4f97-932f-2955212eec1b" providerId="AD" clId="Web-{A11FB28B-8293-319C-4FC7-034F42A7D18D}"/>
    <pc:docChg chg="modSld">
      <pc:chgData name="Inna Valier (2517108)" userId="S::2517108@student.uwtsd.ac.uk::0a51154f-1fec-4f97-932f-2955212eec1b" providerId="AD" clId="Web-{A11FB28B-8293-319C-4FC7-034F42A7D18D}" dt="2026-03-11T21:41:38.314" v="85" actId="20577"/>
      <pc:docMkLst>
        <pc:docMk/>
      </pc:docMkLst>
      <pc:sldChg chg="modSp">
        <pc:chgData name="Inna Valier (2517108)" userId="S::2517108@student.uwtsd.ac.uk::0a51154f-1fec-4f97-932f-2955212eec1b" providerId="AD" clId="Web-{A11FB28B-8293-319C-4FC7-034F42A7D18D}" dt="2026-03-11T21:40:00.250" v="52" actId="1076"/>
        <pc:sldMkLst>
          <pc:docMk/>
          <pc:sldMk cId="3016299196" sldId="262"/>
        </pc:sldMkLst>
        <pc:spChg chg="mod">
          <ac:chgData name="Inna Valier (2517108)" userId="S::2517108@student.uwtsd.ac.uk::0a51154f-1fec-4f97-932f-2955212eec1b" providerId="AD" clId="Web-{A11FB28B-8293-319C-4FC7-034F42A7D18D}" dt="2026-03-11T21:40:00.250" v="52" actId="1076"/>
          <ac:spMkLst>
            <pc:docMk/>
            <pc:sldMk cId="3016299196" sldId="262"/>
            <ac:spMk id="2" creationId="{56328058-02E9-DD9D-C2A7-6B72ACBCA262}"/>
          </ac:spMkLst>
        </pc:spChg>
      </pc:sldChg>
      <pc:sldChg chg="modSp">
        <pc:chgData name="Inna Valier (2517108)" userId="S::2517108@student.uwtsd.ac.uk::0a51154f-1fec-4f97-932f-2955212eec1b" providerId="AD" clId="Web-{A11FB28B-8293-319C-4FC7-034F42A7D18D}" dt="2026-03-11T21:41:05.938" v="74" actId="1076"/>
        <pc:sldMkLst>
          <pc:docMk/>
          <pc:sldMk cId="426855861" sldId="263"/>
        </pc:sldMkLst>
        <pc:spChg chg="mod">
          <ac:chgData name="Inna Valier (2517108)" userId="S::2517108@student.uwtsd.ac.uk::0a51154f-1fec-4f97-932f-2955212eec1b" providerId="AD" clId="Web-{A11FB28B-8293-319C-4FC7-034F42A7D18D}" dt="2026-03-11T21:41:01.688" v="73" actId="1076"/>
          <ac:spMkLst>
            <pc:docMk/>
            <pc:sldMk cId="426855861" sldId="263"/>
            <ac:spMk id="2" creationId="{2335253F-4C03-0FD2-9BA6-D51C2F09F7B6}"/>
          </ac:spMkLst>
        </pc:spChg>
        <pc:spChg chg="mod">
          <ac:chgData name="Inna Valier (2517108)" userId="S::2517108@student.uwtsd.ac.uk::0a51154f-1fec-4f97-932f-2955212eec1b" providerId="AD" clId="Web-{A11FB28B-8293-319C-4FC7-034F42A7D18D}" dt="2026-03-11T21:41:05.938" v="74" actId="1076"/>
          <ac:spMkLst>
            <pc:docMk/>
            <pc:sldMk cId="426855861" sldId="263"/>
            <ac:spMk id="3" creationId="{C81446A7-8521-33E8-0324-29E9233B3982}"/>
          </ac:spMkLst>
        </pc:spChg>
      </pc:sldChg>
      <pc:sldChg chg="modSp">
        <pc:chgData name="Inna Valier (2517108)" userId="S::2517108@student.uwtsd.ac.uk::0a51154f-1fec-4f97-932f-2955212eec1b" providerId="AD" clId="Web-{A11FB28B-8293-319C-4FC7-034F42A7D18D}" dt="2026-03-11T21:41:38.314" v="85" actId="20577"/>
        <pc:sldMkLst>
          <pc:docMk/>
          <pc:sldMk cId="2627903276" sldId="264"/>
        </pc:sldMkLst>
        <pc:spChg chg="mod">
          <ac:chgData name="Inna Valier (2517108)" userId="S::2517108@student.uwtsd.ac.uk::0a51154f-1fec-4f97-932f-2955212eec1b" providerId="AD" clId="Web-{A11FB28B-8293-319C-4FC7-034F42A7D18D}" dt="2026-03-11T21:41:38.314" v="85" actId="20577"/>
          <ac:spMkLst>
            <pc:docMk/>
            <pc:sldMk cId="2627903276" sldId="264"/>
            <ac:spMk id="2" creationId="{48B1729D-1702-CCE4-7CD3-C98F010E616F}"/>
          </ac:spMkLst>
        </pc:spChg>
        <pc:spChg chg="mod">
          <ac:chgData name="Inna Valier (2517108)" userId="S::2517108@student.uwtsd.ac.uk::0a51154f-1fec-4f97-932f-2955212eec1b" providerId="AD" clId="Web-{A11FB28B-8293-319C-4FC7-034F42A7D18D}" dt="2026-03-11T21:41:26.845" v="75" actId="14100"/>
          <ac:spMkLst>
            <pc:docMk/>
            <pc:sldMk cId="2627903276" sldId="264"/>
            <ac:spMk id="3" creationId="{E2EA96AF-813A-4962-F99B-9C994F8047D8}"/>
          </ac:spMkLst>
        </pc:spChg>
      </pc:sldChg>
    </pc:docChg>
  </pc:docChgLst>
  <pc:docChgLst>
    <pc:chgData name="Inna Valier (2517108)" userId="S::2517108@student.uwtsd.ac.uk::0a51154f-1fec-4f97-932f-2955212eec1b" providerId="AD" clId="Web-{FDA759B6-0E33-7CEF-D894-A7F472BD2012}"/>
    <pc:docChg chg="modSld">
      <pc:chgData name="Inna Valier (2517108)" userId="S::2517108@student.uwtsd.ac.uk::0a51154f-1fec-4f97-932f-2955212eec1b" providerId="AD" clId="Web-{FDA759B6-0E33-7CEF-D894-A7F472BD2012}" dt="2026-03-04T19:41:27.535" v="335" actId="20577"/>
      <pc:docMkLst>
        <pc:docMk/>
      </pc:docMkLst>
    </pc:docChg>
  </pc:docChgLst>
  <pc:docChgLst>
    <pc:chgData name="Inna Valier (2517108)" userId="S::2517108@student.uwtsd.ac.uk::0a51154f-1fec-4f97-932f-2955212eec1b" providerId="AD" clId="Web-{09A0C23C-1233-A442-E0E7-F9E87F9A89EC}"/>
    <pc:docChg chg="addSld delSld modSld">
      <pc:chgData name="Inna Valier (2517108)" userId="S::2517108@student.uwtsd.ac.uk::0a51154f-1fec-4f97-932f-2955212eec1b" providerId="AD" clId="Web-{09A0C23C-1233-A442-E0E7-F9E87F9A89EC}" dt="2026-02-21T16:03:17.731" v="76" actId="20577"/>
      <pc:docMkLst>
        <pc:docMk/>
      </pc:docMkLst>
      <pc:sldChg chg="modSp new">
        <pc:chgData name="Inna Valier (2517108)" userId="S::2517108@student.uwtsd.ac.uk::0a51154f-1fec-4f97-932f-2955212eec1b" providerId="AD" clId="Web-{09A0C23C-1233-A442-E0E7-F9E87F9A89EC}" dt="2026-02-21T15:59:38.421" v="45" actId="20577"/>
        <pc:sldMkLst>
          <pc:docMk/>
          <pc:sldMk cId="2422865535" sldId="258"/>
        </pc:sldMkLst>
        <pc:spChg chg="mod">
          <ac:chgData name="Inna Valier (2517108)" userId="S::2517108@student.uwtsd.ac.uk::0a51154f-1fec-4f97-932f-2955212eec1b" providerId="AD" clId="Web-{09A0C23C-1233-A442-E0E7-F9E87F9A89EC}" dt="2026-02-21T15:59:38.421" v="45" actId="20577"/>
          <ac:spMkLst>
            <pc:docMk/>
            <pc:sldMk cId="2422865535" sldId="258"/>
            <ac:spMk id="2" creationId="{9D5D1344-194B-D7A3-9087-D980CC4BA5CA}"/>
          </ac:spMkLst>
        </pc:spChg>
      </pc:sldChg>
      <pc:sldChg chg="modSp new">
        <pc:chgData name="Inna Valier (2517108)" userId="S::2517108@student.uwtsd.ac.uk::0a51154f-1fec-4f97-932f-2955212eec1b" providerId="AD" clId="Web-{09A0C23C-1233-A442-E0E7-F9E87F9A89EC}" dt="2026-02-21T16:00:31.834" v="53" actId="20577"/>
        <pc:sldMkLst>
          <pc:docMk/>
          <pc:sldMk cId="2169670170" sldId="259"/>
        </pc:sldMkLst>
        <pc:spChg chg="mod">
          <ac:chgData name="Inna Valier (2517108)" userId="S::2517108@student.uwtsd.ac.uk::0a51154f-1fec-4f97-932f-2955212eec1b" providerId="AD" clId="Web-{09A0C23C-1233-A442-E0E7-F9E87F9A89EC}" dt="2026-02-21T16:00:31.834" v="53" actId="20577"/>
          <ac:spMkLst>
            <pc:docMk/>
            <pc:sldMk cId="2169670170" sldId="259"/>
            <ac:spMk id="2" creationId="{93EBB488-ABB1-DB23-3CBA-D5FCEBBFBC71}"/>
          </ac:spMkLst>
        </pc:spChg>
        <pc:spChg chg="mod">
          <ac:chgData name="Inna Valier (2517108)" userId="S::2517108@student.uwtsd.ac.uk::0a51154f-1fec-4f97-932f-2955212eec1b" providerId="AD" clId="Web-{09A0C23C-1233-A442-E0E7-F9E87F9A89EC}" dt="2026-02-21T15:59:49.548" v="48" actId="20577"/>
          <ac:spMkLst>
            <pc:docMk/>
            <pc:sldMk cId="2169670170" sldId="259"/>
            <ac:spMk id="3" creationId="{E942F179-138C-BE58-3BFB-1F1C92F3F242}"/>
          </ac:spMkLst>
        </pc:spChg>
      </pc:sldChg>
    </pc:docChg>
  </pc:docChgLst>
  <pc:docChgLst>
    <pc:chgData name="Damilola Oladele (2508847)" userId="S::2508847@student.uwtsd.ac.uk::99606f7d-19af-46ee-8f84-1f14f83df28b" providerId="AD" clId="Web-{7ED8B129-2546-468B-B142-EEF52C25E1A4}"/>
    <pc:docChg chg="modSld">
      <pc:chgData name="Damilola Oladele (2508847)" userId="S::2508847@student.uwtsd.ac.uk::99606f7d-19af-46ee-8f84-1f14f83df28b" providerId="AD" clId="Web-{7ED8B129-2546-468B-B142-EEF52C25E1A4}" dt="2026-03-04T17:31:56.137" v="3" actId="14100"/>
      <pc:docMkLst>
        <pc:docMk/>
      </pc:docMkLst>
    </pc:docChg>
  </pc:docChgLst>
  <pc:docChgLst>
    <pc:chgData name="Damilola Oladele (2508847)" userId="S::2508847@student.uwtsd.ac.uk::99606f7d-19af-46ee-8f84-1f14f83df28b" providerId="AD" clId="Web-{961BF63A-EEA5-84DC-2E84-F4CD9464E4FD}"/>
    <pc:docChg chg="modSld">
      <pc:chgData name="Damilola Oladele (2508847)" userId="S::2508847@student.uwtsd.ac.uk::99606f7d-19af-46ee-8f84-1f14f83df28b" providerId="AD" clId="Web-{961BF63A-EEA5-84DC-2E84-F4CD9464E4FD}" dt="2026-03-12T16:06:05.634" v="64" actId="20577"/>
      <pc:docMkLst>
        <pc:docMk/>
      </pc:docMkLst>
      <pc:sldChg chg="modSp">
        <pc:chgData name="Damilola Oladele (2508847)" userId="S::2508847@student.uwtsd.ac.uk::99606f7d-19af-46ee-8f84-1f14f83df28b" providerId="AD" clId="Web-{961BF63A-EEA5-84DC-2E84-F4CD9464E4FD}" dt="2026-03-12T16:06:05.634" v="64" actId="20577"/>
        <pc:sldMkLst>
          <pc:docMk/>
          <pc:sldMk cId="2926499888" sldId="266"/>
        </pc:sldMkLst>
        <pc:spChg chg="mod">
          <ac:chgData name="Damilola Oladele (2508847)" userId="S::2508847@student.uwtsd.ac.uk::99606f7d-19af-46ee-8f84-1f14f83df28b" providerId="AD" clId="Web-{961BF63A-EEA5-84DC-2E84-F4CD9464E4FD}" dt="2026-03-12T16:06:05.634" v="64" actId="20577"/>
          <ac:spMkLst>
            <pc:docMk/>
            <pc:sldMk cId="2926499888" sldId="266"/>
            <ac:spMk id="2" creationId="{A1E46D33-FE8A-C660-179B-1633EA2AF788}"/>
          </ac:spMkLst>
        </pc:spChg>
      </pc:sldChg>
      <pc:sldChg chg="modSp">
        <pc:chgData name="Damilola Oladele (2508847)" userId="S::2508847@student.uwtsd.ac.uk::99606f7d-19af-46ee-8f84-1f14f83df28b" providerId="AD" clId="Web-{961BF63A-EEA5-84DC-2E84-F4CD9464E4FD}" dt="2026-03-12T15:45:32.847" v="61" actId="20577"/>
        <pc:sldMkLst>
          <pc:docMk/>
          <pc:sldMk cId="3122921925" sldId="272"/>
        </pc:sldMkLst>
        <pc:spChg chg="mod">
          <ac:chgData name="Damilola Oladele (2508847)" userId="S::2508847@student.uwtsd.ac.uk::99606f7d-19af-46ee-8f84-1f14f83df28b" providerId="AD" clId="Web-{961BF63A-EEA5-84DC-2E84-F4CD9464E4FD}" dt="2026-03-12T15:45:32.847" v="61" actId="20577"/>
          <ac:spMkLst>
            <pc:docMk/>
            <pc:sldMk cId="3122921925" sldId="272"/>
            <ac:spMk id="4" creationId="{6727FAF3-A810-C399-FB54-0B971712B04B}"/>
          </ac:spMkLst>
        </pc:spChg>
      </pc:sldChg>
    </pc:docChg>
  </pc:docChgLst>
  <pc:docChgLst>
    <pc:chgData name="Inna Valier (2517108)" userId="S::2517108@student.uwtsd.ac.uk::0a51154f-1fec-4f97-932f-2955212eec1b" providerId="AD" clId="Web-{FBD8F1D7-22D4-6B98-77EE-CA0F31FCC1E9}"/>
    <pc:docChg chg="modSld">
      <pc:chgData name="Inna Valier (2517108)" userId="S::2517108@student.uwtsd.ac.uk::0a51154f-1fec-4f97-932f-2955212eec1b" providerId="AD" clId="Web-{FBD8F1D7-22D4-6B98-77EE-CA0F31FCC1E9}" dt="2026-03-09T22:16:45.531" v="0" actId="1076"/>
      <pc:docMkLst>
        <pc:docMk/>
      </pc:docMkLst>
      <pc:sldChg chg="modSp">
        <pc:chgData name="Inna Valier (2517108)" userId="S::2517108@student.uwtsd.ac.uk::0a51154f-1fec-4f97-932f-2955212eec1b" providerId="AD" clId="Web-{FBD8F1D7-22D4-6B98-77EE-CA0F31FCC1E9}" dt="2026-03-09T22:16:45.531" v="0" actId="1076"/>
        <pc:sldMkLst>
          <pc:docMk/>
          <pc:sldMk cId="109857222" sldId="256"/>
        </pc:sldMkLst>
        <pc:spChg chg="mod">
          <ac:chgData name="Inna Valier (2517108)" userId="S::2517108@student.uwtsd.ac.uk::0a51154f-1fec-4f97-932f-2955212eec1b" providerId="AD" clId="Web-{FBD8F1D7-22D4-6B98-77EE-CA0F31FCC1E9}" dt="2026-03-09T22:16:45.531" v="0" actId="1076"/>
          <ac:spMkLst>
            <pc:docMk/>
            <pc:sldMk cId="109857222" sldId="256"/>
            <ac:spMk id="2" creationId="{00000000-0000-0000-0000-000000000000}"/>
          </ac:spMkLst>
        </pc:spChg>
      </pc:sldChg>
    </pc:docChg>
  </pc:docChgLst>
  <pc:docChgLst>
    <pc:chgData name="Inna Valier (2517108)" userId="S::2517108@student.uwtsd.ac.uk::0a51154f-1fec-4f97-932f-2955212eec1b" providerId="AD" clId="Web-{08AACB54-DF65-918D-562F-DDCF9119D135}"/>
    <pc:docChg chg="addSld modSld">
      <pc:chgData name="Inna Valier (2517108)" userId="S::2517108@student.uwtsd.ac.uk::0a51154f-1fec-4f97-932f-2955212eec1b" providerId="AD" clId="Web-{08AACB54-DF65-918D-562F-DDCF9119D135}" dt="2026-03-05T16:25:00.225" v="218"/>
      <pc:docMkLst>
        <pc:docMk/>
      </pc:docMkLst>
      <pc:sldChg chg="modSp">
        <pc:chgData name="Inna Valier (2517108)" userId="S::2517108@student.uwtsd.ac.uk::0a51154f-1fec-4f97-932f-2955212eec1b" providerId="AD" clId="Web-{08AACB54-DF65-918D-562F-DDCF9119D135}" dt="2026-03-05T16:19:27.673" v="129"/>
        <pc:sldMkLst>
          <pc:docMk/>
          <pc:sldMk cId="109857222" sldId="256"/>
        </pc:sldMkLst>
        <pc:graphicFrameChg chg="mod modGraphic">
          <ac:chgData name="Inna Valier (2517108)" userId="S::2517108@student.uwtsd.ac.uk::0a51154f-1fec-4f97-932f-2955212eec1b" providerId="AD" clId="Web-{08AACB54-DF65-918D-562F-DDCF9119D135}" dt="2026-03-05T16:19:27.673" v="129"/>
          <ac:graphicFrameMkLst>
            <pc:docMk/>
            <pc:sldMk cId="109857222" sldId="256"/>
            <ac:graphicFrameMk id="22" creationId="{7A624EE0-574C-BE6C-CEAE-78CCA796B721}"/>
          </ac:graphicFrameMkLst>
        </pc:graphicFrameChg>
      </pc:sldChg>
      <pc:sldChg chg="addSp modSp mod modClrScheme chgLayout">
        <pc:chgData name="Inna Valier (2517108)" userId="S::2517108@student.uwtsd.ac.uk::0a51154f-1fec-4f97-932f-2955212eec1b" providerId="AD" clId="Web-{08AACB54-DF65-918D-562F-DDCF9119D135}" dt="2026-03-05T16:23:21.161" v="213" actId="20577"/>
        <pc:sldMkLst>
          <pc:docMk/>
          <pc:sldMk cId="2926499888" sldId="266"/>
        </pc:sldMkLst>
        <pc:spChg chg="mod">
          <ac:chgData name="Inna Valier (2517108)" userId="S::2517108@student.uwtsd.ac.uk::0a51154f-1fec-4f97-932f-2955212eec1b" providerId="AD" clId="Web-{08AACB54-DF65-918D-562F-DDCF9119D135}" dt="2026-03-05T16:23:21.161" v="213" actId="20577"/>
          <ac:spMkLst>
            <pc:docMk/>
            <pc:sldMk cId="2926499888" sldId="266"/>
            <ac:spMk id="2" creationId="{A1E46D33-FE8A-C660-179B-1633EA2AF788}"/>
          </ac:spMkLst>
        </pc:spChg>
        <pc:spChg chg="mod">
          <ac:chgData name="Inna Valier (2517108)" userId="S::2517108@student.uwtsd.ac.uk::0a51154f-1fec-4f97-932f-2955212eec1b" providerId="AD" clId="Web-{08AACB54-DF65-918D-562F-DDCF9119D135}" dt="2026-03-05T16:21:49.113" v="135"/>
          <ac:spMkLst>
            <pc:docMk/>
            <pc:sldMk cId="2926499888" sldId="266"/>
            <ac:spMk id="3" creationId="{546C6235-30BB-06C5-42C7-7C1A2C7B1183}"/>
          </ac:spMkLst>
        </pc:spChg>
        <pc:spChg chg="mod">
          <ac:chgData name="Inna Valier (2517108)" userId="S::2517108@student.uwtsd.ac.uk::0a51154f-1fec-4f97-932f-2955212eec1b" providerId="AD" clId="Web-{08AACB54-DF65-918D-562F-DDCF9119D135}" dt="2026-03-05T16:21:49.113" v="135"/>
          <ac:spMkLst>
            <pc:docMk/>
            <pc:sldMk cId="2926499888" sldId="266"/>
            <ac:spMk id="4" creationId="{C5111794-BC1A-6201-2F92-388353363DAE}"/>
          </ac:spMkLst>
        </pc:spChg>
        <pc:spChg chg="mod">
          <ac:chgData name="Inna Valier (2517108)" userId="S::2517108@student.uwtsd.ac.uk::0a51154f-1fec-4f97-932f-2955212eec1b" providerId="AD" clId="Web-{08AACB54-DF65-918D-562F-DDCF9119D135}" dt="2026-03-05T16:21:49.113" v="135"/>
          <ac:spMkLst>
            <pc:docMk/>
            <pc:sldMk cId="2926499888" sldId="266"/>
            <ac:spMk id="5" creationId="{BD32D992-878F-F6BE-7600-E0C5EADC5B56}"/>
          </ac:spMkLst>
        </pc:spChg>
        <pc:spChg chg="mod">
          <ac:chgData name="Inna Valier (2517108)" userId="S::2517108@student.uwtsd.ac.uk::0a51154f-1fec-4f97-932f-2955212eec1b" providerId="AD" clId="Web-{08AACB54-DF65-918D-562F-DDCF9119D135}" dt="2026-03-05T16:21:49.113" v="135"/>
          <ac:spMkLst>
            <pc:docMk/>
            <pc:sldMk cId="2926499888" sldId="266"/>
            <ac:spMk id="6" creationId="{41A95FA3-6A87-6407-B0CE-16E62667663C}"/>
          </ac:spMkLst>
        </pc:spChg>
        <pc:picChg chg="add mod ord">
          <ac:chgData name="Inna Valier (2517108)" userId="S::2517108@student.uwtsd.ac.uk::0a51154f-1fec-4f97-932f-2955212eec1b" providerId="AD" clId="Web-{08AACB54-DF65-918D-562F-DDCF9119D135}" dt="2026-03-05T16:21:49.113" v="135"/>
          <ac:picMkLst>
            <pc:docMk/>
            <pc:sldMk cId="2926499888" sldId="266"/>
            <ac:picMk id="8" creationId="{09CF72BC-786A-3C1E-9331-60C169629904}"/>
          </ac:picMkLst>
        </pc:picChg>
      </pc:sldChg>
      <pc:sldChg chg="modSp">
        <pc:chgData name="Inna Valier (2517108)" userId="S::2517108@student.uwtsd.ac.uk::0a51154f-1fec-4f97-932f-2955212eec1b" providerId="AD" clId="Web-{08AACB54-DF65-918D-562F-DDCF9119D135}" dt="2026-03-05T16:24:24.365" v="215" actId="1076"/>
        <pc:sldMkLst>
          <pc:docMk/>
          <pc:sldMk cId="1629901069" sldId="267"/>
        </pc:sldMkLst>
        <pc:spChg chg="mod">
          <ac:chgData name="Inna Valier (2517108)" userId="S::2517108@student.uwtsd.ac.uk::0a51154f-1fec-4f97-932f-2955212eec1b" providerId="AD" clId="Web-{08AACB54-DF65-918D-562F-DDCF9119D135}" dt="2026-03-05T16:24:24.365" v="215" actId="1076"/>
          <ac:spMkLst>
            <pc:docMk/>
            <pc:sldMk cId="1629901069" sldId="267"/>
            <ac:spMk id="5" creationId="{6EF426EE-997C-6FC8-742A-0561B5E4DA25}"/>
          </ac:spMkLst>
        </pc:spChg>
        <pc:picChg chg="mod">
          <ac:chgData name="Inna Valier (2517108)" userId="S::2517108@student.uwtsd.ac.uk::0a51154f-1fec-4f97-932f-2955212eec1b" providerId="AD" clId="Web-{08AACB54-DF65-918D-562F-DDCF9119D135}" dt="2026-03-05T16:24:15.630" v="214" actId="14100"/>
          <ac:picMkLst>
            <pc:docMk/>
            <pc:sldMk cId="1629901069" sldId="267"/>
            <ac:picMk id="7" creationId="{037B581F-FE00-541F-4E76-2F542407AEC9}"/>
          </ac:picMkLst>
        </pc:picChg>
      </pc:sldChg>
      <pc:sldChg chg="new">
        <pc:chgData name="Inna Valier (2517108)" userId="S::2517108@student.uwtsd.ac.uk::0a51154f-1fec-4f97-932f-2955212eec1b" providerId="AD" clId="Web-{08AACB54-DF65-918D-562F-DDCF9119D135}" dt="2026-03-05T16:24:46.131" v="216"/>
        <pc:sldMkLst>
          <pc:docMk/>
          <pc:sldMk cId="907849297" sldId="271"/>
        </pc:sldMkLst>
      </pc:sldChg>
      <pc:sldChg chg="new">
        <pc:chgData name="Inna Valier (2517108)" userId="S::2517108@student.uwtsd.ac.uk::0a51154f-1fec-4f97-932f-2955212eec1b" providerId="AD" clId="Web-{08AACB54-DF65-918D-562F-DDCF9119D135}" dt="2026-03-05T16:24:51.974" v="217"/>
        <pc:sldMkLst>
          <pc:docMk/>
          <pc:sldMk cId="3122921925" sldId="272"/>
        </pc:sldMkLst>
      </pc:sldChg>
      <pc:sldChg chg="new">
        <pc:chgData name="Inna Valier (2517108)" userId="S::2517108@student.uwtsd.ac.uk::0a51154f-1fec-4f97-932f-2955212eec1b" providerId="AD" clId="Web-{08AACB54-DF65-918D-562F-DDCF9119D135}" dt="2026-03-05T16:25:00.225" v="218"/>
        <pc:sldMkLst>
          <pc:docMk/>
          <pc:sldMk cId="2164588231" sldId="273"/>
        </pc:sldMkLst>
      </pc:sldChg>
    </pc:docChg>
  </pc:docChgLst>
  <pc:docChgLst>
    <pc:chgData name="Inna Valier (2517108)" userId="S::2517108@student.uwtsd.ac.uk::0a51154f-1fec-4f97-932f-2955212eec1b" providerId="AD" clId="Web-{574D803B-6E86-763F-3841-B119751F2BF8}"/>
    <pc:docChg chg="mod modSld addMainMaster delMainMaster">
      <pc:chgData name="Inna Valier (2517108)" userId="S::2517108@student.uwtsd.ac.uk::0a51154f-1fec-4f97-932f-2955212eec1b" providerId="AD" clId="Web-{574D803B-6E86-763F-3841-B119751F2BF8}" dt="2026-03-05T13:57:45.234" v="65"/>
      <pc:docMkLst>
        <pc:docMk/>
      </pc:docMkLst>
      <pc:sldChg chg="modSp mod modClrScheme chgLayout">
        <pc:chgData name="Inna Valier (2517108)" userId="S::2517108@student.uwtsd.ac.uk::0a51154f-1fec-4f97-932f-2955212eec1b" providerId="AD" clId="Web-{574D803B-6E86-763F-3841-B119751F2BF8}" dt="2026-03-05T13:57:27.405" v="63"/>
        <pc:sldMkLst>
          <pc:docMk/>
          <pc:sldMk cId="109857222" sldId="256"/>
        </pc:sldMkLst>
        <pc:spChg chg="mod ord">
          <ac:chgData name="Inna Valier (2517108)" userId="S::2517108@student.uwtsd.ac.uk::0a51154f-1fec-4f97-932f-2955212eec1b" providerId="AD" clId="Web-{574D803B-6E86-763F-3841-B119751F2BF8}" dt="2026-03-05T13:57:27.405" v="63"/>
          <ac:spMkLst>
            <pc:docMk/>
            <pc:sldMk cId="109857222" sldId="256"/>
            <ac:spMk id="2" creationId="{00000000-0000-0000-0000-000000000000}"/>
          </ac:spMkLst>
        </pc:spChg>
        <pc:spChg chg="mod ord">
          <ac:chgData name="Inna Valier (2517108)" userId="S::2517108@student.uwtsd.ac.uk::0a51154f-1fec-4f97-932f-2955212eec1b" providerId="AD" clId="Web-{574D803B-6E86-763F-3841-B119751F2BF8}" dt="2026-03-05T13:57:27.405" v="63"/>
          <ac:spMkLst>
            <pc:docMk/>
            <pc:sldMk cId="109857222" sldId="256"/>
            <ac:spMk id="3" creationId="{00000000-0000-0000-0000-000000000000}"/>
          </ac:spMkLst>
        </pc:spChg>
        <pc:graphicFrameChg chg="mod modGraphic">
          <ac:chgData name="Inna Valier (2517108)" userId="S::2517108@student.uwtsd.ac.uk::0a51154f-1fec-4f97-932f-2955212eec1b" providerId="AD" clId="Web-{574D803B-6E86-763F-3841-B119751F2BF8}" dt="2026-03-05T13:42:13.545" v="59"/>
          <ac:graphicFrameMkLst>
            <pc:docMk/>
            <pc:sldMk cId="109857222" sldId="256"/>
            <ac:graphicFrameMk id="22" creationId="{7A624EE0-574C-BE6C-CEAE-78CCA796B721}"/>
          </ac:graphicFrameMkLst>
        </pc:graphicFrameChg>
      </pc:sldChg>
      <pc:sldChg chg="delSp modSp mod modClrScheme delDesignElem chgLayout">
        <pc:chgData name="Inna Valier (2517108)" userId="S::2517108@student.uwtsd.ac.uk::0a51154f-1fec-4f97-932f-2955212eec1b" providerId="AD" clId="Web-{574D803B-6E86-763F-3841-B119751F2BF8}" dt="2026-03-05T13:57:27.405" v="63"/>
        <pc:sldMkLst>
          <pc:docMk/>
          <pc:sldMk cId="1543682921" sldId="257"/>
        </pc:sldMkLst>
        <pc:spChg chg="mod ord">
          <ac:chgData name="Inna Valier (2517108)" userId="S::2517108@student.uwtsd.ac.uk::0a51154f-1fec-4f97-932f-2955212eec1b" providerId="AD" clId="Web-{574D803B-6E86-763F-3841-B119751F2BF8}" dt="2026-03-05T13:57:27.405" v="63"/>
          <ac:spMkLst>
            <pc:docMk/>
            <pc:sldMk cId="1543682921" sldId="257"/>
            <ac:spMk id="2" creationId="{0B0BFA6A-4905-EF02-47AF-1F5A742D428C}"/>
          </ac:spMkLst>
        </pc:spChg>
        <pc:spChg chg="mod ord">
          <ac:chgData name="Inna Valier (2517108)" userId="S::2517108@student.uwtsd.ac.uk::0a51154f-1fec-4f97-932f-2955212eec1b" providerId="AD" clId="Web-{574D803B-6E86-763F-3841-B119751F2BF8}" dt="2026-03-05T13:57:27.405" v="63"/>
          <ac:spMkLst>
            <pc:docMk/>
            <pc:sldMk cId="1543682921" sldId="257"/>
            <ac:spMk id="3" creationId="{FA2D76AB-1012-41D8-C2DF-A81C0D7152C3}"/>
          </ac:spMkLst>
        </pc:spChg>
      </pc:sldChg>
      <pc:sldChg chg="modSp mod modClrScheme chgLayout">
        <pc:chgData name="Inna Valier (2517108)" userId="S::2517108@student.uwtsd.ac.uk::0a51154f-1fec-4f97-932f-2955212eec1b" providerId="AD" clId="Web-{574D803B-6E86-763F-3841-B119751F2BF8}" dt="2026-03-05T13:57:27.405" v="63"/>
        <pc:sldMkLst>
          <pc:docMk/>
          <pc:sldMk cId="2422865535" sldId="258"/>
        </pc:sldMkLst>
        <pc:spChg chg="mod ord">
          <ac:chgData name="Inna Valier (2517108)" userId="S::2517108@student.uwtsd.ac.uk::0a51154f-1fec-4f97-932f-2955212eec1b" providerId="AD" clId="Web-{574D803B-6E86-763F-3841-B119751F2BF8}" dt="2026-03-05T13:57:27.405" v="63"/>
          <ac:spMkLst>
            <pc:docMk/>
            <pc:sldMk cId="2422865535" sldId="258"/>
            <ac:spMk id="2" creationId="{9D5D1344-194B-D7A3-9087-D980CC4BA5CA}"/>
          </ac:spMkLst>
        </pc:spChg>
        <pc:spChg chg="mod ord">
          <ac:chgData name="Inna Valier (2517108)" userId="S::2517108@student.uwtsd.ac.uk::0a51154f-1fec-4f97-932f-2955212eec1b" providerId="AD" clId="Web-{574D803B-6E86-763F-3841-B119751F2BF8}" dt="2026-03-05T13:57:27.405" v="63"/>
          <ac:spMkLst>
            <pc:docMk/>
            <pc:sldMk cId="2422865535" sldId="258"/>
            <ac:spMk id="3" creationId="{93616ED3-5804-E6A5-CF28-0C9861DCCF14}"/>
          </ac:spMkLst>
        </pc:spChg>
      </pc:sldChg>
      <pc:sldChg chg="modSp mod modClrScheme chgLayout">
        <pc:chgData name="Inna Valier (2517108)" userId="S::2517108@student.uwtsd.ac.uk::0a51154f-1fec-4f97-932f-2955212eec1b" providerId="AD" clId="Web-{574D803B-6E86-763F-3841-B119751F2BF8}" dt="2026-03-05T13:57:27.405" v="63"/>
        <pc:sldMkLst>
          <pc:docMk/>
          <pc:sldMk cId="2169670170" sldId="259"/>
        </pc:sldMkLst>
        <pc:spChg chg="mod ord">
          <ac:chgData name="Inna Valier (2517108)" userId="S::2517108@student.uwtsd.ac.uk::0a51154f-1fec-4f97-932f-2955212eec1b" providerId="AD" clId="Web-{574D803B-6E86-763F-3841-B119751F2BF8}" dt="2026-03-05T13:57:27.405" v="63"/>
          <ac:spMkLst>
            <pc:docMk/>
            <pc:sldMk cId="2169670170" sldId="259"/>
            <ac:spMk id="2" creationId="{93EBB488-ABB1-DB23-3CBA-D5FCEBBFBC71}"/>
          </ac:spMkLst>
        </pc:spChg>
        <pc:spChg chg="mod ord">
          <ac:chgData name="Inna Valier (2517108)" userId="S::2517108@student.uwtsd.ac.uk::0a51154f-1fec-4f97-932f-2955212eec1b" providerId="AD" clId="Web-{574D803B-6E86-763F-3841-B119751F2BF8}" dt="2026-03-05T13:57:27.405" v="63"/>
          <ac:spMkLst>
            <pc:docMk/>
            <pc:sldMk cId="2169670170" sldId="259"/>
            <ac:spMk id="3" creationId="{E942F179-138C-BE58-3BFB-1F1C92F3F242}"/>
          </ac:spMkLst>
        </pc:spChg>
      </pc:sldChg>
      <pc:sldChg chg="delSp modSp mod modClrScheme delDesignElem chgLayout">
        <pc:chgData name="Inna Valier (2517108)" userId="S::2517108@student.uwtsd.ac.uk::0a51154f-1fec-4f97-932f-2955212eec1b" providerId="AD" clId="Web-{574D803B-6E86-763F-3841-B119751F2BF8}" dt="2026-03-05T13:57:27.405" v="63"/>
        <pc:sldMkLst>
          <pc:docMk/>
          <pc:sldMk cId="426855861" sldId="263"/>
        </pc:sldMkLst>
        <pc:spChg chg="mod ord">
          <ac:chgData name="Inna Valier (2517108)" userId="S::2517108@student.uwtsd.ac.uk::0a51154f-1fec-4f97-932f-2955212eec1b" providerId="AD" clId="Web-{574D803B-6E86-763F-3841-B119751F2BF8}" dt="2026-03-05T13:57:27.405" v="63"/>
          <ac:spMkLst>
            <pc:docMk/>
            <pc:sldMk cId="426855861" sldId="263"/>
            <ac:spMk id="2" creationId="{2335253F-4C03-0FD2-9BA6-D51C2F09F7B6}"/>
          </ac:spMkLst>
        </pc:spChg>
        <pc:spChg chg="mod ord">
          <ac:chgData name="Inna Valier (2517108)" userId="S::2517108@student.uwtsd.ac.uk::0a51154f-1fec-4f97-932f-2955212eec1b" providerId="AD" clId="Web-{574D803B-6E86-763F-3841-B119751F2BF8}" dt="2026-03-05T13:57:27.405" v="63"/>
          <ac:spMkLst>
            <pc:docMk/>
            <pc:sldMk cId="426855861" sldId="263"/>
            <ac:spMk id="3" creationId="{C81446A7-8521-33E8-0324-29E9233B3982}"/>
          </ac:spMkLst>
        </pc:spChg>
      </pc:sldChg>
      <pc:sldChg chg="modSp mod modClrScheme chgLayout">
        <pc:chgData name="Inna Valier (2517108)" userId="S::2517108@student.uwtsd.ac.uk::0a51154f-1fec-4f97-932f-2955212eec1b" providerId="AD" clId="Web-{574D803B-6E86-763F-3841-B119751F2BF8}" dt="2026-03-05T13:57:27.405" v="63"/>
        <pc:sldMkLst>
          <pc:docMk/>
          <pc:sldMk cId="2627903276" sldId="264"/>
        </pc:sldMkLst>
        <pc:spChg chg="mod ord">
          <ac:chgData name="Inna Valier (2517108)" userId="S::2517108@student.uwtsd.ac.uk::0a51154f-1fec-4f97-932f-2955212eec1b" providerId="AD" clId="Web-{574D803B-6E86-763F-3841-B119751F2BF8}" dt="2026-03-05T13:57:27.405" v="63"/>
          <ac:spMkLst>
            <pc:docMk/>
            <pc:sldMk cId="2627903276" sldId="264"/>
            <ac:spMk id="2" creationId="{48B1729D-1702-CCE4-7CD3-C98F010E616F}"/>
          </ac:spMkLst>
        </pc:spChg>
        <pc:spChg chg="mod ord">
          <ac:chgData name="Inna Valier (2517108)" userId="S::2517108@student.uwtsd.ac.uk::0a51154f-1fec-4f97-932f-2955212eec1b" providerId="AD" clId="Web-{574D803B-6E86-763F-3841-B119751F2BF8}" dt="2026-03-05T13:57:27.405" v="63"/>
          <ac:spMkLst>
            <pc:docMk/>
            <pc:sldMk cId="2627903276" sldId="264"/>
            <ac:spMk id="3" creationId="{E2EA96AF-813A-4962-F99B-9C994F8047D8}"/>
          </ac:spMkLst>
        </pc:spChg>
      </pc:sldChg>
    </pc:docChg>
  </pc:docChgLst>
  <pc:docChgLst>
    <pc:chgData name="Damilola Oladele (2508847)" userId="S::2508847@student.uwtsd.ac.uk::99606f7d-19af-46ee-8f84-1f14f83df28b" providerId="AD" clId="Web-{DE799691-B3C2-CFC1-C8AA-6BED9956D06D}"/>
    <pc:docChg chg="addSld delSld modSld">
      <pc:chgData name="Damilola Oladele (2508847)" userId="S::2508847@student.uwtsd.ac.uk::99606f7d-19af-46ee-8f84-1f14f83df28b" providerId="AD" clId="Web-{DE799691-B3C2-CFC1-C8AA-6BED9956D06D}" dt="2026-03-04T17:40:05.972" v="6" actId="20577"/>
      <pc:docMkLst>
        <pc:docMk/>
      </pc:docMkLst>
      <pc:sldChg chg="modSp">
        <pc:chgData name="Damilola Oladele (2508847)" userId="S::2508847@student.uwtsd.ac.uk::99606f7d-19af-46ee-8f84-1f14f83df28b" providerId="AD" clId="Web-{DE799691-B3C2-CFC1-C8AA-6BED9956D06D}" dt="2026-03-04T17:40:05.972" v="6" actId="20577"/>
        <pc:sldMkLst>
          <pc:docMk/>
          <pc:sldMk cId="109857222" sldId="256"/>
        </pc:sldMkLst>
        <pc:spChg chg="mod">
          <ac:chgData name="Damilola Oladele (2508847)" userId="S::2508847@student.uwtsd.ac.uk::99606f7d-19af-46ee-8f84-1f14f83df28b" providerId="AD" clId="Web-{DE799691-B3C2-CFC1-C8AA-6BED9956D06D}" dt="2026-03-04T17:40:05.972" v="6" actId="20577"/>
          <ac:spMkLst>
            <pc:docMk/>
            <pc:sldMk cId="109857222" sldId="256"/>
            <ac:spMk id="3" creationId="{00000000-0000-0000-0000-000000000000}"/>
          </ac:spMkLst>
        </pc:spChg>
      </pc:sldChg>
    </pc:docChg>
  </pc:docChgLst>
  <pc:docChgLst>
    <pc:chgData name="Inna Valier (2517108)" userId="S::2517108@student.uwtsd.ac.uk::0a51154f-1fec-4f97-932f-2955212eec1b" providerId="AD" clId="Web-{47D15A2C-B7BD-5B86-4D6D-C694D53A6BE1}"/>
    <pc:docChg chg="sldOrd">
      <pc:chgData name="Inna Valier (2517108)" userId="S::2517108@student.uwtsd.ac.uk::0a51154f-1fec-4f97-932f-2955212eec1b" providerId="AD" clId="Web-{47D15A2C-B7BD-5B86-4D6D-C694D53A6BE1}" dt="2026-03-12T13:49:16.039" v="2"/>
      <pc:docMkLst>
        <pc:docMk/>
      </pc:docMkLst>
      <pc:sldChg chg="ord">
        <pc:chgData name="Inna Valier (2517108)" userId="S::2517108@student.uwtsd.ac.uk::0a51154f-1fec-4f97-932f-2955212eec1b" providerId="AD" clId="Web-{47D15A2C-B7BD-5B86-4D6D-C694D53A6BE1}" dt="2026-03-12T13:49:16.039" v="2"/>
        <pc:sldMkLst>
          <pc:docMk/>
          <pc:sldMk cId="2091042027" sldId="278"/>
        </pc:sldMkLst>
      </pc:sldChg>
    </pc:docChg>
  </pc:docChgLst>
  <pc:docChgLst>
    <pc:chgData name="Inna Valier (2517108)" userId="S::2517108@student.uwtsd.ac.uk::0a51154f-1fec-4f97-932f-2955212eec1b" providerId="AD" clId="Web-{403752C2-DD87-E261-2FF7-A22E999C1763}"/>
    <pc:docChg chg="modSld">
      <pc:chgData name="Inna Valier (2517108)" userId="S::2517108@student.uwtsd.ac.uk::0a51154f-1fec-4f97-932f-2955212eec1b" providerId="AD" clId="Web-{403752C2-DD87-E261-2FF7-A22E999C1763}" dt="2026-03-09T23:39:00.662" v="427" actId="1076"/>
      <pc:docMkLst>
        <pc:docMk/>
      </pc:docMkLst>
    </pc:docChg>
  </pc:docChgLst>
  <pc:docChgLst>
    <pc:chgData name="Inna Valier (2517108)" userId="S::2517108@student.uwtsd.ac.uk::0a51154f-1fec-4f97-932f-2955212eec1b" providerId="AD" clId="Web-{75D9B08E-8C37-73A8-2E73-10B72723D89C}"/>
    <pc:docChg chg="addSld">
      <pc:chgData name="Inna Valier (2517108)" userId="S::2517108@student.uwtsd.ac.uk::0a51154f-1fec-4f97-932f-2955212eec1b" providerId="AD" clId="Web-{75D9B08E-8C37-73A8-2E73-10B72723D89C}" dt="2026-03-12T15:38:15.885" v="0"/>
      <pc:docMkLst>
        <pc:docMk/>
      </pc:docMkLst>
      <pc:sldChg chg="new">
        <pc:chgData name="Inna Valier (2517108)" userId="S::2517108@student.uwtsd.ac.uk::0a51154f-1fec-4f97-932f-2955212eec1b" providerId="AD" clId="Web-{75D9B08E-8C37-73A8-2E73-10B72723D89C}" dt="2026-03-12T15:38:15.885" v="0"/>
        <pc:sldMkLst>
          <pc:docMk/>
          <pc:sldMk cId="2294067693" sldId="283"/>
        </pc:sldMkLst>
      </pc:sldChg>
    </pc:docChg>
  </pc:docChgLst>
  <pc:docChgLst>
    <pc:chgData name="Damilola Oladele (2508847)" userId="S::2508847@student.uwtsd.ac.uk::99606f7d-19af-46ee-8f84-1f14f83df28b" providerId="AD" clId="Web-{6BBE5643-852E-2FE0-A708-DF4BEBB5F6A5}"/>
    <pc:docChg chg="modSld">
      <pc:chgData name="Damilola Oladele (2508847)" userId="S::2508847@student.uwtsd.ac.uk::99606f7d-19af-46ee-8f84-1f14f83df28b" providerId="AD" clId="Web-{6BBE5643-852E-2FE0-A708-DF4BEBB5F6A5}" dt="2026-03-12T16:34:30.694" v="99" actId="20577"/>
      <pc:docMkLst>
        <pc:docMk/>
      </pc:docMkLst>
      <pc:sldChg chg="modSp">
        <pc:chgData name="Damilola Oladele (2508847)" userId="S::2508847@student.uwtsd.ac.uk::99606f7d-19af-46ee-8f84-1f14f83df28b" providerId="AD" clId="Web-{6BBE5643-852E-2FE0-A708-DF4BEBB5F6A5}" dt="2026-03-12T16:32:37.934" v="97" actId="20577"/>
        <pc:sldMkLst>
          <pc:docMk/>
          <pc:sldMk cId="3122921925" sldId="272"/>
        </pc:sldMkLst>
        <pc:spChg chg="mod">
          <ac:chgData name="Damilola Oladele (2508847)" userId="S::2508847@student.uwtsd.ac.uk::99606f7d-19af-46ee-8f84-1f14f83df28b" providerId="AD" clId="Web-{6BBE5643-852E-2FE0-A708-DF4BEBB5F6A5}" dt="2026-03-12T16:32:37.934" v="97" actId="20577"/>
          <ac:spMkLst>
            <pc:docMk/>
            <pc:sldMk cId="3122921925" sldId="272"/>
            <ac:spMk id="4" creationId="{6727FAF3-A810-C399-FB54-0B971712B04B}"/>
          </ac:spMkLst>
        </pc:spChg>
      </pc:sldChg>
      <pc:sldChg chg="modSp">
        <pc:chgData name="Damilola Oladele (2508847)" userId="S::2508847@student.uwtsd.ac.uk::99606f7d-19af-46ee-8f84-1f14f83df28b" providerId="AD" clId="Web-{6BBE5643-852E-2FE0-A708-DF4BEBB5F6A5}" dt="2026-03-12T16:31:14.180" v="96" actId="20577"/>
        <pc:sldMkLst>
          <pc:docMk/>
          <pc:sldMk cId="2164588231" sldId="273"/>
        </pc:sldMkLst>
        <pc:spChg chg="mod">
          <ac:chgData name="Damilola Oladele (2508847)" userId="S::2508847@student.uwtsd.ac.uk::99606f7d-19af-46ee-8f84-1f14f83df28b" providerId="AD" clId="Web-{6BBE5643-852E-2FE0-A708-DF4BEBB5F6A5}" dt="2026-03-12T16:31:14.180" v="96" actId="20577"/>
          <ac:spMkLst>
            <pc:docMk/>
            <pc:sldMk cId="2164588231" sldId="273"/>
            <ac:spMk id="4" creationId="{6C250BF2-6EA3-FE53-D6C1-7FC4B749CC1E}"/>
          </ac:spMkLst>
        </pc:spChg>
      </pc:sldChg>
    </pc:docChg>
  </pc:docChgLst>
  <pc:docChgLst>
    <pc:chgData name="Damilola Oladele (2508847)" userId="S::2508847@student.uwtsd.ac.uk::99606f7d-19af-46ee-8f84-1f14f83df28b" providerId="AD" clId="Web-{1272567E-084C-0440-D231-F37992BAB7E6}"/>
    <pc:docChg chg="modSld">
      <pc:chgData name="Damilola Oladele (2508847)" userId="S::2508847@student.uwtsd.ac.uk::99606f7d-19af-46ee-8f84-1f14f83df28b" providerId="AD" clId="Web-{1272567E-084C-0440-D231-F37992BAB7E6}" dt="2026-03-06T23:35:09.832" v="164" actId="20577"/>
      <pc:docMkLst>
        <pc:docMk/>
      </pc:docMkLst>
      <pc:sldChg chg="modSp">
        <pc:chgData name="Damilola Oladele (2508847)" userId="S::2508847@student.uwtsd.ac.uk::99606f7d-19af-46ee-8f84-1f14f83df28b" providerId="AD" clId="Web-{1272567E-084C-0440-D231-F37992BAB7E6}" dt="2026-03-06T23:25:31.147" v="128" actId="20577"/>
        <pc:sldMkLst>
          <pc:docMk/>
          <pc:sldMk cId="2926499888" sldId="266"/>
        </pc:sldMkLst>
        <pc:spChg chg="mod">
          <ac:chgData name="Damilola Oladele (2508847)" userId="S::2508847@student.uwtsd.ac.uk::99606f7d-19af-46ee-8f84-1f14f83df28b" providerId="AD" clId="Web-{1272567E-084C-0440-D231-F37992BAB7E6}" dt="2026-03-06T23:25:31.147" v="128" actId="20577"/>
          <ac:spMkLst>
            <pc:docMk/>
            <pc:sldMk cId="2926499888" sldId="266"/>
            <ac:spMk id="2" creationId="{A1E46D33-FE8A-C660-179B-1633EA2AF788}"/>
          </ac:spMkLst>
        </pc:spChg>
      </pc:sldChg>
      <pc:sldChg chg="modSp">
        <pc:chgData name="Damilola Oladele (2508847)" userId="S::2508847@student.uwtsd.ac.uk::99606f7d-19af-46ee-8f84-1f14f83df28b" providerId="AD" clId="Web-{1272567E-084C-0440-D231-F37992BAB7E6}" dt="2026-03-06T23:15:49.747" v="113" actId="1076"/>
        <pc:sldMkLst>
          <pc:docMk/>
          <pc:sldMk cId="91703310" sldId="268"/>
        </pc:sldMkLst>
        <pc:graphicFrameChg chg="mod modGraphic">
          <ac:chgData name="Damilola Oladele (2508847)" userId="S::2508847@student.uwtsd.ac.uk::99606f7d-19af-46ee-8f84-1f14f83df28b" providerId="AD" clId="Web-{1272567E-084C-0440-D231-F37992BAB7E6}" dt="2026-03-06T23:15:49.747" v="113" actId="1076"/>
          <ac:graphicFrameMkLst>
            <pc:docMk/>
            <pc:sldMk cId="91703310" sldId="268"/>
            <ac:graphicFrameMk id="7" creationId="{DBEC66C1-358B-091D-9DC9-B1742DB2C453}"/>
          </ac:graphicFrameMkLst>
        </pc:graphicFrameChg>
      </pc:sldChg>
      <pc:sldChg chg="modSp">
        <pc:chgData name="Damilola Oladele (2508847)" userId="S::2508847@student.uwtsd.ac.uk::99606f7d-19af-46ee-8f84-1f14f83df28b" providerId="AD" clId="Web-{1272567E-084C-0440-D231-F37992BAB7E6}" dt="2026-03-06T23:35:09.832" v="164" actId="20577"/>
        <pc:sldMkLst>
          <pc:docMk/>
          <pc:sldMk cId="673595920" sldId="269"/>
        </pc:sldMkLst>
        <pc:spChg chg="mod">
          <ac:chgData name="Damilola Oladele (2508847)" userId="S::2508847@student.uwtsd.ac.uk::99606f7d-19af-46ee-8f84-1f14f83df28b" providerId="AD" clId="Web-{1272567E-084C-0440-D231-F37992BAB7E6}" dt="2026-03-06T23:35:09.832" v="164" actId="20577"/>
          <ac:spMkLst>
            <pc:docMk/>
            <pc:sldMk cId="673595920" sldId="269"/>
            <ac:spMk id="12" creationId="{9E02B600-106B-2DAC-64E5-9EE27F36CB76}"/>
          </ac:spMkLst>
        </pc:spChg>
      </pc:sldChg>
      <pc:sldChg chg="modSp">
        <pc:chgData name="Damilola Oladele (2508847)" userId="S::2508847@student.uwtsd.ac.uk::99606f7d-19af-46ee-8f84-1f14f83df28b" providerId="AD" clId="Web-{1272567E-084C-0440-D231-F37992BAB7E6}" dt="2026-03-06T23:04:53.641" v="75" actId="20577"/>
        <pc:sldMkLst>
          <pc:docMk/>
          <pc:sldMk cId="907849297" sldId="271"/>
        </pc:sldMkLst>
        <pc:spChg chg="mod">
          <ac:chgData name="Damilola Oladele (2508847)" userId="S::2508847@student.uwtsd.ac.uk::99606f7d-19af-46ee-8f84-1f14f83df28b" providerId="AD" clId="Web-{1272567E-084C-0440-D231-F37992BAB7E6}" dt="2026-03-06T23:04:53.641" v="75" actId="20577"/>
          <ac:spMkLst>
            <pc:docMk/>
            <pc:sldMk cId="907849297" sldId="271"/>
            <ac:spMk id="4" creationId="{7518E1EC-93B7-3C73-2031-8C8569BF7F2A}"/>
          </ac:spMkLst>
        </pc:spChg>
      </pc:sldChg>
      <pc:sldChg chg="modSp">
        <pc:chgData name="Damilola Oladele (2508847)" userId="S::2508847@student.uwtsd.ac.uk::99606f7d-19af-46ee-8f84-1f14f83df28b" providerId="AD" clId="Web-{1272567E-084C-0440-D231-F37992BAB7E6}" dt="2026-03-06T22:59:46.540" v="49" actId="20577"/>
        <pc:sldMkLst>
          <pc:docMk/>
          <pc:sldMk cId="3122921925" sldId="272"/>
        </pc:sldMkLst>
        <pc:spChg chg="mod">
          <ac:chgData name="Damilola Oladele (2508847)" userId="S::2508847@student.uwtsd.ac.uk::99606f7d-19af-46ee-8f84-1f14f83df28b" providerId="AD" clId="Web-{1272567E-084C-0440-D231-F37992BAB7E6}" dt="2026-03-06T22:59:46.540" v="49" actId="20577"/>
          <ac:spMkLst>
            <pc:docMk/>
            <pc:sldMk cId="3122921925" sldId="272"/>
            <ac:spMk id="4" creationId="{6727FAF3-A810-C399-FB54-0B971712B04B}"/>
          </ac:spMkLst>
        </pc:spChg>
      </pc:sldChg>
      <pc:sldChg chg="modSp">
        <pc:chgData name="Damilola Oladele (2508847)" userId="S::2508847@student.uwtsd.ac.uk::99606f7d-19af-46ee-8f84-1f14f83df28b" providerId="AD" clId="Web-{1272567E-084C-0440-D231-F37992BAB7E6}" dt="2026-03-06T23:13:10.390" v="105" actId="20577"/>
        <pc:sldMkLst>
          <pc:docMk/>
          <pc:sldMk cId="2164588231" sldId="273"/>
        </pc:sldMkLst>
        <pc:spChg chg="mod">
          <ac:chgData name="Damilola Oladele (2508847)" userId="S::2508847@student.uwtsd.ac.uk::99606f7d-19af-46ee-8f84-1f14f83df28b" providerId="AD" clId="Web-{1272567E-084C-0440-D231-F37992BAB7E6}" dt="2026-03-06T23:13:10.390" v="105" actId="20577"/>
          <ac:spMkLst>
            <pc:docMk/>
            <pc:sldMk cId="2164588231" sldId="273"/>
            <ac:spMk id="4" creationId="{6C250BF2-6EA3-FE53-D6C1-7FC4B749CC1E}"/>
          </ac:spMkLst>
        </pc:spChg>
      </pc:sldChg>
    </pc:docChg>
  </pc:docChgLst>
  <pc:docChgLst>
    <pc:chgData name="Lisa Louise Mary Bailey (2515480)" userId="S::2515480@student.uwtsd.ac.uk::98edbc0b-3f1c-438d-8680-1659a30118dd" providerId="AD" clId="Web-{B6D01A53-8B25-39CF-A74B-7BC7755E3914}"/>
    <pc:docChg chg="addSld">
      <pc:chgData name="Lisa Louise Mary Bailey (2515480)" userId="S::2515480@student.uwtsd.ac.uk::98edbc0b-3f1c-438d-8680-1659a30118dd" providerId="AD" clId="Web-{B6D01A53-8B25-39CF-A74B-7BC7755E3914}" dt="2026-03-12T19:42:00.818" v="0"/>
      <pc:docMkLst>
        <pc:docMk/>
      </pc:docMkLst>
      <pc:sldChg chg="new">
        <pc:chgData name="Lisa Louise Mary Bailey (2515480)" userId="S::2515480@student.uwtsd.ac.uk::98edbc0b-3f1c-438d-8680-1659a30118dd" providerId="AD" clId="Web-{B6D01A53-8B25-39CF-A74B-7BC7755E3914}" dt="2026-03-12T19:42:00.818" v="0"/>
        <pc:sldMkLst>
          <pc:docMk/>
          <pc:sldMk cId="712282368" sldId="284"/>
        </pc:sldMkLst>
      </pc:sldChg>
    </pc:docChg>
  </pc:docChgLst>
  <pc:docChgLst>
    <pc:chgData name="Damilola Oladele (2508847)" userId="S::2508847@student.uwtsd.ac.uk::99606f7d-19af-46ee-8f84-1f14f83df28b" providerId="AD" clId="Web-{56DDB969-9B44-D25C-1DEB-7D9B6503812B}"/>
    <pc:docChg chg="modSld">
      <pc:chgData name="Damilola Oladele (2508847)" userId="S::2508847@student.uwtsd.ac.uk::99606f7d-19af-46ee-8f84-1f14f83df28b" providerId="AD" clId="Web-{56DDB969-9B44-D25C-1DEB-7D9B6503812B}" dt="2026-03-12T14:51:08.270" v="5" actId="20577"/>
      <pc:docMkLst>
        <pc:docMk/>
      </pc:docMkLst>
      <pc:sldChg chg="modSp">
        <pc:chgData name="Damilola Oladele (2508847)" userId="S::2508847@student.uwtsd.ac.uk::99606f7d-19af-46ee-8f84-1f14f83df28b" providerId="AD" clId="Web-{56DDB969-9B44-D25C-1DEB-7D9B6503812B}" dt="2026-03-12T14:51:08.270" v="5" actId="20577"/>
        <pc:sldMkLst>
          <pc:docMk/>
          <pc:sldMk cId="2926499888" sldId="266"/>
        </pc:sldMkLst>
        <pc:spChg chg="mod">
          <ac:chgData name="Damilola Oladele (2508847)" userId="S::2508847@student.uwtsd.ac.uk::99606f7d-19af-46ee-8f84-1f14f83df28b" providerId="AD" clId="Web-{56DDB969-9B44-D25C-1DEB-7D9B6503812B}" dt="2026-03-12T14:51:08.270" v="5" actId="20577"/>
          <ac:spMkLst>
            <pc:docMk/>
            <pc:sldMk cId="2926499888" sldId="266"/>
            <ac:spMk id="2" creationId="{A1E46D33-FE8A-C660-179B-1633EA2AF788}"/>
          </ac:spMkLst>
        </pc:spChg>
      </pc:sldChg>
    </pc:docChg>
  </pc:docChgLst>
  <pc:docChgLst>
    <pc:chgData name="Inna Valier (2517108)" userId="S::2517108@student.uwtsd.ac.uk::0a51154f-1fec-4f97-932f-2955212eec1b" providerId="AD" clId="Web-{04667A2A-1238-E3F0-EA03-D88D4624CE79}"/>
    <pc:docChg chg="addSld delSld">
      <pc:chgData name="Inna Valier (2517108)" userId="S::2517108@student.uwtsd.ac.uk::0a51154f-1fec-4f97-932f-2955212eec1b" providerId="AD" clId="Web-{04667A2A-1238-E3F0-EA03-D88D4624CE79}" dt="2026-03-12T20:17:00.368" v="9"/>
      <pc:docMkLst>
        <pc:docMk/>
      </pc:docMkLst>
      <pc:sldChg chg="del">
        <pc:chgData name="Inna Valier (2517108)" userId="S::2517108@student.uwtsd.ac.uk::0a51154f-1fec-4f97-932f-2955212eec1b" providerId="AD" clId="Web-{04667A2A-1238-E3F0-EA03-D88D4624CE79}" dt="2026-03-12T20:07:18.699" v="0"/>
        <pc:sldMkLst>
          <pc:docMk/>
          <pc:sldMk cId="712282368" sldId="284"/>
        </pc:sldMkLst>
      </pc:sldChg>
      <pc:sldChg chg="new del">
        <pc:chgData name="Inna Valier (2517108)" userId="S::2517108@student.uwtsd.ac.uk::0a51154f-1fec-4f97-932f-2955212eec1b" providerId="AD" clId="Web-{04667A2A-1238-E3F0-EA03-D88D4624CE79}" dt="2026-03-12T20:12:14.128" v="2"/>
        <pc:sldMkLst>
          <pc:docMk/>
          <pc:sldMk cId="2397732872" sldId="284"/>
        </pc:sldMkLst>
      </pc:sldChg>
      <pc:sldChg chg="new">
        <pc:chgData name="Inna Valier (2517108)" userId="S::2517108@student.uwtsd.ac.uk::0a51154f-1fec-4f97-932f-2955212eec1b" providerId="AD" clId="Web-{04667A2A-1238-E3F0-EA03-D88D4624CE79}" dt="2026-03-12T20:15:38.506" v="3"/>
        <pc:sldMkLst>
          <pc:docMk/>
          <pc:sldMk cId="2853528303" sldId="284"/>
        </pc:sldMkLst>
      </pc:sldChg>
      <pc:sldChg chg="new">
        <pc:chgData name="Inna Valier (2517108)" userId="S::2517108@student.uwtsd.ac.uk::0a51154f-1fec-4f97-932f-2955212eec1b" providerId="AD" clId="Web-{04667A2A-1238-E3F0-EA03-D88D4624CE79}" dt="2026-03-12T20:15:44.162" v="4"/>
        <pc:sldMkLst>
          <pc:docMk/>
          <pc:sldMk cId="786748857" sldId="285"/>
        </pc:sldMkLst>
      </pc:sldChg>
      <pc:sldChg chg="new">
        <pc:chgData name="Inna Valier (2517108)" userId="S::2517108@student.uwtsd.ac.uk::0a51154f-1fec-4f97-932f-2955212eec1b" providerId="AD" clId="Web-{04667A2A-1238-E3F0-EA03-D88D4624CE79}" dt="2026-03-12T20:15:51.194" v="5"/>
        <pc:sldMkLst>
          <pc:docMk/>
          <pc:sldMk cId="51705105" sldId="286"/>
        </pc:sldMkLst>
      </pc:sldChg>
      <pc:sldChg chg="new">
        <pc:chgData name="Inna Valier (2517108)" userId="S::2517108@student.uwtsd.ac.uk::0a51154f-1fec-4f97-932f-2955212eec1b" providerId="AD" clId="Web-{04667A2A-1238-E3F0-EA03-D88D4624CE79}" dt="2026-03-12T20:15:56.444" v="6"/>
        <pc:sldMkLst>
          <pc:docMk/>
          <pc:sldMk cId="199257178" sldId="287"/>
        </pc:sldMkLst>
      </pc:sldChg>
      <pc:sldChg chg="new">
        <pc:chgData name="Inna Valier (2517108)" userId="S::2517108@student.uwtsd.ac.uk::0a51154f-1fec-4f97-932f-2955212eec1b" providerId="AD" clId="Web-{04667A2A-1238-E3F0-EA03-D88D4624CE79}" dt="2026-03-12T20:16:57.806" v="7"/>
        <pc:sldMkLst>
          <pc:docMk/>
          <pc:sldMk cId="3466016012" sldId="288"/>
        </pc:sldMkLst>
      </pc:sldChg>
      <pc:sldChg chg="new">
        <pc:chgData name="Inna Valier (2517108)" userId="S::2517108@student.uwtsd.ac.uk::0a51154f-1fec-4f97-932f-2955212eec1b" providerId="AD" clId="Web-{04667A2A-1238-E3F0-EA03-D88D4624CE79}" dt="2026-03-12T20:16:59.259" v="8"/>
        <pc:sldMkLst>
          <pc:docMk/>
          <pc:sldMk cId="2987719220" sldId="289"/>
        </pc:sldMkLst>
      </pc:sldChg>
      <pc:sldChg chg="new">
        <pc:chgData name="Inna Valier (2517108)" userId="S::2517108@student.uwtsd.ac.uk::0a51154f-1fec-4f97-932f-2955212eec1b" providerId="AD" clId="Web-{04667A2A-1238-E3F0-EA03-D88D4624CE79}" dt="2026-03-12T20:17:00.368" v="9"/>
        <pc:sldMkLst>
          <pc:docMk/>
          <pc:sldMk cId="2565516235" sldId="290"/>
        </pc:sldMkLst>
      </pc:sldChg>
    </pc:docChg>
  </pc:docChgLst>
  <pc:docChgLst>
    <pc:chgData name="Damilola Oladele (2508847)" userId="S::2508847@student.uwtsd.ac.uk::99606f7d-19af-46ee-8f84-1f14f83df28b" providerId="AD" clId="Web-{263FD11B-A82E-EBBA-B6D8-8E97AA076C21}"/>
    <pc:docChg chg="modSld">
      <pc:chgData name="Damilola Oladele (2508847)" userId="S::2508847@student.uwtsd.ac.uk::99606f7d-19af-46ee-8f84-1f14f83df28b" providerId="AD" clId="Web-{263FD11B-A82E-EBBA-B6D8-8E97AA076C21}" dt="2026-03-12T20:05:04.455" v="36" actId="1076"/>
      <pc:docMkLst>
        <pc:docMk/>
      </pc:docMkLst>
      <pc:sldChg chg="modSp">
        <pc:chgData name="Damilola Oladele (2508847)" userId="S::2508847@student.uwtsd.ac.uk::99606f7d-19af-46ee-8f84-1f14f83df28b" providerId="AD" clId="Web-{263FD11B-A82E-EBBA-B6D8-8E97AA076C21}" dt="2026-03-12T19:59:35.829" v="19" actId="20577"/>
        <pc:sldMkLst>
          <pc:docMk/>
          <pc:sldMk cId="2926499888" sldId="266"/>
        </pc:sldMkLst>
        <pc:spChg chg="mod">
          <ac:chgData name="Damilola Oladele (2508847)" userId="S::2508847@student.uwtsd.ac.uk::99606f7d-19af-46ee-8f84-1f14f83df28b" providerId="AD" clId="Web-{263FD11B-A82E-EBBA-B6D8-8E97AA076C21}" dt="2026-03-12T19:59:35.829" v="19" actId="20577"/>
          <ac:spMkLst>
            <pc:docMk/>
            <pc:sldMk cId="2926499888" sldId="266"/>
            <ac:spMk id="2" creationId="{A1E46D33-FE8A-C660-179B-1633EA2AF788}"/>
          </ac:spMkLst>
        </pc:spChg>
      </pc:sldChg>
      <pc:sldChg chg="modSp">
        <pc:chgData name="Damilola Oladele (2508847)" userId="S::2508847@student.uwtsd.ac.uk::99606f7d-19af-46ee-8f84-1f14f83df28b" providerId="AD" clId="Web-{263FD11B-A82E-EBBA-B6D8-8E97AA076C21}" dt="2026-03-12T19:58:13.509" v="7" actId="20577"/>
        <pc:sldMkLst>
          <pc:docMk/>
          <pc:sldMk cId="907849297" sldId="271"/>
        </pc:sldMkLst>
        <pc:spChg chg="mod">
          <ac:chgData name="Damilola Oladele (2508847)" userId="S::2508847@student.uwtsd.ac.uk::99606f7d-19af-46ee-8f84-1f14f83df28b" providerId="AD" clId="Web-{263FD11B-A82E-EBBA-B6D8-8E97AA076C21}" dt="2026-03-12T19:58:13.509" v="7" actId="20577"/>
          <ac:spMkLst>
            <pc:docMk/>
            <pc:sldMk cId="907849297" sldId="271"/>
            <ac:spMk id="2" creationId="{2320916F-043D-8487-D5B1-8934A3A3BB79}"/>
          </ac:spMkLst>
        </pc:spChg>
        <pc:spChg chg="mod">
          <ac:chgData name="Damilola Oladele (2508847)" userId="S::2508847@student.uwtsd.ac.uk::99606f7d-19af-46ee-8f84-1f14f83df28b" providerId="AD" clId="Web-{263FD11B-A82E-EBBA-B6D8-8E97AA076C21}" dt="2026-03-12T19:57:34.098" v="4" actId="20577"/>
          <ac:spMkLst>
            <pc:docMk/>
            <pc:sldMk cId="907849297" sldId="271"/>
            <ac:spMk id="4" creationId="{7518E1EC-93B7-3C73-2031-8C8569BF7F2A}"/>
          </ac:spMkLst>
        </pc:spChg>
      </pc:sldChg>
      <pc:sldChg chg="modSp">
        <pc:chgData name="Damilola Oladele (2508847)" userId="S::2508847@student.uwtsd.ac.uk::99606f7d-19af-46ee-8f84-1f14f83df28b" providerId="AD" clId="Web-{263FD11B-A82E-EBBA-B6D8-8E97AA076C21}" dt="2026-03-12T20:01:51.869" v="25" actId="20577"/>
        <pc:sldMkLst>
          <pc:docMk/>
          <pc:sldMk cId="3122921925" sldId="272"/>
        </pc:sldMkLst>
        <pc:spChg chg="mod">
          <ac:chgData name="Damilola Oladele (2508847)" userId="S::2508847@student.uwtsd.ac.uk::99606f7d-19af-46ee-8f84-1f14f83df28b" providerId="AD" clId="Web-{263FD11B-A82E-EBBA-B6D8-8E97AA076C21}" dt="2026-03-12T20:01:37.197" v="24" actId="20577"/>
          <ac:spMkLst>
            <pc:docMk/>
            <pc:sldMk cId="3122921925" sldId="272"/>
            <ac:spMk id="4" creationId="{6727FAF3-A810-C399-FB54-0B971712B04B}"/>
          </ac:spMkLst>
        </pc:spChg>
        <pc:spChg chg="mod">
          <ac:chgData name="Damilola Oladele (2508847)" userId="S::2508847@student.uwtsd.ac.uk::99606f7d-19af-46ee-8f84-1f14f83df28b" providerId="AD" clId="Web-{263FD11B-A82E-EBBA-B6D8-8E97AA076C21}" dt="2026-03-12T20:01:51.869" v="25" actId="20577"/>
          <ac:spMkLst>
            <pc:docMk/>
            <pc:sldMk cId="3122921925" sldId="272"/>
            <ac:spMk id="15" creationId="{F4CA43C7-C37C-CF83-74D0-F15177A752E0}"/>
          </ac:spMkLst>
        </pc:spChg>
      </pc:sldChg>
      <pc:sldChg chg="modSp">
        <pc:chgData name="Damilola Oladele (2508847)" userId="S::2508847@student.uwtsd.ac.uk::99606f7d-19af-46ee-8f84-1f14f83df28b" providerId="AD" clId="Web-{263FD11B-A82E-EBBA-B6D8-8E97AA076C21}" dt="2026-03-12T20:05:04.455" v="36" actId="1076"/>
        <pc:sldMkLst>
          <pc:docMk/>
          <pc:sldMk cId="2164588231" sldId="273"/>
        </pc:sldMkLst>
        <pc:spChg chg="mod">
          <ac:chgData name="Damilola Oladele (2508847)" userId="S::2508847@student.uwtsd.ac.uk::99606f7d-19af-46ee-8f84-1f14f83df28b" providerId="AD" clId="Web-{263FD11B-A82E-EBBA-B6D8-8E97AA076C21}" dt="2026-03-12T20:04:17.532" v="31" actId="688"/>
          <ac:spMkLst>
            <pc:docMk/>
            <pc:sldMk cId="2164588231" sldId="273"/>
            <ac:spMk id="2" creationId="{A99452C9-0B5F-6611-6C38-839CF920BB77}"/>
          </ac:spMkLst>
        </pc:spChg>
        <pc:spChg chg="mod">
          <ac:chgData name="Damilola Oladele (2508847)" userId="S::2508847@student.uwtsd.ac.uk::99606f7d-19af-46ee-8f84-1f14f83df28b" providerId="AD" clId="Web-{263FD11B-A82E-EBBA-B6D8-8E97AA076C21}" dt="2026-03-12T20:04:49.017" v="34" actId="14100"/>
          <ac:spMkLst>
            <pc:docMk/>
            <pc:sldMk cId="2164588231" sldId="273"/>
            <ac:spMk id="4" creationId="{6C250BF2-6EA3-FE53-D6C1-7FC4B749CC1E}"/>
          </ac:spMkLst>
        </pc:spChg>
        <pc:picChg chg="mod">
          <ac:chgData name="Damilola Oladele (2508847)" userId="S::2508847@student.uwtsd.ac.uk::99606f7d-19af-46ee-8f84-1f14f83df28b" providerId="AD" clId="Web-{263FD11B-A82E-EBBA-B6D8-8E97AA076C21}" dt="2026-03-12T20:05:04.455" v="36" actId="1076"/>
          <ac:picMkLst>
            <pc:docMk/>
            <pc:sldMk cId="2164588231" sldId="273"/>
            <ac:picMk id="8" creationId="{BED9F851-424E-91F8-1A05-2521BBD30F05}"/>
          </ac:picMkLst>
        </pc:picChg>
      </pc:sldChg>
    </pc:docChg>
  </pc:docChgLst>
  <pc:docChgLst>
    <pc:chgData name="Inna Valier (2517108)" userId="S::2517108@student.uwtsd.ac.uk::0a51154f-1fec-4f97-932f-2955212eec1b" providerId="AD" clId="Web-{E7FDB3FA-1B96-6249-3B99-4D4A449F6127}"/>
    <pc:docChg chg="delSld modSld">
      <pc:chgData name="Inna Valier (2517108)" userId="S::2517108@student.uwtsd.ac.uk::0a51154f-1fec-4f97-932f-2955212eec1b" providerId="AD" clId="Web-{E7FDB3FA-1B96-6249-3B99-4D4A449F6127}" dt="2026-03-12T20:03:12.848" v="124"/>
      <pc:docMkLst>
        <pc:docMk/>
      </pc:docMkLst>
      <pc:sldChg chg="modSp">
        <pc:chgData name="Inna Valier (2517108)" userId="S::2517108@student.uwtsd.ac.uk::0a51154f-1fec-4f97-932f-2955212eec1b" providerId="AD" clId="Web-{E7FDB3FA-1B96-6249-3B99-4D4A449F6127}" dt="2026-03-12T19:23:35.768" v="119" actId="1076"/>
        <pc:sldMkLst>
          <pc:docMk/>
          <pc:sldMk cId="3922888677" sldId="276"/>
        </pc:sldMkLst>
        <pc:spChg chg="mod">
          <ac:chgData name="Inna Valier (2517108)" userId="S::2517108@student.uwtsd.ac.uk::0a51154f-1fec-4f97-932f-2955212eec1b" providerId="AD" clId="Web-{E7FDB3FA-1B96-6249-3B99-4D4A449F6127}" dt="2026-03-12T19:23:35.768" v="119" actId="1076"/>
          <ac:spMkLst>
            <pc:docMk/>
            <pc:sldMk cId="3922888677" sldId="276"/>
            <ac:spMk id="2" creationId="{65464E7E-5B1E-5707-4BF3-CCD55D962112}"/>
          </ac:spMkLst>
        </pc:spChg>
        <pc:spChg chg="mod">
          <ac:chgData name="Inna Valier (2517108)" userId="S::2517108@student.uwtsd.ac.uk::0a51154f-1fec-4f97-932f-2955212eec1b" providerId="AD" clId="Web-{E7FDB3FA-1B96-6249-3B99-4D4A449F6127}" dt="2026-03-12T19:23:31.221" v="118" actId="14100"/>
          <ac:spMkLst>
            <pc:docMk/>
            <pc:sldMk cId="3922888677" sldId="276"/>
            <ac:spMk id="3" creationId="{F0318766-C919-AD17-BEE4-9AB7522D50A7}"/>
          </ac:spMkLst>
        </pc:spChg>
      </pc:sldChg>
      <pc:sldChg chg="del">
        <pc:chgData name="Inna Valier (2517108)" userId="S::2517108@student.uwtsd.ac.uk::0a51154f-1fec-4f97-932f-2955212eec1b" providerId="AD" clId="Web-{E7FDB3FA-1B96-6249-3B99-4D4A449F6127}" dt="2026-03-12T20:03:12.848" v="124"/>
        <pc:sldMkLst>
          <pc:docMk/>
          <pc:sldMk cId="1616834442" sldId="285"/>
        </pc:sldMkLst>
      </pc:sldChg>
    </pc:docChg>
  </pc:docChgLst>
  <pc:docChgLst>
    <pc:chgData name="Inna Valier (2517108)" userId="S::2517108@student.uwtsd.ac.uk::0a51154f-1fec-4f97-932f-2955212eec1b" providerId="AD" clId="Web-{0AD10E67-CA8F-DE27-DA14-00096F80C155}"/>
    <pc:docChg chg="delSld">
      <pc:chgData name="Inna Valier (2517108)" userId="S::2517108@student.uwtsd.ac.uk::0a51154f-1fec-4f97-932f-2955212eec1b" providerId="AD" clId="Web-{0AD10E67-CA8F-DE27-DA14-00096F80C155}" dt="2026-03-06T14:21:41.956" v="0"/>
      <pc:docMkLst>
        <pc:docMk/>
      </pc:docMkLst>
    </pc:docChg>
  </pc:docChgLst>
  <pc:docChgLst>
    <pc:chgData name="Inna Valier (2517108)" userId="S::2517108@student.uwtsd.ac.uk::0a51154f-1fec-4f97-932f-2955212eec1b" providerId="AD" clId="Web-{865EE3FC-77BB-4C61-8758-185DD4956474}"/>
    <pc:docChg chg="addSld sldOrd">
      <pc:chgData name="Inna Valier (2517108)" userId="S::2517108@student.uwtsd.ac.uk::0a51154f-1fec-4f97-932f-2955212eec1b" providerId="AD" clId="Web-{865EE3FC-77BB-4C61-8758-185DD4956474}" dt="2026-03-12T22:14:06.842" v="3"/>
      <pc:docMkLst>
        <pc:docMk/>
      </pc:docMkLst>
      <pc:sldChg chg="add ord">
        <pc:chgData name="Inna Valier (2517108)" userId="S::2517108@student.uwtsd.ac.uk::0a51154f-1fec-4f97-932f-2955212eec1b" providerId="AD" clId="Web-{865EE3FC-77BB-4C61-8758-185DD4956474}" dt="2026-03-12T22:14:06.842" v="3"/>
        <pc:sldMkLst>
          <pc:docMk/>
          <pc:sldMk cId="1631637125" sldId="291"/>
        </pc:sldMkLst>
      </pc:sldChg>
      <pc:sldChg chg="add">
        <pc:chgData name="Inna Valier (2517108)" userId="S::2517108@student.uwtsd.ac.uk::0a51154f-1fec-4f97-932f-2955212eec1b" providerId="AD" clId="Web-{865EE3FC-77BB-4C61-8758-185DD4956474}" dt="2026-03-12T22:12:54.011" v="1"/>
        <pc:sldMkLst>
          <pc:docMk/>
          <pc:sldMk cId="2217813512" sldId="292"/>
        </pc:sldMkLst>
      </pc:sldChg>
      <pc:sldChg chg="add">
        <pc:chgData name="Inna Valier (2517108)" userId="S::2517108@student.uwtsd.ac.uk::0a51154f-1fec-4f97-932f-2955212eec1b" providerId="AD" clId="Web-{865EE3FC-77BB-4C61-8758-185DD4956474}" dt="2026-03-12T22:13:51.466" v="2"/>
        <pc:sldMkLst>
          <pc:docMk/>
          <pc:sldMk cId="248432465" sldId="293"/>
        </pc:sldMkLst>
      </pc:sldChg>
    </pc:docChg>
  </pc:docChgLst>
  <pc:docChgLst>
    <pc:chgData name="Inna Valier (2517108)" userId="S::2517108@student.uwtsd.ac.uk::0a51154f-1fec-4f97-932f-2955212eec1b" providerId="AD" clId="Web-{59CF0F25-6245-5684-01D9-67A85C0B0E85}"/>
    <pc:docChg chg="mod modSld addMainMaster delMainMaster">
      <pc:chgData name="Inna Valier (2517108)" userId="S::2517108@student.uwtsd.ac.uk::0a51154f-1fec-4f97-932f-2955212eec1b" providerId="AD" clId="Web-{59CF0F25-6245-5684-01D9-67A85C0B0E85}" dt="2026-03-11T14:30:15.032" v="123" actId="14100"/>
      <pc:docMkLst>
        <pc:docMk/>
      </pc:docMkLst>
      <pc:sldChg chg="modSp mod modClrScheme chgLayout">
        <pc:chgData name="Inna Valier (2517108)" userId="S::2517108@student.uwtsd.ac.uk::0a51154f-1fec-4f97-932f-2955212eec1b" providerId="AD" clId="Web-{59CF0F25-6245-5684-01D9-67A85C0B0E85}" dt="2026-03-11T14:13:54.926" v="3"/>
        <pc:sldMkLst>
          <pc:docMk/>
          <pc:sldMk cId="2422865535" sldId="258"/>
        </pc:sldMkLst>
        <pc:spChg chg="mod ord">
          <ac:chgData name="Inna Valier (2517108)" userId="S::2517108@student.uwtsd.ac.uk::0a51154f-1fec-4f97-932f-2955212eec1b" providerId="AD" clId="Web-{59CF0F25-6245-5684-01D9-67A85C0B0E85}" dt="2026-03-11T14:13:54.926" v="3"/>
          <ac:spMkLst>
            <pc:docMk/>
            <pc:sldMk cId="2422865535" sldId="258"/>
            <ac:spMk id="2" creationId="{9D5D1344-194B-D7A3-9087-D980CC4BA5CA}"/>
          </ac:spMkLst>
        </pc:spChg>
        <pc:spChg chg="mod ord">
          <ac:chgData name="Inna Valier (2517108)" userId="S::2517108@student.uwtsd.ac.uk::0a51154f-1fec-4f97-932f-2955212eec1b" providerId="AD" clId="Web-{59CF0F25-6245-5684-01D9-67A85C0B0E85}" dt="2026-03-11T14:13:54.926" v="3"/>
          <ac:spMkLst>
            <pc:docMk/>
            <pc:sldMk cId="2422865535" sldId="258"/>
            <ac:spMk id="3" creationId="{93616ED3-5804-E6A5-CF28-0C9861DCCF14}"/>
          </ac:spMkLst>
        </pc:spChg>
      </pc:sldChg>
      <pc:sldChg chg="modSp mod modClrScheme chgLayout">
        <pc:chgData name="Inna Valier (2517108)" userId="S::2517108@student.uwtsd.ac.uk::0a51154f-1fec-4f97-932f-2955212eec1b" providerId="AD" clId="Web-{59CF0F25-6245-5684-01D9-67A85C0B0E85}" dt="2026-03-11T14:13:54.926" v="3"/>
        <pc:sldMkLst>
          <pc:docMk/>
          <pc:sldMk cId="2169670170" sldId="259"/>
        </pc:sldMkLst>
        <pc:spChg chg="mod ord">
          <ac:chgData name="Inna Valier (2517108)" userId="S::2517108@student.uwtsd.ac.uk::0a51154f-1fec-4f97-932f-2955212eec1b" providerId="AD" clId="Web-{59CF0F25-6245-5684-01D9-67A85C0B0E85}" dt="2026-03-11T14:13:54.926" v="3"/>
          <ac:spMkLst>
            <pc:docMk/>
            <pc:sldMk cId="2169670170" sldId="259"/>
            <ac:spMk id="2" creationId="{93EBB488-ABB1-DB23-3CBA-D5FCEBBFBC71}"/>
          </ac:spMkLst>
        </pc:spChg>
        <pc:spChg chg="mod ord">
          <ac:chgData name="Inna Valier (2517108)" userId="S::2517108@student.uwtsd.ac.uk::0a51154f-1fec-4f97-932f-2955212eec1b" providerId="AD" clId="Web-{59CF0F25-6245-5684-01D9-67A85C0B0E85}" dt="2026-03-11T14:13:54.926" v="3"/>
          <ac:spMkLst>
            <pc:docMk/>
            <pc:sldMk cId="2169670170" sldId="259"/>
            <ac:spMk id="3" creationId="{E942F179-138C-BE58-3BFB-1F1C92F3F242}"/>
          </ac:spMkLst>
        </pc:spChg>
      </pc:sldChg>
      <pc:sldChg chg="modSp mod modClrScheme chgLayout">
        <pc:chgData name="Inna Valier (2517108)" userId="S::2517108@student.uwtsd.ac.uk::0a51154f-1fec-4f97-932f-2955212eec1b" providerId="AD" clId="Web-{59CF0F25-6245-5684-01D9-67A85C0B0E85}" dt="2026-03-11T14:13:54.926" v="3"/>
        <pc:sldMkLst>
          <pc:docMk/>
          <pc:sldMk cId="91703310" sldId="268"/>
        </pc:sldMkLst>
        <pc:spChg chg="mod ord">
          <ac:chgData name="Inna Valier (2517108)" userId="S::2517108@student.uwtsd.ac.uk::0a51154f-1fec-4f97-932f-2955212eec1b" providerId="AD" clId="Web-{59CF0F25-6245-5684-01D9-67A85C0B0E85}" dt="2026-03-11T14:13:54.926" v="3"/>
          <ac:spMkLst>
            <pc:docMk/>
            <pc:sldMk cId="91703310" sldId="268"/>
            <ac:spMk id="2" creationId="{E9425FBE-48C2-0A10-E474-5432B08C3814}"/>
          </ac:spMkLst>
        </pc:spChg>
        <pc:spChg chg="mod ord">
          <ac:chgData name="Inna Valier (2517108)" userId="S::2517108@student.uwtsd.ac.uk::0a51154f-1fec-4f97-932f-2955212eec1b" providerId="AD" clId="Web-{59CF0F25-6245-5684-01D9-67A85C0B0E85}" dt="2026-03-11T14:13:54.926" v="3"/>
          <ac:spMkLst>
            <pc:docMk/>
            <pc:sldMk cId="91703310" sldId="268"/>
            <ac:spMk id="4" creationId="{A0B1D941-BA27-BEE7-D255-4FA28B29DC3F}"/>
          </ac:spMkLst>
        </pc:spChg>
        <pc:spChg chg="mod ord">
          <ac:chgData name="Inna Valier (2517108)" userId="S::2517108@student.uwtsd.ac.uk::0a51154f-1fec-4f97-932f-2955212eec1b" providerId="AD" clId="Web-{59CF0F25-6245-5684-01D9-67A85C0B0E85}" dt="2026-03-11T14:13:54.926" v="3"/>
          <ac:spMkLst>
            <pc:docMk/>
            <pc:sldMk cId="91703310" sldId="268"/>
            <ac:spMk id="5" creationId="{532A0056-6A3B-01B8-A9A2-4CD180F69EDC}"/>
          </ac:spMkLst>
        </pc:spChg>
        <pc:spChg chg="mod ord">
          <ac:chgData name="Inna Valier (2517108)" userId="S::2517108@student.uwtsd.ac.uk::0a51154f-1fec-4f97-932f-2955212eec1b" providerId="AD" clId="Web-{59CF0F25-6245-5684-01D9-67A85C0B0E85}" dt="2026-03-11T14:13:54.926" v="3"/>
          <ac:spMkLst>
            <pc:docMk/>
            <pc:sldMk cId="91703310" sldId="268"/>
            <ac:spMk id="6" creationId="{09434B1C-5989-83DA-68BB-450CCE68A83E}"/>
          </ac:spMkLst>
        </pc:spChg>
        <pc:graphicFrameChg chg="mod ord">
          <ac:chgData name="Inna Valier (2517108)" userId="S::2517108@student.uwtsd.ac.uk::0a51154f-1fec-4f97-932f-2955212eec1b" providerId="AD" clId="Web-{59CF0F25-6245-5684-01D9-67A85C0B0E85}" dt="2026-03-11T14:13:54.926" v="3"/>
          <ac:graphicFrameMkLst>
            <pc:docMk/>
            <pc:sldMk cId="91703310" sldId="268"/>
            <ac:graphicFrameMk id="7" creationId="{DBEC66C1-358B-091D-9DC9-B1742DB2C453}"/>
          </ac:graphicFrameMkLst>
        </pc:graphicFrameChg>
      </pc:sldChg>
      <pc:sldChg chg="modSp mod modClrScheme chgLayout">
        <pc:chgData name="Inna Valier (2517108)" userId="S::2517108@student.uwtsd.ac.uk::0a51154f-1fec-4f97-932f-2955212eec1b" providerId="AD" clId="Web-{59CF0F25-6245-5684-01D9-67A85C0B0E85}" dt="2026-03-11T14:13:54.926" v="3"/>
        <pc:sldMkLst>
          <pc:docMk/>
          <pc:sldMk cId="673595920" sldId="269"/>
        </pc:sldMkLst>
        <pc:spChg chg="mod ord">
          <ac:chgData name="Inna Valier (2517108)" userId="S::2517108@student.uwtsd.ac.uk::0a51154f-1fec-4f97-932f-2955212eec1b" providerId="AD" clId="Web-{59CF0F25-6245-5684-01D9-67A85C0B0E85}" dt="2026-03-11T14:13:54.926" v="3"/>
          <ac:spMkLst>
            <pc:docMk/>
            <pc:sldMk cId="673595920" sldId="269"/>
            <ac:spMk id="2" creationId="{B58218AF-07D7-51F0-7D9D-343A41B09FB7}"/>
          </ac:spMkLst>
        </pc:spChg>
        <pc:spChg chg="mod ord">
          <ac:chgData name="Inna Valier (2517108)" userId="S::2517108@student.uwtsd.ac.uk::0a51154f-1fec-4f97-932f-2955212eec1b" providerId="AD" clId="Web-{59CF0F25-6245-5684-01D9-67A85C0B0E85}" dt="2026-03-11T14:13:54.926" v="3"/>
          <ac:spMkLst>
            <pc:docMk/>
            <pc:sldMk cId="673595920" sldId="269"/>
            <ac:spMk id="4" creationId="{9BF25734-266D-9DCB-179C-E8A5B1023DD4}"/>
          </ac:spMkLst>
        </pc:spChg>
        <pc:spChg chg="mod ord">
          <ac:chgData name="Inna Valier (2517108)" userId="S::2517108@student.uwtsd.ac.uk::0a51154f-1fec-4f97-932f-2955212eec1b" providerId="AD" clId="Web-{59CF0F25-6245-5684-01D9-67A85C0B0E85}" dt="2026-03-11T14:13:54.926" v="3"/>
          <ac:spMkLst>
            <pc:docMk/>
            <pc:sldMk cId="673595920" sldId="269"/>
            <ac:spMk id="5" creationId="{AD680773-1E19-E458-F9B9-8C153B043753}"/>
          </ac:spMkLst>
        </pc:spChg>
        <pc:spChg chg="mod ord">
          <ac:chgData name="Inna Valier (2517108)" userId="S::2517108@student.uwtsd.ac.uk::0a51154f-1fec-4f97-932f-2955212eec1b" providerId="AD" clId="Web-{59CF0F25-6245-5684-01D9-67A85C0B0E85}" dt="2026-03-11T14:13:54.926" v="3"/>
          <ac:spMkLst>
            <pc:docMk/>
            <pc:sldMk cId="673595920" sldId="269"/>
            <ac:spMk id="6" creationId="{1E469998-EF46-D8BE-BEB7-EE924615D4A6}"/>
          </ac:spMkLst>
        </pc:spChg>
        <pc:spChg chg="mod ord">
          <ac:chgData name="Inna Valier (2517108)" userId="S::2517108@student.uwtsd.ac.uk::0a51154f-1fec-4f97-932f-2955212eec1b" providerId="AD" clId="Web-{59CF0F25-6245-5684-01D9-67A85C0B0E85}" dt="2026-03-11T14:13:54.926" v="3"/>
          <ac:spMkLst>
            <pc:docMk/>
            <pc:sldMk cId="673595920" sldId="269"/>
            <ac:spMk id="12" creationId="{9E02B600-106B-2DAC-64E5-9EE27F36CB76}"/>
          </ac:spMkLst>
        </pc:spChg>
        <pc:picChg chg="mod ord">
          <ac:chgData name="Inna Valier (2517108)" userId="S::2517108@student.uwtsd.ac.uk::0a51154f-1fec-4f97-932f-2955212eec1b" providerId="AD" clId="Web-{59CF0F25-6245-5684-01D9-67A85C0B0E85}" dt="2026-03-11T14:13:54.926" v="3"/>
          <ac:picMkLst>
            <pc:docMk/>
            <pc:sldMk cId="673595920" sldId="269"/>
            <ac:picMk id="7" creationId="{96F9ADF6-5BAB-C5EB-0FCA-966B82852254}"/>
          </ac:picMkLst>
        </pc:picChg>
      </pc:sldChg>
      <pc:sldChg chg="modSp mod modClrScheme chgLayout">
        <pc:chgData name="Inna Valier (2517108)" userId="S::2517108@student.uwtsd.ac.uk::0a51154f-1fec-4f97-932f-2955212eec1b" providerId="AD" clId="Web-{59CF0F25-6245-5684-01D9-67A85C0B0E85}" dt="2026-03-11T14:13:54.926" v="3"/>
        <pc:sldMkLst>
          <pc:docMk/>
          <pc:sldMk cId="627538178" sldId="270"/>
        </pc:sldMkLst>
        <pc:spChg chg="mod ord">
          <ac:chgData name="Inna Valier (2517108)" userId="S::2517108@student.uwtsd.ac.uk::0a51154f-1fec-4f97-932f-2955212eec1b" providerId="AD" clId="Web-{59CF0F25-6245-5684-01D9-67A85C0B0E85}" dt="2026-03-11T14:13:54.926" v="3"/>
          <ac:spMkLst>
            <pc:docMk/>
            <pc:sldMk cId="627538178" sldId="270"/>
            <ac:spMk id="2" creationId="{DA698160-857E-A94C-CB4A-F09F11B7931F}"/>
          </ac:spMkLst>
        </pc:spChg>
        <pc:spChg chg="mod ord">
          <ac:chgData name="Inna Valier (2517108)" userId="S::2517108@student.uwtsd.ac.uk::0a51154f-1fec-4f97-932f-2955212eec1b" providerId="AD" clId="Web-{59CF0F25-6245-5684-01D9-67A85C0B0E85}" dt="2026-03-11T14:13:54.926" v="3"/>
          <ac:spMkLst>
            <pc:docMk/>
            <pc:sldMk cId="627538178" sldId="270"/>
            <ac:spMk id="3" creationId="{B679464A-B997-91A2-C639-68867E8BC035}"/>
          </ac:spMkLst>
        </pc:spChg>
        <pc:spChg chg="mod ord">
          <ac:chgData name="Inna Valier (2517108)" userId="S::2517108@student.uwtsd.ac.uk::0a51154f-1fec-4f97-932f-2955212eec1b" providerId="AD" clId="Web-{59CF0F25-6245-5684-01D9-67A85C0B0E85}" dt="2026-03-11T14:13:54.926" v="3"/>
          <ac:spMkLst>
            <pc:docMk/>
            <pc:sldMk cId="627538178" sldId="270"/>
            <ac:spMk id="4" creationId="{39A6A4DA-F841-BC1A-2934-BD1B894B2966}"/>
          </ac:spMkLst>
        </pc:spChg>
        <pc:spChg chg="mod ord">
          <ac:chgData name="Inna Valier (2517108)" userId="S::2517108@student.uwtsd.ac.uk::0a51154f-1fec-4f97-932f-2955212eec1b" providerId="AD" clId="Web-{59CF0F25-6245-5684-01D9-67A85C0B0E85}" dt="2026-03-11T14:13:54.926" v="3"/>
          <ac:spMkLst>
            <pc:docMk/>
            <pc:sldMk cId="627538178" sldId="270"/>
            <ac:spMk id="5" creationId="{C693CF01-E1B3-4579-DF53-1706D07E8261}"/>
          </ac:spMkLst>
        </pc:spChg>
        <pc:spChg chg="mod ord">
          <ac:chgData name="Inna Valier (2517108)" userId="S::2517108@student.uwtsd.ac.uk::0a51154f-1fec-4f97-932f-2955212eec1b" providerId="AD" clId="Web-{59CF0F25-6245-5684-01D9-67A85C0B0E85}" dt="2026-03-11T14:13:54.926" v="3"/>
          <ac:spMkLst>
            <pc:docMk/>
            <pc:sldMk cId="627538178" sldId="270"/>
            <ac:spMk id="6" creationId="{CB4AA4F2-8932-F18F-933D-CCF5005CD584}"/>
          </ac:spMkLst>
        </pc:spChg>
      </pc:sldChg>
      <pc:sldChg chg="modSp mod modClrScheme chgLayout">
        <pc:chgData name="Inna Valier (2517108)" userId="S::2517108@student.uwtsd.ac.uk::0a51154f-1fec-4f97-932f-2955212eec1b" providerId="AD" clId="Web-{59CF0F25-6245-5684-01D9-67A85C0B0E85}" dt="2026-03-11T14:13:54.926" v="3"/>
        <pc:sldMkLst>
          <pc:docMk/>
          <pc:sldMk cId="907849297" sldId="271"/>
        </pc:sldMkLst>
        <pc:spChg chg="mod ord">
          <ac:chgData name="Inna Valier (2517108)" userId="S::2517108@student.uwtsd.ac.uk::0a51154f-1fec-4f97-932f-2955212eec1b" providerId="AD" clId="Web-{59CF0F25-6245-5684-01D9-67A85C0B0E85}" dt="2026-03-11T14:13:54.926" v="3"/>
          <ac:spMkLst>
            <pc:docMk/>
            <pc:sldMk cId="907849297" sldId="271"/>
            <ac:spMk id="2" creationId="{2320916F-043D-8487-D5B1-8934A3A3BB79}"/>
          </ac:spMkLst>
        </pc:spChg>
        <pc:spChg chg="mod ord">
          <ac:chgData name="Inna Valier (2517108)" userId="S::2517108@student.uwtsd.ac.uk::0a51154f-1fec-4f97-932f-2955212eec1b" providerId="AD" clId="Web-{59CF0F25-6245-5684-01D9-67A85C0B0E85}" dt="2026-03-11T14:13:54.926" v="3"/>
          <ac:spMkLst>
            <pc:docMk/>
            <pc:sldMk cId="907849297" sldId="271"/>
            <ac:spMk id="4" creationId="{7518E1EC-93B7-3C73-2031-8C8569BF7F2A}"/>
          </ac:spMkLst>
        </pc:spChg>
        <pc:spChg chg="mod ord">
          <ac:chgData name="Inna Valier (2517108)" userId="S::2517108@student.uwtsd.ac.uk::0a51154f-1fec-4f97-932f-2955212eec1b" providerId="AD" clId="Web-{59CF0F25-6245-5684-01D9-67A85C0B0E85}" dt="2026-03-11T14:13:54.926" v="3"/>
          <ac:spMkLst>
            <pc:docMk/>
            <pc:sldMk cId="907849297" sldId="271"/>
            <ac:spMk id="5" creationId="{AB73E205-9204-C8E0-C64E-B3CDB020FC22}"/>
          </ac:spMkLst>
        </pc:spChg>
        <pc:spChg chg="mod ord">
          <ac:chgData name="Inna Valier (2517108)" userId="S::2517108@student.uwtsd.ac.uk::0a51154f-1fec-4f97-932f-2955212eec1b" providerId="AD" clId="Web-{59CF0F25-6245-5684-01D9-67A85C0B0E85}" dt="2026-03-11T14:13:54.926" v="3"/>
          <ac:spMkLst>
            <pc:docMk/>
            <pc:sldMk cId="907849297" sldId="271"/>
            <ac:spMk id="6" creationId="{074F75ED-62C5-6799-02E2-93B698D44A1F}"/>
          </ac:spMkLst>
        </pc:spChg>
        <pc:spChg chg="mod ord">
          <ac:chgData name="Inna Valier (2517108)" userId="S::2517108@student.uwtsd.ac.uk::0a51154f-1fec-4f97-932f-2955212eec1b" providerId="AD" clId="Web-{59CF0F25-6245-5684-01D9-67A85C0B0E85}" dt="2026-03-11T14:13:54.926" v="3"/>
          <ac:spMkLst>
            <pc:docMk/>
            <pc:sldMk cId="907849297" sldId="271"/>
            <ac:spMk id="7" creationId="{B119EED3-F6EA-E690-AA9A-F6108BA02A67}"/>
          </ac:spMkLst>
        </pc:spChg>
        <pc:picChg chg="mod ord">
          <ac:chgData name="Inna Valier (2517108)" userId="S::2517108@student.uwtsd.ac.uk::0a51154f-1fec-4f97-932f-2955212eec1b" providerId="AD" clId="Web-{59CF0F25-6245-5684-01D9-67A85C0B0E85}" dt="2026-03-11T14:13:54.926" v="3"/>
          <ac:picMkLst>
            <pc:docMk/>
            <pc:sldMk cId="907849297" sldId="271"/>
            <ac:picMk id="8" creationId="{F8BB4F64-4774-39B0-1617-2F7670FB009F}"/>
          </ac:picMkLst>
        </pc:picChg>
      </pc:sldChg>
      <pc:sldChg chg="modSp mod modClrScheme chgLayout">
        <pc:chgData name="Inna Valier (2517108)" userId="S::2517108@student.uwtsd.ac.uk::0a51154f-1fec-4f97-932f-2955212eec1b" providerId="AD" clId="Web-{59CF0F25-6245-5684-01D9-67A85C0B0E85}" dt="2026-03-11T14:13:54.926" v="3"/>
        <pc:sldMkLst>
          <pc:docMk/>
          <pc:sldMk cId="3122921925" sldId="272"/>
        </pc:sldMkLst>
        <pc:spChg chg="mod ord">
          <ac:chgData name="Inna Valier (2517108)" userId="S::2517108@student.uwtsd.ac.uk::0a51154f-1fec-4f97-932f-2955212eec1b" providerId="AD" clId="Web-{59CF0F25-6245-5684-01D9-67A85C0B0E85}" dt="2026-03-11T14:13:54.926" v="3"/>
          <ac:spMkLst>
            <pc:docMk/>
            <pc:sldMk cId="3122921925" sldId="272"/>
            <ac:spMk id="4" creationId="{6727FAF3-A810-C399-FB54-0B971712B04B}"/>
          </ac:spMkLst>
        </pc:spChg>
        <pc:spChg chg="mod ord">
          <ac:chgData name="Inna Valier (2517108)" userId="S::2517108@student.uwtsd.ac.uk::0a51154f-1fec-4f97-932f-2955212eec1b" providerId="AD" clId="Web-{59CF0F25-6245-5684-01D9-67A85C0B0E85}" dt="2026-03-11T14:13:54.926" v="3"/>
          <ac:spMkLst>
            <pc:docMk/>
            <pc:sldMk cId="3122921925" sldId="272"/>
            <ac:spMk id="5" creationId="{303B0C64-943B-52C3-869A-DE56DBB6F8A0}"/>
          </ac:spMkLst>
        </pc:spChg>
        <pc:spChg chg="mod ord">
          <ac:chgData name="Inna Valier (2517108)" userId="S::2517108@student.uwtsd.ac.uk::0a51154f-1fec-4f97-932f-2955212eec1b" providerId="AD" clId="Web-{59CF0F25-6245-5684-01D9-67A85C0B0E85}" dt="2026-03-11T14:13:54.926" v="3"/>
          <ac:spMkLst>
            <pc:docMk/>
            <pc:sldMk cId="3122921925" sldId="272"/>
            <ac:spMk id="6" creationId="{EE93A461-9C43-2F05-3162-DC2DF50E5A91}"/>
          </ac:spMkLst>
        </pc:spChg>
        <pc:spChg chg="mod ord">
          <ac:chgData name="Inna Valier (2517108)" userId="S::2517108@student.uwtsd.ac.uk::0a51154f-1fec-4f97-932f-2955212eec1b" providerId="AD" clId="Web-{59CF0F25-6245-5684-01D9-67A85C0B0E85}" dt="2026-03-11T14:13:54.926" v="3"/>
          <ac:spMkLst>
            <pc:docMk/>
            <pc:sldMk cId="3122921925" sldId="272"/>
            <ac:spMk id="7" creationId="{7068B6D4-24EB-4775-B3B2-7F781856C08A}"/>
          </ac:spMkLst>
        </pc:spChg>
        <pc:spChg chg="mod ord">
          <ac:chgData name="Inna Valier (2517108)" userId="S::2517108@student.uwtsd.ac.uk::0a51154f-1fec-4f97-932f-2955212eec1b" providerId="AD" clId="Web-{59CF0F25-6245-5684-01D9-67A85C0B0E85}" dt="2026-03-11T14:13:54.926" v="3"/>
          <ac:spMkLst>
            <pc:docMk/>
            <pc:sldMk cId="3122921925" sldId="272"/>
            <ac:spMk id="15" creationId="{F4CA43C7-C37C-CF83-74D0-F15177A752E0}"/>
          </ac:spMkLst>
        </pc:spChg>
        <pc:picChg chg="mod ord">
          <ac:chgData name="Inna Valier (2517108)" userId="S::2517108@student.uwtsd.ac.uk::0a51154f-1fec-4f97-932f-2955212eec1b" providerId="AD" clId="Web-{59CF0F25-6245-5684-01D9-67A85C0B0E85}" dt="2026-03-11T14:13:54.926" v="3"/>
          <ac:picMkLst>
            <pc:docMk/>
            <pc:sldMk cId="3122921925" sldId="272"/>
            <ac:picMk id="10" creationId="{6A829FDC-D1FF-A11A-C43A-ABBC3F93740E}"/>
          </ac:picMkLst>
        </pc:picChg>
      </pc:sldChg>
      <pc:sldChg chg="modSp mod modClrScheme chgLayout">
        <pc:chgData name="Inna Valier (2517108)" userId="S::2517108@student.uwtsd.ac.uk::0a51154f-1fec-4f97-932f-2955212eec1b" providerId="AD" clId="Web-{59CF0F25-6245-5684-01D9-67A85C0B0E85}" dt="2026-03-11T14:13:54.926" v="3"/>
        <pc:sldMkLst>
          <pc:docMk/>
          <pc:sldMk cId="2164588231" sldId="273"/>
        </pc:sldMkLst>
        <pc:spChg chg="mod ord">
          <ac:chgData name="Inna Valier (2517108)" userId="S::2517108@student.uwtsd.ac.uk::0a51154f-1fec-4f97-932f-2955212eec1b" providerId="AD" clId="Web-{59CF0F25-6245-5684-01D9-67A85C0B0E85}" dt="2026-03-11T14:13:54.926" v="3"/>
          <ac:spMkLst>
            <pc:docMk/>
            <pc:sldMk cId="2164588231" sldId="273"/>
            <ac:spMk id="2" creationId="{A99452C9-0B5F-6611-6C38-839CF920BB77}"/>
          </ac:spMkLst>
        </pc:spChg>
        <pc:spChg chg="mod ord">
          <ac:chgData name="Inna Valier (2517108)" userId="S::2517108@student.uwtsd.ac.uk::0a51154f-1fec-4f97-932f-2955212eec1b" providerId="AD" clId="Web-{59CF0F25-6245-5684-01D9-67A85C0B0E85}" dt="2026-03-11T14:13:54.926" v="3"/>
          <ac:spMkLst>
            <pc:docMk/>
            <pc:sldMk cId="2164588231" sldId="273"/>
            <ac:spMk id="4" creationId="{6C250BF2-6EA3-FE53-D6C1-7FC4B749CC1E}"/>
          </ac:spMkLst>
        </pc:spChg>
        <pc:spChg chg="mod ord">
          <ac:chgData name="Inna Valier (2517108)" userId="S::2517108@student.uwtsd.ac.uk::0a51154f-1fec-4f97-932f-2955212eec1b" providerId="AD" clId="Web-{59CF0F25-6245-5684-01D9-67A85C0B0E85}" dt="2026-03-11T14:13:54.926" v="3"/>
          <ac:spMkLst>
            <pc:docMk/>
            <pc:sldMk cId="2164588231" sldId="273"/>
            <ac:spMk id="5" creationId="{D09E22C3-0920-E638-8053-03770EF9882C}"/>
          </ac:spMkLst>
        </pc:spChg>
        <pc:spChg chg="mod ord">
          <ac:chgData name="Inna Valier (2517108)" userId="S::2517108@student.uwtsd.ac.uk::0a51154f-1fec-4f97-932f-2955212eec1b" providerId="AD" clId="Web-{59CF0F25-6245-5684-01D9-67A85C0B0E85}" dt="2026-03-11T14:13:54.926" v="3"/>
          <ac:spMkLst>
            <pc:docMk/>
            <pc:sldMk cId="2164588231" sldId="273"/>
            <ac:spMk id="6" creationId="{FD3F388B-915D-A4A6-B239-B4B2AF65E4F7}"/>
          </ac:spMkLst>
        </pc:spChg>
        <pc:spChg chg="mod ord">
          <ac:chgData name="Inna Valier (2517108)" userId="S::2517108@student.uwtsd.ac.uk::0a51154f-1fec-4f97-932f-2955212eec1b" providerId="AD" clId="Web-{59CF0F25-6245-5684-01D9-67A85C0B0E85}" dt="2026-03-11T14:13:54.926" v="3"/>
          <ac:spMkLst>
            <pc:docMk/>
            <pc:sldMk cId="2164588231" sldId="273"/>
            <ac:spMk id="7" creationId="{4EA5B0DF-F35A-8486-11C7-4B2C759D41D7}"/>
          </ac:spMkLst>
        </pc:spChg>
        <pc:picChg chg="mod ord">
          <ac:chgData name="Inna Valier (2517108)" userId="S::2517108@student.uwtsd.ac.uk::0a51154f-1fec-4f97-932f-2955212eec1b" providerId="AD" clId="Web-{59CF0F25-6245-5684-01D9-67A85C0B0E85}" dt="2026-03-11T14:13:54.926" v="3"/>
          <ac:picMkLst>
            <pc:docMk/>
            <pc:sldMk cId="2164588231" sldId="273"/>
            <ac:picMk id="8" creationId="{BED9F851-424E-91F8-1A05-2521BBD30F05}"/>
          </ac:picMkLst>
        </pc:picChg>
      </pc:sldChg>
      <pc:sldChg chg="modSp mod modClrScheme chgLayout">
        <pc:chgData name="Inna Valier (2517108)" userId="S::2517108@student.uwtsd.ac.uk::0a51154f-1fec-4f97-932f-2955212eec1b" providerId="AD" clId="Web-{59CF0F25-6245-5684-01D9-67A85C0B0E85}" dt="2026-03-11T14:13:54.926" v="3"/>
        <pc:sldMkLst>
          <pc:docMk/>
          <pc:sldMk cId="38117152" sldId="275"/>
        </pc:sldMkLst>
        <pc:spChg chg="mod ord">
          <ac:chgData name="Inna Valier (2517108)" userId="S::2517108@student.uwtsd.ac.uk::0a51154f-1fec-4f97-932f-2955212eec1b" providerId="AD" clId="Web-{59CF0F25-6245-5684-01D9-67A85C0B0E85}" dt="2026-03-11T14:13:54.926" v="3"/>
          <ac:spMkLst>
            <pc:docMk/>
            <pc:sldMk cId="38117152" sldId="275"/>
            <ac:spMk id="2" creationId="{92916368-4164-EF81-8B28-5AB3B843834F}"/>
          </ac:spMkLst>
        </pc:spChg>
        <pc:spChg chg="mod ord">
          <ac:chgData name="Inna Valier (2517108)" userId="S::2517108@student.uwtsd.ac.uk::0a51154f-1fec-4f97-932f-2955212eec1b" providerId="AD" clId="Web-{59CF0F25-6245-5684-01D9-67A85C0B0E85}" dt="2026-03-11T14:13:54.926" v="3"/>
          <ac:spMkLst>
            <pc:docMk/>
            <pc:sldMk cId="38117152" sldId="275"/>
            <ac:spMk id="3" creationId="{0F81920D-1C25-01A8-4988-CC81683366C7}"/>
          </ac:spMkLst>
        </pc:spChg>
        <pc:spChg chg="mod ord">
          <ac:chgData name="Inna Valier (2517108)" userId="S::2517108@student.uwtsd.ac.uk::0a51154f-1fec-4f97-932f-2955212eec1b" providerId="AD" clId="Web-{59CF0F25-6245-5684-01D9-67A85C0B0E85}" dt="2026-03-11T14:13:54.926" v="3"/>
          <ac:spMkLst>
            <pc:docMk/>
            <pc:sldMk cId="38117152" sldId="275"/>
            <ac:spMk id="4" creationId="{AE46A3AD-15F2-FB11-7B28-D9216534379E}"/>
          </ac:spMkLst>
        </pc:spChg>
        <pc:spChg chg="mod ord">
          <ac:chgData name="Inna Valier (2517108)" userId="S::2517108@student.uwtsd.ac.uk::0a51154f-1fec-4f97-932f-2955212eec1b" providerId="AD" clId="Web-{59CF0F25-6245-5684-01D9-67A85C0B0E85}" dt="2026-03-11T14:13:54.926" v="3"/>
          <ac:spMkLst>
            <pc:docMk/>
            <pc:sldMk cId="38117152" sldId="275"/>
            <ac:spMk id="5" creationId="{16813275-8E39-9E72-6662-EF188C62216D}"/>
          </ac:spMkLst>
        </pc:spChg>
        <pc:spChg chg="mod ord">
          <ac:chgData name="Inna Valier (2517108)" userId="S::2517108@student.uwtsd.ac.uk::0a51154f-1fec-4f97-932f-2955212eec1b" providerId="AD" clId="Web-{59CF0F25-6245-5684-01D9-67A85C0B0E85}" dt="2026-03-11T14:13:54.926" v="3"/>
          <ac:spMkLst>
            <pc:docMk/>
            <pc:sldMk cId="38117152" sldId="275"/>
            <ac:spMk id="6" creationId="{D862B432-6142-D536-5362-72D4493A3920}"/>
          </ac:spMkLst>
        </pc:spChg>
      </pc:sldChg>
      <pc:sldChg chg="modSp mod modClrScheme chgLayout">
        <pc:chgData name="Inna Valier (2517108)" userId="S::2517108@student.uwtsd.ac.uk::0a51154f-1fec-4f97-932f-2955212eec1b" providerId="AD" clId="Web-{59CF0F25-6245-5684-01D9-67A85C0B0E85}" dt="2026-03-11T14:13:54.926" v="3"/>
        <pc:sldMkLst>
          <pc:docMk/>
          <pc:sldMk cId="3922888677" sldId="276"/>
        </pc:sldMkLst>
        <pc:spChg chg="mod ord">
          <ac:chgData name="Inna Valier (2517108)" userId="S::2517108@student.uwtsd.ac.uk::0a51154f-1fec-4f97-932f-2955212eec1b" providerId="AD" clId="Web-{59CF0F25-6245-5684-01D9-67A85C0B0E85}" dt="2026-03-11T14:13:54.926" v="3"/>
          <ac:spMkLst>
            <pc:docMk/>
            <pc:sldMk cId="3922888677" sldId="276"/>
            <ac:spMk id="2" creationId="{65464E7E-5B1E-5707-4BF3-CCD55D962112}"/>
          </ac:spMkLst>
        </pc:spChg>
        <pc:spChg chg="mod ord">
          <ac:chgData name="Inna Valier (2517108)" userId="S::2517108@student.uwtsd.ac.uk::0a51154f-1fec-4f97-932f-2955212eec1b" providerId="AD" clId="Web-{59CF0F25-6245-5684-01D9-67A85C0B0E85}" dt="2026-03-11T14:13:54.926" v="3"/>
          <ac:spMkLst>
            <pc:docMk/>
            <pc:sldMk cId="3922888677" sldId="276"/>
            <ac:spMk id="3" creationId="{F0318766-C919-AD17-BEE4-9AB7522D50A7}"/>
          </ac:spMkLst>
        </pc:spChg>
        <pc:spChg chg="mod ord">
          <ac:chgData name="Inna Valier (2517108)" userId="S::2517108@student.uwtsd.ac.uk::0a51154f-1fec-4f97-932f-2955212eec1b" providerId="AD" clId="Web-{59CF0F25-6245-5684-01D9-67A85C0B0E85}" dt="2026-03-11T14:13:54.926" v="3"/>
          <ac:spMkLst>
            <pc:docMk/>
            <pc:sldMk cId="3922888677" sldId="276"/>
            <ac:spMk id="4" creationId="{4EA0671D-0F7D-8111-8FB9-4A43BACCCCD0}"/>
          </ac:spMkLst>
        </pc:spChg>
        <pc:spChg chg="mod ord">
          <ac:chgData name="Inna Valier (2517108)" userId="S::2517108@student.uwtsd.ac.uk::0a51154f-1fec-4f97-932f-2955212eec1b" providerId="AD" clId="Web-{59CF0F25-6245-5684-01D9-67A85C0B0E85}" dt="2026-03-11T14:13:54.926" v="3"/>
          <ac:spMkLst>
            <pc:docMk/>
            <pc:sldMk cId="3922888677" sldId="276"/>
            <ac:spMk id="5" creationId="{6C200A97-DB3D-FAD6-30E6-321C2990915B}"/>
          </ac:spMkLst>
        </pc:spChg>
        <pc:spChg chg="mod ord">
          <ac:chgData name="Inna Valier (2517108)" userId="S::2517108@student.uwtsd.ac.uk::0a51154f-1fec-4f97-932f-2955212eec1b" providerId="AD" clId="Web-{59CF0F25-6245-5684-01D9-67A85C0B0E85}" dt="2026-03-11T14:13:54.926" v="3"/>
          <ac:spMkLst>
            <pc:docMk/>
            <pc:sldMk cId="3922888677" sldId="276"/>
            <ac:spMk id="6" creationId="{E5D0877F-9C5F-03C4-6A2C-63E12AB2956D}"/>
          </ac:spMkLst>
        </pc:spChg>
      </pc:sldChg>
      <pc:sldChg chg="modSp mod modClrScheme chgLayout">
        <pc:chgData name="Inna Valier (2517108)" userId="S::2517108@student.uwtsd.ac.uk::0a51154f-1fec-4f97-932f-2955212eec1b" providerId="AD" clId="Web-{59CF0F25-6245-5684-01D9-67A85C0B0E85}" dt="2026-03-11T14:13:54.926" v="3"/>
        <pc:sldMkLst>
          <pc:docMk/>
          <pc:sldMk cId="594992582" sldId="277"/>
        </pc:sldMkLst>
        <pc:spChg chg="mod ord">
          <ac:chgData name="Inna Valier (2517108)" userId="S::2517108@student.uwtsd.ac.uk::0a51154f-1fec-4f97-932f-2955212eec1b" providerId="AD" clId="Web-{59CF0F25-6245-5684-01D9-67A85C0B0E85}" dt="2026-03-11T14:13:54.926" v="3"/>
          <ac:spMkLst>
            <pc:docMk/>
            <pc:sldMk cId="594992582" sldId="277"/>
            <ac:spMk id="2" creationId="{6975A9F6-E165-C961-03D3-9B9175AC3056}"/>
          </ac:spMkLst>
        </pc:spChg>
        <pc:spChg chg="mod ord">
          <ac:chgData name="Inna Valier (2517108)" userId="S::2517108@student.uwtsd.ac.uk::0a51154f-1fec-4f97-932f-2955212eec1b" providerId="AD" clId="Web-{59CF0F25-6245-5684-01D9-67A85C0B0E85}" dt="2026-03-11T14:13:54.926" v="3"/>
          <ac:spMkLst>
            <pc:docMk/>
            <pc:sldMk cId="594992582" sldId="277"/>
            <ac:spMk id="3" creationId="{CCB19612-5BD0-C002-06F0-86384021E950}"/>
          </ac:spMkLst>
        </pc:spChg>
        <pc:spChg chg="mod ord">
          <ac:chgData name="Inna Valier (2517108)" userId="S::2517108@student.uwtsd.ac.uk::0a51154f-1fec-4f97-932f-2955212eec1b" providerId="AD" clId="Web-{59CF0F25-6245-5684-01D9-67A85C0B0E85}" dt="2026-03-11T14:13:54.926" v="3"/>
          <ac:spMkLst>
            <pc:docMk/>
            <pc:sldMk cId="594992582" sldId="277"/>
            <ac:spMk id="4" creationId="{D02B313F-281E-4A61-A665-97063E7E2B51}"/>
          </ac:spMkLst>
        </pc:spChg>
        <pc:spChg chg="mod ord">
          <ac:chgData name="Inna Valier (2517108)" userId="S::2517108@student.uwtsd.ac.uk::0a51154f-1fec-4f97-932f-2955212eec1b" providerId="AD" clId="Web-{59CF0F25-6245-5684-01D9-67A85C0B0E85}" dt="2026-03-11T14:13:54.926" v="3"/>
          <ac:spMkLst>
            <pc:docMk/>
            <pc:sldMk cId="594992582" sldId="277"/>
            <ac:spMk id="5" creationId="{C2BE502D-F7AE-8D6B-5A07-FFB2CFEAB38E}"/>
          </ac:spMkLst>
        </pc:spChg>
        <pc:spChg chg="mod ord">
          <ac:chgData name="Inna Valier (2517108)" userId="S::2517108@student.uwtsd.ac.uk::0a51154f-1fec-4f97-932f-2955212eec1b" providerId="AD" clId="Web-{59CF0F25-6245-5684-01D9-67A85C0B0E85}" dt="2026-03-11T14:13:54.926" v="3"/>
          <ac:spMkLst>
            <pc:docMk/>
            <pc:sldMk cId="594992582" sldId="277"/>
            <ac:spMk id="6" creationId="{2DC7A355-8491-9929-8C13-0B6C97939C11}"/>
          </ac:spMkLst>
        </pc:spChg>
      </pc:sldChg>
      <pc:sldChg chg="modSp mod modClrScheme chgLayout">
        <pc:chgData name="Inna Valier (2517108)" userId="S::2517108@student.uwtsd.ac.uk::0a51154f-1fec-4f97-932f-2955212eec1b" providerId="AD" clId="Web-{59CF0F25-6245-5684-01D9-67A85C0B0E85}" dt="2026-03-11T14:13:54.926" v="3"/>
        <pc:sldMkLst>
          <pc:docMk/>
          <pc:sldMk cId="2091042027" sldId="278"/>
        </pc:sldMkLst>
        <pc:spChg chg="mod ord">
          <ac:chgData name="Inna Valier (2517108)" userId="S::2517108@student.uwtsd.ac.uk::0a51154f-1fec-4f97-932f-2955212eec1b" providerId="AD" clId="Web-{59CF0F25-6245-5684-01D9-67A85C0B0E85}" dt="2026-03-11T14:13:54.926" v="3"/>
          <ac:spMkLst>
            <pc:docMk/>
            <pc:sldMk cId="2091042027" sldId="278"/>
            <ac:spMk id="4" creationId="{F7F02561-C995-CA57-9EC2-2C149AF88E0E}"/>
          </ac:spMkLst>
        </pc:spChg>
        <pc:spChg chg="mod ord">
          <ac:chgData name="Inna Valier (2517108)" userId="S::2517108@student.uwtsd.ac.uk::0a51154f-1fec-4f97-932f-2955212eec1b" providerId="AD" clId="Web-{59CF0F25-6245-5684-01D9-67A85C0B0E85}" dt="2026-03-11T14:13:54.926" v="3"/>
          <ac:spMkLst>
            <pc:docMk/>
            <pc:sldMk cId="2091042027" sldId="278"/>
            <ac:spMk id="5" creationId="{31B0C5B4-1DD9-4069-1900-992A0AD0167F}"/>
          </ac:spMkLst>
        </pc:spChg>
        <pc:spChg chg="mod ord">
          <ac:chgData name="Inna Valier (2517108)" userId="S::2517108@student.uwtsd.ac.uk::0a51154f-1fec-4f97-932f-2955212eec1b" providerId="AD" clId="Web-{59CF0F25-6245-5684-01D9-67A85C0B0E85}" dt="2026-03-11T14:13:54.926" v="3"/>
          <ac:spMkLst>
            <pc:docMk/>
            <pc:sldMk cId="2091042027" sldId="278"/>
            <ac:spMk id="6" creationId="{5D6A2F90-EDA7-80A4-30A0-AAAE5AF9C909}"/>
          </ac:spMkLst>
        </pc:spChg>
      </pc:sldChg>
      <pc:sldChg chg="modSp mod modClrScheme chgLayout">
        <pc:chgData name="Inna Valier (2517108)" userId="S::2517108@student.uwtsd.ac.uk::0a51154f-1fec-4f97-932f-2955212eec1b" providerId="AD" clId="Web-{59CF0F25-6245-5684-01D9-67A85C0B0E85}" dt="2026-03-11T14:13:54.926" v="3"/>
        <pc:sldMkLst>
          <pc:docMk/>
          <pc:sldMk cId="1491272616" sldId="279"/>
        </pc:sldMkLst>
        <pc:spChg chg="mod ord">
          <ac:chgData name="Inna Valier (2517108)" userId="S::2517108@student.uwtsd.ac.uk::0a51154f-1fec-4f97-932f-2955212eec1b" providerId="AD" clId="Web-{59CF0F25-6245-5684-01D9-67A85C0B0E85}" dt="2026-03-11T14:13:54.926" v="3"/>
          <ac:spMkLst>
            <pc:docMk/>
            <pc:sldMk cId="1491272616" sldId="279"/>
            <ac:spMk id="4" creationId="{D32D6D96-B4B9-2772-0682-C5C6BF6C5C63}"/>
          </ac:spMkLst>
        </pc:spChg>
        <pc:spChg chg="mod ord">
          <ac:chgData name="Inna Valier (2517108)" userId="S::2517108@student.uwtsd.ac.uk::0a51154f-1fec-4f97-932f-2955212eec1b" providerId="AD" clId="Web-{59CF0F25-6245-5684-01D9-67A85C0B0E85}" dt="2026-03-11T14:13:54.926" v="3"/>
          <ac:spMkLst>
            <pc:docMk/>
            <pc:sldMk cId="1491272616" sldId="279"/>
            <ac:spMk id="5" creationId="{2A3E5FFE-7031-2590-BD22-4FB97A6ECC0F}"/>
          </ac:spMkLst>
        </pc:spChg>
        <pc:spChg chg="mod ord">
          <ac:chgData name="Inna Valier (2517108)" userId="S::2517108@student.uwtsd.ac.uk::0a51154f-1fec-4f97-932f-2955212eec1b" providerId="AD" clId="Web-{59CF0F25-6245-5684-01D9-67A85C0B0E85}" dt="2026-03-11T14:13:54.926" v="3"/>
          <ac:spMkLst>
            <pc:docMk/>
            <pc:sldMk cId="1491272616" sldId="279"/>
            <ac:spMk id="6" creationId="{3FE57BD7-00A4-571C-67F1-B889C6815C77}"/>
          </ac:spMkLst>
        </pc:spChg>
      </pc:sldChg>
      <pc:sldChg chg="modSp mod modClrScheme chgLayout">
        <pc:chgData name="Inna Valier (2517108)" userId="S::2517108@student.uwtsd.ac.uk::0a51154f-1fec-4f97-932f-2955212eec1b" providerId="AD" clId="Web-{59CF0F25-6245-5684-01D9-67A85C0B0E85}" dt="2026-03-11T14:13:54.926" v="3"/>
        <pc:sldMkLst>
          <pc:docMk/>
          <pc:sldMk cId="862181075" sldId="280"/>
        </pc:sldMkLst>
        <pc:spChg chg="mod ord">
          <ac:chgData name="Inna Valier (2517108)" userId="S::2517108@student.uwtsd.ac.uk::0a51154f-1fec-4f97-932f-2955212eec1b" providerId="AD" clId="Web-{59CF0F25-6245-5684-01D9-67A85C0B0E85}" dt="2026-03-11T14:13:54.926" v="3"/>
          <ac:spMkLst>
            <pc:docMk/>
            <pc:sldMk cId="862181075" sldId="280"/>
            <ac:spMk id="4" creationId="{A23D02D6-CC9D-B4D5-D51C-2A714930A040}"/>
          </ac:spMkLst>
        </pc:spChg>
        <pc:spChg chg="mod ord">
          <ac:chgData name="Inna Valier (2517108)" userId="S::2517108@student.uwtsd.ac.uk::0a51154f-1fec-4f97-932f-2955212eec1b" providerId="AD" clId="Web-{59CF0F25-6245-5684-01D9-67A85C0B0E85}" dt="2026-03-11T14:13:54.926" v="3"/>
          <ac:spMkLst>
            <pc:docMk/>
            <pc:sldMk cId="862181075" sldId="280"/>
            <ac:spMk id="5" creationId="{38927C88-643B-A32B-84E2-D8ECC66FEC8D}"/>
          </ac:spMkLst>
        </pc:spChg>
        <pc:spChg chg="mod ord">
          <ac:chgData name="Inna Valier (2517108)" userId="S::2517108@student.uwtsd.ac.uk::0a51154f-1fec-4f97-932f-2955212eec1b" providerId="AD" clId="Web-{59CF0F25-6245-5684-01D9-67A85C0B0E85}" dt="2026-03-11T14:13:54.926" v="3"/>
          <ac:spMkLst>
            <pc:docMk/>
            <pc:sldMk cId="862181075" sldId="280"/>
            <ac:spMk id="6" creationId="{1F2B677B-B25E-CDAC-F0D2-A65C01B97D96}"/>
          </ac:spMkLst>
        </pc:spChg>
      </pc:sldChg>
      <pc:sldChg chg="modSp mod modClrScheme chgLayout">
        <pc:chgData name="Inna Valier (2517108)" userId="S::2517108@student.uwtsd.ac.uk::0a51154f-1fec-4f97-932f-2955212eec1b" providerId="AD" clId="Web-{59CF0F25-6245-5684-01D9-67A85C0B0E85}" dt="2026-03-11T14:13:54.926" v="3"/>
        <pc:sldMkLst>
          <pc:docMk/>
          <pc:sldMk cId="363654609" sldId="281"/>
        </pc:sldMkLst>
        <pc:spChg chg="mod ord">
          <ac:chgData name="Inna Valier (2517108)" userId="S::2517108@student.uwtsd.ac.uk::0a51154f-1fec-4f97-932f-2955212eec1b" providerId="AD" clId="Web-{59CF0F25-6245-5684-01D9-67A85C0B0E85}" dt="2026-03-11T14:13:54.926" v="3"/>
          <ac:spMkLst>
            <pc:docMk/>
            <pc:sldMk cId="363654609" sldId="281"/>
            <ac:spMk id="4" creationId="{613934EE-046E-0DC3-B5C2-C4EBAEA20A52}"/>
          </ac:spMkLst>
        </pc:spChg>
        <pc:spChg chg="mod ord">
          <ac:chgData name="Inna Valier (2517108)" userId="S::2517108@student.uwtsd.ac.uk::0a51154f-1fec-4f97-932f-2955212eec1b" providerId="AD" clId="Web-{59CF0F25-6245-5684-01D9-67A85C0B0E85}" dt="2026-03-11T14:13:54.926" v="3"/>
          <ac:spMkLst>
            <pc:docMk/>
            <pc:sldMk cId="363654609" sldId="281"/>
            <ac:spMk id="5" creationId="{AB0427BA-069B-CEBE-689E-B5FA2D459799}"/>
          </ac:spMkLst>
        </pc:spChg>
        <pc:spChg chg="mod ord">
          <ac:chgData name="Inna Valier (2517108)" userId="S::2517108@student.uwtsd.ac.uk::0a51154f-1fec-4f97-932f-2955212eec1b" providerId="AD" clId="Web-{59CF0F25-6245-5684-01D9-67A85C0B0E85}" dt="2026-03-11T14:13:54.926" v="3"/>
          <ac:spMkLst>
            <pc:docMk/>
            <pc:sldMk cId="363654609" sldId="281"/>
            <ac:spMk id="6" creationId="{A472A72A-B50C-737F-870B-330E1D3A7620}"/>
          </ac:spMkLst>
        </pc:spChg>
      </pc:sldChg>
      <pc:sldChg chg="modSp mod modClrScheme chgLayout">
        <pc:chgData name="Inna Valier (2517108)" userId="S::2517108@student.uwtsd.ac.uk::0a51154f-1fec-4f97-932f-2955212eec1b" providerId="AD" clId="Web-{59CF0F25-6245-5684-01D9-67A85C0B0E85}" dt="2026-03-11T14:13:54.926" v="3"/>
        <pc:sldMkLst>
          <pc:docMk/>
          <pc:sldMk cId="3995643772" sldId="282"/>
        </pc:sldMkLst>
        <pc:spChg chg="mod ord">
          <ac:chgData name="Inna Valier (2517108)" userId="S::2517108@student.uwtsd.ac.uk::0a51154f-1fec-4f97-932f-2955212eec1b" providerId="AD" clId="Web-{59CF0F25-6245-5684-01D9-67A85C0B0E85}" dt="2026-03-11T14:13:54.926" v="3"/>
          <ac:spMkLst>
            <pc:docMk/>
            <pc:sldMk cId="3995643772" sldId="282"/>
            <ac:spMk id="4" creationId="{6DBCC955-335A-E5B2-25E4-59D0979F807B}"/>
          </ac:spMkLst>
        </pc:spChg>
        <pc:spChg chg="mod ord">
          <ac:chgData name="Inna Valier (2517108)" userId="S::2517108@student.uwtsd.ac.uk::0a51154f-1fec-4f97-932f-2955212eec1b" providerId="AD" clId="Web-{59CF0F25-6245-5684-01D9-67A85C0B0E85}" dt="2026-03-11T14:13:54.926" v="3"/>
          <ac:spMkLst>
            <pc:docMk/>
            <pc:sldMk cId="3995643772" sldId="282"/>
            <ac:spMk id="5" creationId="{C339B229-B14F-9DE7-9054-77271545A006}"/>
          </ac:spMkLst>
        </pc:spChg>
        <pc:spChg chg="mod ord">
          <ac:chgData name="Inna Valier (2517108)" userId="S::2517108@student.uwtsd.ac.uk::0a51154f-1fec-4f97-932f-2955212eec1b" providerId="AD" clId="Web-{59CF0F25-6245-5684-01D9-67A85C0B0E85}" dt="2026-03-11T14:13:54.926" v="3"/>
          <ac:spMkLst>
            <pc:docMk/>
            <pc:sldMk cId="3995643772" sldId="282"/>
            <ac:spMk id="6" creationId="{DB477720-0A88-6138-079F-71BB014C7168}"/>
          </ac:spMkLst>
        </pc:spChg>
      </pc:sldChg>
      <pc:sldMasterChg chg="del delSldLayout">
        <pc:chgData name="Inna Valier (2517108)" userId="S::2517108@student.uwtsd.ac.uk::0a51154f-1fec-4f97-932f-2955212eec1b" providerId="AD" clId="Web-{59CF0F25-6245-5684-01D9-67A85C0B0E85}" dt="2026-03-11T14:13:54.926" v="3"/>
        <pc:sldMasterMkLst>
          <pc:docMk/>
          <pc:sldMasterMk cId="1143443414" sldId="2147483756"/>
        </pc:sldMasterMkLst>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2565235838" sldId="2147483757"/>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371281467" sldId="2147483758"/>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963166" sldId="2147483759"/>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2965980531" sldId="2147483760"/>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568161830" sldId="2147483761"/>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1162680307" sldId="2147483762"/>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2681360905" sldId="2147483763"/>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1733427400" sldId="2147483764"/>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3316339980" sldId="2147483765"/>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3808751018" sldId="2147483766"/>
          </pc:sldLayoutMkLst>
        </pc:sldLayoutChg>
        <pc:sldLayoutChg chg="del">
          <pc:chgData name="Inna Valier (2517108)" userId="S::2517108@student.uwtsd.ac.uk::0a51154f-1fec-4f97-932f-2955212eec1b" providerId="AD" clId="Web-{59CF0F25-6245-5684-01D9-67A85C0B0E85}" dt="2026-03-11T14:13:54.926" v="3"/>
          <pc:sldLayoutMkLst>
            <pc:docMk/>
            <pc:sldMasterMk cId="1143443414" sldId="2147483756"/>
            <pc:sldLayoutMk cId="3839938386" sldId="2147483767"/>
          </pc:sldLayoutMkLst>
        </pc:sldLayoutChg>
      </pc:sldMasterChg>
      <pc:sldMasterChg chg="add addSldLayout modSldLayout">
        <pc:chgData name="Inna Valier (2517108)" userId="S::2517108@student.uwtsd.ac.uk::0a51154f-1fec-4f97-932f-2955212eec1b" providerId="AD" clId="Web-{59CF0F25-6245-5684-01D9-67A85C0B0E85}" dt="2026-03-11T14:13:54.926" v="3"/>
        <pc:sldMasterMkLst>
          <pc:docMk/>
          <pc:sldMasterMk cId="72016711" sldId="2147483768"/>
        </pc:sldMasterMkLst>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1715905532" sldId="2147483769"/>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2147957972" sldId="2147483770"/>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51737182" sldId="2147483771"/>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1486687142" sldId="2147483772"/>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330244" sldId="2147483773"/>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307328243" sldId="2147483774"/>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3051427045" sldId="2147483775"/>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1004894394" sldId="2147483776"/>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1433416792" sldId="2147483777"/>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2854554827" sldId="2147483778"/>
          </pc:sldLayoutMkLst>
        </pc:sldLayoutChg>
        <pc:sldLayoutChg chg="add mod replId">
          <pc:chgData name="Inna Valier (2517108)" userId="S::2517108@student.uwtsd.ac.uk::0a51154f-1fec-4f97-932f-2955212eec1b" providerId="AD" clId="Web-{59CF0F25-6245-5684-01D9-67A85C0B0E85}" dt="2026-03-11T14:13:54.926" v="3"/>
          <pc:sldLayoutMkLst>
            <pc:docMk/>
            <pc:sldMasterMk cId="72016711" sldId="2147483768"/>
            <pc:sldLayoutMk cId="1667980991" sldId="2147483779"/>
          </pc:sldLayoutMkLst>
        </pc:sldLayoutChg>
      </pc:sldMasterChg>
    </pc:docChg>
  </pc:docChgLst>
  <pc:docChgLst>
    <pc:chgData name="Isabel Da Graca Portulez (2510869)" userId="S::2510869@student.uwtsd.ac.uk::2697e4ea-dec0-4e83-88a4-c7a9ef662055" providerId="AD" clId="Web-{174164F3-9627-7D2D-2667-6678FD17D28D}"/>
    <pc:docChg chg="delSld sldOrd">
      <pc:chgData name="Isabel Da Graca Portulez (2510869)" userId="S::2510869@student.uwtsd.ac.uk::2697e4ea-dec0-4e83-88a4-c7a9ef662055" providerId="AD" clId="Web-{174164F3-9627-7D2D-2667-6678FD17D28D}" dt="2026-03-11T21:18:06.616" v="1"/>
      <pc:docMkLst>
        <pc:docMk/>
      </pc:docMkLst>
      <pc:sldChg chg="del">
        <pc:chgData name="Isabel Da Graca Portulez (2510869)" userId="S::2510869@student.uwtsd.ac.uk::2697e4ea-dec0-4e83-88a4-c7a9ef662055" providerId="AD" clId="Web-{174164F3-9627-7D2D-2667-6678FD17D28D}" dt="2026-03-11T21:18:06.616" v="1"/>
        <pc:sldMkLst>
          <pc:docMk/>
          <pc:sldMk cId="594992582" sldId="277"/>
        </pc:sldMkLst>
      </pc:sldChg>
      <pc:sldChg chg="ord">
        <pc:chgData name="Isabel Da Graca Portulez (2510869)" userId="S::2510869@student.uwtsd.ac.uk::2697e4ea-dec0-4e83-88a4-c7a9ef662055" providerId="AD" clId="Web-{174164F3-9627-7D2D-2667-6678FD17D28D}" dt="2026-03-11T21:10:58.129" v="0"/>
        <pc:sldMkLst>
          <pc:docMk/>
          <pc:sldMk cId="2091042027" sldId="278"/>
        </pc:sldMkLst>
      </pc:sldChg>
    </pc:docChg>
  </pc:docChgLst>
  <pc:docChgLst>
    <pc:chgData name="Damilola Oladele (2508847)" userId="S::2508847@student.uwtsd.ac.uk::99606f7d-19af-46ee-8f84-1f14f83df28b" providerId="AD" clId="Web-{E9485FC3-4987-43BD-D2C0-89C61518C683}"/>
    <pc:docChg chg="delSld">
      <pc:chgData name="Damilola Oladele (2508847)" userId="S::2508847@student.uwtsd.ac.uk::99606f7d-19af-46ee-8f84-1f14f83df28b" providerId="AD" clId="Web-{E9485FC3-4987-43BD-D2C0-89C61518C683}" dt="2026-03-05T13:57:44.103" v="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2DAFBF-8666-46D5-9BB8-11C7D1B8F8B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BAF0AA4-AC8D-4295-903E-BC8648A1D7ED}">
      <dgm:prSet phldrT="[Text]" phldr="0"/>
      <dgm:spPr/>
      <dgm:t>
        <a:bodyPr/>
        <a:lstStyle/>
        <a:p>
          <a:pPr rtl="0"/>
          <a:r>
            <a:rPr lang="en-GB">
              <a:latin typeface="Grandview Display"/>
            </a:rPr>
            <a:t>Chest pain</a:t>
          </a:r>
          <a:br>
            <a:rPr lang="en-GB">
              <a:latin typeface="Grandview Display"/>
            </a:rPr>
          </a:br>
          <a:endParaRPr lang="en-GB">
            <a:solidFill>
              <a:srgbClr val="000000"/>
            </a:solidFill>
          </a:endParaRPr>
        </a:p>
      </dgm:t>
    </dgm:pt>
    <dgm:pt modelId="{785ECE29-CBEB-4A65-8D76-250AD3F369A4}" type="parTrans" cxnId="{D3277EFF-AA14-4E4F-AD56-845BE4DA09BE}">
      <dgm:prSet/>
      <dgm:spPr/>
      <dgm:t>
        <a:bodyPr/>
        <a:lstStyle/>
        <a:p>
          <a:endParaRPr lang="en-GB"/>
        </a:p>
      </dgm:t>
    </dgm:pt>
    <dgm:pt modelId="{8E26D844-67E1-4E83-AA64-9C4F7DBFBE9E}" type="sibTrans" cxnId="{D3277EFF-AA14-4E4F-AD56-845BE4DA09BE}">
      <dgm:prSet/>
      <dgm:spPr/>
      <dgm:t>
        <a:bodyPr/>
        <a:lstStyle/>
        <a:p>
          <a:endParaRPr lang="en-GB"/>
        </a:p>
      </dgm:t>
    </dgm:pt>
    <dgm:pt modelId="{103BB3A0-CE99-4ECB-A83C-E43CCD8279BB}">
      <dgm:prSet phldrT="[Text]" phldr="0"/>
      <dgm:spPr/>
      <dgm:t>
        <a:bodyPr/>
        <a:lstStyle/>
        <a:p>
          <a:r>
            <a:rPr lang="en-GB">
              <a:latin typeface="Grandview Display"/>
            </a:rPr>
            <a:t>Fatigue</a:t>
          </a:r>
          <a:endParaRPr lang="en-GB"/>
        </a:p>
      </dgm:t>
    </dgm:pt>
    <dgm:pt modelId="{3609F4ED-CAE3-4A12-A6BE-748F79996683}" type="parTrans" cxnId="{64B89793-93AF-475E-BA09-2CAC2F7EF1D6}">
      <dgm:prSet/>
      <dgm:spPr/>
      <dgm:t>
        <a:bodyPr/>
        <a:lstStyle/>
        <a:p>
          <a:endParaRPr lang="en-GB"/>
        </a:p>
      </dgm:t>
    </dgm:pt>
    <dgm:pt modelId="{57BB92CB-2FA7-46D7-904C-A61BB56493BD}" type="sibTrans" cxnId="{64B89793-93AF-475E-BA09-2CAC2F7EF1D6}">
      <dgm:prSet/>
      <dgm:spPr/>
      <dgm:t>
        <a:bodyPr/>
        <a:lstStyle/>
        <a:p>
          <a:endParaRPr lang="en-GB"/>
        </a:p>
      </dgm:t>
    </dgm:pt>
    <dgm:pt modelId="{6D370FE8-D29B-48C4-8D31-963173A4FCA4}">
      <dgm:prSet phldrT="[Text]" phldr="0"/>
      <dgm:spPr/>
      <dgm:t>
        <a:bodyPr/>
        <a:lstStyle/>
        <a:p>
          <a:pPr rtl="0"/>
          <a:r>
            <a:rPr lang="en-GB">
              <a:latin typeface="Grandview Display"/>
            </a:rPr>
            <a:t>Night sweat</a:t>
          </a:r>
          <a:endParaRPr lang="en-GB"/>
        </a:p>
      </dgm:t>
    </dgm:pt>
    <dgm:pt modelId="{B9E24BDF-AB58-4331-ABBA-B7F0FC300F92}" type="parTrans" cxnId="{5BB02EB9-851E-4C7D-9C34-D25B033F4DB0}">
      <dgm:prSet/>
      <dgm:spPr/>
      <dgm:t>
        <a:bodyPr/>
        <a:lstStyle/>
        <a:p>
          <a:endParaRPr lang="en-GB"/>
        </a:p>
      </dgm:t>
    </dgm:pt>
    <dgm:pt modelId="{301F12DE-50B5-43E6-A395-DA35262984C3}" type="sibTrans" cxnId="{5BB02EB9-851E-4C7D-9C34-D25B033F4DB0}">
      <dgm:prSet/>
      <dgm:spPr/>
      <dgm:t>
        <a:bodyPr/>
        <a:lstStyle/>
        <a:p>
          <a:endParaRPr lang="en-GB"/>
        </a:p>
      </dgm:t>
    </dgm:pt>
    <dgm:pt modelId="{059CA279-6964-4576-8B13-25BA063CDBE1}">
      <dgm:prSet phldrT="[Text]" phldr="0"/>
      <dgm:spPr/>
      <dgm:t>
        <a:bodyPr/>
        <a:lstStyle/>
        <a:p>
          <a:pPr rtl="0"/>
          <a:r>
            <a:rPr lang="en-GB">
              <a:latin typeface="Grandview Display"/>
            </a:rPr>
            <a:t>Cough that last more that 2 weeks</a:t>
          </a:r>
          <a:endParaRPr lang="en-GB"/>
        </a:p>
      </dgm:t>
    </dgm:pt>
    <dgm:pt modelId="{A8EE1329-CA62-436D-B2FB-C8A8EE5EAEE6}" type="parTrans" cxnId="{2F8B3011-E92B-45BA-9784-8301818F5F17}">
      <dgm:prSet/>
      <dgm:spPr/>
      <dgm:t>
        <a:bodyPr/>
        <a:lstStyle/>
        <a:p>
          <a:endParaRPr lang="en-GB"/>
        </a:p>
      </dgm:t>
    </dgm:pt>
    <dgm:pt modelId="{FD97CB81-9F9C-4FEE-B387-24D3DA6FDEA3}" type="sibTrans" cxnId="{2F8B3011-E92B-45BA-9784-8301818F5F17}">
      <dgm:prSet/>
      <dgm:spPr/>
      <dgm:t>
        <a:bodyPr/>
        <a:lstStyle/>
        <a:p>
          <a:endParaRPr lang="en-GB"/>
        </a:p>
      </dgm:t>
    </dgm:pt>
    <dgm:pt modelId="{3411C2A1-E2EB-4FE7-A471-FF98A9FF9EE9}">
      <dgm:prSet phldrT="[Text]" phldr="0"/>
      <dgm:spPr/>
      <dgm:t>
        <a:bodyPr/>
        <a:lstStyle/>
        <a:p>
          <a:pPr rtl="0"/>
          <a:r>
            <a:rPr lang="en-GB">
              <a:latin typeface="Grandview Display"/>
            </a:rPr>
            <a:t> Fe​</a:t>
          </a:r>
          <a:r>
            <a:rPr lang="en-GB" err="1">
              <a:latin typeface="Grandview Display"/>
            </a:rPr>
            <a:t>ver</a:t>
          </a:r>
          <a:endParaRPr lang="en-GB" err="1"/>
        </a:p>
      </dgm:t>
    </dgm:pt>
    <dgm:pt modelId="{D4CF8F0D-D485-4DE7-9101-A60DF1A8918E}" type="parTrans" cxnId="{34B9778B-6B8B-4FC1-8E0C-E7D0F5FB3C2A}">
      <dgm:prSet/>
      <dgm:spPr/>
      <dgm:t>
        <a:bodyPr/>
        <a:lstStyle/>
        <a:p>
          <a:endParaRPr lang="en-GB"/>
        </a:p>
      </dgm:t>
    </dgm:pt>
    <dgm:pt modelId="{F68DDBB7-29FD-410C-A1E5-9CB8846CAF8B}" type="sibTrans" cxnId="{34B9778B-6B8B-4FC1-8E0C-E7D0F5FB3C2A}">
      <dgm:prSet/>
      <dgm:spPr/>
      <dgm:t>
        <a:bodyPr/>
        <a:lstStyle/>
        <a:p>
          <a:endParaRPr lang="en-GB"/>
        </a:p>
      </dgm:t>
    </dgm:pt>
    <dgm:pt modelId="{747D62A3-99F8-49B1-B609-10CB5AF1F724}">
      <dgm:prSet phldr="0"/>
      <dgm:spPr/>
      <dgm:t>
        <a:bodyPr/>
        <a:lstStyle/>
        <a:p>
          <a:r>
            <a:rPr lang="en-GB">
              <a:latin typeface="Grandview Display"/>
            </a:rPr>
            <a:t>Sneezes.</a:t>
          </a:r>
        </a:p>
      </dgm:t>
    </dgm:pt>
    <dgm:pt modelId="{D33C9257-86EC-41AA-9C60-843C0AC87E96}" type="parTrans" cxnId="{4C991111-3ACA-48E5-945F-9E6356C77814}">
      <dgm:prSet/>
      <dgm:spPr/>
    </dgm:pt>
    <dgm:pt modelId="{F5A184D7-6349-4DF3-B69A-8E2DEE3336FA}" type="sibTrans" cxnId="{4C991111-3ACA-48E5-945F-9E6356C77814}">
      <dgm:prSet/>
      <dgm:spPr/>
    </dgm:pt>
    <dgm:pt modelId="{70182ED8-4833-43FD-9BDB-5C7909D6B6D0}" type="pres">
      <dgm:prSet presAssocID="{2D2DAFBF-8666-46D5-9BB8-11C7D1B8F8BE}" presName="diagram" presStyleCnt="0">
        <dgm:presLayoutVars>
          <dgm:dir/>
          <dgm:resizeHandles val="exact"/>
        </dgm:presLayoutVars>
      </dgm:prSet>
      <dgm:spPr/>
    </dgm:pt>
    <dgm:pt modelId="{A2919B92-8025-4A05-848B-E5E881DE2143}" type="pres">
      <dgm:prSet presAssocID="{0BAF0AA4-AC8D-4295-903E-BC8648A1D7ED}" presName="node" presStyleLbl="node1" presStyleIdx="0" presStyleCnt="6">
        <dgm:presLayoutVars>
          <dgm:bulletEnabled val="1"/>
        </dgm:presLayoutVars>
      </dgm:prSet>
      <dgm:spPr/>
    </dgm:pt>
    <dgm:pt modelId="{5470CF4C-CBBB-4BAE-AC25-81973188DF19}" type="pres">
      <dgm:prSet presAssocID="{8E26D844-67E1-4E83-AA64-9C4F7DBFBE9E}" presName="sibTrans" presStyleCnt="0"/>
      <dgm:spPr/>
    </dgm:pt>
    <dgm:pt modelId="{9B9A11EC-2B36-4E18-BA9E-711A030D8778}" type="pres">
      <dgm:prSet presAssocID="{103BB3A0-CE99-4ECB-A83C-E43CCD8279BB}" presName="node" presStyleLbl="node1" presStyleIdx="1" presStyleCnt="6">
        <dgm:presLayoutVars>
          <dgm:bulletEnabled val="1"/>
        </dgm:presLayoutVars>
      </dgm:prSet>
      <dgm:spPr/>
    </dgm:pt>
    <dgm:pt modelId="{47830BC8-AF15-476D-A302-032CA8D6332E}" type="pres">
      <dgm:prSet presAssocID="{57BB92CB-2FA7-46D7-904C-A61BB56493BD}" presName="sibTrans" presStyleCnt="0"/>
      <dgm:spPr/>
    </dgm:pt>
    <dgm:pt modelId="{A458432B-FCC0-4059-AAAC-37B937A3870A}" type="pres">
      <dgm:prSet presAssocID="{6D370FE8-D29B-48C4-8D31-963173A4FCA4}" presName="node" presStyleLbl="node1" presStyleIdx="2" presStyleCnt="6">
        <dgm:presLayoutVars>
          <dgm:bulletEnabled val="1"/>
        </dgm:presLayoutVars>
      </dgm:prSet>
      <dgm:spPr/>
    </dgm:pt>
    <dgm:pt modelId="{A244870C-C88E-4A85-9582-D26577004206}" type="pres">
      <dgm:prSet presAssocID="{301F12DE-50B5-43E6-A395-DA35262984C3}" presName="sibTrans" presStyleCnt="0"/>
      <dgm:spPr/>
    </dgm:pt>
    <dgm:pt modelId="{AB2F2235-881C-465F-B2F4-DA19EAE322AA}" type="pres">
      <dgm:prSet presAssocID="{059CA279-6964-4576-8B13-25BA063CDBE1}" presName="node" presStyleLbl="node1" presStyleIdx="3" presStyleCnt="6">
        <dgm:presLayoutVars>
          <dgm:bulletEnabled val="1"/>
        </dgm:presLayoutVars>
      </dgm:prSet>
      <dgm:spPr/>
    </dgm:pt>
    <dgm:pt modelId="{8D2EA81E-8006-47B6-A463-AD6DA4FF6133}" type="pres">
      <dgm:prSet presAssocID="{FD97CB81-9F9C-4FEE-B387-24D3DA6FDEA3}" presName="sibTrans" presStyleCnt="0"/>
      <dgm:spPr/>
    </dgm:pt>
    <dgm:pt modelId="{189D3420-E827-4872-B97C-C419425353F5}" type="pres">
      <dgm:prSet presAssocID="{747D62A3-99F8-49B1-B609-10CB5AF1F724}" presName="node" presStyleLbl="node1" presStyleIdx="4" presStyleCnt="6">
        <dgm:presLayoutVars>
          <dgm:bulletEnabled val="1"/>
        </dgm:presLayoutVars>
      </dgm:prSet>
      <dgm:spPr/>
    </dgm:pt>
    <dgm:pt modelId="{21CB545B-89C1-4BD4-BABA-33B083C551C0}" type="pres">
      <dgm:prSet presAssocID="{F5A184D7-6349-4DF3-B69A-8E2DEE3336FA}" presName="sibTrans" presStyleCnt="0"/>
      <dgm:spPr/>
    </dgm:pt>
    <dgm:pt modelId="{61CD6A7D-D9D1-4359-93A0-12C013478474}" type="pres">
      <dgm:prSet presAssocID="{3411C2A1-E2EB-4FE7-A471-FF98A9FF9EE9}" presName="node" presStyleLbl="node1" presStyleIdx="5" presStyleCnt="6">
        <dgm:presLayoutVars>
          <dgm:bulletEnabled val="1"/>
        </dgm:presLayoutVars>
      </dgm:prSet>
      <dgm:spPr/>
    </dgm:pt>
  </dgm:ptLst>
  <dgm:cxnLst>
    <dgm:cxn modelId="{209B5802-1D87-4DA6-98CD-7EC1B6058B5D}" type="presOf" srcId="{3411C2A1-E2EB-4FE7-A471-FF98A9FF9EE9}" destId="{61CD6A7D-D9D1-4359-93A0-12C013478474}" srcOrd="0" destOrd="0" presId="urn:microsoft.com/office/officeart/2005/8/layout/default"/>
    <dgm:cxn modelId="{4C991111-3ACA-48E5-945F-9E6356C77814}" srcId="{2D2DAFBF-8666-46D5-9BB8-11C7D1B8F8BE}" destId="{747D62A3-99F8-49B1-B609-10CB5AF1F724}" srcOrd="4" destOrd="0" parTransId="{D33C9257-86EC-41AA-9C60-843C0AC87E96}" sibTransId="{F5A184D7-6349-4DF3-B69A-8E2DEE3336FA}"/>
    <dgm:cxn modelId="{2F8B3011-E92B-45BA-9784-8301818F5F17}" srcId="{2D2DAFBF-8666-46D5-9BB8-11C7D1B8F8BE}" destId="{059CA279-6964-4576-8B13-25BA063CDBE1}" srcOrd="3" destOrd="0" parTransId="{A8EE1329-CA62-436D-B2FB-C8A8EE5EAEE6}" sibTransId="{FD97CB81-9F9C-4FEE-B387-24D3DA6FDEA3}"/>
    <dgm:cxn modelId="{16E51530-1C19-4CE3-854D-02B5A0F343C3}" type="presOf" srcId="{2D2DAFBF-8666-46D5-9BB8-11C7D1B8F8BE}" destId="{70182ED8-4833-43FD-9BDB-5C7909D6B6D0}" srcOrd="0" destOrd="0" presId="urn:microsoft.com/office/officeart/2005/8/layout/default"/>
    <dgm:cxn modelId="{91B42C38-3856-43AB-A1C9-B820F70F1DAE}" type="presOf" srcId="{059CA279-6964-4576-8B13-25BA063CDBE1}" destId="{AB2F2235-881C-465F-B2F4-DA19EAE322AA}" srcOrd="0" destOrd="0" presId="urn:microsoft.com/office/officeart/2005/8/layout/default"/>
    <dgm:cxn modelId="{49B80A63-7AED-4C7A-99BA-7D84F1CBC41B}" type="presOf" srcId="{747D62A3-99F8-49B1-B609-10CB5AF1F724}" destId="{189D3420-E827-4872-B97C-C419425353F5}" srcOrd="0" destOrd="0" presId="urn:microsoft.com/office/officeart/2005/8/layout/default"/>
    <dgm:cxn modelId="{08AFE257-DC2D-438C-8EC9-2B3AFF774597}" type="presOf" srcId="{0BAF0AA4-AC8D-4295-903E-BC8648A1D7ED}" destId="{A2919B92-8025-4A05-848B-E5E881DE2143}" srcOrd="0" destOrd="0" presId="urn:microsoft.com/office/officeart/2005/8/layout/default"/>
    <dgm:cxn modelId="{EF339E58-3D1F-49AB-89A6-D1062CAE2909}" type="presOf" srcId="{103BB3A0-CE99-4ECB-A83C-E43CCD8279BB}" destId="{9B9A11EC-2B36-4E18-BA9E-711A030D8778}" srcOrd="0" destOrd="0" presId="urn:microsoft.com/office/officeart/2005/8/layout/default"/>
    <dgm:cxn modelId="{34B9778B-6B8B-4FC1-8E0C-E7D0F5FB3C2A}" srcId="{2D2DAFBF-8666-46D5-9BB8-11C7D1B8F8BE}" destId="{3411C2A1-E2EB-4FE7-A471-FF98A9FF9EE9}" srcOrd="5" destOrd="0" parTransId="{D4CF8F0D-D485-4DE7-9101-A60DF1A8918E}" sibTransId="{F68DDBB7-29FD-410C-A1E5-9CB8846CAF8B}"/>
    <dgm:cxn modelId="{64B89793-93AF-475E-BA09-2CAC2F7EF1D6}" srcId="{2D2DAFBF-8666-46D5-9BB8-11C7D1B8F8BE}" destId="{103BB3A0-CE99-4ECB-A83C-E43CCD8279BB}" srcOrd="1" destOrd="0" parTransId="{3609F4ED-CAE3-4A12-A6BE-748F79996683}" sibTransId="{57BB92CB-2FA7-46D7-904C-A61BB56493BD}"/>
    <dgm:cxn modelId="{4E855BA5-22BF-43FA-9990-FD4D5E0925B0}" type="presOf" srcId="{6D370FE8-D29B-48C4-8D31-963173A4FCA4}" destId="{A458432B-FCC0-4059-AAAC-37B937A3870A}" srcOrd="0" destOrd="0" presId="urn:microsoft.com/office/officeart/2005/8/layout/default"/>
    <dgm:cxn modelId="{5BB02EB9-851E-4C7D-9C34-D25B033F4DB0}" srcId="{2D2DAFBF-8666-46D5-9BB8-11C7D1B8F8BE}" destId="{6D370FE8-D29B-48C4-8D31-963173A4FCA4}" srcOrd="2" destOrd="0" parTransId="{B9E24BDF-AB58-4331-ABBA-B7F0FC300F92}" sibTransId="{301F12DE-50B5-43E6-A395-DA35262984C3}"/>
    <dgm:cxn modelId="{D3277EFF-AA14-4E4F-AD56-845BE4DA09BE}" srcId="{2D2DAFBF-8666-46D5-9BB8-11C7D1B8F8BE}" destId="{0BAF0AA4-AC8D-4295-903E-BC8648A1D7ED}" srcOrd="0" destOrd="0" parTransId="{785ECE29-CBEB-4A65-8D76-250AD3F369A4}" sibTransId="{8E26D844-67E1-4E83-AA64-9C4F7DBFBE9E}"/>
    <dgm:cxn modelId="{8CB8F6BC-4829-4F20-BF93-31B965D5F7CD}" type="presParOf" srcId="{70182ED8-4833-43FD-9BDB-5C7909D6B6D0}" destId="{A2919B92-8025-4A05-848B-E5E881DE2143}" srcOrd="0" destOrd="0" presId="urn:microsoft.com/office/officeart/2005/8/layout/default"/>
    <dgm:cxn modelId="{D326CF7D-9ADB-4EF6-A0D3-3256B5C5C9C8}" type="presParOf" srcId="{70182ED8-4833-43FD-9BDB-5C7909D6B6D0}" destId="{5470CF4C-CBBB-4BAE-AC25-81973188DF19}" srcOrd="1" destOrd="0" presId="urn:microsoft.com/office/officeart/2005/8/layout/default"/>
    <dgm:cxn modelId="{E4C1B406-471D-44BC-9A64-FD871279142D}" type="presParOf" srcId="{70182ED8-4833-43FD-9BDB-5C7909D6B6D0}" destId="{9B9A11EC-2B36-4E18-BA9E-711A030D8778}" srcOrd="2" destOrd="0" presId="urn:microsoft.com/office/officeart/2005/8/layout/default"/>
    <dgm:cxn modelId="{6ABEC360-7B01-4890-963B-DA7AF4E34E9F}" type="presParOf" srcId="{70182ED8-4833-43FD-9BDB-5C7909D6B6D0}" destId="{47830BC8-AF15-476D-A302-032CA8D6332E}" srcOrd="3" destOrd="0" presId="urn:microsoft.com/office/officeart/2005/8/layout/default"/>
    <dgm:cxn modelId="{F434D574-5FAF-4C1C-82A2-5A3EAE7290AF}" type="presParOf" srcId="{70182ED8-4833-43FD-9BDB-5C7909D6B6D0}" destId="{A458432B-FCC0-4059-AAAC-37B937A3870A}" srcOrd="4" destOrd="0" presId="urn:microsoft.com/office/officeart/2005/8/layout/default"/>
    <dgm:cxn modelId="{1A13847C-9CB7-4626-A722-F4D91C32192E}" type="presParOf" srcId="{70182ED8-4833-43FD-9BDB-5C7909D6B6D0}" destId="{A244870C-C88E-4A85-9582-D26577004206}" srcOrd="5" destOrd="0" presId="urn:microsoft.com/office/officeart/2005/8/layout/default"/>
    <dgm:cxn modelId="{7778A0BF-CBA9-41DD-81CA-538E3EC0D277}" type="presParOf" srcId="{70182ED8-4833-43FD-9BDB-5C7909D6B6D0}" destId="{AB2F2235-881C-465F-B2F4-DA19EAE322AA}" srcOrd="6" destOrd="0" presId="urn:microsoft.com/office/officeart/2005/8/layout/default"/>
    <dgm:cxn modelId="{F68FACF2-BA23-45EA-BDBE-3F231D839A26}" type="presParOf" srcId="{70182ED8-4833-43FD-9BDB-5C7909D6B6D0}" destId="{8D2EA81E-8006-47B6-A463-AD6DA4FF6133}" srcOrd="7" destOrd="0" presId="urn:microsoft.com/office/officeart/2005/8/layout/default"/>
    <dgm:cxn modelId="{8A049284-41DA-4DF7-B23B-FF760BE41921}" type="presParOf" srcId="{70182ED8-4833-43FD-9BDB-5C7909D6B6D0}" destId="{189D3420-E827-4872-B97C-C419425353F5}" srcOrd="8" destOrd="0" presId="urn:microsoft.com/office/officeart/2005/8/layout/default"/>
    <dgm:cxn modelId="{66C7CF86-A0F5-4DB6-9960-11B9C9963A4F}" type="presParOf" srcId="{70182ED8-4833-43FD-9BDB-5C7909D6B6D0}" destId="{21CB545B-89C1-4BD4-BABA-33B083C551C0}" srcOrd="9" destOrd="0" presId="urn:microsoft.com/office/officeart/2005/8/layout/default"/>
    <dgm:cxn modelId="{B21915CA-22B5-4E3D-9B1E-9BDCF52E849D}" type="presParOf" srcId="{70182ED8-4833-43FD-9BDB-5C7909D6B6D0}" destId="{61CD6A7D-D9D1-4359-93A0-12C01347847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19B92-8025-4A05-848B-E5E881DE2143}">
      <dsp:nvSpPr>
        <dsp:cNvPr id="0" name=""/>
        <dsp:cNvSpPr/>
      </dsp:nvSpPr>
      <dsp:spPr>
        <a:xfrm>
          <a:off x="1020127" y="883"/>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Grandview Display"/>
            </a:rPr>
            <a:t>Chest pain</a:t>
          </a:r>
          <a:br>
            <a:rPr lang="en-GB" sz="3100" kern="1200">
              <a:latin typeface="Grandview Display"/>
            </a:rPr>
          </a:br>
          <a:endParaRPr lang="en-GB" sz="3100" kern="1200">
            <a:solidFill>
              <a:srgbClr val="000000"/>
            </a:solidFill>
          </a:endParaRPr>
        </a:p>
      </dsp:txBody>
      <dsp:txXfrm>
        <a:off x="1020127" y="883"/>
        <a:ext cx="2600920" cy="1560552"/>
      </dsp:txXfrm>
    </dsp:sp>
    <dsp:sp modelId="{9B9A11EC-2B36-4E18-BA9E-711A030D8778}">
      <dsp:nvSpPr>
        <dsp:cNvPr id="0" name=""/>
        <dsp:cNvSpPr/>
      </dsp:nvSpPr>
      <dsp:spPr>
        <a:xfrm>
          <a:off x="3881139" y="883"/>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Grandview Display"/>
            </a:rPr>
            <a:t>Fatigue</a:t>
          </a:r>
          <a:endParaRPr lang="en-GB" sz="3100" kern="1200"/>
        </a:p>
      </dsp:txBody>
      <dsp:txXfrm>
        <a:off x="3881139" y="883"/>
        <a:ext cx="2600920" cy="1560552"/>
      </dsp:txXfrm>
    </dsp:sp>
    <dsp:sp modelId="{A458432B-FCC0-4059-AAAC-37B937A3870A}">
      <dsp:nvSpPr>
        <dsp:cNvPr id="0" name=""/>
        <dsp:cNvSpPr/>
      </dsp:nvSpPr>
      <dsp:spPr>
        <a:xfrm>
          <a:off x="6742152" y="883"/>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Grandview Display"/>
            </a:rPr>
            <a:t>Night sweat</a:t>
          </a:r>
          <a:endParaRPr lang="en-GB" sz="3100" kern="1200"/>
        </a:p>
      </dsp:txBody>
      <dsp:txXfrm>
        <a:off x="6742152" y="883"/>
        <a:ext cx="2600920" cy="1560552"/>
      </dsp:txXfrm>
    </dsp:sp>
    <dsp:sp modelId="{AB2F2235-881C-465F-B2F4-DA19EAE322AA}">
      <dsp:nvSpPr>
        <dsp:cNvPr id="0" name=""/>
        <dsp:cNvSpPr/>
      </dsp:nvSpPr>
      <dsp:spPr>
        <a:xfrm>
          <a:off x="1020127" y="1821527"/>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Grandview Display"/>
            </a:rPr>
            <a:t>Cough that last more that 2 weeks</a:t>
          </a:r>
          <a:endParaRPr lang="en-GB" sz="3100" kern="1200"/>
        </a:p>
      </dsp:txBody>
      <dsp:txXfrm>
        <a:off x="1020127" y="1821527"/>
        <a:ext cx="2600920" cy="1560552"/>
      </dsp:txXfrm>
    </dsp:sp>
    <dsp:sp modelId="{189D3420-E827-4872-B97C-C419425353F5}">
      <dsp:nvSpPr>
        <dsp:cNvPr id="0" name=""/>
        <dsp:cNvSpPr/>
      </dsp:nvSpPr>
      <dsp:spPr>
        <a:xfrm>
          <a:off x="3881139" y="1821527"/>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latin typeface="Grandview Display"/>
            </a:rPr>
            <a:t>Sneezes.</a:t>
          </a:r>
        </a:p>
      </dsp:txBody>
      <dsp:txXfrm>
        <a:off x="3881139" y="1821527"/>
        <a:ext cx="2600920" cy="1560552"/>
      </dsp:txXfrm>
    </dsp:sp>
    <dsp:sp modelId="{61CD6A7D-D9D1-4359-93A0-12C013478474}">
      <dsp:nvSpPr>
        <dsp:cNvPr id="0" name=""/>
        <dsp:cNvSpPr/>
      </dsp:nvSpPr>
      <dsp:spPr>
        <a:xfrm>
          <a:off x="6742152" y="1821527"/>
          <a:ext cx="2600920" cy="1560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GB" sz="3100" kern="1200">
              <a:latin typeface="Grandview Display"/>
            </a:rPr>
            <a:t> Fe​</a:t>
          </a:r>
          <a:r>
            <a:rPr lang="en-GB" sz="3100" kern="1200" err="1">
              <a:latin typeface="Grandview Display"/>
            </a:rPr>
            <a:t>ver</a:t>
          </a:r>
          <a:endParaRPr lang="en-GB" sz="3100" kern="1200" err="1"/>
        </a:p>
      </dsp:txBody>
      <dsp:txXfrm>
        <a:off x="6742152" y="1821527"/>
        <a:ext cx="2600920" cy="15605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715905532"/>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47957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1737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86687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0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7328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51427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04894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33416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854554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67980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AF69C9D8-6E64-2E45-B882-A5D3848C9D93}" type="datetime1">
              <a:rPr lang="en-GB" smtClean="0"/>
              <a:t>12/03/2026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652161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538262-3C6C-ED48-B779-6BD116554E2D}" type="datetime1">
              <a:rPr lang="en-GB" smtClean="0"/>
              <a:t>12/03/2026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82436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7F048C-CE6B-A346-8109-4714535E7726}" type="datetime1">
              <a:rPr lang="en-GB" smtClean="0"/>
              <a:t>12/03/2026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96432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5413166-EFB1-A44C-A125-EF0010C397A3}" type="datetime1">
              <a:rPr lang="en-GB" smtClean="0"/>
              <a:t>12/03/2026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62359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5394CDE-CBDF-0143-BB7E-EBE2AF0787EB}" type="datetime1">
              <a:rPr lang="en-GB" smtClean="0"/>
              <a:t>12/03/2026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01261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AB4FD3B-25F3-254E-89CA-7B2C6682C489}" type="datetime1">
              <a:rPr lang="en-GB" smtClean="0"/>
              <a:t>12/03/2026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69968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DCCF8-D2CF-7149-BC49-C16600565934}" type="datetime1">
              <a:rPr lang="en-GB" smtClean="0"/>
              <a:t>12/03/2026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32538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230B327D-8038-DE4E-B46D-A64611945916}" type="datetime1">
              <a:rPr lang="en-GB" smtClean="0"/>
              <a:t>12/03/2026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22845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523DE0C-69AB-B542-A359-957D619888A8}" type="datetime1">
              <a:rPr lang="en-GB" smtClean="0"/>
              <a:t>12/03/2026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435059499"/>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9A0AF0E-B5D2-1647-A775-170A9C632D17}" type="datetime1">
              <a:rPr lang="en-GB" smtClean="0"/>
              <a:t>12/03/2026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1332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884385-0646-A04F-B830-E197A9736A94}" type="datetime1">
              <a:rPr lang="en-GB" smtClean="0"/>
              <a:t>12/03/2026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77659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7201671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207F485-1C19-4842-AFAF-E384E137E504}" type="datetime1">
              <a:rPr lang="en-GB" smtClean="0"/>
              <a:t>12/03/2026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81766103"/>
      </p:ext>
    </p:extLst>
  </p:cSld>
  <p:clrMap bg1="lt1" tx1="dk1" bg2="lt2" tx2="dk2" accent1="accent1" accent2="accent2" accent3="accent3" accent4="accent4" accent5="accent5" accent6="accent6" hlink="hlink" folHlink="folHlink"/>
  <p:sldLayoutIdLst>
    <p:sldLayoutId id="2147484403" r:id="rId1"/>
    <p:sldLayoutId id="2147484404" r:id="rId2"/>
    <p:sldLayoutId id="2147484405" r:id="rId3"/>
    <p:sldLayoutId id="2147484406" r:id="rId4"/>
    <p:sldLayoutId id="2147484407" r:id="rId5"/>
    <p:sldLayoutId id="2147484408" r:id="rId6"/>
    <p:sldLayoutId id="2147484409" r:id="rId7"/>
    <p:sldLayoutId id="2147484410" r:id="rId8"/>
    <p:sldLayoutId id="2147484411" r:id="rId9"/>
    <p:sldLayoutId id="2147484412" r:id="rId10"/>
    <p:sldLayoutId id="2147484413" r:id="rId11"/>
  </p:sldLayoutIdLst>
  <p:hf sldNum="0" hdr="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organisations/uk-health-security-agency" TargetMode="External"/><Relationship Id="rId2" Type="http://schemas.openxmlformats.org/officeDocument/2006/relationships/hyperlink" Target="https://www.nhs.uk/conditions/tuberculosis-tb/" TargetMode="Externa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5" Type="http://schemas.openxmlformats.org/officeDocument/2006/relationships/hyperlink" Target="https://www.gov.uk" TargetMode="External"/><Relationship Id="rId4" Type="http://schemas.openxmlformats.org/officeDocument/2006/relationships/hyperlink" Target="https://www.gov.uk/government/organisations/department-of-health-and-social-car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cdc.gov" TargetMode="External"/><Relationship Id="rId2" Type="http://schemas.openxmlformats.org/officeDocument/2006/relationships/hyperlink" Target="https://www.who.i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urses.lumenlearning.com/collegesuccess2x30master/chapter/different-worlds-of-different-students/"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collegesuccess2x30master/chapter/different-worlds-of-different-students/" TargetMode="External"/><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who.int/news/item/29-05-2024-who-releases-new-guidance-on-tuberculosis-surveillance" TargetMode="External"/><Relationship Id="rId2" Type="http://schemas.openxmlformats.org/officeDocument/2006/relationships/hyperlink" Target="https://cks.nice.org.uk/topics/tuberculosis/diagnosis/investigations/"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assets.publishing.service.gov.uk/media/6058cb01d3bf7f2f12377283/Collaborative_TB_Strategy_for_England_2015-2020_End_of_Programme_Report.pdf" TargetMode="External"/><Relationship Id="rId2" Type="http://schemas.openxmlformats.org/officeDocument/2006/relationships/hyperlink" Target="https://www.gov.uk/government/publications/bcg-immunisation-programme-changes-from-september-2021-letter/bcg-immunisation-programme-changes-from-september-2021-letter" TargetMode="External"/><Relationship Id="rId1" Type="http://schemas.openxmlformats.org/officeDocument/2006/relationships/slideLayout" Target="../slideLayouts/slideLayout2.xml"/><Relationship Id="rId4" Type="http://schemas.openxmlformats.org/officeDocument/2006/relationships/hyperlink" Target="https://www.england.nhs.uk/ourwork/prevention/tuberculosis-programme/national-latent-tuberculosis-infection-testing-and-treatment-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152" y="93762"/>
            <a:ext cx="9312295" cy="1124712"/>
          </a:xfrm>
        </p:spPr>
        <p:txBody>
          <a:bodyPr vert="horz" lIns="91440" tIns="45720" rIns="91440" bIns="45720" rtlCol="0" anchor="b">
            <a:noAutofit/>
          </a:bodyPr>
          <a:lstStyle/>
          <a:p>
            <a:pPr algn="l"/>
            <a:r>
              <a:rPr lang="en-US" sz="3600" b="1" u="sng">
                <a:latin typeface="Neue Haas Grotesk Text Pro"/>
                <a:ea typeface="Calibri"/>
                <a:cs typeface="Calibri"/>
              </a:rPr>
              <a:t>Topic </a:t>
            </a:r>
            <a:r>
              <a:rPr lang="en-US" sz="3600" b="1">
                <a:latin typeface="Neue Haas Grotesk Text Pro"/>
                <a:ea typeface="Calibri"/>
                <a:cs typeface="Calibri"/>
              </a:rPr>
              <a:t>: Tuberculosis (TB) </a:t>
            </a:r>
          </a:p>
        </p:txBody>
      </p:sp>
      <p:sp>
        <p:nvSpPr>
          <p:cNvPr id="3" name="Subtitle 2"/>
          <p:cNvSpPr>
            <a:spLocks noGrp="1"/>
          </p:cNvSpPr>
          <p:nvPr>
            <p:ph type="subTitle" idx="1"/>
          </p:nvPr>
        </p:nvSpPr>
        <p:spPr>
          <a:xfrm>
            <a:off x="371094" y="2718054"/>
            <a:ext cx="3438906" cy="3207258"/>
          </a:xfrm>
        </p:spPr>
        <p:txBody>
          <a:bodyPr vert="horz" lIns="91440" tIns="45720" rIns="91440" bIns="45720" rtlCol="0" anchor="t">
            <a:normAutofit/>
          </a:bodyPr>
          <a:lstStyle/>
          <a:p>
            <a:pPr algn="l"/>
            <a:endParaRPr lang="en-US" sz="1700"/>
          </a:p>
          <a:p>
            <a:pPr algn="l"/>
            <a:endParaRPr lang="en-US" sz="1700"/>
          </a:p>
        </p:txBody>
      </p:sp>
      <p:sp>
        <p:nvSpPr>
          <p:cNvPr id="10" name="TextBox 9">
            <a:extLst>
              <a:ext uri="{FF2B5EF4-FFF2-40B4-BE49-F238E27FC236}">
                <a16:creationId xmlns:a16="http://schemas.microsoft.com/office/drawing/2014/main" id="{98635FB8-8B3F-0C54-6DB3-2F047A6C9FC4}"/>
              </a:ext>
            </a:extLst>
          </p:cNvPr>
          <p:cNvSpPr txBox="1"/>
          <p:nvPr/>
        </p:nvSpPr>
        <p:spPr>
          <a:xfrm>
            <a:off x="116032" y="1376578"/>
            <a:ext cx="58703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Neue Haas Grotesk Text Pro"/>
              </a:rPr>
              <a:t>Module code : LCHS4008_LON</a:t>
            </a:r>
          </a:p>
          <a:p>
            <a:r>
              <a:rPr lang="en-US" sz="2400" b="1">
                <a:latin typeface="Neue Haas Grotesk Text Pro"/>
              </a:rPr>
              <a:t>Introduction To Public Health</a:t>
            </a:r>
          </a:p>
          <a:p>
            <a:r>
              <a:rPr lang="en-US" sz="2400" b="1">
                <a:latin typeface="Neue Haas Grotesk Text Pro"/>
              </a:rPr>
              <a:t>Lecturer : Jolly Nwankwo</a:t>
            </a:r>
          </a:p>
        </p:txBody>
      </p:sp>
      <p:graphicFrame>
        <p:nvGraphicFramePr>
          <p:cNvPr id="22" name="Table 21">
            <a:extLst>
              <a:ext uri="{FF2B5EF4-FFF2-40B4-BE49-F238E27FC236}">
                <a16:creationId xmlns:a16="http://schemas.microsoft.com/office/drawing/2014/main" id="{7A624EE0-574C-BE6C-CEAE-78CCA796B721}"/>
              </a:ext>
            </a:extLst>
          </p:cNvPr>
          <p:cNvGraphicFramePr>
            <a:graphicFrameLocks noGrp="1"/>
          </p:cNvGraphicFramePr>
          <p:nvPr>
            <p:extLst>
              <p:ext uri="{D42A27DB-BD31-4B8C-83A1-F6EECF244321}">
                <p14:modId xmlns:p14="http://schemas.microsoft.com/office/powerpoint/2010/main" val="3893620425"/>
              </p:ext>
            </p:extLst>
          </p:nvPr>
        </p:nvGraphicFramePr>
        <p:xfrm>
          <a:off x="116498" y="2992632"/>
          <a:ext cx="5713442" cy="2947170"/>
        </p:xfrm>
        <a:graphic>
          <a:graphicData uri="http://schemas.openxmlformats.org/drawingml/2006/table">
            <a:tbl>
              <a:tblPr firstRow="1" lastCol="1" bandRow="1">
                <a:tableStyleId>{5FD0F851-EC5A-4D38-B0AD-8093EC10F338}</a:tableStyleId>
              </a:tblPr>
              <a:tblGrid>
                <a:gridCol w="2856721">
                  <a:extLst>
                    <a:ext uri="{9D8B030D-6E8A-4147-A177-3AD203B41FA5}">
                      <a16:colId xmlns:a16="http://schemas.microsoft.com/office/drawing/2014/main" val="1572836740"/>
                    </a:ext>
                  </a:extLst>
                </a:gridCol>
                <a:gridCol w="2856721">
                  <a:extLst>
                    <a:ext uri="{9D8B030D-6E8A-4147-A177-3AD203B41FA5}">
                      <a16:colId xmlns:a16="http://schemas.microsoft.com/office/drawing/2014/main" val="174369184"/>
                    </a:ext>
                  </a:extLst>
                </a:gridCol>
              </a:tblGrid>
              <a:tr h="476250">
                <a:tc>
                  <a:txBody>
                    <a:bodyPr/>
                    <a:lstStyle/>
                    <a:p>
                      <a:r>
                        <a:rPr lang="en-US"/>
                        <a:t>Name</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a:t>Student ID</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66290699"/>
                  </a:ext>
                </a:extLst>
              </a:tr>
              <a:tr h="403058">
                <a:tc>
                  <a:txBody>
                    <a:bodyPr/>
                    <a:lstStyle/>
                    <a:p>
                      <a:pPr lvl="0">
                        <a:buNone/>
                      </a:pPr>
                      <a:r>
                        <a:rPr lang="en-US" sz="1800" b="0" i="0" u="none" strike="noStrike" noProof="0">
                          <a:solidFill>
                            <a:srgbClr val="000000"/>
                          </a:solidFill>
                          <a:latin typeface="Neue Haas Grotesk Text Pro"/>
                        </a:rPr>
                        <a:t>Inna Valier</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1800" b="0" i="0" u="none" strike="noStrike" noProof="0">
                          <a:solidFill>
                            <a:srgbClr val="000000"/>
                          </a:solidFill>
                          <a:latin typeface="Neue Haas Grotesk Text Pro"/>
                        </a:rPr>
                        <a:t>2517108</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4892411"/>
                  </a:ext>
                </a:extLst>
              </a:tr>
              <a:tr h="403058">
                <a:tc>
                  <a:txBody>
                    <a:bodyPr/>
                    <a:lstStyle/>
                    <a:p>
                      <a:pPr lvl="0">
                        <a:buNone/>
                      </a:pPr>
                      <a:r>
                        <a:rPr lang="en-US" sz="1800" b="0" i="0" u="none" strike="noStrike" noProof="0" err="1">
                          <a:solidFill>
                            <a:srgbClr val="000000"/>
                          </a:solidFill>
                          <a:latin typeface="Neue Haas Grotesk Text Pro"/>
                        </a:rPr>
                        <a:t>Tanbir</a:t>
                      </a:r>
                      <a:r>
                        <a:rPr lang="en-US" sz="1800" b="0" i="0" u="none" strike="noStrike" noProof="0">
                          <a:solidFill>
                            <a:srgbClr val="000000"/>
                          </a:solidFill>
                          <a:latin typeface="Neue Haas Grotesk Text Pro"/>
                        </a:rPr>
                        <a:t> Ahmed</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lumMod val="85000"/>
                      </a:schemeClr>
                    </a:solidFill>
                  </a:tcPr>
                </a:tc>
                <a:tc>
                  <a:txBody>
                    <a:bodyPr/>
                    <a:lstStyle/>
                    <a:p>
                      <a:pPr lvl="0">
                        <a:buNone/>
                      </a:pPr>
                      <a:r>
                        <a:rPr lang="en-US" sz="1800" b="0" i="0" u="none" strike="noStrike" noProof="0">
                          <a:solidFill>
                            <a:srgbClr val="000000"/>
                          </a:solidFill>
                          <a:latin typeface="Neue Haas Grotesk Text Pro"/>
                        </a:rPr>
                        <a:t>2510716</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lumMod val="85000"/>
                      </a:schemeClr>
                    </a:solidFill>
                  </a:tcPr>
                </a:tc>
                <a:extLst>
                  <a:ext uri="{0D108BD9-81ED-4DB2-BD59-A6C34878D82A}">
                    <a16:rowId xmlns:a16="http://schemas.microsoft.com/office/drawing/2014/main" val="1520909596"/>
                  </a:ext>
                </a:extLst>
              </a:tr>
              <a:tr h="403058">
                <a:tc>
                  <a:txBody>
                    <a:bodyPr/>
                    <a:lstStyle/>
                    <a:p>
                      <a:pPr lvl="0">
                        <a:buNone/>
                      </a:pPr>
                      <a:r>
                        <a:rPr lang="en-US" sz="1800" b="0" i="0" u="none" strike="noStrike" noProof="0">
                          <a:solidFill>
                            <a:srgbClr val="000000"/>
                          </a:solidFill>
                          <a:latin typeface="Neue Haas Grotesk Text Pro"/>
                        </a:rPr>
                        <a:t>Damilola Oladele</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1800" b="0" i="0" u="none" strike="noStrike" noProof="0">
                          <a:solidFill>
                            <a:srgbClr val="000000"/>
                          </a:solidFill>
                          <a:latin typeface="Neue Haas Grotesk Text Pro"/>
                        </a:rPr>
                        <a:t>2508847</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292627686"/>
                  </a:ext>
                </a:extLst>
              </a:tr>
              <a:tr h="560776">
                <a:tc>
                  <a:txBody>
                    <a:bodyPr/>
                    <a:lstStyle/>
                    <a:p>
                      <a:r>
                        <a:rPr lang="en-US"/>
                        <a:t>Lisa Louise Mery Bailey</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lumMod val="85000"/>
                      </a:schemeClr>
                    </a:solidFill>
                  </a:tcPr>
                </a:tc>
                <a:tc>
                  <a:txBody>
                    <a:bodyPr/>
                    <a:lstStyle/>
                    <a:p>
                      <a:r>
                        <a:rPr lang="en-US"/>
                        <a:t>2515480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lumMod val="85000"/>
                      </a:schemeClr>
                    </a:solidFill>
                  </a:tcPr>
                </a:tc>
                <a:extLst>
                  <a:ext uri="{0D108BD9-81ED-4DB2-BD59-A6C34878D82A}">
                    <a16:rowId xmlns:a16="http://schemas.microsoft.com/office/drawing/2014/main" val="4020692886"/>
                  </a:ext>
                </a:extLst>
              </a:tr>
              <a:tr h="700970">
                <a:tc>
                  <a:txBody>
                    <a:bodyPr/>
                    <a:lstStyle/>
                    <a:p>
                      <a:pPr lvl="0">
                        <a:buNone/>
                      </a:pPr>
                      <a:r>
                        <a:rPr lang="en-US" sz="1800" b="0" i="0" u="none" strike="noStrike" noProof="0">
                          <a:solidFill>
                            <a:srgbClr val="000000"/>
                          </a:solidFill>
                          <a:latin typeface="Neue Haas Grotesk Text Pro"/>
                        </a:rPr>
                        <a:t>Isabel Da Graca </a:t>
                      </a:r>
                      <a:r>
                        <a:rPr lang="en-US" sz="1800" b="0" i="0" u="none" strike="noStrike" noProof="0" err="1">
                          <a:solidFill>
                            <a:srgbClr val="000000"/>
                          </a:solidFill>
                          <a:latin typeface="Neue Haas Grotesk Text Pro"/>
                        </a:rPr>
                        <a:t>Portulez</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1800" b="0" i="0" u="none" strike="noStrike" noProof="0">
                          <a:solidFill>
                            <a:srgbClr val="000000"/>
                          </a:solidFill>
                          <a:latin typeface="Neue Haas Grotesk Text Pro"/>
                        </a:rPr>
                        <a:t>2510869</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08425955"/>
                  </a:ext>
                </a:extLst>
              </a:tr>
            </a:tbl>
          </a:graphicData>
        </a:graphic>
      </p:graphicFrame>
      <p:pic>
        <p:nvPicPr>
          <p:cNvPr id="7" name="Picture 6" descr="Close-up of a human body&#10;&#10;AI-generated content may be incorrect.">
            <a:extLst>
              <a:ext uri="{FF2B5EF4-FFF2-40B4-BE49-F238E27FC236}">
                <a16:creationId xmlns:a16="http://schemas.microsoft.com/office/drawing/2014/main" id="{90E2EEFC-3D6E-2BED-17A6-E0EC8C95DB9E}"/>
              </a:ext>
            </a:extLst>
          </p:cNvPr>
          <p:cNvPicPr>
            <a:picLocks noChangeAspect="1"/>
          </p:cNvPicPr>
          <p:nvPr/>
        </p:nvPicPr>
        <p:blipFill>
          <a:blip r:embed="rId2"/>
          <a:stretch>
            <a:fillRect/>
          </a:stretch>
        </p:blipFill>
        <p:spPr>
          <a:xfrm>
            <a:off x="6387575" y="1820470"/>
            <a:ext cx="5121405" cy="3332515"/>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cxnSp>
        <p:nvCxnSpPr>
          <p:cNvPr id="4" name="Straight Arrow Connector 3">
            <a:extLst>
              <a:ext uri="{FF2B5EF4-FFF2-40B4-BE49-F238E27FC236}">
                <a16:creationId xmlns:a16="http://schemas.microsoft.com/office/drawing/2014/main" id="{861D9E50-1C74-A90C-35FB-A714FC3D0CC5}"/>
              </a:ext>
            </a:extLst>
          </p:cNvPr>
          <p:cNvCxnSpPr/>
          <p:nvPr/>
        </p:nvCxnSpPr>
        <p:spPr>
          <a:xfrm flipV="1">
            <a:off x="254000" y="343958"/>
            <a:ext cx="11609917" cy="68791"/>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FA6A-4905-EF02-47AF-1F5A742D428C}"/>
              </a:ext>
            </a:extLst>
          </p:cNvPr>
          <p:cNvSpPr>
            <a:spLocks noGrp="1"/>
          </p:cNvSpPr>
          <p:nvPr>
            <p:ph type="title"/>
          </p:nvPr>
        </p:nvSpPr>
        <p:spPr>
          <a:xfrm>
            <a:off x="612648" y="548640"/>
            <a:ext cx="10741152" cy="1132258"/>
          </a:xfrm>
        </p:spPr>
        <p:txBody>
          <a:bodyPr anchor="t">
            <a:normAutofit/>
          </a:bodyPr>
          <a:lstStyle/>
          <a:p>
            <a:r>
              <a:rPr lang="en-GB" b="1">
                <a:latin typeface="Arial"/>
                <a:ea typeface="Calibri"/>
                <a:cs typeface="Arial"/>
              </a:rPr>
              <a:t>Measuring an Infectious Disease Outbreak</a:t>
            </a:r>
          </a:p>
        </p:txBody>
      </p:sp>
      <p:sp>
        <p:nvSpPr>
          <p:cNvPr id="3" name="Content Placeholder 2">
            <a:extLst>
              <a:ext uri="{FF2B5EF4-FFF2-40B4-BE49-F238E27FC236}">
                <a16:creationId xmlns:a16="http://schemas.microsoft.com/office/drawing/2014/main" id="{FA2D76AB-1012-41D8-C2DF-A81C0D7152C3}"/>
              </a:ext>
            </a:extLst>
          </p:cNvPr>
          <p:cNvSpPr>
            <a:spLocks noGrp="1"/>
          </p:cNvSpPr>
          <p:nvPr>
            <p:ph sz="half" idx="1"/>
          </p:nvPr>
        </p:nvSpPr>
        <p:spPr>
          <a:xfrm>
            <a:off x="163799" y="1497542"/>
            <a:ext cx="5943600" cy="4351338"/>
          </a:xfrm>
        </p:spPr>
        <p:txBody>
          <a:bodyPr vert="horz" lIns="91440" tIns="45720" rIns="91440" bIns="45720" rtlCol="0" anchor="t">
            <a:normAutofit/>
          </a:bodyPr>
          <a:lstStyle/>
          <a:p>
            <a:pPr marL="0" indent="0">
              <a:buNone/>
            </a:pPr>
            <a:r>
              <a:rPr lang="en-GB" sz="2400" b="1">
                <a:latin typeface="Arial"/>
                <a:ea typeface="Calibri"/>
                <a:cs typeface="Arial"/>
              </a:rPr>
              <a:t>Tuberculosis as a Public Health Example</a:t>
            </a:r>
          </a:p>
          <a:p>
            <a:pPr>
              <a:lnSpc>
                <a:spcPct val="100000"/>
              </a:lnSpc>
              <a:spcBef>
                <a:spcPts val="0"/>
              </a:spcBef>
            </a:pPr>
            <a:r>
              <a:rPr lang="en-GB" b="1" u="sng">
                <a:latin typeface="Arial"/>
                <a:ea typeface="Calibri"/>
                <a:cs typeface="Arial"/>
              </a:rPr>
              <a:t>Student name: Inna Valier</a:t>
            </a:r>
          </a:p>
          <a:p>
            <a:pPr>
              <a:lnSpc>
                <a:spcPct val="100000"/>
              </a:lnSpc>
              <a:spcBef>
                <a:spcPts val="0"/>
              </a:spcBef>
            </a:pPr>
            <a:r>
              <a:rPr lang="en-GB" b="1" u="sng">
                <a:latin typeface="Arial"/>
                <a:ea typeface="Calibri"/>
                <a:cs typeface="Arial"/>
              </a:rPr>
              <a:t>Student ID: 2517108</a:t>
            </a:r>
          </a:p>
          <a:p>
            <a:pPr>
              <a:lnSpc>
                <a:spcPct val="100000"/>
              </a:lnSpc>
              <a:spcBef>
                <a:spcPts val="0"/>
              </a:spcBef>
            </a:pPr>
            <a:r>
              <a:rPr lang="en-GB" b="1" u="sng">
                <a:latin typeface="Arial"/>
                <a:ea typeface="Calibri"/>
                <a:cs typeface="Arial"/>
              </a:rPr>
              <a:t>Module name: </a:t>
            </a:r>
            <a:r>
              <a:rPr lang="en-GB" b="1">
                <a:latin typeface="Arial"/>
                <a:ea typeface="Calibri"/>
                <a:cs typeface="Arial"/>
              </a:rPr>
              <a:t>Information to Public Health</a:t>
            </a:r>
            <a:endParaRPr lang="en-GB"/>
          </a:p>
          <a:p>
            <a:pPr>
              <a:lnSpc>
                <a:spcPct val="100000"/>
              </a:lnSpc>
              <a:spcBef>
                <a:spcPts val="0"/>
              </a:spcBef>
            </a:pPr>
            <a:r>
              <a:rPr lang="en-GB" b="1" u="sng">
                <a:latin typeface="Arial"/>
                <a:ea typeface="Calibri"/>
                <a:cs typeface="Arial"/>
              </a:rPr>
              <a:t>Module code</a:t>
            </a:r>
            <a:r>
              <a:rPr lang="en-GB" b="1">
                <a:latin typeface="Arial"/>
                <a:ea typeface="Calibri"/>
                <a:cs typeface="Arial"/>
              </a:rPr>
              <a:t>: LCHS4008</a:t>
            </a:r>
          </a:p>
          <a:p>
            <a:pPr>
              <a:lnSpc>
                <a:spcPct val="100000"/>
              </a:lnSpc>
              <a:spcBef>
                <a:spcPts val="0"/>
              </a:spcBef>
            </a:pPr>
            <a:r>
              <a:rPr lang="en-GB" b="1" u="sng">
                <a:latin typeface="Arial"/>
                <a:ea typeface="Calibri"/>
                <a:cs typeface="Arial"/>
              </a:rPr>
              <a:t>Lecturer name:</a:t>
            </a:r>
            <a:r>
              <a:rPr lang="en-GB" b="1">
                <a:latin typeface="Arial"/>
                <a:ea typeface="Calibri"/>
                <a:cs typeface="Arial"/>
              </a:rPr>
              <a:t> Jolly Nwankwo</a:t>
            </a:r>
          </a:p>
          <a:p>
            <a:pPr>
              <a:lnSpc>
                <a:spcPct val="100000"/>
              </a:lnSpc>
              <a:spcBef>
                <a:spcPts val="0"/>
              </a:spcBef>
            </a:pPr>
            <a:endParaRPr lang="en-GB" sz="2400" b="1">
              <a:latin typeface="Arial"/>
              <a:ea typeface="Calibri"/>
              <a:cs typeface="Arial"/>
            </a:endParaRPr>
          </a:p>
        </p:txBody>
      </p:sp>
      <p:pic>
        <p:nvPicPr>
          <p:cNvPr id="5" name="Picture 4" descr="A close-up of bacteria&#10;&#10;AI-generated content may be incorrect.">
            <a:extLst>
              <a:ext uri="{FF2B5EF4-FFF2-40B4-BE49-F238E27FC236}">
                <a16:creationId xmlns:a16="http://schemas.microsoft.com/office/drawing/2014/main" id="{C439AFE3-0E10-9AB9-7147-2A128C04414D}"/>
              </a:ext>
            </a:extLst>
          </p:cNvPr>
          <p:cNvPicPr>
            <a:picLocks noChangeAspect="1"/>
          </p:cNvPicPr>
          <p:nvPr/>
        </p:nvPicPr>
        <p:blipFill>
          <a:blip r:embed="rId2"/>
          <a:srcRect l="4831" r="5856" b="-3"/>
          <a:stretch>
            <a:fillRect/>
          </a:stretch>
        </p:blipFill>
        <p:spPr>
          <a:xfrm>
            <a:off x="6172200" y="1825625"/>
            <a:ext cx="5181600" cy="4351338"/>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16" name="Date Placeholder 4">
            <a:extLst>
              <a:ext uri="{FF2B5EF4-FFF2-40B4-BE49-F238E27FC236}">
                <a16:creationId xmlns:a16="http://schemas.microsoft.com/office/drawing/2014/main" id="{07424387-4215-5280-7D0C-9A666773A73E}"/>
              </a:ext>
            </a:extLst>
          </p:cNvPr>
          <p:cNvSpPr>
            <a:spLocks noGrp="1"/>
          </p:cNvSpPr>
          <p:nvPr>
            <p:ph type="dt" sz="half" idx="10"/>
          </p:nvPr>
        </p:nvSpPr>
        <p:spPr>
          <a:xfrm>
            <a:off x="137160" y="6453002"/>
            <a:ext cx="3494314" cy="365125"/>
          </a:xfrm>
        </p:spPr>
        <p:txBody>
          <a:bodyPr anchor="ctr">
            <a:normAutofit/>
          </a:bodyPr>
          <a:lstStyle/>
          <a:p>
            <a:pPr>
              <a:spcAft>
                <a:spcPts val="600"/>
              </a:spcAft>
            </a:pPr>
            <a:fld id="{3CFE3628-3FA2-463A-AF7C-C32495F62F3A}" type="datetime1">
              <a:pPr>
                <a:spcAft>
                  <a:spcPts val="600"/>
                </a:spcAft>
              </a:pPr>
              <a:t>3/12/2026</a:t>
            </a:fld>
            <a:endParaRPr lang="en-US"/>
          </a:p>
        </p:txBody>
      </p:sp>
      <p:sp>
        <p:nvSpPr>
          <p:cNvPr id="18" name="Footer Placeholder 5">
            <a:extLst>
              <a:ext uri="{FF2B5EF4-FFF2-40B4-BE49-F238E27FC236}">
                <a16:creationId xmlns:a16="http://schemas.microsoft.com/office/drawing/2014/main" id="{E97EFA86-B895-B4AE-092F-1A731380986A}"/>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20" name="Slide Number Placeholder 6">
            <a:extLst>
              <a:ext uri="{FF2B5EF4-FFF2-40B4-BE49-F238E27FC236}">
                <a16:creationId xmlns:a16="http://schemas.microsoft.com/office/drawing/2014/main" id="{BB56DCD7-275F-7F29-8C94-68FE20856BB0}"/>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70C12960-6E85-460F-B6E3-5B82CB31AF3D}" type="slidenum">
              <a:rPr lang="en-US" dirty="0"/>
              <a:pPr>
                <a:spcAft>
                  <a:spcPts val="600"/>
                </a:spcAft>
              </a:pPr>
              <a:t>2</a:t>
            </a:fld>
            <a:endParaRPr lang="en-US"/>
          </a:p>
        </p:txBody>
      </p:sp>
    </p:spTree>
    <p:extLst>
      <p:ext uri="{BB962C8B-B14F-4D97-AF65-F5344CB8AC3E}">
        <p14:creationId xmlns:p14="http://schemas.microsoft.com/office/powerpoint/2010/main" val="1543682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28058-02E9-DD9D-C2A7-6B72ACBCA262}"/>
              </a:ext>
            </a:extLst>
          </p:cNvPr>
          <p:cNvSpPr>
            <a:spLocks noGrp="1"/>
          </p:cNvSpPr>
          <p:nvPr>
            <p:ph type="title"/>
          </p:nvPr>
        </p:nvSpPr>
        <p:spPr>
          <a:xfrm>
            <a:off x="259690" y="2875672"/>
            <a:ext cx="5587167" cy="556568"/>
          </a:xfrm>
        </p:spPr>
        <p:txBody>
          <a:bodyPr vert="horz" lIns="91440" tIns="45720" rIns="91440" bIns="45720" rtlCol="0" anchor="ctr">
            <a:noAutofit/>
          </a:bodyPr>
          <a:lstStyle/>
          <a:p>
            <a:r>
              <a:rPr lang="en-US" b="1">
                <a:latin typeface="Arial"/>
                <a:cs typeface="Arial"/>
              </a:rPr>
              <a:t>Tuberculosis (TB)</a:t>
            </a:r>
            <a:r>
              <a:rPr lang="en-US">
                <a:latin typeface="Arial"/>
                <a:cs typeface="Arial"/>
              </a:rPr>
              <a:t> as a Public Health Issue</a:t>
            </a:r>
            <a:br>
              <a:rPr lang="en-US"/>
            </a:br>
            <a:br>
              <a:rPr lang="en-US" sz="2400"/>
            </a:br>
            <a:br>
              <a:rPr lang="en-US" sz="2400"/>
            </a:br>
            <a:r>
              <a:rPr lang="en-US" sz="2400" b="1"/>
              <a:t>-</a:t>
            </a:r>
            <a:r>
              <a:rPr lang="en-US" sz="2400"/>
              <a:t> </a:t>
            </a:r>
            <a:r>
              <a:rPr lang="en-US" sz="2400">
                <a:latin typeface="Arial"/>
                <a:cs typeface="Arial"/>
              </a:rPr>
              <a:t> </a:t>
            </a:r>
            <a:r>
              <a:rPr lang="en-US" sz="2400" b="1">
                <a:latin typeface="Arial"/>
                <a:cs typeface="Arial"/>
              </a:rPr>
              <a:t>Infectious disease caused by Mycobacterium tuberculosis</a:t>
            </a:r>
            <a:br>
              <a:rPr lang="en-US" sz="2400" b="1">
                <a:latin typeface="Arial"/>
                <a:cs typeface="Arial"/>
              </a:rPr>
            </a:br>
            <a:br>
              <a:rPr lang="en-US" sz="2400">
                <a:latin typeface="Arial"/>
                <a:cs typeface="Arial"/>
              </a:rPr>
            </a:br>
            <a:r>
              <a:rPr lang="en-US" sz="2400" b="1">
                <a:latin typeface="Arial"/>
                <a:cs typeface="Arial"/>
              </a:rPr>
              <a:t>-</a:t>
            </a:r>
            <a:r>
              <a:rPr lang="en-US" sz="2400">
                <a:latin typeface="Arial"/>
                <a:cs typeface="Arial"/>
              </a:rPr>
              <a:t>  </a:t>
            </a:r>
            <a:r>
              <a:rPr lang="en-US" sz="2400" b="1">
                <a:latin typeface="Arial"/>
                <a:cs typeface="Arial"/>
              </a:rPr>
              <a:t>Mainly affects the lungs</a:t>
            </a:r>
            <a:r>
              <a:rPr lang="en-US" sz="2400">
                <a:latin typeface="Arial"/>
                <a:cs typeface="Arial"/>
              </a:rPr>
              <a:t> (pulmonary TB)</a:t>
            </a:r>
            <a:br>
              <a:rPr lang="en-US" sz="2400" b="1">
                <a:latin typeface="Arial"/>
                <a:cs typeface="Arial"/>
              </a:rPr>
            </a:br>
            <a:br>
              <a:rPr lang="en-US" sz="2400">
                <a:latin typeface="Arial"/>
                <a:cs typeface="Arial"/>
              </a:rPr>
            </a:br>
            <a:r>
              <a:rPr lang="en-US" sz="2400" b="1">
                <a:latin typeface="Arial"/>
                <a:cs typeface="Arial"/>
              </a:rPr>
              <a:t>-</a:t>
            </a:r>
            <a:r>
              <a:rPr lang="en-US" sz="2400">
                <a:latin typeface="Arial"/>
                <a:cs typeface="Arial"/>
              </a:rPr>
              <a:t>  </a:t>
            </a:r>
            <a:r>
              <a:rPr lang="en-US" sz="2400" b="1">
                <a:latin typeface="Arial"/>
                <a:cs typeface="Arial"/>
              </a:rPr>
              <a:t>Spread through airborne droplets</a:t>
            </a:r>
            <a:br>
              <a:rPr lang="en-US" sz="2400" b="1">
                <a:latin typeface="Arial"/>
                <a:cs typeface="Arial"/>
              </a:rPr>
            </a:br>
            <a:br>
              <a:rPr lang="en-US" sz="2400">
                <a:latin typeface="Arial"/>
                <a:cs typeface="Arial"/>
              </a:rPr>
            </a:br>
            <a:r>
              <a:rPr lang="en-US" sz="2400" b="1">
                <a:latin typeface="Arial"/>
                <a:cs typeface="Arial"/>
              </a:rPr>
              <a:t>-</a:t>
            </a:r>
            <a:r>
              <a:rPr lang="en-US" sz="2400">
                <a:latin typeface="Arial"/>
                <a:cs typeface="Arial"/>
              </a:rPr>
              <a:t>  </a:t>
            </a:r>
            <a:r>
              <a:rPr lang="en-US" sz="2400" b="1">
                <a:latin typeface="Arial"/>
                <a:cs typeface="Arial"/>
              </a:rPr>
              <a:t>Symptoms include persistent cough,</a:t>
            </a:r>
            <a:r>
              <a:rPr lang="en-US" sz="2400">
                <a:latin typeface="Arial"/>
                <a:cs typeface="Arial"/>
              </a:rPr>
              <a:t> </a:t>
            </a:r>
            <a:r>
              <a:rPr lang="en-US" sz="2400" b="1">
                <a:latin typeface="Arial"/>
                <a:cs typeface="Arial"/>
              </a:rPr>
              <a:t>fever and night sweats</a:t>
            </a:r>
            <a:br>
              <a:rPr lang="en-US" sz="2400" b="1">
                <a:latin typeface="Arial"/>
                <a:cs typeface="Arial"/>
              </a:rPr>
            </a:br>
            <a:br>
              <a:rPr lang="en-US" sz="2400">
                <a:latin typeface="Arial"/>
                <a:cs typeface="Arial"/>
              </a:rPr>
            </a:br>
            <a:r>
              <a:rPr lang="en-US" sz="2400" b="1">
                <a:latin typeface="Arial"/>
                <a:cs typeface="Arial"/>
              </a:rPr>
              <a:t>-</a:t>
            </a:r>
            <a:r>
              <a:rPr lang="en-US" sz="2400">
                <a:latin typeface="Arial"/>
                <a:cs typeface="Arial"/>
              </a:rPr>
              <a:t>  </a:t>
            </a:r>
            <a:r>
              <a:rPr lang="en-US" sz="2400" b="1">
                <a:latin typeface="Arial"/>
                <a:cs typeface="Arial"/>
              </a:rPr>
              <a:t>Risk increases in overcrowded living environments</a:t>
            </a:r>
          </a:p>
        </p:txBody>
      </p:sp>
      <p:sp>
        <p:nvSpPr>
          <p:cNvPr id="3" name="Content Placeholder 2">
            <a:extLst>
              <a:ext uri="{FF2B5EF4-FFF2-40B4-BE49-F238E27FC236}">
                <a16:creationId xmlns:a16="http://schemas.microsoft.com/office/drawing/2014/main" id="{67BB8118-D063-8AA1-EBD8-60B2E07C53E6}"/>
              </a:ext>
            </a:extLst>
          </p:cNvPr>
          <p:cNvSpPr>
            <a:spLocks noGrp="1"/>
          </p:cNvSpPr>
          <p:nvPr>
            <p:ph idx="1"/>
          </p:nvPr>
        </p:nvSpPr>
        <p:spPr>
          <a:xfrm>
            <a:off x="491758" y="2558115"/>
            <a:ext cx="4559425" cy="3979585"/>
          </a:xfrm>
        </p:spPr>
        <p:txBody>
          <a:bodyPr vert="horz" lIns="91440" tIns="45720" rIns="91440" bIns="45720" rtlCol="0" anchor="ctr">
            <a:normAutofit/>
          </a:bodyPr>
          <a:lstStyle/>
          <a:p>
            <a:pPr marL="0" indent="0">
              <a:buNone/>
            </a:pPr>
            <a:r>
              <a:rPr lang="en-US"/>
              <a:t>.</a:t>
            </a:r>
          </a:p>
        </p:txBody>
      </p:sp>
      <p:pic>
        <p:nvPicPr>
          <p:cNvPr id="4" name="Picture 3" descr="A diagram of a human body&#10;&#10;AI-generated content may be incorrect.">
            <a:extLst>
              <a:ext uri="{FF2B5EF4-FFF2-40B4-BE49-F238E27FC236}">
                <a16:creationId xmlns:a16="http://schemas.microsoft.com/office/drawing/2014/main" id="{2499A64E-4F71-ED27-2815-CA4FAF830737}"/>
              </a:ext>
            </a:extLst>
          </p:cNvPr>
          <p:cNvPicPr>
            <a:picLocks noChangeAspect="1"/>
          </p:cNvPicPr>
          <p:nvPr/>
        </p:nvPicPr>
        <p:blipFill>
          <a:blip r:embed="rId2"/>
          <a:srcRect l="7488" t="-718" r="4680" b="898"/>
          <a:stretch>
            <a:fillRect/>
          </a:stretch>
        </p:blipFill>
        <p:spPr>
          <a:xfrm>
            <a:off x="6425905" y="1093676"/>
            <a:ext cx="4782593" cy="465721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016299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5253F-4C03-0FD2-9BA6-D51C2F09F7B6}"/>
              </a:ext>
            </a:extLst>
          </p:cNvPr>
          <p:cNvSpPr>
            <a:spLocks noGrp="1"/>
          </p:cNvSpPr>
          <p:nvPr>
            <p:ph type="title"/>
          </p:nvPr>
        </p:nvSpPr>
        <p:spPr>
          <a:xfrm>
            <a:off x="178731" y="442807"/>
            <a:ext cx="10741152" cy="1132258"/>
          </a:xfrm>
        </p:spPr>
        <p:txBody>
          <a:bodyPr anchor="t">
            <a:normAutofit/>
          </a:bodyPr>
          <a:lstStyle/>
          <a:p>
            <a:r>
              <a:rPr lang="en-US">
                <a:latin typeface="Arial"/>
                <a:cs typeface="Arial"/>
              </a:rPr>
              <a:t>Measuring an Infectious disease  Outbreak</a:t>
            </a:r>
          </a:p>
        </p:txBody>
      </p:sp>
      <p:sp>
        <p:nvSpPr>
          <p:cNvPr id="3" name="Content Placeholder 2">
            <a:extLst>
              <a:ext uri="{FF2B5EF4-FFF2-40B4-BE49-F238E27FC236}">
                <a16:creationId xmlns:a16="http://schemas.microsoft.com/office/drawing/2014/main" id="{C81446A7-8521-33E8-0324-29E9233B3982}"/>
              </a:ext>
            </a:extLst>
          </p:cNvPr>
          <p:cNvSpPr>
            <a:spLocks noGrp="1"/>
          </p:cNvSpPr>
          <p:nvPr>
            <p:ph sz="half" idx="1"/>
          </p:nvPr>
        </p:nvSpPr>
        <p:spPr>
          <a:xfrm>
            <a:off x="178732" y="1561042"/>
            <a:ext cx="5615516" cy="4351338"/>
          </a:xfrm>
        </p:spPr>
        <p:txBody>
          <a:bodyPr vert="horz" lIns="91440" tIns="45720" rIns="91440" bIns="45720" rtlCol="0" anchor="t">
            <a:normAutofit lnSpcReduction="10000"/>
          </a:bodyPr>
          <a:lstStyle/>
          <a:p>
            <a:r>
              <a:rPr lang="en-US" sz="2400" b="1">
                <a:latin typeface="Arial"/>
                <a:cs typeface="Arial"/>
              </a:rPr>
              <a:t>Public health surveillance systems</a:t>
            </a:r>
          </a:p>
          <a:p>
            <a:r>
              <a:rPr lang="en-US" sz="2400" b="1">
                <a:latin typeface="Arial"/>
                <a:cs typeface="Arial"/>
              </a:rPr>
              <a:t>Reporting of cases from hospitals and GP practices</a:t>
            </a:r>
          </a:p>
          <a:p>
            <a:r>
              <a:rPr lang="en-US" sz="2400" b="1">
                <a:latin typeface="Arial"/>
                <a:cs typeface="Arial"/>
              </a:rPr>
              <a:t>Laboratory confirmation of TB infection</a:t>
            </a:r>
          </a:p>
          <a:p>
            <a:r>
              <a:rPr lang="en-US" sz="2400" b="1">
                <a:latin typeface="Arial"/>
                <a:cs typeface="Arial"/>
              </a:rPr>
              <a:t>Epidemiological data collection and analysis</a:t>
            </a:r>
          </a:p>
          <a:p>
            <a:r>
              <a:rPr lang="en-US" sz="2400" b="1">
                <a:latin typeface="Arial"/>
                <a:cs typeface="Arial"/>
              </a:rPr>
              <a:t>Monitoring incidence of new cases</a:t>
            </a:r>
          </a:p>
          <a:p>
            <a:pPr marL="0" indent="0">
              <a:buNone/>
            </a:pPr>
            <a:r>
              <a:rPr lang="en-US" b="1">
                <a:latin typeface="Arial"/>
                <a:cs typeface="Arial"/>
              </a:rPr>
              <a:t>    </a:t>
            </a:r>
          </a:p>
        </p:txBody>
      </p:sp>
      <p:pic>
        <p:nvPicPr>
          <p:cNvPr id="6" name="Picture 5" descr="A person looking at a x-ray&#10;&#10;AI-generated content may be incorrect.">
            <a:extLst>
              <a:ext uri="{FF2B5EF4-FFF2-40B4-BE49-F238E27FC236}">
                <a16:creationId xmlns:a16="http://schemas.microsoft.com/office/drawing/2014/main" id="{E9277611-02D5-5DDF-F573-57F9DB0441C3}"/>
              </a:ext>
            </a:extLst>
          </p:cNvPr>
          <p:cNvPicPr>
            <a:picLocks noChangeAspect="1"/>
          </p:cNvPicPr>
          <p:nvPr/>
        </p:nvPicPr>
        <p:blipFill>
          <a:blip r:embed="rId2"/>
          <a:srcRect l="27856" r="9627" b="2"/>
          <a:stretch>
            <a:fillRect/>
          </a:stretch>
        </p:blipFill>
        <p:spPr>
          <a:xfrm>
            <a:off x="6584950" y="1688042"/>
            <a:ext cx="5001683" cy="413967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11" name="Date Placeholder 4">
            <a:extLst>
              <a:ext uri="{FF2B5EF4-FFF2-40B4-BE49-F238E27FC236}">
                <a16:creationId xmlns:a16="http://schemas.microsoft.com/office/drawing/2014/main" id="{C2C0297A-3F1F-32BA-55C8-5689CC7D0AE5}"/>
              </a:ext>
            </a:extLst>
          </p:cNvPr>
          <p:cNvSpPr>
            <a:spLocks noGrp="1"/>
          </p:cNvSpPr>
          <p:nvPr>
            <p:ph type="dt" sz="half" idx="10"/>
          </p:nvPr>
        </p:nvSpPr>
        <p:spPr>
          <a:xfrm>
            <a:off x="137160" y="6453002"/>
            <a:ext cx="3494314" cy="365125"/>
          </a:xfrm>
        </p:spPr>
        <p:txBody>
          <a:bodyPr/>
          <a:lstStyle/>
          <a:p>
            <a:pPr>
              <a:spcAft>
                <a:spcPts val="600"/>
              </a:spcAft>
            </a:pPr>
            <a:fld id="{1E35F596-E08F-4A8F-B553-6069C12080EE}" type="datetime1">
              <a:pPr>
                <a:spcAft>
                  <a:spcPts val="600"/>
                </a:spcAft>
              </a:pPr>
              <a:t>3/12/2026</a:t>
            </a:fld>
            <a:endParaRPr lang="en-US"/>
          </a:p>
        </p:txBody>
      </p:sp>
      <p:sp>
        <p:nvSpPr>
          <p:cNvPr id="13" name="Footer Placeholder 5">
            <a:extLst>
              <a:ext uri="{FF2B5EF4-FFF2-40B4-BE49-F238E27FC236}">
                <a16:creationId xmlns:a16="http://schemas.microsoft.com/office/drawing/2014/main" id="{57BD8859-8F4B-3524-76DA-7CC67693A439}"/>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F441FD83-D6CE-C7F6-E32A-18C3E6328453}"/>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426855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729D-1702-CCE4-7CD3-C98F010E616F}"/>
              </a:ext>
            </a:extLst>
          </p:cNvPr>
          <p:cNvSpPr>
            <a:spLocks noGrp="1"/>
          </p:cNvSpPr>
          <p:nvPr>
            <p:ph type="title"/>
          </p:nvPr>
        </p:nvSpPr>
        <p:spPr>
          <a:xfrm>
            <a:off x="4493" y="553616"/>
            <a:ext cx="8252300" cy="1757505"/>
          </a:xfrm>
        </p:spPr>
        <p:txBody>
          <a:bodyPr anchor="t">
            <a:normAutofit/>
          </a:bodyPr>
          <a:lstStyle/>
          <a:p>
            <a:r>
              <a:rPr lang="en-US" sz="3600">
                <a:latin typeface="Arial"/>
                <a:cs typeface="Arial"/>
              </a:rPr>
              <a:t>Additional Strategies</a:t>
            </a:r>
          </a:p>
        </p:txBody>
      </p:sp>
      <p:pic>
        <p:nvPicPr>
          <p:cNvPr id="4" name="Picture 3" descr="A person looking at an x-ray&#10;&#10;AI-generated content may be incorrect.">
            <a:extLst>
              <a:ext uri="{FF2B5EF4-FFF2-40B4-BE49-F238E27FC236}">
                <a16:creationId xmlns:a16="http://schemas.microsoft.com/office/drawing/2014/main" id="{FC60960C-6817-CE21-93EB-2BED58A9EEDD}"/>
              </a:ext>
            </a:extLst>
          </p:cNvPr>
          <p:cNvPicPr>
            <a:picLocks noChangeAspect="1"/>
          </p:cNvPicPr>
          <p:nvPr/>
        </p:nvPicPr>
        <p:blipFill>
          <a:blip r:embed="rId2"/>
          <a:srcRect l="2247" r="21350" b="-2"/>
          <a:stretch>
            <a:fillRect/>
          </a:stretch>
        </p:blipFill>
        <p:spPr>
          <a:xfrm>
            <a:off x="5568625" y="860532"/>
            <a:ext cx="5930491" cy="5179484"/>
          </a:xfrm>
          <a:prstGeom prst="rect">
            <a:avLst/>
          </a:prstGeom>
          <a:noFill/>
          <a:ln w="444500" cap="sq">
            <a:solidFill>
              <a:srgbClr val="000000"/>
            </a:solidFill>
            <a:miter lim="800000"/>
          </a:ln>
          <a:effectLst>
            <a:outerShdw blurRad="254000" dist="190500" dir="2700000" sy="90000" algn="bl" rotWithShape="0">
              <a:srgbClr val="000000">
                <a:alpha val="40000"/>
              </a:srgbClr>
            </a:outerShdw>
          </a:effectLst>
        </p:spPr>
      </p:pic>
      <p:sp>
        <p:nvSpPr>
          <p:cNvPr id="3" name="Content Placeholder 2">
            <a:extLst>
              <a:ext uri="{FF2B5EF4-FFF2-40B4-BE49-F238E27FC236}">
                <a16:creationId xmlns:a16="http://schemas.microsoft.com/office/drawing/2014/main" id="{E2EA96AF-813A-4962-F99B-9C994F8047D8}"/>
              </a:ext>
            </a:extLst>
          </p:cNvPr>
          <p:cNvSpPr>
            <a:spLocks noGrp="1"/>
          </p:cNvSpPr>
          <p:nvPr>
            <p:ph type="body" sz="half" idx="2"/>
          </p:nvPr>
        </p:nvSpPr>
        <p:spPr>
          <a:xfrm>
            <a:off x="142077" y="1580871"/>
            <a:ext cx="5013800" cy="3728895"/>
          </a:xfrm>
        </p:spPr>
        <p:txBody>
          <a:bodyPr vert="horz" lIns="91440" tIns="45720" rIns="91440" bIns="45720" rtlCol="0" anchor="t">
            <a:noAutofit/>
          </a:bodyPr>
          <a:lstStyle/>
          <a:p>
            <a:pPr marL="342900" indent="-342900">
              <a:buFont typeface="Calibri" panose="020B0604020202020204" pitchFamily="34" charset="0"/>
              <a:buChar char="-"/>
            </a:pPr>
            <a:r>
              <a:rPr lang="en-US" sz="2400" b="1">
                <a:latin typeface="Arial"/>
                <a:cs typeface="Arial"/>
              </a:rPr>
              <a:t>Screening </a:t>
            </a:r>
            <a:r>
              <a:rPr lang="en-US" sz="2400" b="1" err="1">
                <a:latin typeface="Arial"/>
                <a:cs typeface="Arial"/>
              </a:rPr>
              <a:t>programmes</a:t>
            </a:r>
            <a:r>
              <a:rPr lang="en-US" sz="2400" b="1">
                <a:latin typeface="Arial"/>
                <a:cs typeface="Arial"/>
              </a:rPr>
              <a:t> for early detection</a:t>
            </a:r>
            <a:endParaRPr lang="en-US" b="1">
              <a:latin typeface="Arial"/>
              <a:cs typeface="Arial"/>
            </a:endParaRPr>
          </a:p>
          <a:p>
            <a:pPr marL="342900" indent="-342900">
              <a:buFont typeface="Calibri" panose="020B0604020202020204" pitchFamily="34" charset="0"/>
              <a:buChar char="-"/>
            </a:pPr>
            <a:r>
              <a:rPr lang="en-US" sz="2400" b="1">
                <a:latin typeface="Arial"/>
                <a:cs typeface="Arial"/>
              </a:rPr>
              <a:t>Contact tracing of exposed individuals</a:t>
            </a:r>
          </a:p>
          <a:p>
            <a:pPr marL="342900" indent="-342900">
              <a:buFont typeface="Calibri" panose="020B0604020202020204" pitchFamily="34" charset="0"/>
              <a:buChar char="-"/>
            </a:pPr>
            <a:r>
              <a:rPr lang="en-US" sz="2400" b="1">
                <a:latin typeface="Arial"/>
                <a:cs typeface="Arial"/>
              </a:rPr>
              <a:t>Monitoring high-risk groups</a:t>
            </a:r>
          </a:p>
          <a:p>
            <a:pPr marL="342900" indent="-342900">
              <a:buFont typeface="Calibri" panose="020B0604020202020204" pitchFamily="34" charset="0"/>
              <a:buChar char="-"/>
            </a:pPr>
            <a:r>
              <a:rPr lang="en-US" sz="2400" b="1">
                <a:latin typeface="Arial"/>
                <a:cs typeface="Arial"/>
              </a:rPr>
              <a:t>Community health surveys</a:t>
            </a:r>
            <a:endParaRPr lang="en-US" b="1">
              <a:latin typeface="Arial"/>
              <a:cs typeface="Arial"/>
            </a:endParaRPr>
          </a:p>
          <a:p>
            <a:pPr marL="342900" indent="-342900">
              <a:buFont typeface="Calibri" panose="020B0604020202020204" pitchFamily="34" charset="0"/>
              <a:buChar char="-"/>
            </a:pPr>
            <a:r>
              <a:rPr lang="en-US" sz="2400" b="1">
                <a:latin typeface="Arial"/>
                <a:cs typeface="Arial"/>
              </a:rPr>
              <a:t>Data collection in affected populations</a:t>
            </a:r>
            <a:endParaRPr lang="en-US" b="1">
              <a:latin typeface="Arial"/>
              <a:cs typeface="Arial"/>
            </a:endParaRPr>
          </a:p>
        </p:txBody>
      </p:sp>
      <p:sp>
        <p:nvSpPr>
          <p:cNvPr id="9" name="Date Placeholder 4">
            <a:extLst>
              <a:ext uri="{FF2B5EF4-FFF2-40B4-BE49-F238E27FC236}">
                <a16:creationId xmlns:a16="http://schemas.microsoft.com/office/drawing/2014/main" id="{AF8CF00F-6AA4-7295-FA69-985AF62C44C9}"/>
              </a:ext>
            </a:extLst>
          </p:cNvPr>
          <p:cNvSpPr>
            <a:spLocks noGrp="1"/>
          </p:cNvSpPr>
          <p:nvPr>
            <p:ph type="dt" sz="half" idx="10"/>
          </p:nvPr>
        </p:nvSpPr>
        <p:spPr>
          <a:xfrm>
            <a:off x="137160" y="6453002"/>
            <a:ext cx="3494314" cy="365125"/>
          </a:xfrm>
        </p:spPr>
        <p:txBody>
          <a:bodyPr/>
          <a:lstStyle/>
          <a:p>
            <a:pPr>
              <a:spcAft>
                <a:spcPts val="600"/>
              </a:spcAft>
            </a:pPr>
            <a:fld id="{D4A72B31-6901-4AA0-A14D-BF3F2227AFB2}" type="datetime1">
              <a:pPr>
                <a:spcAft>
                  <a:spcPts val="600"/>
                </a:spcAft>
              </a:pPr>
              <a:t>3/12/2026</a:t>
            </a:fld>
            <a:endParaRPr lang="en-US"/>
          </a:p>
        </p:txBody>
      </p:sp>
      <p:sp>
        <p:nvSpPr>
          <p:cNvPr id="11" name="Footer Placeholder 5">
            <a:extLst>
              <a:ext uri="{FF2B5EF4-FFF2-40B4-BE49-F238E27FC236}">
                <a16:creationId xmlns:a16="http://schemas.microsoft.com/office/drawing/2014/main" id="{0CB3FA60-1A4D-9AD6-58E1-8A9208ECB59E}"/>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69407616-E680-F994-A3BC-37AD830D4769}"/>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262790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16368-4164-EF81-8B28-5AB3B843834F}"/>
              </a:ext>
            </a:extLst>
          </p:cNvPr>
          <p:cNvSpPr>
            <a:spLocks noGrp="1"/>
          </p:cNvSpPr>
          <p:nvPr>
            <p:ph type="title"/>
          </p:nvPr>
        </p:nvSpPr>
        <p:spPr/>
        <p:txBody>
          <a:bodyPr/>
          <a:lstStyle/>
          <a:p>
            <a:r>
              <a:rPr lang="en-US">
                <a:latin typeface="Arial"/>
                <a:cs typeface="Arial"/>
              </a:rPr>
              <a:t>Conclusion</a:t>
            </a:r>
          </a:p>
        </p:txBody>
      </p:sp>
      <p:sp>
        <p:nvSpPr>
          <p:cNvPr id="3" name="Content Placeholder 2">
            <a:extLst>
              <a:ext uri="{FF2B5EF4-FFF2-40B4-BE49-F238E27FC236}">
                <a16:creationId xmlns:a16="http://schemas.microsoft.com/office/drawing/2014/main" id="{0F81920D-1C25-01A8-4988-CC81683366C7}"/>
              </a:ext>
            </a:extLst>
          </p:cNvPr>
          <p:cNvSpPr>
            <a:spLocks noGrp="1"/>
          </p:cNvSpPr>
          <p:nvPr>
            <p:ph idx="1"/>
          </p:nvPr>
        </p:nvSpPr>
        <p:spPr>
          <a:xfrm>
            <a:off x="411564" y="1429783"/>
            <a:ext cx="4557579" cy="4625577"/>
          </a:xfrm>
        </p:spPr>
        <p:txBody>
          <a:bodyPr vert="horz" lIns="91440" tIns="45720" rIns="91440" bIns="45720" rtlCol="0" anchor="t">
            <a:normAutofit lnSpcReduction="10000"/>
          </a:bodyPr>
          <a:lstStyle/>
          <a:p>
            <a:r>
              <a:rPr lang="en-US" sz="2400" b="1">
                <a:latin typeface="Arial"/>
                <a:cs typeface="Arial"/>
              </a:rPr>
              <a:t>Tuberculosis remains a major public health concern</a:t>
            </a:r>
          </a:p>
          <a:p>
            <a:r>
              <a:rPr lang="en-US" sz="2400" b="1">
                <a:latin typeface="Arial"/>
                <a:cs typeface="Arial"/>
              </a:rPr>
              <a:t>Surveillance systems help detect outbreaks </a:t>
            </a:r>
          </a:p>
          <a:p>
            <a:r>
              <a:rPr lang="en-US" sz="2400" b="1">
                <a:latin typeface="Arial"/>
                <a:cs typeface="Arial"/>
              </a:rPr>
              <a:t>Laboratory testing confirms infection</a:t>
            </a:r>
          </a:p>
          <a:p>
            <a:r>
              <a:rPr lang="en-US" sz="2400" b="1">
                <a:latin typeface="Arial"/>
                <a:cs typeface="Arial"/>
              </a:rPr>
              <a:t>Screening and contact tracing identify new cases</a:t>
            </a:r>
          </a:p>
          <a:p>
            <a:r>
              <a:rPr lang="en-US" sz="2400" b="1">
                <a:latin typeface="Arial"/>
                <a:cs typeface="Arial"/>
              </a:rPr>
              <a:t>Early detection helps protect communities</a:t>
            </a:r>
          </a:p>
        </p:txBody>
      </p:sp>
      <p:sp>
        <p:nvSpPr>
          <p:cNvPr id="4" name="Date Placeholder 3">
            <a:extLst>
              <a:ext uri="{FF2B5EF4-FFF2-40B4-BE49-F238E27FC236}">
                <a16:creationId xmlns:a16="http://schemas.microsoft.com/office/drawing/2014/main" id="{AE46A3AD-15F2-FB11-7B28-D9216534379E}"/>
              </a:ext>
            </a:extLst>
          </p:cNvPr>
          <p:cNvSpPr>
            <a:spLocks noGrp="1"/>
          </p:cNvSpPr>
          <p:nvPr>
            <p:ph type="dt" sz="half" idx="10"/>
          </p:nvPr>
        </p:nvSpPr>
        <p:spPr/>
        <p:txBody>
          <a:bodyPr/>
          <a:lstStyle/>
          <a:p>
            <a:fld id="{04A61D36-5A4A-4945-903C-BE8EA63A29D0}" type="datetime1">
              <a:t>3/12/2026</a:t>
            </a:fld>
            <a:endParaRPr lang="en-US"/>
          </a:p>
        </p:txBody>
      </p:sp>
      <p:sp>
        <p:nvSpPr>
          <p:cNvPr id="5" name="Footer Placeholder 4">
            <a:extLst>
              <a:ext uri="{FF2B5EF4-FFF2-40B4-BE49-F238E27FC236}">
                <a16:creationId xmlns:a16="http://schemas.microsoft.com/office/drawing/2014/main" id="{16813275-8E39-9E72-6662-EF188C622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862B432-6142-D536-5362-72D4493A3920}"/>
              </a:ext>
            </a:extLst>
          </p:cNvPr>
          <p:cNvSpPr>
            <a:spLocks noGrp="1"/>
          </p:cNvSpPr>
          <p:nvPr>
            <p:ph type="sldNum" sz="quarter" idx="12"/>
          </p:nvPr>
        </p:nvSpPr>
        <p:spPr/>
        <p:txBody>
          <a:bodyPr/>
          <a:lstStyle/>
          <a:p>
            <a:fld id="{70C12960-6E85-460F-B6E3-5B82CB31AF3D}" type="slidenum">
              <a:rPr lang="en-US" dirty="0"/>
              <a:t>6</a:t>
            </a:fld>
            <a:endParaRPr lang="en-US"/>
          </a:p>
        </p:txBody>
      </p:sp>
      <p:pic>
        <p:nvPicPr>
          <p:cNvPr id="7" name="Picture 6" descr="A map of the world with different colored countries/regions&#10;&#10;AI-generated content may be incorrect.">
            <a:extLst>
              <a:ext uri="{FF2B5EF4-FFF2-40B4-BE49-F238E27FC236}">
                <a16:creationId xmlns:a16="http://schemas.microsoft.com/office/drawing/2014/main" id="{51ACB973-1630-21AF-C73A-1E3CC12BFBA8}"/>
              </a:ext>
            </a:extLst>
          </p:cNvPr>
          <p:cNvPicPr>
            <a:picLocks noChangeAspect="1"/>
          </p:cNvPicPr>
          <p:nvPr/>
        </p:nvPicPr>
        <p:blipFill>
          <a:blip r:embed="rId2"/>
          <a:stretch>
            <a:fillRect/>
          </a:stretch>
        </p:blipFill>
        <p:spPr>
          <a:xfrm>
            <a:off x="5524499" y="1434042"/>
            <a:ext cx="6106584" cy="3608917"/>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8117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64E7E-5B1E-5707-4BF3-CCD55D962112}"/>
              </a:ext>
            </a:extLst>
          </p:cNvPr>
          <p:cNvSpPr>
            <a:spLocks noGrp="1"/>
          </p:cNvSpPr>
          <p:nvPr>
            <p:ph type="title"/>
          </p:nvPr>
        </p:nvSpPr>
        <p:spPr>
          <a:xfrm>
            <a:off x="252815" y="189082"/>
            <a:ext cx="10653578" cy="1132258"/>
          </a:xfrm>
        </p:spPr>
        <p:txBody>
          <a:bodyPr/>
          <a:lstStyle/>
          <a:p>
            <a:r>
              <a:rPr lang="en-US" u="sng"/>
              <a:t>References List</a:t>
            </a:r>
            <a:endParaRPr lang="en-US" b="1" u="sng"/>
          </a:p>
        </p:txBody>
      </p:sp>
      <p:sp>
        <p:nvSpPr>
          <p:cNvPr id="3" name="Content Placeholder 2">
            <a:extLst>
              <a:ext uri="{FF2B5EF4-FFF2-40B4-BE49-F238E27FC236}">
                <a16:creationId xmlns:a16="http://schemas.microsoft.com/office/drawing/2014/main" id="{F0318766-C919-AD17-BEE4-9AB7522D50A7}"/>
              </a:ext>
            </a:extLst>
          </p:cNvPr>
          <p:cNvSpPr>
            <a:spLocks noGrp="1"/>
          </p:cNvSpPr>
          <p:nvPr>
            <p:ph idx="1"/>
          </p:nvPr>
        </p:nvSpPr>
        <p:spPr>
          <a:xfrm>
            <a:off x="256112" y="753549"/>
            <a:ext cx="11655007" cy="5528733"/>
          </a:xfrm>
        </p:spPr>
        <p:txBody>
          <a:bodyPr vert="horz" lIns="91440" tIns="45720" rIns="91440" bIns="45720" rtlCol="0" anchor="t">
            <a:normAutofit fontScale="85000" lnSpcReduction="10000"/>
          </a:bodyPr>
          <a:lstStyle/>
          <a:p>
            <a:pPr marL="0" indent="0">
              <a:buNone/>
            </a:pPr>
            <a:endParaRPr lang="en-US" sz="2400" b="1">
              <a:latin typeface="Arial"/>
              <a:cs typeface="Arial"/>
            </a:endParaRPr>
          </a:p>
          <a:p>
            <a:r>
              <a:rPr lang="en-US" sz="2400" b="1">
                <a:latin typeface="Arial"/>
                <a:ea typeface="+mn-lt"/>
                <a:cs typeface="Arial"/>
              </a:rPr>
              <a:t>NHS (2024) Tuberculosis (TB). Available at: </a:t>
            </a:r>
            <a:r>
              <a:rPr lang="en-US" sz="2400" b="1">
                <a:latin typeface="Arial"/>
                <a:ea typeface="+mn-lt"/>
                <a:cs typeface="Arial"/>
                <a:hlinkClick r:id="rId2"/>
              </a:rPr>
              <a:t>https://www.nhs.uk/conditions/tuberculosis-tb/</a:t>
            </a:r>
            <a:r>
              <a:rPr lang="en-US" sz="2400" b="1">
                <a:latin typeface="Arial"/>
                <a:ea typeface="+mn-lt"/>
                <a:cs typeface="Arial"/>
              </a:rPr>
              <a:t> (Accessed: 5 March 2026).</a:t>
            </a:r>
            <a:endParaRPr lang="en-US" sz="2400" b="1">
              <a:latin typeface="Arial"/>
              <a:cs typeface="Arial"/>
            </a:endParaRPr>
          </a:p>
          <a:p>
            <a:r>
              <a:rPr lang="en-US" sz="2400" b="1">
                <a:latin typeface="Arial"/>
                <a:ea typeface="+mn-lt"/>
                <a:cs typeface="Arial"/>
              </a:rPr>
              <a:t>UK Health Security Agency (2024) Tuberculosis in England: annual report. London: UKHSA. Available at: </a:t>
            </a:r>
            <a:r>
              <a:rPr lang="en-US" sz="2400" b="1">
                <a:latin typeface="Arial"/>
                <a:ea typeface="+mn-lt"/>
                <a:cs typeface="Arial"/>
                <a:hlinkClick r:id="rId3"/>
              </a:rPr>
              <a:t>https://www.gov.uk/government/organisations/uk-health-security-agency</a:t>
            </a:r>
            <a:r>
              <a:rPr lang="en-US" sz="2400" b="1">
                <a:latin typeface="Arial"/>
                <a:ea typeface="+mn-lt"/>
                <a:cs typeface="Arial"/>
              </a:rPr>
              <a:t> (Accessed: 5 March 2026).</a:t>
            </a:r>
            <a:endParaRPr lang="en-US" sz="2400" b="1">
              <a:latin typeface="Arial"/>
              <a:cs typeface="Arial"/>
            </a:endParaRPr>
          </a:p>
          <a:p>
            <a:r>
              <a:rPr lang="en-US" sz="2400" b="1">
                <a:latin typeface="Arial"/>
                <a:ea typeface="+mn-lt"/>
                <a:cs typeface="Arial"/>
              </a:rPr>
              <a:t>Department of Health and Social Care (2023) Tuberculosis control in England. London: DHSC. Available at: </a:t>
            </a:r>
            <a:r>
              <a:rPr lang="en-US" sz="2400" b="1">
                <a:latin typeface="Arial"/>
                <a:ea typeface="+mn-lt"/>
                <a:cs typeface="Arial"/>
                <a:hlinkClick r:id="rId4"/>
              </a:rPr>
              <a:t>https://www.gov.uk/government/organisations/department-of-health-and-social-care</a:t>
            </a:r>
            <a:r>
              <a:rPr lang="en-US" sz="2400" b="1">
                <a:latin typeface="Arial"/>
                <a:ea typeface="+mn-lt"/>
                <a:cs typeface="Arial"/>
              </a:rPr>
              <a:t> (Accessed: 5 March 2026).</a:t>
            </a:r>
            <a:endParaRPr lang="en-US" sz="2400" b="1">
              <a:latin typeface="Arial"/>
              <a:cs typeface="Arial"/>
            </a:endParaRPr>
          </a:p>
          <a:p>
            <a:r>
              <a:rPr lang="en-US" sz="2400" b="1">
                <a:latin typeface="Arial"/>
                <a:ea typeface="+mn-lt"/>
                <a:cs typeface="Arial"/>
              </a:rPr>
              <a:t>Public Health England (2020) Tuberculosis in England: epidemiology and surveillance. London: PHE. Available at: </a:t>
            </a:r>
            <a:r>
              <a:rPr lang="en-US" sz="2400" b="1">
                <a:latin typeface="Arial"/>
                <a:ea typeface="+mn-lt"/>
                <a:cs typeface="Arial"/>
                <a:hlinkClick r:id="rId5"/>
              </a:rPr>
              <a:t>https://www.gov.uk</a:t>
            </a:r>
            <a:r>
              <a:rPr lang="en-US" sz="2400" b="1">
                <a:latin typeface="Arial"/>
                <a:ea typeface="+mn-lt"/>
                <a:cs typeface="Arial"/>
              </a:rPr>
              <a:t> (Accessed: 5 March 2026).</a:t>
            </a:r>
            <a:endParaRPr lang="en-US" sz="2400" b="1">
              <a:latin typeface="Arial"/>
              <a:cs typeface="Arial"/>
            </a:endParaRPr>
          </a:p>
          <a:p>
            <a:r>
              <a:rPr lang="en-US" sz="2400" b="1">
                <a:latin typeface="Arial"/>
                <a:ea typeface="+mn-lt"/>
                <a:cs typeface="Arial"/>
              </a:rPr>
              <a:t>National Institute for Health and Care Excellence (2022) Tuberculosis. Available at: </a:t>
            </a:r>
            <a:r>
              <a:rPr lang="en-US" sz="2400" b="1">
                <a:latin typeface="Arial"/>
                <a:ea typeface="+mn-lt"/>
                <a:cs typeface="Arial"/>
                <a:hlinkClick r:id="rId6"/>
              </a:rPr>
              <a:t>https://www.nice.org.uk</a:t>
            </a:r>
            <a:r>
              <a:rPr lang="en-US" sz="2400" b="1">
                <a:latin typeface="Arial"/>
                <a:ea typeface="+mn-lt"/>
                <a:cs typeface="Arial"/>
              </a:rPr>
              <a:t> (Accessed: 5 March 2026)</a:t>
            </a:r>
            <a:endParaRPr lang="en-US" sz="2400" b="1">
              <a:latin typeface="Arial"/>
              <a:cs typeface="Arial"/>
            </a:endParaRPr>
          </a:p>
          <a:p>
            <a:pPr marL="342900" indent="-342900">
              <a:buFont typeface="Calibri" panose="020B0604020202020204" pitchFamily="34" charset="0"/>
              <a:buChar char="-"/>
            </a:pPr>
            <a:endParaRPr lang="en-US" sz="2400" b="1"/>
          </a:p>
        </p:txBody>
      </p:sp>
      <p:sp>
        <p:nvSpPr>
          <p:cNvPr id="4" name="Date Placeholder 3">
            <a:extLst>
              <a:ext uri="{FF2B5EF4-FFF2-40B4-BE49-F238E27FC236}">
                <a16:creationId xmlns:a16="http://schemas.microsoft.com/office/drawing/2014/main" id="{4EA0671D-0F7D-8111-8FB9-4A43BACCCCD0}"/>
              </a:ext>
            </a:extLst>
          </p:cNvPr>
          <p:cNvSpPr>
            <a:spLocks noGrp="1"/>
          </p:cNvSpPr>
          <p:nvPr>
            <p:ph type="dt" sz="half" idx="10"/>
          </p:nvPr>
        </p:nvSpPr>
        <p:spPr/>
        <p:txBody>
          <a:bodyPr/>
          <a:lstStyle/>
          <a:p>
            <a:fld id="{89B49577-793D-4B33-98A7-9C666625B271}" type="datetime1">
              <a:t>3/12/2026</a:t>
            </a:fld>
            <a:endParaRPr lang="en-US"/>
          </a:p>
        </p:txBody>
      </p:sp>
      <p:sp>
        <p:nvSpPr>
          <p:cNvPr id="5" name="Footer Placeholder 4">
            <a:extLst>
              <a:ext uri="{FF2B5EF4-FFF2-40B4-BE49-F238E27FC236}">
                <a16:creationId xmlns:a16="http://schemas.microsoft.com/office/drawing/2014/main" id="{6C200A97-DB3D-FAD6-30E6-321C2990915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D0877F-9C5F-03C4-6A2C-63E12AB2956D}"/>
              </a:ext>
            </a:extLst>
          </p:cNvPr>
          <p:cNvSpPr>
            <a:spLocks noGrp="1"/>
          </p:cNvSpPr>
          <p:nvPr>
            <p:ph type="sldNum" sz="quarter" idx="12"/>
          </p:nvPr>
        </p:nvSpPr>
        <p:spPr/>
        <p:txBody>
          <a:bodyPr/>
          <a:lstStyle/>
          <a:p>
            <a:fld id="{70C12960-6E85-460F-B6E3-5B82CB31AF3D}" type="slidenum">
              <a:rPr lang="en-US" dirty="0"/>
              <a:t>7</a:t>
            </a:fld>
            <a:endParaRPr lang="en-US"/>
          </a:p>
        </p:txBody>
      </p:sp>
    </p:spTree>
    <p:extLst>
      <p:ext uri="{BB962C8B-B14F-4D97-AF65-F5344CB8AC3E}">
        <p14:creationId xmlns:p14="http://schemas.microsoft.com/office/powerpoint/2010/main" val="3922888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D1344-194B-D7A3-9087-D980CC4BA5CA}"/>
              </a:ext>
            </a:extLst>
          </p:cNvPr>
          <p:cNvSpPr>
            <a:spLocks noGrp="1"/>
          </p:cNvSpPr>
          <p:nvPr>
            <p:ph type="title"/>
          </p:nvPr>
        </p:nvSpPr>
        <p:spPr>
          <a:xfrm>
            <a:off x="612648" y="548640"/>
            <a:ext cx="10741152" cy="1132258"/>
          </a:xfrm>
        </p:spPr>
        <p:txBody>
          <a:bodyPr anchor="t">
            <a:normAutofit/>
          </a:bodyPr>
          <a:lstStyle/>
          <a:p>
            <a:r>
              <a:rPr lang="en-GB" sz="2800"/>
              <a:t>What are the main approaches and strategies that could be used to monitor an infectious disease outbreak?</a:t>
            </a:r>
          </a:p>
        </p:txBody>
      </p:sp>
      <p:sp>
        <p:nvSpPr>
          <p:cNvPr id="3" name="Content Placeholder 2">
            <a:extLst>
              <a:ext uri="{FF2B5EF4-FFF2-40B4-BE49-F238E27FC236}">
                <a16:creationId xmlns:a16="http://schemas.microsoft.com/office/drawing/2014/main" id="{93616ED3-5804-E6A5-CF28-0C9861DCCF14}"/>
              </a:ext>
            </a:extLst>
          </p:cNvPr>
          <p:cNvSpPr>
            <a:spLocks noGrp="1"/>
          </p:cNvSpPr>
          <p:nvPr>
            <p:ph sz="half" idx="1"/>
          </p:nvPr>
        </p:nvSpPr>
        <p:spPr>
          <a:xfrm>
            <a:off x="155448" y="1711325"/>
            <a:ext cx="6410325" cy="4722813"/>
          </a:xfrm>
        </p:spPr>
        <p:txBody>
          <a:bodyPr vert="horz" lIns="91440" tIns="45720" rIns="91440" bIns="45720" rtlCol="0" anchor="t">
            <a:noAutofit/>
          </a:bodyPr>
          <a:lstStyle/>
          <a:p>
            <a:pPr>
              <a:lnSpc>
                <a:spcPct val="110000"/>
              </a:lnSpc>
            </a:pPr>
            <a:r>
              <a:rPr lang="en-GB" sz="1400"/>
              <a:t>When u hear about an infection disease outbreak, we usually hear numbers of cases deaths statistics. But behind every numbers is a real person monitoring an outbreak</a:t>
            </a:r>
          </a:p>
          <a:p>
            <a:pPr>
              <a:lnSpc>
                <a:spcPct val="110000"/>
              </a:lnSpc>
            </a:pPr>
            <a:r>
              <a:rPr lang="en-GB" sz="1400" err="1"/>
              <a:t>Isnt</a:t>
            </a:r>
            <a:r>
              <a:rPr lang="en-GB" sz="1400"/>
              <a:t> just about data its about protection communities and savings lives </a:t>
            </a:r>
          </a:p>
          <a:p>
            <a:pPr>
              <a:lnSpc>
                <a:spcPct val="110000"/>
              </a:lnSpc>
            </a:pPr>
            <a:r>
              <a:rPr lang="en-GB" sz="1400"/>
              <a:t>Surveillance is like the health system early warning system doctor hospital and laboratories report </a:t>
            </a:r>
            <a:r>
              <a:rPr lang="en-GB" sz="1400" err="1"/>
              <a:t>unusal</a:t>
            </a:r>
            <a:r>
              <a:rPr lang="en-GB" sz="1400"/>
              <a:t> </a:t>
            </a:r>
            <a:r>
              <a:rPr lang="en-GB" sz="1400" err="1"/>
              <a:t>sympton</a:t>
            </a:r>
            <a:r>
              <a:rPr lang="en-GB" sz="1400"/>
              <a:t> or confirmed cases to public health authorities </a:t>
            </a:r>
          </a:p>
          <a:p>
            <a:pPr>
              <a:lnSpc>
                <a:spcPct val="110000"/>
              </a:lnSpc>
            </a:pPr>
            <a:r>
              <a:rPr lang="en-GB" sz="1400"/>
              <a:t>There are two main types:</a:t>
            </a:r>
          </a:p>
          <a:p>
            <a:pPr>
              <a:lnSpc>
                <a:spcPct val="110000"/>
              </a:lnSpc>
            </a:pPr>
            <a:r>
              <a:rPr lang="en-GB" sz="1400"/>
              <a:t>Passive surveillance where healthcare workers report cases they.</a:t>
            </a:r>
          </a:p>
          <a:p>
            <a:pPr>
              <a:lnSpc>
                <a:spcPct val="110000"/>
              </a:lnSpc>
            </a:pPr>
            <a:r>
              <a:rPr lang="en-GB" sz="1400"/>
              <a:t>Active surveillance where health officials actively search for case during an outbreak </a:t>
            </a:r>
          </a:p>
          <a:p>
            <a:pPr>
              <a:lnSpc>
                <a:spcPct val="110000"/>
              </a:lnSpc>
            </a:pPr>
            <a:r>
              <a:rPr lang="en-GB" sz="1400"/>
              <a:t>Surveillance help answer key question: </a:t>
            </a:r>
            <a:r>
              <a:rPr lang="en-GB" sz="1400" err="1"/>
              <a:t>ho</a:t>
            </a:r>
            <a:r>
              <a:rPr lang="en-GB" sz="1400"/>
              <a:t>w many people are infected </a:t>
            </a:r>
          </a:p>
          <a:p>
            <a:pPr>
              <a:lnSpc>
                <a:spcPct val="110000"/>
              </a:lnSpc>
            </a:pPr>
            <a:r>
              <a:rPr lang="en-GB" sz="1400"/>
              <a:t>Where it spread </a:t>
            </a:r>
          </a:p>
          <a:p>
            <a:pPr>
              <a:lnSpc>
                <a:spcPct val="110000"/>
              </a:lnSpc>
            </a:pPr>
            <a:r>
              <a:rPr lang="en-GB" sz="1400"/>
              <a:t>Without </a:t>
            </a:r>
            <a:r>
              <a:rPr lang="en-GB" sz="1400" err="1"/>
              <a:t>surveillence</a:t>
            </a:r>
            <a:r>
              <a:rPr lang="en-GB" sz="1400"/>
              <a:t> health authorities would not know an outbreak</a:t>
            </a:r>
          </a:p>
          <a:p>
            <a:pPr>
              <a:lnSpc>
                <a:spcPct val="110000"/>
              </a:lnSpc>
            </a:pPr>
            <a:endParaRPr lang="en-GB" sz="1400"/>
          </a:p>
        </p:txBody>
      </p:sp>
      <p:pic>
        <p:nvPicPr>
          <p:cNvPr id="6" name="Picture 5" descr="Why Top-notch Secured Memory Chips Are Essential for Video Surveillance ...">
            <a:extLst>
              <a:ext uri="{FF2B5EF4-FFF2-40B4-BE49-F238E27FC236}">
                <a16:creationId xmlns:a16="http://schemas.microsoft.com/office/drawing/2014/main" id="{526A3013-72AF-F457-82EC-DE081DCCEF28}"/>
              </a:ext>
            </a:extLst>
          </p:cNvPr>
          <p:cNvPicPr>
            <a:picLocks noChangeAspect="1"/>
          </p:cNvPicPr>
          <p:nvPr/>
        </p:nvPicPr>
        <p:blipFill>
          <a:blip r:embed="rId2"/>
          <a:stretch>
            <a:fillRect/>
          </a:stretch>
        </p:blipFill>
        <p:spPr>
          <a:xfrm>
            <a:off x="6543675" y="2176685"/>
            <a:ext cx="4667250" cy="3115818"/>
          </a:xfrm>
          <a:prstGeom prst="rect">
            <a:avLst/>
          </a:prstGeom>
          <a:noFill/>
        </p:spPr>
      </p:pic>
      <p:sp>
        <p:nvSpPr>
          <p:cNvPr id="21" name="Date Placeholder 4">
            <a:extLst>
              <a:ext uri="{FF2B5EF4-FFF2-40B4-BE49-F238E27FC236}">
                <a16:creationId xmlns:a16="http://schemas.microsoft.com/office/drawing/2014/main" id="{A9322535-9D25-7AC3-4D90-31E7877AC12E}"/>
              </a:ext>
            </a:extLst>
          </p:cNvPr>
          <p:cNvSpPr>
            <a:spLocks noGrp="1"/>
          </p:cNvSpPr>
          <p:nvPr>
            <p:ph type="dt" sz="half" idx="10"/>
          </p:nvPr>
        </p:nvSpPr>
        <p:spPr>
          <a:xfrm>
            <a:off x="137160" y="6453002"/>
            <a:ext cx="3494314" cy="365125"/>
          </a:xfrm>
        </p:spPr>
        <p:txBody>
          <a:bodyPr/>
          <a:lstStyle/>
          <a:p>
            <a:pPr>
              <a:spcAft>
                <a:spcPts val="600"/>
              </a:spcAft>
            </a:pPr>
            <a:fld id="{596E63F2-7C44-492E-A31B-8619AFCFB68E}" type="datetime1">
              <a:pPr>
                <a:spcAft>
                  <a:spcPts val="600"/>
                </a:spcAft>
              </a:pPr>
              <a:t>3/12/2026</a:t>
            </a:fld>
            <a:endParaRPr lang="en-US"/>
          </a:p>
        </p:txBody>
      </p:sp>
      <p:sp>
        <p:nvSpPr>
          <p:cNvPr id="22" name="Footer Placeholder 5">
            <a:extLst>
              <a:ext uri="{FF2B5EF4-FFF2-40B4-BE49-F238E27FC236}">
                <a16:creationId xmlns:a16="http://schemas.microsoft.com/office/drawing/2014/main" id="{705EF08B-6828-B05E-5A49-6FC870E82565}"/>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23" name="Slide Number Placeholder 6">
            <a:extLst>
              <a:ext uri="{FF2B5EF4-FFF2-40B4-BE49-F238E27FC236}">
                <a16:creationId xmlns:a16="http://schemas.microsoft.com/office/drawing/2014/main" id="{9CA85027-4CFD-2098-1648-F3814ED5DCE4}"/>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2422865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BB488-ABB1-DB23-3CBA-D5FCEBBFBC71}"/>
              </a:ext>
            </a:extLst>
          </p:cNvPr>
          <p:cNvSpPr>
            <a:spLocks noGrp="1"/>
          </p:cNvSpPr>
          <p:nvPr>
            <p:ph type="title"/>
          </p:nvPr>
        </p:nvSpPr>
        <p:spPr/>
        <p:txBody>
          <a:bodyPr>
            <a:normAutofit/>
          </a:bodyPr>
          <a:lstStyle/>
          <a:p>
            <a:r>
              <a:rPr lang="en-GB" sz="3200"/>
              <a:t>What are the main approaches that could be used to control an infectious disease outbreak?</a:t>
            </a:r>
          </a:p>
        </p:txBody>
      </p:sp>
      <p:sp>
        <p:nvSpPr>
          <p:cNvPr id="3" name="Content Placeholder 2">
            <a:extLst>
              <a:ext uri="{FF2B5EF4-FFF2-40B4-BE49-F238E27FC236}">
                <a16:creationId xmlns:a16="http://schemas.microsoft.com/office/drawing/2014/main" id="{E942F179-138C-BE58-3BFB-1F1C92F3F242}"/>
              </a:ext>
            </a:extLst>
          </p:cNvPr>
          <p:cNvSpPr>
            <a:spLocks noGrp="1"/>
          </p:cNvSpPr>
          <p:nvPr>
            <p:ph idx="1"/>
          </p:nvPr>
        </p:nvSpPr>
        <p:spPr>
          <a:xfrm>
            <a:off x="612647" y="1673779"/>
            <a:ext cx="11572153" cy="5178375"/>
          </a:xfrm>
        </p:spPr>
        <p:txBody>
          <a:bodyPr vert="horz" lIns="91440" tIns="45720" rIns="91440" bIns="45720" rtlCol="0" anchor="t">
            <a:normAutofit fontScale="85000" lnSpcReduction="20000"/>
          </a:bodyPr>
          <a:lstStyle/>
          <a:p>
            <a:r>
              <a:rPr lang="en-GB" sz="3200"/>
              <a:t>Vaccinated to protect people </a:t>
            </a:r>
            <a:r>
              <a:rPr lang="en-GB" sz="3200" err="1"/>
              <a:t>fr</a:t>
            </a:r>
            <a:r>
              <a:rPr lang="en-GB" sz="3200"/>
              <a:t>om the </a:t>
            </a:r>
            <a:r>
              <a:rPr lang="en-GB" sz="3200" err="1"/>
              <a:t>dise</a:t>
            </a:r>
            <a:r>
              <a:rPr lang="en-GB" sz="3200"/>
              <a:t>ase </a:t>
            </a:r>
          </a:p>
          <a:p>
            <a:r>
              <a:rPr lang="en-GB" sz="3200"/>
              <a:t>isolating infected people to stop the spread </a:t>
            </a:r>
          </a:p>
          <a:p>
            <a:r>
              <a:rPr lang="en-GB" sz="3200"/>
              <a:t>Good hygiene </a:t>
            </a:r>
            <a:r>
              <a:rPr lang="en-GB" sz="3200" err="1"/>
              <a:t>suc</a:t>
            </a:r>
            <a:r>
              <a:rPr lang="en-GB" sz="3200"/>
              <a:t>h as hand washing and sanitising</a:t>
            </a:r>
          </a:p>
          <a:p>
            <a:r>
              <a:rPr lang="en-GB" sz="3200"/>
              <a:t>Contact tracing to find and monitor people who were exposed </a:t>
            </a:r>
          </a:p>
          <a:p>
            <a:r>
              <a:rPr lang="en-GB" sz="3200"/>
              <a:t>Public health advice and </a:t>
            </a:r>
            <a:r>
              <a:rPr lang="en-GB" sz="3200" err="1"/>
              <a:t>awarencess</a:t>
            </a:r>
            <a:r>
              <a:rPr lang="en-GB" sz="3200"/>
              <a:t> to help people who exposed </a:t>
            </a:r>
          </a:p>
          <a:p>
            <a:r>
              <a:rPr lang="en-GB" sz="3200"/>
              <a:t>Public health advice and </a:t>
            </a:r>
            <a:r>
              <a:rPr lang="en-GB" sz="3200" err="1"/>
              <a:t>awarencess</a:t>
            </a:r>
            <a:r>
              <a:rPr lang="en-GB" sz="3200"/>
              <a:t> to help people </a:t>
            </a:r>
            <a:r>
              <a:rPr lang="en-GB" sz="3200" err="1"/>
              <a:t>sta</a:t>
            </a:r>
            <a:r>
              <a:rPr lang="en-GB" sz="3200"/>
              <a:t>y safe </a:t>
            </a:r>
          </a:p>
          <a:p>
            <a:r>
              <a:rPr lang="en-GB" sz="3200"/>
              <a:t>Always use hand sanitizer most virus spread by hand</a:t>
            </a:r>
          </a:p>
          <a:p>
            <a:r>
              <a:rPr lang="en-GB" sz="3200"/>
              <a:t>Encourage people to stay home when sick</a:t>
            </a:r>
          </a:p>
          <a:p>
            <a:r>
              <a:rPr lang="en-GB" sz="3200"/>
              <a:t>Safe waste disposal and sanitation </a:t>
            </a:r>
          </a:p>
          <a:p>
            <a:endParaRPr lang="en-GB" sz="3200"/>
          </a:p>
        </p:txBody>
      </p:sp>
    </p:spTree>
    <p:extLst>
      <p:ext uri="{BB962C8B-B14F-4D97-AF65-F5344CB8AC3E}">
        <p14:creationId xmlns:p14="http://schemas.microsoft.com/office/powerpoint/2010/main" val="2169670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40BF0-A0C1-6D4C-DB3C-9FAC51DFBC79}"/>
              </a:ext>
            </a:extLst>
          </p:cNvPr>
          <p:cNvSpPr>
            <a:spLocks noGrp="1"/>
          </p:cNvSpPr>
          <p:nvPr>
            <p:ph type="title"/>
          </p:nvPr>
        </p:nvSpPr>
        <p:spPr/>
        <p:txBody>
          <a:bodyPr/>
          <a:lstStyle/>
          <a:p>
            <a:r>
              <a:rPr lang="en-US"/>
              <a:t>References List</a:t>
            </a:r>
          </a:p>
        </p:txBody>
      </p:sp>
      <p:sp>
        <p:nvSpPr>
          <p:cNvPr id="3" name="Content Placeholder 2">
            <a:extLst>
              <a:ext uri="{FF2B5EF4-FFF2-40B4-BE49-F238E27FC236}">
                <a16:creationId xmlns:a16="http://schemas.microsoft.com/office/drawing/2014/main" id="{2144F474-0EB4-0A88-86B9-0F2E9B08510E}"/>
              </a:ext>
            </a:extLst>
          </p:cNvPr>
          <p:cNvSpPr>
            <a:spLocks noGrp="1"/>
          </p:cNvSpPr>
          <p:nvPr>
            <p:ph idx="1"/>
          </p:nvPr>
        </p:nvSpPr>
        <p:spPr/>
        <p:txBody>
          <a:bodyPr vert="horz" lIns="91440" tIns="45720" rIns="91440" bIns="45720" rtlCol="0" anchor="t">
            <a:normAutofit/>
          </a:bodyPr>
          <a:lstStyle/>
          <a:p>
            <a:pPr marL="0" indent="0">
              <a:buNone/>
            </a:pPr>
            <a:r>
              <a:rPr lang="en-US"/>
              <a:t> World health organization (2024) TB surveillence guidance: Global standerds for case definitions and digital data system Geneva: world health organization available at: </a:t>
            </a:r>
            <a:r>
              <a:rPr lang="en-US">
                <a:hlinkClick r:id="rId2"/>
              </a:rPr>
              <a:t>https://www.who.int</a:t>
            </a:r>
            <a:r>
              <a:rPr lang="en-US"/>
              <a:t> (accessed:12 March 2026 )</a:t>
            </a:r>
          </a:p>
          <a:p>
            <a:pPr marL="0" indent="0">
              <a:buNone/>
            </a:pPr>
            <a:r>
              <a:rPr lang="en-US"/>
              <a:t>World Health Organization (2024)Global tuberculosis report 2024 geneva word health organization . Available at: </a:t>
            </a:r>
            <a:r>
              <a:rPr lang="en-US">
                <a:hlinkClick r:id="rId2"/>
              </a:rPr>
              <a:t>https://www.who.int</a:t>
            </a:r>
            <a:r>
              <a:rPr lang="en-US"/>
              <a:t>  </a:t>
            </a:r>
          </a:p>
          <a:p>
            <a:pPr marL="0" indent="0">
              <a:buNone/>
            </a:pPr>
            <a:r>
              <a:rPr lang="en-US"/>
              <a:t>Centers for disease control and preventing (2023) TB case definition and laboratory reporting criteria Available </a:t>
            </a:r>
            <a:r>
              <a:rPr lang="en-US">
                <a:hlinkClick r:id="rId3"/>
              </a:rPr>
              <a:t>https://ww.cdc.gov</a:t>
            </a:r>
            <a:r>
              <a:rPr lang="en-US"/>
              <a:t> ( accessed: 12 March 2026)</a:t>
            </a:r>
          </a:p>
          <a:p>
            <a:pPr marL="0" indent="0">
              <a:buNone/>
            </a:pPr>
            <a:r>
              <a:rPr lang="en-US"/>
              <a:t>World health Organization (2023)Tuberculosis surveillance training module Available At: </a:t>
            </a:r>
            <a:r>
              <a:rPr lang="en-US">
                <a:hlinkClick r:id="rId3"/>
              </a:rPr>
              <a:t>https://ww.cdc.gov</a:t>
            </a:r>
            <a:r>
              <a:rPr lang="en-US"/>
              <a:t>  (Accessed: 12 March 2026).</a:t>
            </a:r>
          </a:p>
        </p:txBody>
      </p:sp>
      <p:sp>
        <p:nvSpPr>
          <p:cNvPr id="4" name="Date Placeholder 3">
            <a:extLst>
              <a:ext uri="{FF2B5EF4-FFF2-40B4-BE49-F238E27FC236}">
                <a16:creationId xmlns:a16="http://schemas.microsoft.com/office/drawing/2014/main" id="{86A218BD-A120-80D7-B29A-C3DCC315708A}"/>
              </a:ext>
            </a:extLst>
          </p:cNvPr>
          <p:cNvSpPr>
            <a:spLocks noGrp="1"/>
          </p:cNvSpPr>
          <p:nvPr>
            <p:ph type="dt" sz="half" idx="10"/>
          </p:nvPr>
        </p:nvSpPr>
        <p:spPr/>
        <p:txBody>
          <a:bodyPr/>
          <a:lstStyle/>
          <a:p>
            <a:fld id="{9B14E4FB-CB9F-49BB-8DCA-2EB67A017077}" type="datetime1">
              <a:t>3/12/2026</a:t>
            </a:fld>
            <a:endParaRPr lang="en-US"/>
          </a:p>
        </p:txBody>
      </p:sp>
      <p:sp>
        <p:nvSpPr>
          <p:cNvPr id="5" name="Footer Placeholder 4">
            <a:extLst>
              <a:ext uri="{FF2B5EF4-FFF2-40B4-BE49-F238E27FC236}">
                <a16:creationId xmlns:a16="http://schemas.microsoft.com/office/drawing/2014/main" id="{A807398B-42BC-2159-BDD8-D8A8AC456F7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7DF6B00-AA20-95CB-EE5A-972E99C896C6}"/>
              </a:ext>
            </a:extLst>
          </p:cNvPr>
          <p:cNvSpPr>
            <a:spLocks noGrp="1"/>
          </p:cNvSpPr>
          <p:nvPr>
            <p:ph type="sldNum" sz="quarter" idx="12"/>
          </p:nvPr>
        </p:nvSpPr>
        <p:spPr/>
        <p:txBody>
          <a:bodyPr/>
          <a:lstStyle/>
          <a:p>
            <a:fld id="{CC057153-B650-4DEB-B370-79DDCFDCE934}" type="slidenum">
              <a:rPr lang="en-US" dirty="0"/>
              <a:t>10</a:t>
            </a:fld>
            <a:endParaRPr lang="en-US"/>
          </a:p>
        </p:txBody>
      </p:sp>
    </p:spTree>
    <p:extLst>
      <p:ext uri="{BB962C8B-B14F-4D97-AF65-F5344CB8AC3E}">
        <p14:creationId xmlns:p14="http://schemas.microsoft.com/office/powerpoint/2010/main" val="2294067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98160-857E-A94C-CB4A-F09F11B793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79464A-B997-91A2-C639-68867E8BC035}"/>
              </a:ext>
            </a:extLst>
          </p:cNvPr>
          <p:cNvSpPr>
            <a:spLocks noGrp="1"/>
          </p:cNvSpPr>
          <p:nvPr>
            <p:ph idx="1"/>
          </p:nvPr>
        </p:nvSpPr>
        <p:spPr/>
        <p:txBody>
          <a:bodyPr vert="horz" lIns="91440" tIns="45720" rIns="91440" bIns="45720" rtlCol="0" anchor="t">
            <a:normAutofit/>
          </a:bodyPr>
          <a:lstStyle/>
          <a:p>
            <a:r>
              <a:rPr lang="en-US"/>
              <a:t>Name: Damilola Oladele</a:t>
            </a:r>
            <a:br>
              <a:rPr lang="en-US"/>
            </a:br>
            <a:r>
              <a:rPr lang="en-US"/>
              <a:t>Student ID: 2508847</a:t>
            </a:r>
          </a:p>
          <a:p>
            <a:r>
              <a:rPr lang="en-US"/>
              <a:t>Module code:LCHS4008-LON Introduction to public health</a:t>
            </a:r>
          </a:p>
          <a:p>
            <a:r>
              <a:rPr lang="en-US"/>
              <a:t>Topic: What health education will you give to the college to prevent the tuberculosis outbreak .</a:t>
            </a:r>
          </a:p>
          <a:p>
            <a:pPr marL="0" indent="0">
              <a:buNone/>
            </a:pPr>
            <a:endParaRPr lang="en-US"/>
          </a:p>
        </p:txBody>
      </p:sp>
      <p:sp>
        <p:nvSpPr>
          <p:cNvPr id="4" name="Date Placeholder 3">
            <a:extLst>
              <a:ext uri="{FF2B5EF4-FFF2-40B4-BE49-F238E27FC236}">
                <a16:creationId xmlns:a16="http://schemas.microsoft.com/office/drawing/2014/main" id="{39A6A4DA-F841-BC1A-2934-BD1B894B2966}"/>
              </a:ext>
            </a:extLst>
          </p:cNvPr>
          <p:cNvSpPr>
            <a:spLocks noGrp="1"/>
          </p:cNvSpPr>
          <p:nvPr>
            <p:ph type="dt" sz="half" idx="10"/>
          </p:nvPr>
        </p:nvSpPr>
        <p:spPr/>
        <p:txBody>
          <a:bodyPr/>
          <a:lstStyle/>
          <a:p>
            <a:fld id="{5341CB31-3191-4E26-9788-D0F7FECF6072}" type="datetime1">
              <a:t>3/12/2026</a:t>
            </a:fld>
            <a:endParaRPr lang="en-US"/>
          </a:p>
        </p:txBody>
      </p:sp>
      <p:sp>
        <p:nvSpPr>
          <p:cNvPr id="5" name="Footer Placeholder 4">
            <a:extLst>
              <a:ext uri="{FF2B5EF4-FFF2-40B4-BE49-F238E27FC236}">
                <a16:creationId xmlns:a16="http://schemas.microsoft.com/office/drawing/2014/main" id="{C693CF01-E1B3-4579-DF53-1706D07E826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4AA4F2-8932-F18F-933D-CCF5005CD584}"/>
              </a:ext>
            </a:extLst>
          </p:cNvPr>
          <p:cNvSpPr>
            <a:spLocks noGrp="1"/>
          </p:cNvSpPr>
          <p:nvPr>
            <p:ph type="sldNum" sz="quarter" idx="12"/>
          </p:nvPr>
        </p:nvSpPr>
        <p:spPr/>
        <p:txBody>
          <a:bodyPr/>
          <a:lstStyle/>
          <a:p>
            <a:fld id="{70C12960-6E85-460F-B6E3-5B82CB31AF3D}" type="slidenum">
              <a:rPr lang="en-US" dirty="0"/>
              <a:t>11</a:t>
            </a:fld>
            <a:endParaRPr lang="en-US"/>
          </a:p>
        </p:txBody>
      </p:sp>
    </p:spTree>
    <p:extLst>
      <p:ext uri="{BB962C8B-B14F-4D97-AF65-F5344CB8AC3E}">
        <p14:creationId xmlns:p14="http://schemas.microsoft.com/office/powerpoint/2010/main" val="627538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ADD54-EC9A-F6BF-2D3D-D16C2DF05BCA}"/>
              </a:ext>
            </a:extLst>
          </p:cNvPr>
          <p:cNvSpPr>
            <a:spLocks noGrp="1"/>
          </p:cNvSpPr>
          <p:nvPr>
            <p:ph type="title"/>
          </p:nvPr>
        </p:nvSpPr>
        <p:spPr>
          <a:xfrm>
            <a:off x="1011480" y="204999"/>
            <a:ext cx="10095246" cy="564891"/>
          </a:xfrm>
        </p:spPr>
        <p:txBody>
          <a:bodyPr>
            <a:normAutofit fontScale="90000"/>
          </a:bodyPr>
          <a:lstStyle/>
          <a:p>
            <a:r>
              <a:rPr lang="en-GB"/>
              <a:t>What health education will you give to the college to prevent the tuberculosis outbreak.</a:t>
            </a:r>
          </a:p>
        </p:txBody>
      </p:sp>
      <p:sp>
        <p:nvSpPr>
          <p:cNvPr id="3" name="Content Placeholder 2">
            <a:extLst>
              <a:ext uri="{FF2B5EF4-FFF2-40B4-BE49-F238E27FC236}">
                <a16:creationId xmlns:a16="http://schemas.microsoft.com/office/drawing/2014/main" id="{5F315315-053B-656E-7CCF-694B44F5DDE6}"/>
              </a:ext>
            </a:extLst>
          </p:cNvPr>
          <p:cNvSpPr>
            <a:spLocks noGrp="1"/>
          </p:cNvSpPr>
          <p:nvPr>
            <p:ph idx="1"/>
          </p:nvPr>
        </p:nvSpPr>
        <p:spPr>
          <a:xfrm>
            <a:off x="428878" y="1345366"/>
            <a:ext cx="9580972" cy="5412411"/>
          </a:xfrm>
        </p:spPr>
        <p:txBody>
          <a:bodyPr vert="horz" lIns="91440" tIns="45720" rIns="91440" bIns="45720" rtlCol="0" anchor="t">
            <a:normAutofit fontScale="92500" lnSpcReduction="10000"/>
          </a:bodyPr>
          <a:lstStyle/>
          <a:p>
            <a:r>
              <a:rPr lang="en-GB"/>
              <a:t>To prevent a tuberculosis outbreak in college , student needs to have knowledge on how to deal with the situation by introducing preventing measures.</a:t>
            </a:r>
          </a:p>
          <a:p>
            <a:r>
              <a:rPr lang="en-GB"/>
              <a:t>Awareness :This is to help student understand the symptoms early, start treatment early, prevent any reoccurring/spread.</a:t>
            </a:r>
          </a:p>
          <a:p>
            <a:r>
              <a:rPr lang="en-GB"/>
              <a:t>Early detection :know the symptoms and seek for medical attention as soon as possible.</a:t>
            </a:r>
          </a:p>
          <a:p>
            <a:r>
              <a:rPr lang="en-GB"/>
              <a:t>Prevention practice :use of preventing measures for example use of mask</a:t>
            </a:r>
          </a:p>
          <a:p>
            <a:r>
              <a:rPr lang="en-GB"/>
              <a:t>Reducing stigma .Tb patient should not be blamed , assure the that it's a curable disease and anyone can be affected, early intervention will help reduce the risk of spreading it</a:t>
            </a:r>
          </a:p>
          <a:p>
            <a:r>
              <a:rPr lang="en-GB"/>
              <a:t>College /students should be aware that tb spread through droplets from an individual who has the disease, it affects the lungs.</a:t>
            </a:r>
          </a:p>
          <a:p>
            <a:pPr marL="0" indent="0">
              <a:buNone/>
            </a:pPr>
            <a:br>
              <a:rPr lang="en-GB"/>
            </a:br>
            <a:endParaRPr lang="en-GB"/>
          </a:p>
          <a:p>
            <a:endParaRPr lang="en-GB"/>
          </a:p>
          <a:p>
            <a:endParaRPr lang="en-GB"/>
          </a:p>
          <a:p>
            <a:endParaRPr lang="en-GB"/>
          </a:p>
          <a:p>
            <a:endParaRPr lang="en-GB"/>
          </a:p>
          <a:p>
            <a:endParaRPr lang="en-GB"/>
          </a:p>
        </p:txBody>
      </p:sp>
      <p:sp>
        <p:nvSpPr>
          <p:cNvPr id="4" name="Date Placeholder 3">
            <a:extLst>
              <a:ext uri="{FF2B5EF4-FFF2-40B4-BE49-F238E27FC236}">
                <a16:creationId xmlns:a16="http://schemas.microsoft.com/office/drawing/2014/main" id="{731920B0-4B50-8DF4-6844-DC25EB053F08}"/>
              </a:ext>
            </a:extLst>
          </p:cNvPr>
          <p:cNvSpPr>
            <a:spLocks noGrp="1"/>
          </p:cNvSpPr>
          <p:nvPr>
            <p:ph type="dt" sz="half" idx="10"/>
          </p:nvPr>
        </p:nvSpPr>
        <p:spPr/>
        <p:txBody>
          <a:bodyPr/>
          <a:lstStyle/>
          <a:p>
            <a:fld id="{8F99B40D-36C7-4153-8469-F96712E18A5C}" type="datetime1">
              <a:t>3/12/2026</a:t>
            </a:fld>
            <a:endParaRPr lang="en-US"/>
          </a:p>
        </p:txBody>
      </p:sp>
      <p:sp>
        <p:nvSpPr>
          <p:cNvPr id="5" name="Footer Placeholder 4">
            <a:extLst>
              <a:ext uri="{FF2B5EF4-FFF2-40B4-BE49-F238E27FC236}">
                <a16:creationId xmlns:a16="http://schemas.microsoft.com/office/drawing/2014/main" id="{6EF426EE-997C-6FC8-742A-0561B5E4DA25}"/>
              </a:ext>
            </a:extLst>
          </p:cNvPr>
          <p:cNvSpPr>
            <a:spLocks noGrp="1"/>
          </p:cNvSpPr>
          <p:nvPr>
            <p:ph type="ftr" sz="quarter" idx="11"/>
          </p:nvPr>
        </p:nvSpPr>
        <p:spPr>
          <a:xfrm rot="21480000">
            <a:off x="20096935" y="6168597"/>
            <a:ext cx="4040373" cy="365125"/>
          </a:xfrm>
          <a:solidFill>
            <a:srgbClr val="ED7D31"/>
          </a:solidFill>
          <a:ln>
            <a:solidFill>
              <a:srgbClr val="4472C4"/>
            </a:solidFill>
          </a:ln>
        </p:spPr>
        <p:txBody>
          <a:bodyPr/>
          <a:lstStyle/>
          <a:p>
            <a:r>
              <a:rPr lang="en-US"/>
              <a:t>
              </a:t>
            </a:r>
          </a:p>
        </p:txBody>
      </p:sp>
      <p:sp>
        <p:nvSpPr>
          <p:cNvPr id="6" name="Slide Number Placeholder 5">
            <a:extLst>
              <a:ext uri="{FF2B5EF4-FFF2-40B4-BE49-F238E27FC236}">
                <a16:creationId xmlns:a16="http://schemas.microsoft.com/office/drawing/2014/main" id="{9D5259E8-AE5E-5D69-DF0F-0F609E263F8A}"/>
              </a:ext>
            </a:extLst>
          </p:cNvPr>
          <p:cNvSpPr>
            <a:spLocks noGrp="1"/>
          </p:cNvSpPr>
          <p:nvPr>
            <p:ph type="sldNum" sz="quarter" idx="12"/>
          </p:nvPr>
        </p:nvSpPr>
        <p:spPr/>
        <p:txBody>
          <a:bodyPr/>
          <a:lstStyle/>
          <a:p>
            <a:fld id="{70C12960-6E85-460F-B6E3-5B82CB31AF3D}" type="slidenum">
              <a:rPr lang="en-US" dirty="0"/>
              <a:t>12</a:t>
            </a:fld>
            <a:endParaRPr lang="en-US"/>
          </a:p>
        </p:txBody>
      </p:sp>
      <p:pic>
        <p:nvPicPr>
          <p:cNvPr id="7" name="Picture 6" descr="A group of people in a lecture hall&#10;&#10;AI-generated content may be incorrect.">
            <a:extLst>
              <a:ext uri="{FF2B5EF4-FFF2-40B4-BE49-F238E27FC236}">
                <a16:creationId xmlns:a16="http://schemas.microsoft.com/office/drawing/2014/main" id="{037B581F-FE00-541F-4E76-2F542407AEC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14837629" y="2696266"/>
            <a:ext cx="7981628" cy="5256508"/>
          </a:xfrm>
          <a:prstGeom prst="rect">
            <a:avLst/>
          </a:prstGeom>
        </p:spPr>
      </p:pic>
      <p:sp>
        <p:nvSpPr>
          <p:cNvPr id="8" name="TextBox 7">
            <a:extLst>
              <a:ext uri="{FF2B5EF4-FFF2-40B4-BE49-F238E27FC236}">
                <a16:creationId xmlns:a16="http://schemas.microsoft.com/office/drawing/2014/main" id="{E4CD16A5-EE29-1A75-AD77-1668326A02B6}"/>
              </a:ext>
            </a:extLst>
          </p:cNvPr>
          <p:cNvSpPr txBox="1"/>
          <p:nvPr/>
        </p:nvSpPr>
        <p:spPr>
          <a:xfrm>
            <a:off x="1053981" y="11020514"/>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29901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6D33-FE8A-C660-179B-1633EA2AF788}"/>
              </a:ext>
            </a:extLst>
          </p:cNvPr>
          <p:cNvSpPr>
            <a:spLocks noGrp="1"/>
          </p:cNvSpPr>
          <p:nvPr>
            <p:ph type="title"/>
          </p:nvPr>
        </p:nvSpPr>
        <p:spPr>
          <a:xfrm>
            <a:off x="597160" y="553616"/>
            <a:ext cx="4138323" cy="5504935"/>
          </a:xfrm>
        </p:spPr>
        <p:txBody>
          <a:bodyPr anchor="t">
            <a:normAutofit/>
          </a:bodyPr>
          <a:lstStyle/>
          <a:p>
            <a:r>
              <a:rPr lang="en-US" sz="1800"/>
              <a:t> Improve ventilation </a:t>
            </a:r>
            <a:br>
              <a:rPr lang="en-US" sz="1800"/>
            </a:br>
            <a:br>
              <a:rPr lang="en-US" sz="1800"/>
            </a:br>
            <a:r>
              <a:rPr lang="en-US" sz="1800"/>
              <a:t>.Keep  window and doors open when needed </a:t>
            </a:r>
            <a:br>
              <a:rPr lang="en-US" sz="1800"/>
            </a:br>
            <a:br>
              <a:rPr lang="en-US" sz="1800"/>
            </a:br>
            <a:r>
              <a:rPr lang="en-US" sz="1800"/>
              <a:t> Ensure classroom have needed airflow</a:t>
            </a:r>
            <a:br>
              <a:rPr lang="en-US" sz="1800"/>
            </a:br>
            <a:br>
              <a:rPr lang="en-US" sz="1800"/>
            </a:br>
            <a:br>
              <a:rPr lang="en-US" sz="1800"/>
            </a:br>
            <a:r>
              <a:rPr lang="en-US" sz="1800"/>
              <a:t>“According to the World Health Organizations. </a:t>
            </a:r>
            <a:br>
              <a:rPr lang="en-US" sz="1800"/>
            </a:br>
            <a:r>
              <a:rPr lang="en-US" sz="1800"/>
              <a:t>Poor ventilation in crowded indoor spades can increase the possibility of disease transmission, because virus particles may remain suspended in the air for extended periods” WHO 2021.</a:t>
            </a:r>
            <a:br>
              <a:rPr lang="en-US" sz="1800"/>
            </a:br>
            <a:br>
              <a:rPr lang="en-US" sz="1800"/>
            </a:br>
            <a:endParaRPr lang="en-US" sz="1800"/>
          </a:p>
        </p:txBody>
      </p:sp>
      <p:sp>
        <p:nvSpPr>
          <p:cNvPr id="3" name="Content Placeholder 2">
            <a:extLst>
              <a:ext uri="{FF2B5EF4-FFF2-40B4-BE49-F238E27FC236}">
                <a16:creationId xmlns:a16="http://schemas.microsoft.com/office/drawing/2014/main" id="{546C6235-30BB-06C5-42C7-7C1A2C7B1183}"/>
              </a:ext>
            </a:extLst>
          </p:cNvPr>
          <p:cNvSpPr>
            <a:spLocks noGrp="1"/>
          </p:cNvSpPr>
          <p:nvPr>
            <p:ph type="body" sz="half" idx="2"/>
          </p:nvPr>
        </p:nvSpPr>
        <p:spPr/>
        <p:txBody>
          <a:bodyPr vert="horz" lIns="91440" tIns="45720" rIns="91440" bIns="45720" rtlCol="0">
            <a:normAutofit/>
          </a:bodyPr>
          <a:lstStyle/>
          <a:p>
            <a:pPr marL="0" indent="0">
              <a:buNone/>
            </a:pPr>
            <a:endParaRPr lang="en-US"/>
          </a:p>
          <a:p>
            <a:endParaRPr lang="en-US"/>
          </a:p>
          <a:p>
            <a:endParaRPr lang="en-US"/>
          </a:p>
        </p:txBody>
      </p:sp>
      <p:sp>
        <p:nvSpPr>
          <p:cNvPr id="4" name="Date Placeholder 3">
            <a:extLst>
              <a:ext uri="{FF2B5EF4-FFF2-40B4-BE49-F238E27FC236}">
                <a16:creationId xmlns:a16="http://schemas.microsoft.com/office/drawing/2014/main" id="{C5111794-BC1A-6201-2F92-388353363DAE}"/>
              </a:ext>
            </a:extLst>
          </p:cNvPr>
          <p:cNvSpPr>
            <a:spLocks noGrp="1"/>
          </p:cNvSpPr>
          <p:nvPr>
            <p:ph type="dt" sz="half" idx="10"/>
          </p:nvPr>
        </p:nvSpPr>
        <p:spPr/>
        <p:txBody>
          <a:bodyPr anchor="ctr">
            <a:normAutofit/>
          </a:bodyPr>
          <a:lstStyle/>
          <a:p>
            <a:pPr>
              <a:spcAft>
                <a:spcPts val="600"/>
              </a:spcAft>
            </a:pPr>
            <a:fld id="{2A037694-EAEF-4E9A-B35A-683660176F3F}" type="datetime1">
              <a:rPr lang="en-US"/>
              <a:pPr>
                <a:spcAft>
                  <a:spcPts val="600"/>
                </a:spcAft>
              </a:pPr>
              <a:t>3/12/2026</a:t>
            </a:fld>
            <a:endParaRPr lang="en-US"/>
          </a:p>
        </p:txBody>
      </p:sp>
      <p:sp>
        <p:nvSpPr>
          <p:cNvPr id="5" name="Footer Placeholder 4">
            <a:extLst>
              <a:ext uri="{FF2B5EF4-FFF2-40B4-BE49-F238E27FC236}">
                <a16:creationId xmlns:a16="http://schemas.microsoft.com/office/drawing/2014/main" id="{BD32D992-878F-F6BE-7600-E0C5EADC5B56}"/>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1A95FA3-6A87-6407-B0CE-16E62667663C}"/>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13</a:t>
            </a:fld>
            <a:endParaRPr lang="en-US"/>
          </a:p>
        </p:txBody>
      </p:sp>
      <p:pic>
        <p:nvPicPr>
          <p:cNvPr id="8" name="Picture 7" descr="A group of people in a lecture hall&#10;&#10;AI-generated content may be incorrect.">
            <a:extLst>
              <a:ext uri="{FF2B5EF4-FFF2-40B4-BE49-F238E27FC236}">
                <a16:creationId xmlns:a16="http://schemas.microsoft.com/office/drawing/2014/main" id="{09CF72BC-786A-3C1E-9331-60C16962990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3188" y="1364266"/>
            <a:ext cx="6172200" cy="4119943"/>
          </a:xfrm>
          <a:prstGeom prst="rect">
            <a:avLst/>
          </a:prstGeom>
          <a:noFill/>
        </p:spPr>
      </p:pic>
    </p:spTree>
    <p:extLst>
      <p:ext uri="{BB962C8B-B14F-4D97-AF65-F5344CB8AC3E}">
        <p14:creationId xmlns:p14="http://schemas.microsoft.com/office/powerpoint/2010/main" val="2926499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916F-043D-8487-D5B1-8934A3A3BB79}"/>
              </a:ext>
            </a:extLst>
          </p:cNvPr>
          <p:cNvSpPr>
            <a:spLocks noGrp="1"/>
          </p:cNvSpPr>
          <p:nvPr>
            <p:ph type="title"/>
          </p:nvPr>
        </p:nvSpPr>
        <p:spPr>
          <a:xfrm>
            <a:off x="597160" y="553616"/>
            <a:ext cx="3862828" cy="5626881"/>
          </a:xfrm>
        </p:spPr>
        <p:txBody>
          <a:bodyPr/>
          <a:lstStyle/>
          <a:p>
            <a:r>
              <a:rPr lang="en-US"/>
              <a:t>Introducing the use of nose masks</a:t>
            </a:r>
          </a:p>
        </p:txBody>
      </p:sp>
      <p:pic>
        <p:nvPicPr>
          <p:cNvPr id="8" name="Content Placeholder 7" descr="A group of people wearing face masks&#10;&#10;AI-generated content may be incorrect.">
            <a:extLst>
              <a:ext uri="{FF2B5EF4-FFF2-40B4-BE49-F238E27FC236}">
                <a16:creationId xmlns:a16="http://schemas.microsoft.com/office/drawing/2014/main" id="{F8BB4F64-4774-39B0-1617-2F7670FB009F}"/>
              </a:ext>
            </a:extLst>
          </p:cNvPr>
          <p:cNvPicPr>
            <a:picLocks noGrp="1" noChangeAspect="1"/>
          </p:cNvPicPr>
          <p:nvPr>
            <p:ph idx="1"/>
          </p:nvPr>
        </p:nvPicPr>
        <p:blipFill>
          <a:blip r:embed="rId2"/>
          <a:stretch>
            <a:fillRect/>
          </a:stretch>
        </p:blipFill>
        <p:spPr>
          <a:xfrm>
            <a:off x="5133975" y="1203855"/>
            <a:ext cx="6280150" cy="4186766"/>
          </a:xfrm>
          <a:prstGeom prst="rect">
            <a:avLst/>
          </a:prstGeom>
        </p:spPr>
      </p:pic>
      <p:sp>
        <p:nvSpPr>
          <p:cNvPr id="4" name="Text Placeholder 3">
            <a:extLst>
              <a:ext uri="{FF2B5EF4-FFF2-40B4-BE49-F238E27FC236}">
                <a16:creationId xmlns:a16="http://schemas.microsoft.com/office/drawing/2014/main" id="{7518E1EC-93B7-3C73-2031-8C8569BF7F2A}"/>
              </a:ext>
            </a:extLst>
          </p:cNvPr>
          <p:cNvSpPr>
            <a:spLocks noGrp="1"/>
          </p:cNvSpPr>
          <p:nvPr>
            <p:ph type="body" sz="half" idx="2"/>
          </p:nvPr>
        </p:nvSpPr>
        <p:spPr/>
        <p:txBody>
          <a:bodyPr vert="horz" lIns="91440" tIns="45720" rIns="91440" bIns="45720" rtlCol="0" anchor="t">
            <a:normAutofit/>
          </a:bodyPr>
          <a:lstStyle/>
          <a:p>
            <a:endParaRPr lang="en-US"/>
          </a:p>
          <a:p>
            <a:r>
              <a:rPr lang="en-US"/>
              <a:t>Cover nose with tissue when sneezing and coughing</a:t>
            </a:r>
          </a:p>
          <a:p>
            <a:r>
              <a:rPr lang="en-US"/>
              <a:t>Disposed of tissue/mask accordingly</a:t>
            </a:r>
          </a:p>
          <a:p>
            <a:r>
              <a:rPr lang="en-US"/>
              <a:t>Mask should be won when experiencing frequent cough for over the period of 2 weeks. </a:t>
            </a:r>
          </a:p>
          <a:p>
            <a:endParaRPr lang="en-US"/>
          </a:p>
        </p:txBody>
      </p:sp>
      <p:sp>
        <p:nvSpPr>
          <p:cNvPr id="5" name="Date Placeholder 4">
            <a:extLst>
              <a:ext uri="{FF2B5EF4-FFF2-40B4-BE49-F238E27FC236}">
                <a16:creationId xmlns:a16="http://schemas.microsoft.com/office/drawing/2014/main" id="{AB73E205-9204-C8E0-C64E-B3CDB020FC22}"/>
              </a:ext>
            </a:extLst>
          </p:cNvPr>
          <p:cNvSpPr>
            <a:spLocks noGrp="1"/>
          </p:cNvSpPr>
          <p:nvPr>
            <p:ph type="dt" sz="half" idx="10"/>
          </p:nvPr>
        </p:nvSpPr>
        <p:spPr/>
        <p:txBody>
          <a:bodyPr/>
          <a:lstStyle/>
          <a:p>
            <a:fld id="{2E118EFF-768B-45C5-A8BB-177BFB8CE477}" type="datetime1">
              <a:t>3/12/2026</a:t>
            </a:fld>
            <a:endParaRPr lang="en-US"/>
          </a:p>
        </p:txBody>
      </p:sp>
      <p:sp>
        <p:nvSpPr>
          <p:cNvPr id="6" name="Footer Placeholder 5">
            <a:extLst>
              <a:ext uri="{FF2B5EF4-FFF2-40B4-BE49-F238E27FC236}">
                <a16:creationId xmlns:a16="http://schemas.microsoft.com/office/drawing/2014/main" id="{074F75ED-62C5-6799-02E2-93B698D44A1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19EED3-F6EA-E690-AA9A-F6108BA02A67}"/>
              </a:ext>
            </a:extLst>
          </p:cNvPr>
          <p:cNvSpPr>
            <a:spLocks noGrp="1"/>
          </p:cNvSpPr>
          <p:nvPr>
            <p:ph type="sldNum" sz="quarter" idx="12"/>
          </p:nvPr>
        </p:nvSpPr>
        <p:spPr/>
        <p:txBody>
          <a:bodyPr/>
          <a:lstStyle/>
          <a:p>
            <a:fld id="{70C12960-6E85-460F-B6E3-5B82CB31AF3D}" type="slidenum">
              <a:rPr lang="en-US" dirty="0"/>
              <a:t>14</a:t>
            </a:fld>
            <a:endParaRPr lang="en-US"/>
          </a:p>
        </p:txBody>
      </p:sp>
    </p:spTree>
    <p:extLst>
      <p:ext uri="{BB962C8B-B14F-4D97-AF65-F5344CB8AC3E}">
        <p14:creationId xmlns:p14="http://schemas.microsoft.com/office/powerpoint/2010/main" val="907849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4CA43C7-C37C-CF83-74D0-F15177A752E0}"/>
              </a:ext>
            </a:extLst>
          </p:cNvPr>
          <p:cNvSpPr>
            <a:spLocks noGrp="1"/>
          </p:cNvSpPr>
          <p:nvPr>
            <p:ph type="title"/>
          </p:nvPr>
        </p:nvSpPr>
        <p:spPr/>
        <p:txBody>
          <a:bodyPr/>
          <a:lstStyle/>
          <a:p>
            <a:r>
              <a:rPr lang="en-US"/>
              <a:t>Early Screening and Testing</a:t>
            </a:r>
          </a:p>
        </p:txBody>
      </p:sp>
      <p:pic>
        <p:nvPicPr>
          <p:cNvPr id="10" name="Content Placeholder 9" descr="A drop of liquid dripping from a drop of liquid into test tubes&#10;&#10;AI-generated content may be incorrect.">
            <a:extLst>
              <a:ext uri="{FF2B5EF4-FFF2-40B4-BE49-F238E27FC236}">
                <a16:creationId xmlns:a16="http://schemas.microsoft.com/office/drawing/2014/main" id="{6A829FDC-D1FF-A11A-C43A-ABBC3F93740E}"/>
              </a:ext>
            </a:extLst>
          </p:cNvPr>
          <p:cNvPicPr>
            <a:picLocks noGrp="1" noChangeAspect="1"/>
          </p:cNvPicPr>
          <p:nvPr>
            <p:ph type="pic" idx="1"/>
          </p:nvPr>
        </p:nvPicPr>
        <p:blipFill>
          <a:blip r:embed="rId2"/>
          <a:srcRect l="11361" r="11361"/>
          <a:stretch/>
        </p:blipFill>
        <p:spPr>
          <a:prstGeom prst="rect">
            <a:avLst/>
          </a:prstGeom>
          <a:noFill/>
        </p:spPr>
      </p:pic>
      <p:sp>
        <p:nvSpPr>
          <p:cNvPr id="4" name="Text Placeholder 3">
            <a:extLst>
              <a:ext uri="{FF2B5EF4-FFF2-40B4-BE49-F238E27FC236}">
                <a16:creationId xmlns:a16="http://schemas.microsoft.com/office/drawing/2014/main" id="{6727FAF3-A810-C399-FB54-0B971712B04B}"/>
              </a:ext>
            </a:extLst>
          </p:cNvPr>
          <p:cNvSpPr>
            <a:spLocks noGrp="1"/>
          </p:cNvSpPr>
          <p:nvPr>
            <p:ph type="body" sz="half" idx="2"/>
          </p:nvPr>
        </p:nvSpPr>
        <p:spPr/>
        <p:txBody>
          <a:bodyPr vert="horz" lIns="91440" tIns="45720" rIns="91440" bIns="45720" rtlCol="0" anchor="t">
            <a:normAutofit/>
          </a:bodyPr>
          <a:lstStyle/>
          <a:p>
            <a:r>
              <a:rPr lang="en-US"/>
              <a:t>Students with symptoms should report to the school health services as soon as possible .</a:t>
            </a:r>
          </a:p>
          <a:p>
            <a:r>
              <a:rPr lang="en-US"/>
              <a:t>There should be TB screening for close contact of confirmed cases.</a:t>
            </a:r>
          </a:p>
          <a:p>
            <a:r>
              <a:rPr lang="en-US"/>
              <a:t> Introduce health checks in high risk group</a:t>
            </a:r>
          </a:p>
        </p:txBody>
      </p:sp>
      <p:sp>
        <p:nvSpPr>
          <p:cNvPr id="5" name="Date Placeholder 4">
            <a:extLst>
              <a:ext uri="{FF2B5EF4-FFF2-40B4-BE49-F238E27FC236}">
                <a16:creationId xmlns:a16="http://schemas.microsoft.com/office/drawing/2014/main" id="{303B0C64-943B-52C3-869A-DE56DBB6F8A0}"/>
              </a:ext>
            </a:extLst>
          </p:cNvPr>
          <p:cNvSpPr>
            <a:spLocks noGrp="1"/>
          </p:cNvSpPr>
          <p:nvPr>
            <p:ph type="dt" sz="half" idx="10"/>
          </p:nvPr>
        </p:nvSpPr>
        <p:spPr/>
        <p:txBody>
          <a:bodyPr anchor="ctr">
            <a:normAutofit/>
          </a:bodyPr>
          <a:lstStyle/>
          <a:p>
            <a:pPr>
              <a:spcAft>
                <a:spcPts val="600"/>
              </a:spcAft>
            </a:pPr>
            <a:fld id="{7702CA11-ED99-40D5-8D7A-5AE458576D88}" type="datetime1">
              <a:rPr lang="en-US"/>
              <a:pPr>
                <a:spcAft>
                  <a:spcPts val="600"/>
                </a:spcAft>
              </a:pPr>
              <a:t>3/12/2026</a:t>
            </a:fld>
            <a:endParaRPr lang="en-US"/>
          </a:p>
        </p:txBody>
      </p:sp>
      <p:sp>
        <p:nvSpPr>
          <p:cNvPr id="6" name="Footer Placeholder 5">
            <a:extLst>
              <a:ext uri="{FF2B5EF4-FFF2-40B4-BE49-F238E27FC236}">
                <a16:creationId xmlns:a16="http://schemas.microsoft.com/office/drawing/2014/main" id="{EE93A461-9C43-2F05-3162-DC2DF50E5A91}"/>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7068B6D4-24EB-4775-B3B2-7F781856C08A}"/>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15</a:t>
            </a:fld>
            <a:endParaRPr lang="en-US"/>
          </a:p>
        </p:txBody>
      </p:sp>
    </p:spTree>
    <p:extLst>
      <p:ext uri="{BB962C8B-B14F-4D97-AF65-F5344CB8AC3E}">
        <p14:creationId xmlns:p14="http://schemas.microsoft.com/office/powerpoint/2010/main" val="3122921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52C9-0B5F-6611-6C38-839CF920BB77}"/>
              </a:ext>
            </a:extLst>
          </p:cNvPr>
          <p:cNvSpPr>
            <a:spLocks noGrp="1"/>
          </p:cNvSpPr>
          <p:nvPr>
            <p:ph type="title"/>
          </p:nvPr>
        </p:nvSpPr>
        <p:spPr>
          <a:xfrm>
            <a:off x="597160" y="553616"/>
            <a:ext cx="3595634" cy="1757505"/>
          </a:xfrm>
        </p:spPr>
        <p:txBody>
          <a:bodyPr/>
          <a:lstStyle/>
          <a:p>
            <a:r>
              <a:rPr lang="en-US"/>
              <a:t>Hand Washing</a:t>
            </a:r>
          </a:p>
        </p:txBody>
      </p:sp>
      <p:pic>
        <p:nvPicPr>
          <p:cNvPr id="8" name="Content Placeholder 7" descr="A person washing their hands&#10;&#10;AI-generated content may be incorrect.">
            <a:extLst>
              <a:ext uri="{FF2B5EF4-FFF2-40B4-BE49-F238E27FC236}">
                <a16:creationId xmlns:a16="http://schemas.microsoft.com/office/drawing/2014/main" id="{BED9F851-424E-91F8-1A05-2521BBD30F05}"/>
              </a:ext>
            </a:extLst>
          </p:cNvPr>
          <p:cNvPicPr>
            <a:picLocks noGrp="1" noChangeAspect="1"/>
          </p:cNvPicPr>
          <p:nvPr>
            <p:ph idx="1"/>
          </p:nvPr>
        </p:nvPicPr>
        <p:blipFill>
          <a:blip r:embed="rId2"/>
          <a:stretch>
            <a:fillRect/>
          </a:stretch>
        </p:blipFill>
        <p:spPr>
          <a:xfrm>
            <a:off x="5347619" y="1332042"/>
            <a:ext cx="6280150" cy="4186766"/>
          </a:xfrm>
          <a:prstGeom prst="rect">
            <a:avLst/>
          </a:prstGeom>
        </p:spPr>
      </p:pic>
      <p:sp>
        <p:nvSpPr>
          <p:cNvPr id="4" name="Text Placeholder 3">
            <a:extLst>
              <a:ext uri="{FF2B5EF4-FFF2-40B4-BE49-F238E27FC236}">
                <a16:creationId xmlns:a16="http://schemas.microsoft.com/office/drawing/2014/main" id="{6C250BF2-6EA3-FE53-D6C1-7FC4B749CC1E}"/>
              </a:ext>
            </a:extLst>
          </p:cNvPr>
          <p:cNvSpPr>
            <a:spLocks noGrp="1"/>
          </p:cNvSpPr>
          <p:nvPr>
            <p:ph type="body" sz="half" idx="2"/>
          </p:nvPr>
        </p:nvSpPr>
        <p:spPr>
          <a:xfrm>
            <a:off x="597160" y="2133083"/>
            <a:ext cx="2285280" cy="3906933"/>
          </a:xfrm>
        </p:spPr>
        <p:txBody>
          <a:bodyPr vert="horz" lIns="91440" tIns="45720" rIns="91440" bIns="45720" rtlCol="0" anchor="t">
            <a:normAutofit fontScale="47500" lnSpcReduction="20000"/>
          </a:bodyPr>
          <a:lstStyle/>
          <a:p>
            <a:r>
              <a:rPr lang="en-US"/>
              <a:t>Hands should be washed for the period of 20-30 second with soap and clean water, rinse thoroughly and dry with a clean towel or air dry. if there is no access for water students should use hand sanitizer 60% alcohol.</a:t>
            </a:r>
          </a:p>
          <a:p>
            <a:r>
              <a:rPr lang="en-US"/>
              <a:t>Six description of how to wash hands, according to CDC (2012).</a:t>
            </a:r>
          </a:p>
          <a:p>
            <a:r>
              <a:rPr lang="en-US"/>
              <a:t>1 wet hands with clean running water either warm or cold.</a:t>
            </a:r>
          </a:p>
          <a:p>
            <a:r>
              <a:rPr lang="en-US"/>
              <a:t>2 Apply soap and lather by rubbing hands together</a:t>
            </a:r>
          </a:p>
          <a:p>
            <a:r>
              <a:rPr lang="en-US"/>
              <a:t>3 Scrub all parts of the hands including the backs of hands between fingers and finger nails.</a:t>
            </a:r>
          </a:p>
          <a:p>
            <a:r>
              <a:rPr lang="en-US"/>
              <a:t>4  Continue scrubbing for at least 20 seconds </a:t>
            </a:r>
          </a:p>
          <a:p>
            <a:r>
              <a:rPr lang="en-US"/>
              <a:t>5 Rinse hands under a running water</a:t>
            </a:r>
          </a:p>
          <a:p>
            <a:r>
              <a:rPr lang="en-US"/>
              <a:t>6 Dry hands using a clean towel or air dry both hands.</a:t>
            </a:r>
          </a:p>
        </p:txBody>
      </p:sp>
      <p:sp>
        <p:nvSpPr>
          <p:cNvPr id="5" name="Date Placeholder 4">
            <a:extLst>
              <a:ext uri="{FF2B5EF4-FFF2-40B4-BE49-F238E27FC236}">
                <a16:creationId xmlns:a16="http://schemas.microsoft.com/office/drawing/2014/main" id="{D09E22C3-0920-E638-8053-03770EF9882C}"/>
              </a:ext>
            </a:extLst>
          </p:cNvPr>
          <p:cNvSpPr>
            <a:spLocks noGrp="1"/>
          </p:cNvSpPr>
          <p:nvPr>
            <p:ph type="dt" sz="half" idx="10"/>
          </p:nvPr>
        </p:nvSpPr>
        <p:spPr/>
        <p:txBody>
          <a:bodyPr/>
          <a:lstStyle/>
          <a:p>
            <a:fld id="{54BD2BD4-1462-43E3-9D44-66614366C3BF}" type="datetime1">
              <a:t>3/12/2026</a:t>
            </a:fld>
            <a:endParaRPr lang="en-US"/>
          </a:p>
        </p:txBody>
      </p:sp>
      <p:sp>
        <p:nvSpPr>
          <p:cNvPr id="6" name="Footer Placeholder 5">
            <a:extLst>
              <a:ext uri="{FF2B5EF4-FFF2-40B4-BE49-F238E27FC236}">
                <a16:creationId xmlns:a16="http://schemas.microsoft.com/office/drawing/2014/main" id="{FD3F388B-915D-A4A6-B239-B4B2AF65E4F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EA5B0DF-F35A-8486-11C7-4B2C759D41D7}"/>
              </a:ext>
            </a:extLst>
          </p:cNvPr>
          <p:cNvSpPr>
            <a:spLocks noGrp="1"/>
          </p:cNvSpPr>
          <p:nvPr>
            <p:ph type="sldNum" sz="quarter" idx="12"/>
          </p:nvPr>
        </p:nvSpPr>
        <p:spPr/>
        <p:txBody>
          <a:bodyPr/>
          <a:lstStyle/>
          <a:p>
            <a:fld id="{70C12960-6E85-460F-B6E3-5B82CB31AF3D}" type="slidenum">
              <a:rPr lang="en-US" dirty="0"/>
              <a:t>16</a:t>
            </a:fld>
            <a:endParaRPr lang="en-US"/>
          </a:p>
        </p:txBody>
      </p:sp>
    </p:spTree>
    <p:extLst>
      <p:ext uri="{BB962C8B-B14F-4D97-AF65-F5344CB8AC3E}">
        <p14:creationId xmlns:p14="http://schemas.microsoft.com/office/powerpoint/2010/main" val="2164588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18AF-07D7-51F0-7D9D-343A41B09FB7}"/>
              </a:ext>
            </a:extLst>
          </p:cNvPr>
          <p:cNvSpPr>
            <a:spLocks noGrp="1"/>
          </p:cNvSpPr>
          <p:nvPr>
            <p:ph type="title"/>
          </p:nvPr>
        </p:nvSpPr>
        <p:spPr/>
        <p:txBody>
          <a:bodyPr anchor="t">
            <a:normAutofit/>
          </a:bodyPr>
          <a:lstStyle/>
          <a:p>
            <a:pPr>
              <a:lnSpc>
                <a:spcPct val="90000"/>
              </a:lnSpc>
            </a:pPr>
            <a:r>
              <a:rPr lang="en-GB" sz="2500"/>
              <a:t>What health education will you give to the college to prevent the tuberculosis outbreak</a:t>
            </a:r>
          </a:p>
        </p:txBody>
      </p:sp>
      <p:pic>
        <p:nvPicPr>
          <p:cNvPr id="7" name="Content Placeholder 6" descr="A group of people in scrubs&#10;&#10;AI-generated content may be incorrect.">
            <a:extLst>
              <a:ext uri="{FF2B5EF4-FFF2-40B4-BE49-F238E27FC236}">
                <a16:creationId xmlns:a16="http://schemas.microsoft.com/office/drawing/2014/main" id="{96F9ADF6-5BAB-C5EB-0FCA-966B82852254}"/>
              </a:ext>
            </a:extLst>
          </p:cNvPr>
          <p:cNvPicPr>
            <a:picLocks noGrp="1" noChangeAspect="1"/>
          </p:cNvPicPr>
          <p:nvPr>
            <p:ph type="pic" idx="1"/>
          </p:nvPr>
        </p:nvPicPr>
        <p:blipFill>
          <a:blip r:embed="rId2"/>
          <a:srcRect l="9051" r="9051"/>
          <a:stretch/>
        </p:blipFill>
        <p:spPr>
          <a:prstGeom prst="rect">
            <a:avLst/>
          </a:prstGeom>
          <a:noFill/>
        </p:spPr>
      </p:pic>
      <p:sp>
        <p:nvSpPr>
          <p:cNvPr id="12" name="Text Placeholder 3">
            <a:extLst>
              <a:ext uri="{FF2B5EF4-FFF2-40B4-BE49-F238E27FC236}">
                <a16:creationId xmlns:a16="http://schemas.microsoft.com/office/drawing/2014/main" id="{9E02B600-106B-2DAC-64E5-9EE27F36CB76}"/>
              </a:ext>
            </a:extLst>
          </p:cNvPr>
          <p:cNvSpPr>
            <a:spLocks noGrp="1"/>
          </p:cNvSpPr>
          <p:nvPr>
            <p:ph type="body" sz="half" idx="2"/>
          </p:nvPr>
        </p:nvSpPr>
        <p:spPr/>
        <p:txBody>
          <a:bodyPr vert="horz" lIns="91440" tIns="45720" rIns="91440" bIns="45720" rtlCol="0" anchor="t">
            <a:normAutofit/>
          </a:bodyPr>
          <a:lstStyle/>
          <a:p>
            <a:endParaRPr lang="en-US"/>
          </a:p>
          <a:p>
            <a:r>
              <a:rPr lang="en-US"/>
              <a:t>Infection prevention and control consist of evidence -base measures intended to prevent exposure and refuse the risk of transmission of infectious agents.(WHO) 2022.</a:t>
            </a:r>
          </a:p>
        </p:txBody>
      </p:sp>
      <p:sp>
        <p:nvSpPr>
          <p:cNvPr id="4" name="Date Placeholder 3">
            <a:extLst>
              <a:ext uri="{FF2B5EF4-FFF2-40B4-BE49-F238E27FC236}">
                <a16:creationId xmlns:a16="http://schemas.microsoft.com/office/drawing/2014/main" id="{9BF25734-266D-9DCB-179C-E8A5B1023DD4}"/>
              </a:ext>
            </a:extLst>
          </p:cNvPr>
          <p:cNvSpPr>
            <a:spLocks noGrp="1"/>
          </p:cNvSpPr>
          <p:nvPr>
            <p:ph type="dt" sz="half" idx="10"/>
          </p:nvPr>
        </p:nvSpPr>
        <p:spPr/>
        <p:txBody>
          <a:bodyPr anchor="ctr">
            <a:normAutofit/>
          </a:bodyPr>
          <a:lstStyle/>
          <a:p>
            <a:pPr>
              <a:spcAft>
                <a:spcPts val="600"/>
              </a:spcAft>
            </a:pPr>
            <a:fld id="{BB335692-3A0B-4539-8E3C-B76937AE268F}" type="datetime1">
              <a:pPr>
                <a:spcAft>
                  <a:spcPts val="600"/>
                </a:spcAft>
              </a:pPr>
              <a:t>3/12/2026</a:t>
            </a:fld>
            <a:endParaRPr lang="en-US"/>
          </a:p>
        </p:txBody>
      </p:sp>
      <p:sp>
        <p:nvSpPr>
          <p:cNvPr id="5" name="Footer Placeholder 4">
            <a:extLst>
              <a:ext uri="{FF2B5EF4-FFF2-40B4-BE49-F238E27FC236}">
                <a16:creationId xmlns:a16="http://schemas.microsoft.com/office/drawing/2014/main" id="{AD680773-1E19-E458-F9B9-8C153B04375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E469998-EF46-D8BE-BEB7-EE924615D4A6}"/>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17</a:t>
            </a:fld>
            <a:endParaRPr lang="en-US"/>
          </a:p>
        </p:txBody>
      </p:sp>
    </p:spTree>
    <p:extLst>
      <p:ext uri="{BB962C8B-B14F-4D97-AF65-F5344CB8AC3E}">
        <p14:creationId xmlns:p14="http://schemas.microsoft.com/office/powerpoint/2010/main" val="673595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25FBE-48C2-0A10-E474-5432B08C3814}"/>
              </a:ext>
            </a:extLst>
          </p:cNvPr>
          <p:cNvSpPr>
            <a:spLocks noGrp="1"/>
          </p:cNvSpPr>
          <p:nvPr>
            <p:ph type="title"/>
          </p:nvPr>
        </p:nvSpPr>
        <p:spPr/>
        <p:txBody>
          <a:bodyPr/>
          <a:lstStyle/>
          <a:p>
            <a:r>
              <a:rPr lang="en-GB"/>
              <a:t>Signs/symptoms</a:t>
            </a:r>
          </a:p>
        </p:txBody>
      </p:sp>
      <p:graphicFrame>
        <p:nvGraphicFramePr>
          <p:cNvPr id="7" name="Content Placeholder 6">
            <a:extLst>
              <a:ext uri="{FF2B5EF4-FFF2-40B4-BE49-F238E27FC236}">
                <a16:creationId xmlns:a16="http://schemas.microsoft.com/office/drawing/2014/main" id="{DBEC66C1-358B-091D-9DC9-B1742DB2C453}"/>
              </a:ext>
            </a:extLst>
          </p:cNvPr>
          <p:cNvGraphicFramePr>
            <a:graphicFrameLocks noGrp="1"/>
          </p:cNvGraphicFramePr>
          <p:nvPr>
            <p:ph idx="1"/>
            <p:extLst>
              <p:ext uri="{D42A27DB-BD31-4B8C-83A1-F6EECF244321}">
                <p14:modId xmlns:p14="http://schemas.microsoft.com/office/powerpoint/2010/main" val="2575855135"/>
              </p:ext>
            </p:extLst>
          </p:nvPr>
        </p:nvGraphicFramePr>
        <p:xfrm>
          <a:off x="-96978" y="2792094"/>
          <a:ext cx="10363200" cy="3382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A0B1D941-BA27-BEE7-D255-4FA28B29DC3F}"/>
              </a:ext>
            </a:extLst>
          </p:cNvPr>
          <p:cNvSpPr>
            <a:spLocks noGrp="1"/>
          </p:cNvSpPr>
          <p:nvPr>
            <p:ph type="dt" sz="half" idx="10"/>
          </p:nvPr>
        </p:nvSpPr>
        <p:spPr/>
        <p:txBody>
          <a:bodyPr/>
          <a:lstStyle/>
          <a:p>
            <a:fld id="{74A0782C-7A04-4BC7-80C5-54378B32EEB5}" type="datetime1">
              <a:t>3/12/2026</a:t>
            </a:fld>
            <a:endParaRPr lang="en-US"/>
          </a:p>
        </p:txBody>
      </p:sp>
      <p:sp>
        <p:nvSpPr>
          <p:cNvPr id="5" name="Footer Placeholder 4">
            <a:extLst>
              <a:ext uri="{FF2B5EF4-FFF2-40B4-BE49-F238E27FC236}">
                <a16:creationId xmlns:a16="http://schemas.microsoft.com/office/drawing/2014/main" id="{532A0056-6A3B-01B8-A9A2-4CD180F69ED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9434B1C-5989-83DA-68BB-450CCE68A83E}"/>
              </a:ext>
            </a:extLst>
          </p:cNvPr>
          <p:cNvSpPr>
            <a:spLocks noGrp="1"/>
          </p:cNvSpPr>
          <p:nvPr>
            <p:ph type="sldNum" sz="quarter" idx="12"/>
          </p:nvPr>
        </p:nvSpPr>
        <p:spPr/>
        <p:txBody>
          <a:bodyPr/>
          <a:lstStyle/>
          <a:p>
            <a:fld id="{70C12960-6E85-460F-B6E3-5B82CB31AF3D}" type="slidenum">
              <a:rPr lang="en-US" dirty="0"/>
              <a:t>18</a:t>
            </a:fld>
            <a:endParaRPr lang="en-US"/>
          </a:p>
        </p:txBody>
      </p:sp>
    </p:spTree>
    <p:extLst>
      <p:ext uri="{BB962C8B-B14F-4D97-AF65-F5344CB8AC3E}">
        <p14:creationId xmlns:p14="http://schemas.microsoft.com/office/powerpoint/2010/main" val="91703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023D-CACC-4E33-1CB9-F087E53BF56B}"/>
              </a:ext>
            </a:extLst>
          </p:cNvPr>
          <p:cNvSpPr>
            <a:spLocks noGrp="1"/>
          </p:cNvSpPr>
          <p:nvPr>
            <p:ph type="ctrTitle"/>
          </p:nvPr>
        </p:nvSpPr>
        <p:spPr>
          <a:xfrm>
            <a:off x="1104495" y="350468"/>
            <a:ext cx="9973114" cy="2720114"/>
          </a:xfrm>
        </p:spPr>
        <p:txBody>
          <a:bodyPr>
            <a:normAutofit/>
          </a:bodyPr>
          <a:lstStyle/>
          <a:p>
            <a:r>
              <a:rPr lang="en-US" sz="5400">
                <a:solidFill>
                  <a:srgbClr val="5BC7C0"/>
                </a:solidFill>
                <a:latin typeface="Calibri"/>
                <a:ea typeface="Calibri"/>
                <a:cs typeface="Calibri"/>
              </a:rPr>
              <a:t>Controlling Infectious Diseases</a:t>
            </a:r>
          </a:p>
        </p:txBody>
      </p:sp>
      <p:sp>
        <p:nvSpPr>
          <p:cNvPr id="3" name="Subtitle 2">
            <a:extLst>
              <a:ext uri="{FF2B5EF4-FFF2-40B4-BE49-F238E27FC236}">
                <a16:creationId xmlns:a16="http://schemas.microsoft.com/office/drawing/2014/main" id="{A4D51D80-1F45-DF1E-4D94-866004DA0832}"/>
              </a:ext>
            </a:extLst>
          </p:cNvPr>
          <p:cNvSpPr>
            <a:spLocks noGrp="1"/>
          </p:cNvSpPr>
          <p:nvPr>
            <p:ph type="subTitle" idx="1"/>
          </p:nvPr>
        </p:nvSpPr>
        <p:spPr>
          <a:xfrm>
            <a:off x="2173274" y="2725448"/>
            <a:ext cx="7588155" cy="1414091"/>
          </a:xfrm>
        </p:spPr>
        <p:txBody>
          <a:bodyPr vert="horz" lIns="91440" tIns="45720" rIns="91440" bIns="45720" rtlCol="0" anchor="t">
            <a:normAutofit/>
          </a:bodyPr>
          <a:lstStyle/>
          <a:p>
            <a:r>
              <a:rPr lang="en-US" sz="5400">
                <a:solidFill>
                  <a:srgbClr val="5AD1CF"/>
                </a:solidFill>
                <a:latin typeface="Calibri"/>
                <a:ea typeface="Calibri"/>
                <a:cs typeface="Calibri"/>
              </a:rPr>
              <a:t>By Lisa Bailey</a:t>
            </a:r>
          </a:p>
        </p:txBody>
      </p:sp>
      <p:sp>
        <p:nvSpPr>
          <p:cNvPr id="4" name="Date Placeholder 3">
            <a:extLst>
              <a:ext uri="{FF2B5EF4-FFF2-40B4-BE49-F238E27FC236}">
                <a16:creationId xmlns:a16="http://schemas.microsoft.com/office/drawing/2014/main" id="{1A89FB27-C4F8-6DC4-C9FB-F3C9C4FE668F}"/>
              </a:ext>
            </a:extLst>
          </p:cNvPr>
          <p:cNvSpPr>
            <a:spLocks noGrp="1"/>
          </p:cNvSpPr>
          <p:nvPr>
            <p:ph type="dt" sz="half" idx="10"/>
          </p:nvPr>
        </p:nvSpPr>
        <p:spPr/>
        <p:txBody>
          <a:bodyPr/>
          <a:lstStyle/>
          <a:p>
            <a:fld id="{37E23F98-9BE0-4181-B4D1-CABF9CC0BAB4}" type="datetime1">
              <a:t>3/12/2026</a:t>
            </a:fld>
            <a:endParaRPr lang="en-US"/>
          </a:p>
        </p:txBody>
      </p:sp>
      <p:sp>
        <p:nvSpPr>
          <p:cNvPr id="5" name="Footer Placeholder 4">
            <a:extLst>
              <a:ext uri="{FF2B5EF4-FFF2-40B4-BE49-F238E27FC236}">
                <a16:creationId xmlns:a16="http://schemas.microsoft.com/office/drawing/2014/main" id="{96BED6D5-08D7-F806-38CF-D141D2C5862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0AD27F2-DC70-DC72-07BD-F18865B0B6AE}"/>
              </a:ext>
            </a:extLst>
          </p:cNvPr>
          <p:cNvSpPr>
            <a:spLocks noGrp="1"/>
          </p:cNvSpPr>
          <p:nvPr>
            <p:ph type="sldNum" sz="quarter" idx="12"/>
          </p:nvPr>
        </p:nvSpPr>
        <p:spPr/>
        <p:txBody>
          <a:bodyPr/>
          <a:lstStyle/>
          <a:p>
            <a:fld id="{CC057153-B650-4DEB-B370-79DDCFDCE934}" type="slidenum">
              <a:rPr lang="en-US" dirty="0"/>
              <a:t>19</a:t>
            </a:fld>
            <a:endParaRPr lang="en-US"/>
          </a:p>
        </p:txBody>
      </p:sp>
    </p:spTree>
    <p:extLst>
      <p:ext uri="{BB962C8B-B14F-4D97-AF65-F5344CB8AC3E}">
        <p14:creationId xmlns:p14="http://schemas.microsoft.com/office/powerpoint/2010/main" val="3287440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08753" y="520446"/>
            <a:ext cx="10669665" cy="2389666"/>
          </a:xfrm>
        </p:spPr>
        <p:txBody>
          <a:bodyPr vert="horz" lIns="91440" tIns="45720" rIns="91440" bIns="45720" rtlCol="0" anchor="b">
            <a:normAutofit/>
          </a:bodyPr>
          <a:lstStyle/>
          <a:p>
            <a:r>
              <a:rPr lang="en-US" sz="4800">
                <a:solidFill>
                  <a:schemeClr val="tx1"/>
                </a:solidFill>
              </a:rPr>
              <a:t>What are the main approaches that could be used to control an infectious disease outbreak?</a:t>
            </a:r>
          </a:p>
        </p:txBody>
      </p:sp>
      <p:sp>
        <p:nvSpPr>
          <p:cNvPr id="3" name="Subtitle 2"/>
          <p:cNvSpPr>
            <a:spLocks noGrp="1"/>
          </p:cNvSpPr>
          <p:nvPr>
            <p:ph type="subTitle" idx="1"/>
          </p:nvPr>
        </p:nvSpPr>
        <p:spPr>
          <a:xfrm>
            <a:off x="505583" y="3090334"/>
            <a:ext cx="11248266" cy="3228218"/>
          </a:xfrm>
        </p:spPr>
        <p:txBody>
          <a:bodyPr vert="horz" lIns="91440" tIns="45720" rIns="91440" bIns="45720" rtlCol="0" anchor="ctr">
            <a:normAutofit/>
          </a:bodyPr>
          <a:lstStyle/>
          <a:p>
            <a:pPr indent="-228600">
              <a:buFont typeface="Arial" panose="020B0604020202020204" pitchFamily="34" charset="0"/>
              <a:buChar char="•"/>
            </a:pPr>
            <a:r>
              <a:rPr lang="en-US" sz="1800">
                <a:solidFill>
                  <a:srgbClr val="FFFFFF"/>
                </a:solidFill>
              </a:rPr>
              <a:t>Early  detection and surveillance</a:t>
            </a:r>
          </a:p>
          <a:p>
            <a:pPr indent="-228600">
              <a:buFont typeface="Arial" panose="020B0604020202020204" pitchFamily="34" charset="0"/>
              <a:buChar char="•"/>
            </a:pPr>
            <a:r>
              <a:rPr lang="en-US" sz="1800">
                <a:solidFill>
                  <a:srgbClr val="FFFFFF"/>
                </a:solidFill>
              </a:rPr>
              <a:t>Timely and effective treatment</a:t>
            </a:r>
          </a:p>
          <a:p>
            <a:pPr indent="-228600">
              <a:buFont typeface="Arial" panose="020B0604020202020204" pitchFamily="34" charset="0"/>
              <a:buChar char="•"/>
            </a:pPr>
            <a:r>
              <a:rPr lang="en-US" sz="1800">
                <a:solidFill>
                  <a:srgbClr val="FFFFFF"/>
                </a:solidFill>
              </a:rPr>
              <a:t>Infection prevention and control measures</a:t>
            </a:r>
          </a:p>
          <a:p>
            <a:pPr indent="-228600">
              <a:buFont typeface="Arial" panose="020B0604020202020204" pitchFamily="34" charset="0"/>
              <a:buChar char="•"/>
            </a:pPr>
            <a:r>
              <a:rPr lang="en-US" sz="1800">
                <a:solidFill>
                  <a:srgbClr val="FFFFFF"/>
                </a:solidFill>
              </a:rPr>
              <a:t> Addressing environmental and social factors in TB control</a:t>
            </a:r>
          </a:p>
        </p:txBody>
      </p:sp>
      <p:sp>
        <p:nvSpPr>
          <p:cNvPr id="5" name="TextBox 4">
            <a:extLst>
              <a:ext uri="{FF2B5EF4-FFF2-40B4-BE49-F238E27FC236}">
                <a16:creationId xmlns:a16="http://schemas.microsoft.com/office/drawing/2014/main" id="{15704FC1-8240-3C41-02A0-3D58C5A56D4B}"/>
              </a:ext>
            </a:extLst>
          </p:cNvPr>
          <p:cNvSpPr txBox="1"/>
          <p:nvPr/>
        </p:nvSpPr>
        <p:spPr>
          <a:xfrm>
            <a:off x="0" y="6858000"/>
            <a:ext cx="4206875" cy="317500"/>
          </a:xfrm>
          <a:prstGeom prst="rect">
            <a:avLst/>
          </a:prstGeom>
        </p:spPr>
        <p:txBody>
          <a:bodyPr>
            <a:normAutofit/>
          </a:bodyPr>
          <a:lstStyle/>
          <a:p>
            <a:pPr>
              <a:lnSpc>
                <a:spcPct val="90000"/>
              </a:lnSpc>
              <a:spcAft>
                <a:spcPts val="600"/>
              </a:spcAft>
            </a:pPr>
            <a:r>
              <a:rPr lang="en-US" sz="1300"/>
              <a:t>ThePhoto by PhotoAuthor is licensed under CCYYSA.</a:t>
            </a:r>
          </a:p>
        </p:txBody>
      </p:sp>
      <p:sp>
        <p:nvSpPr>
          <p:cNvPr id="4" name="Date Placeholder 3">
            <a:extLst>
              <a:ext uri="{FF2B5EF4-FFF2-40B4-BE49-F238E27FC236}">
                <a16:creationId xmlns:a16="http://schemas.microsoft.com/office/drawing/2014/main" id="{F3724DE6-83E8-3D31-54A3-C89C7A2CA61C}"/>
              </a:ext>
            </a:extLst>
          </p:cNvPr>
          <p:cNvSpPr>
            <a:spLocks noGrp="1"/>
          </p:cNvSpPr>
          <p:nvPr>
            <p:ph type="dt" sz="half" idx="10"/>
          </p:nvPr>
        </p:nvSpPr>
        <p:spPr/>
        <p:txBody>
          <a:bodyPr/>
          <a:lstStyle/>
          <a:p>
            <a:fld id="{D6F44920-9CCA-7548-A3C4-D3FF1AABC859}" type="datetime1">
              <a:rPr lang="en-GB" smtClean="0"/>
              <a:t>12/03/2026</a:t>
            </a:fld>
            <a:endParaRPr lang="en-US"/>
          </a:p>
        </p:txBody>
      </p:sp>
      <p:sp>
        <p:nvSpPr>
          <p:cNvPr id="6" name="Footer Placeholder 5">
            <a:extLst>
              <a:ext uri="{FF2B5EF4-FFF2-40B4-BE49-F238E27FC236}">
                <a16:creationId xmlns:a16="http://schemas.microsoft.com/office/drawing/2014/main" id="{AFB70663-B944-F695-BE77-F4A311BDC54A}"/>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8293232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B1C58-310E-8AA7-2A26-0B0F927346C7}"/>
              </a:ext>
            </a:extLst>
          </p:cNvPr>
          <p:cNvSpPr>
            <a:spLocks noGrp="1"/>
          </p:cNvSpPr>
          <p:nvPr>
            <p:ph type="title"/>
          </p:nvPr>
        </p:nvSpPr>
        <p:spPr>
          <a:xfrm>
            <a:off x="8173212" y="499533"/>
            <a:ext cx="3401568" cy="1920240"/>
          </a:xfrm>
        </p:spPr>
        <p:txBody>
          <a:bodyPr anchor="b">
            <a:normAutofit/>
          </a:bodyPr>
          <a:lstStyle/>
          <a:p>
            <a:r>
              <a:rPr lang="en-GB" sz="3400">
                <a:solidFill>
                  <a:srgbClr val="FFFFFF"/>
                </a:solidFill>
                <a:cs typeface="Sabon Next LT"/>
              </a:rPr>
              <a:t>EARLY DETECTION AND SURVELLANCE</a:t>
            </a:r>
            <a:br>
              <a:rPr lang="en-GB" sz="3400">
                <a:solidFill>
                  <a:srgbClr val="FFFFFF"/>
                </a:solidFill>
                <a:cs typeface="Sabon Next LT"/>
              </a:rPr>
            </a:br>
            <a:endParaRPr lang="en-GB" sz="3400">
              <a:solidFill>
                <a:srgbClr val="FFFFFF"/>
              </a:solidFill>
            </a:endParaRPr>
          </a:p>
        </p:txBody>
      </p:sp>
      <p:pic>
        <p:nvPicPr>
          <p:cNvPr id="6" name="Picture 5" descr="A doctor examining a patient&#10;&#10;AI-generated content may be incorrect.">
            <a:extLst>
              <a:ext uri="{FF2B5EF4-FFF2-40B4-BE49-F238E27FC236}">
                <a16:creationId xmlns:a16="http://schemas.microsoft.com/office/drawing/2014/main" id="{D9B242D7-7004-D3A8-3D13-5F6C3B4AA6C9}"/>
              </a:ext>
            </a:extLst>
          </p:cNvPr>
          <p:cNvPicPr>
            <a:picLocks noChangeAspect="1"/>
          </p:cNvPicPr>
          <p:nvPr/>
        </p:nvPicPr>
        <p:blipFill>
          <a:blip r:embed="rId2">
            <a:extLst>
              <a:ext uri="{28A0092B-C50C-407E-A947-70E740481C1C}">
                <a14:useLocalDpi xmlns:a14="http://schemas.microsoft.com/office/drawing/2010/main" val="0"/>
              </a:ext>
            </a:extLst>
          </a:blip>
          <a:srcRect r="25002" b="-1"/>
          <a:stretch>
            <a:fillRect/>
          </a:stretch>
        </p:blipFill>
        <p:spPr>
          <a:xfrm>
            <a:off x="633999" y="640080"/>
            <a:ext cx="6278529" cy="5588101"/>
          </a:xfrm>
          <a:prstGeom prst="rect">
            <a:avLst/>
          </a:prstGeom>
        </p:spPr>
      </p:pic>
      <p:sp>
        <p:nvSpPr>
          <p:cNvPr id="31" name="Content Placeholder 2">
            <a:extLst>
              <a:ext uri="{FF2B5EF4-FFF2-40B4-BE49-F238E27FC236}">
                <a16:creationId xmlns:a16="http://schemas.microsoft.com/office/drawing/2014/main" id="{F9F7CDD6-5F1C-E125-EFF2-AD68E1ED032B}"/>
              </a:ext>
            </a:extLst>
          </p:cNvPr>
          <p:cNvSpPr>
            <a:spLocks noGrp="1"/>
          </p:cNvSpPr>
          <p:nvPr>
            <p:ph idx="1"/>
          </p:nvPr>
        </p:nvSpPr>
        <p:spPr>
          <a:xfrm>
            <a:off x="7815942" y="2286000"/>
            <a:ext cx="3758837" cy="3491865"/>
          </a:xfrm>
        </p:spPr>
        <p:txBody>
          <a:bodyPr vert="horz" lIns="91440" tIns="45720" rIns="91440" bIns="45720" rtlCol="0">
            <a:normAutofit/>
          </a:bodyPr>
          <a:lstStyle/>
          <a:p>
            <a:pPr>
              <a:buFont typeface="Wingdings" panose="05000000000000000000" pitchFamily="2" charset="2"/>
              <a:buChar char="Ø"/>
            </a:pPr>
            <a:r>
              <a:rPr lang="en-GB" sz="1800"/>
              <a:t>Identifying suspected TB cases and recognising  symptoms ( NICE, 2026)</a:t>
            </a:r>
            <a:endParaRPr lang="en-GB" sz="1800">
              <a:latin typeface="Times New Roman"/>
              <a:cs typeface="Times New Roman"/>
            </a:endParaRPr>
          </a:p>
          <a:p>
            <a:pPr>
              <a:buFont typeface="Wingdings" panose="05000000000000000000" pitchFamily="2" charset="2"/>
              <a:buChar char="Ø"/>
            </a:pPr>
            <a:r>
              <a:rPr lang="en-GB" sz="1800"/>
              <a:t>Screening of high- risk groups</a:t>
            </a:r>
          </a:p>
          <a:p>
            <a:pPr>
              <a:buFont typeface="Wingdings" panose="05000000000000000000" pitchFamily="2" charset="2"/>
              <a:buChar char="Ø"/>
            </a:pPr>
            <a:r>
              <a:rPr lang="en-GB" sz="1800"/>
              <a:t>Diagnostic testing, PCR testing and chest x-ray and blood tests</a:t>
            </a:r>
          </a:p>
          <a:p>
            <a:pPr>
              <a:buFont typeface="Wingdings" panose="05000000000000000000" pitchFamily="2" charset="2"/>
              <a:buChar char="Ø"/>
            </a:pPr>
            <a:r>
              <a:rPr lang="en-GB" sz="1800"/>
              <a:t>Monitoring patterns to detect outbreaks</a:t>
            </a:r>
          </a:p>
          <a:p>
            <a:pPr marL="0" indent="0">
              <a:buNone/>
            </a:pPr>
            <a:r>
              <a:rPr lang="en-GB" sz="1800">
                <a:latin typeface="Times New Roman"/>
                <a:cs typeface="Times New Roman"/>
              </a:rPr>
              <a:t>(WHO, 2024)</a:t>
            </a:r>
            <a:endParaRPr lang="en-GB" sz="1800"/>
          </a:p>
        </p:txBody>
      </p:sp>
      <p:sp>
        <p:nvSpPr>
          <p:cNvPr id="3" name="Date Placeholder 2">
            <a:extLst>
              <a:ext uri="{FF2B5EF4-FFF2-40B4-BE49-F238E27FC236}">
                <a16:creationId xmlns:a16="http://schemas.microsoft.com/office/drawing/2014/main" id="{C19674D4-73A3-93F5-403A-53A156851166}"/>
              </a:ext>
            </a:extLst>
          </p:cNvPr>
          <p:cNvSpPr>
            <a:spLocks noGrp="1"/>
          </p:cNvSpPr>
          <p:nvPr>
            <p:ph type="dt" sz="half" idx="10"/>
          </p:nvPr>
        </p:nvSpPr>
        <p:spPr>
          <a:xfrm>
            <a:off x="685800" y="6412447"/>
            <a:ext cx="4114800" cy="228600"/>
          </a:xfrm>
        </p:spPr>
        <p:txBody>
          <a:bodyPr>
            <a:normAutofit/>
          </a:bodyPr>
          <a:lstStyle/>
          <a:p>
            <a:pPr>
              <a:lnSpc>
                <a:spcPct val="90000"/>
              </a:lnSpc>
              <a:spcAft>
                <a:spcPts val="600"/>
              </a:spcAft>
            </a:pPr>
            <a:fld id="{8155C568-7A7C-2F4C-B6EF-C338B3F2E9CC}" type="datetime1">
              <a:rPr lang="en-GB" smtClean="0"/>
              <a:pPr>
                <a:lnSpc>
                  <a:spcPct val="90000"/>
                </a:lnSpc>
                <a:spcAft>
                  <a:spcPts val="600"/>
                </a:spcAft>
              </a:pPr>
              <a:t>12/03/2026</a:t>
            </a:fld>
            <a:endParaRPr lang="en-US"/>
          </a:p>
        </p:txBody>
      </p:sp>
      <p:sp>
        <p:nvSpPr>
          <p:cNvPr id="4" name="Footer Placeholder 3">
            <a:extLst>
              <a:ext uri="{FF2B5EF4-FFF2-40B4-BE49-F238E27FC236}">
                <a16:creationId xmlns:a16="http://schemas.microsoft.com/office/drawing/2014/main" id="{059E7E30-B882-C42C-ADC3-E5F12DCD62B9}"/>
              </a:ext>
            </a:extLst>
          </p:cNvPr>
          <p:cNvSpPr>
            <a:spLocks noGrp="1"/>
          </p:cNvSpPr>
          <p:nvPr>
            <p:ph type="ftr" sz="quarter" idx="11"/>
          </p:nvPr>
        </p:nvSpPr>
        <p:spPr>
          <a:xfrm>
            <a:off x="685800" y="6554697"/>
            <a:ext cx="5029200" cy="228600"/>
          </a:xfrm>
        </p:spPr>
        <p:txBody>
          <a:bodyPr>
            <a:normAutofit lnSpcReduction="10000"/>
          </a:bodyPr>
          <a:lstStyle/>
          <a:p>
            <a:endParaRPr lang="en-US"/>
          </a:p>
        </p:txBody>
      </p:sp>
    </p:spTree>
    <p:extLst>
      <p:ext uri="{BB962C8B-B14F-4D97-AF65-F5344CB8AC3E}">
        <p14:creationId xmlns:p14="http://schemas.microsoft.com/office/powerpoint/2010/main" val="248432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8158A-0023-8278-E294-133ED0208EA1}"/>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Timely and effective treatments</a:t>
            </a:r>
          </a:p>
        </p:txBody>
      </p:sp>
      <p:pic>
        <p:nvPicPr>
          <p:cNvPr id="8" name="Picture 7" descr="A person looking at a patient&#10;&#10;AI-generated content may be incorrect.">
            <a:extLst>
              <a:ext uri="{FF2B5EF4-FFF2-40B4-BE49-F238E27FC236}">
                <a16:creationId xmlns:a16="http://schemas.microsoft.com/office/drawing/2014/main" id="{BF1873F9-9702-B641-3C5E-E4DA05D948D1}"/>
              </a:ext>
            </a:extLst>
          </p:cNvPr>
          <p:cNvPicPr>
            <a:picLocks noChangeAspect="1"/>
          </p:cNvPicPr>
          <p:nvPr/>
        </p:nvPicPr>
        <p:blipFill>
          <a:blip r:embed="rId2">
            <a:extLst>
              <a:ext uri="{28A0092B-C50C-407E-A947-70E740481C1C}">
                <a14:useLocalDpi xmlns:a14="http://schemas.microsoft.com/office/drawing/2010/main" val="0"/>
              </a:ext>
            </a:extLst>
          </a:blip>
          <a:srcRect l="518" r="36817" b="-3"/>
          <a:stretch>
            <a:fillRect/>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0A2FB575-4134-A146-A712-E10012E49690}"/>
              </a:ext>
            </a:extLst>
          </p:cNvPr>
          <p:cNvSpPr>
            <a:spLocks noGrp="1"/>
          </p:cNvSpPr>
          <p:nvPr>
            <p:ph idx="1"/>
          </p:nvPr>
        </p:nvSpPr>
        <p:spPr>
          <a:xfrm>
            <a:off x="8173212" y="2419773"/>
            <a:ext cx="3401568" cy="3358092"/>
          </a:xfrm>
        </p:spPr>
        <p:txBody>
          <a:bodyPr vert="horz" lIns="91440" tIns="45720" rIns="91440" bIns="45720" rtlCol="0">
            <a:normAutofit/>
          </a:bodyPr>
          <a:lstStyle/>
          <a:p>
            <a:pPr>
              <a:buFont typeface="Wingdings" panose="05000000000000000000" pitchFamily="2" charset="2"/>
              <a:buChar char="Ø"/>
            </a:pPr>
            <a:r>
              <a:rPr lang="en-GB" sz="1800"/>
              <a:t>Combination of Antibiotic therapy</a:t>
            </a:r>
          </a:p>
          <a:p>
            <a:pPr>
              <a:buFont typeface="Wingdings" panose="05000000000000000000" pitchFamily="2" charset="2"/>
              <a:buChar char="Ø"/>
            </a:pPr>
            <a:r>
              <a:rPr lang="en-GB" sz="1800"/>
              <a:t>Drug </a:t>
            </a:r>
            <a:r>
              <a:rPr lang="en-GB" sz="1800" err="1"/>
              <a:t>susceptibity</a:t>
            </a:r>
            <a:r>
              <a:rPr lang="en-GB" sz="1800"/>
              <a:t> Testing (DST) to guide appropriate treatment</a:t>
            </a:r>
          </a:p>
          <a:p>
            <a:pPr>
              <a:buFont typeface="Wingdings" panose="05000000000000000000" pitchFamily="2" charset="2"/>
              <a:buChar char="Ø"/>
            </a:pPr>
            <a:r>
              <a:rPr lang="en-GB" sz="1800"/>
              <a:t>Drug- resistant TB requires longer treatment</a:t>
            </a:r>
          </a:p>
          <a:p>
            <a:pPr>
              <a:buFont typeface="Wingdings" panose="05000000000000000000" pitchFamily="2" charset="2"/>
              <a:buChar char="Ø"/>
            </a:pPr>
            <a:r>
              <a:rPr lang="en-GB" sz="1800"/>
              <a:t> Directly Observed Therapy  ( DOT) supports treatment compliance </a:t>
            </a:r>
            <a:endParaRPr lang="en-GB" sz="1800">
              <a:latin typeface="Times New Roman"/>
              <a:cs typeface="Times New Roman"/>
            </a:endParaRPr>
          </a:p>
          <a:p>
            <a:pPr marL="0" indent="0">
              <a:buNone/>
            </a:pPr>
            <a:r>
              <a:rPr lang="en-GB" sz="1800">
                <a:latin typeface="Times New Roman"/>
                <a:cs typeface="Times New Roman"/>
              </a:rPr>
              <a:t>(NICE, 2016)</a:t>
            </a:r>
          </a:p>
          <a:p>
            <a:pPr marL="305435" indent="-305435"/>
            <a:endParaRPr lang="en-GB" sz="1800"/>
          </a:p>
          <a:p>
            <a:pPr marL="305435" indent="-305435"/>
            <a:endParaRPr lang="en-GB" sz="1800"/>
          </a:p>
        </p:txBody>
      </p:sp>
      <p:sp>
        <p:nvSpPr>
          <p:cNvPr id="4" name="Date Placeholder 3">
            <a:extLst>
              <a:ext uri="{FF2B5EF4-FFF2-40B4-BE49-F238E27FC236}">
                <a16:creationId xmlns:a16="http://schemas.microsoft.com/office/drawing/2014/main" id="{D59B2FCE-8B1F-B2D0-27D6-A326904D3087}"/>
              </a:ext>
            </a:extLst>
          </p:cNvPr>
          <p:cNvSpPr>
            <a:spLocks noGrp="1"/>
          </p:cNvSpPr>
          <p:nvPr>
            <p:ph type="dt" sz="half" idx="10"/>
          </p:nvPr>
        </p:nvSpPr>
        <p:spPr>
          <a:xfrm>
            <a:off x="685800" y="6412447"/>
            <a:ext cx="4114800" cy="228600"/>
          </a:xfrm>
        </p:spPr>
        <p:txBody>
          <a:bodyPr>
            <a:normAutofit/>
          </a:bodyPr>
          <a:lstStyle/>
          <a:p>
            <a:pPr>
              <a:lnSpc>
                <a:spcPct val="90000"/>
              </a:lnSpc>
              <a:spcAft>
                <a:spcPts val="600"/>
              </a:spcAft>
            </a:pPr>
            <a:fld id="{BAD456F7-7139-C445-896E-16E62D8B71A2}" type="datetime1">
              <a:rPr lang="en-GB" smtClean="0"/>
              <a:pPr>
                <a:lnSpc>
                  <a:spcPct val="90000"/>
                </a:lnSpc>
                <a:spcAft>
                  <a:spcPts val="600"/>
                </a:spcAft>
              </a:pPr>
              <a:t>12/03/2026</a:t>
            </a:fld>
            <a:endParaRPr lang="en-US"/>
          </a:p>
        </p:txBody>
      </p:sp>
      <p:sp>
        <p:nvSpPr>
          <p:cNvPr id="5" name="Footer Placeholder 4">
            <a:extLst>
              <a:ext uri="{FF2B5EF4-FFF2-40B4-BE49-F238E27FC236}">
                <a16:creationId xmlns:a16="http://schemas.microsoft.com/office/drawing/2014/main" id="{D7DC9970-9D97-53E7-40E5-1B6681A17FD2}"/>
              </a:ext>
            </a:extLst>
          </p:cNvPr>
          <p:cNvSpPr>
            <a:spLocks noGrp="1"/>
          </p:cNvSpPr>
          <p:nvPr>
            <p:ph type="ftr" sz="quarter" idx="11"/>
          </p:nvPr>
        </p:nvSpPr>
        <p:spPr>
          <a:xfrm>
            <a:off x="685800" y="6554697"/>
            <a:ext cx="5029200" cy="228600"/>
          </a:xfrm>
        </p:spPr>
        <p:txBody>
          <a:bodyPr>
            <a:normAutofit lnSpcReduction="10000"/>
          </a:bodyPr>
          <a:lstStyle/>
          <a:p>
            <a:endParaRPr lang="en-US"/>
          </a:p>
        </p:txBody>
      </p:sp>
    </p:spTree>
    <p:extLst>
      <p:ext uri="{BB962C8B-B14F-4D97-AF65-F5344CB8AC3E}">
        <p14:creationId xmlns:p14="http://schemas.microsoft.com/office/powerpoint/2010/main" val="2972922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1D705-A33B-3F41-10E7-21B7B2E31D86}"/>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Prevention and Control</a:t>
            </a:r>
          </a:p>
        </p:txBody>
      </p:sp>
      <p:pic>
        <p:nvPicPr>
          <p:cNvPr id="10" name="Picture 9" descr="A person getting an injection&#10;&#10;AI-generated content may be incorrect.">
            <a:extLst>
              <a:ext uri="{FF2B5EF4-FFF2-40B4-BE49-F238E27FC236}">
                <a16:creationId xmlns:a16="http://schemas.microsoft.com/office/drawing/2014/main" id="{BE281F60-E2A3-0B3C-4F2D-B57A6B102803}"/>
              </a:ext>
            </a:extLst>
          </p:cNvPr>
          <p:cNvPicPr>
            <a:picLocks noChangeAspect="1"/>
          </p:cNvPicPr>
          <p:nvPr/>
        </p:nvPicPr>
        <p:blipFill>
          <a:blip r:embed="rId2">
            <a:extLst>
              <a:ext uri="{28A0092B-C50C-407E-A947-70E740481C1C}">
                <a14:useLocalDpi xmlns:a14="http://schemas.microsoft.com/office/drawing/2010/main" val="0"/>
              </a:ext>
            </a:extLst>
          </a:blip>
          <a:srcRect l="5854" r="19148" b="-1"/>
          <a:stretch>
            <a:fillRect/>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42CEAD56-2530-F925-D266-0C73F630A3D5}"/>
              </a:ext>
            </a:extLst>
          </p:cNvPr>
          <p:cNvSpPr>
            <a:spLocks noGrp="1"/>
          </p:cNvSpPr>
          <p:nvPr>
            <p:ph idx="1"/>
          </p:nvPr>
        </p:nvSpPr>
        <p:spPr>
          <a:xfrm>
            <a:off x="8173212" y="2419773"/>
            <a:ext cx="3401568" cy="3358092"/>
          </a:xfrm>
        </p:spPr>
        <p:txBody>
          <a:bodyPr vert="horz" lIns="91440" tIns="45720" rIns="91440" bIns="45720" rtlCol="0">
            <a:normAutofit/>
          </a:bodyPr>
          <a:lstStyle/>
          <a:p>
            <a:pPr>
              <a:buFont typeface="Wingdings" panose="05000000000000000000" pitchFamily="2" charset="2"/>
              <a:buChar char="Ø"/>
            </a:pPr>
            <a:r>
              <a:rPr lang="en-GB" sz="1800"/>
              <a:t>BCG Vaccination  remains the only licenced vaccine for TB prevention </a:t>
            </a:r>
            <a:endParaRPr lang="en-GB" sz="1800">
              <a:latin typeface="Times New Roman"/>
              <a:cs typeface="Times New Roman"/>
            </a:endParaRPr>
          </a:p>
          <a:p>
            <a:pPr>
              <a:buFont typeface="Wingdings" panose="05000000000000000000" pitchFamily="2" charset="2"/>
              <a:buChar char="Ø"/>
            </a:pPr>
            <a:r>
              <a:rPr lang="en-GB" sz="1800"/>
              <a:t>Appropriate  respiratory hygiene and PPE to prevent the spread of infection </a:t>
            </a:r>
          </a:p>
          <a:p>
            <a:pPr>
              <a:buFont typeface="Wingdings" panose="05000000000000000000" pitchFamily="2" charset="2"/>
              <a:buChar char="Ø"/>
            </a:pPr>
            <a:r>
              <a:rPr lang="en-GB" sz="1800"/>
              <a:t>Adequate ventilation reducing transmission</a:t>
            </a:r>
          </a:p>
          <a:p>
            <a:pPr>
              <a:buFont typeface="Wingdings" panose="05000000000000000000" pitchFamily="2" charset="2"/>
              <a:buChar char="Ø"/>
            </a:pPr>
            <a:r>
              <a:rPr lang="en-GB" sz="1800"/>
              <a:t>Limiting close contact with an infectious person</a:t>
            </a:r>
          </a:p>
          <a:p>
            <a:pPr marL="305435" indent="-305435">
              <a:buNone/>
            </a:pPr>
            <a:r>
              <a:rPr lang="en-GB" sz="1800">
                <a:latin typeface="Times New Roman"/>
                <a:cs typeface="Times New Roman"/>
              </a:rPr>
              <a:t>(Vasiliu et al., 2024)</a:t>
            </a:r>
          </a:p>
          <a:p>
            <a:pPr marL="0" indent="0">
              <a:buNone/>
            </a:pPr>
            <a:endParaRPr lang="en-GB" sz="1800">
              <a:latin typeface="Gill Sans MT" panose="020B0502020104020203"/>
              <a:cs typeface="Times New Roman"/>
            </a:endParaRPr>
          </a:p>
        </p:txBody>
      </p:sp>
      <p:sp>
        <p:nvSpPr>
          <p:cNvPr id="4" name="Date Placeholder 3">
            <a:extLst>
              <a:ext uri="{FF2B5EF4-FFF2-40B4-BE49-F238E27FC236}">
                <a16:creationId xmlns:a16="http://schemas.microsoft.com/office/drawing/2014/main" id="{BD5E6CAE-DA1B-162F-1351-D1D1D8F97D71}"/>
              </a:ext>
            </a:extLst>
          </p:cNvPr>
          <p:cNvSpPr>
            <a:spLocks noGrp="1"/>
          </p:cNvSpPr>
          <p:nvPr>
            <p:ph type="dt" sz="half" idx="10"/>
          </p:nvPr>
        </p:nvSpPr>
        <p:spPr>
          <a:xfrm>
            <a:off x="685800" y="6412447"/>
            <a:ext cx="4114800" cy="228600"/>
          </a:xfrm>
        </p:spPr>
        <p:txBody>
          <a:bodyPr>
            <a:normAutofit/>
          </a:bodyPr>
          <a:lstStyle/>
          <a:p>
            <a:pPr>
              <a:lnSpc>
                <a:spcPct val="90000"/>
              </a:lnSpc>
              <a:spcAft>
                <a:spcPts val="600"/>
              </a:spcAft>
            </a:pPr>
            <a:fld id="{C3160195-E55E-C643-A02E-68A76C5AB451}" type="datetime1">
              <a:rPr lang="en-GB" smtClean="0"/>
              <a:pPr>
                <a:lnSpc>
                  <a:spcPct val="90000"/>
                </a:lnSpc>
                <a:spcAft>
                  <a:spcPts val="600"/>
                </a:spcAft>
              </a:pPr>
              <a:t>12/03/2026</a:t>
            </a:fld>
            <a:endParaRPr lang="en-US"/>
          </a:p>
        </p:txBody>
      </p:sp>
      <p:sp>
        <p:nvSpPr>
          <p:cNvPr id="5" name="Footer Placeholder 4">
            <a:extLst>
              <a:ext uri="{FF2B5EF4-FFF2-40B4-BE49-F238E27FC236}">
                <a16:creationId xmlns:a16="http://schemas.microsoft.com/office/drawing/2014/main" id="{2C16606A-6665-6449-BF8E-B80380AA2DCC}"/>
              </a:ext>
            </a:extLst>
          </p:cNvPr>
          <p:cNvSpPr>
            <a:spLocks noGrp="1"/>
          </p:cNvSpPr>
          <p:nvPr>
            <p:ph type="ftr" sz="quarter" idx="11"/>
          </p:nvPr>
        </p:nvSpPr>
        <p:spPr>
          <a:xfrm>
            <a:off x="685800" y="6554697"/>
            <a:ext cx="5029200" cy="228600"/>
          </a:xfrm>
        </p:spPr>
        <p:txBody>
          <a:bodyPr>
            <a:normAutofit lnSpcReduction="10000"/>
          </a:bodyPr>
          <a:lstStyle/>
          <a:p>
            <a:endParaRPr lang="en-US"/>
          </a:p>
        </p:txBody>
      </p:sp>
    </p:spTree>
    <p:extLst>
      <p:ext uri="{BB962C8B-B14F-4D97-AF65-F5344CB8AC3E}">
        <p14:creationId xmlns:p14="http://schemas.microsoft.com/office/powerpoint/2010/main" val="41764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FB192-13FB-9ECD-C976-037EEAE9C79F}"/>
              </a:ext>
            </a:extLst>
          </p:cNvPr>
          <p:cNvSpPr>
            <a:spLocks noGrp="1"/>
          </p:cNvSpPr>
          <p:nvPr>
            <p:ph type="title"/>
          </p:nvPr>
        </p:nvSpPr>
        <p:spPr>
          <a:xfrm>
            <a:off x="8173212" y="499533"/>
            <a:ext cx="3401568" cy="1920240"/>
          </a:xfrm>
        </p:spPr>
        <p:txBody>
          <a:bodyPr anchor="b">
            <a:normAutofit/>
          </a:bodyPr>
          <a:lstStyle/>
          <a:p>
            <a:r>
              <a:rPr lang="en-GB" sz="4000">
                <a:solidFill>
                  <a:srgbClr val="FFFFFF"/>
                </a:solidFill>
              </a:rPr>
              <a:t>Social and Environmental Factors</a:t>
            </a:r>
          </a:p>
        </p:txBody>
      </p:sp>
      <p:pic>
        <p:nvPicPr>
          <p:cNvPr id="8" name="Picture 7" descr="A couple of men sitting next to a wall&#10;&#10;AI-generated content may be incorrect.">
            <a:extLst>
              <a:ext uri="{FF2B5EF4-FFF2-40B4-BE49-F238E27FC236}">
                <a16:creationId xmlns:a16="http://schemas.microsoft.com/office/drawing/2014/main" id="{951007F5-3197-4EDF-1882-04829F260BFF}"/>
              </a:ext>
            </a:extLst>
          </p:cNvPr>
          <p:cNvPicPr>
            <a:picLocks noChangeAspect="1"/>
          </p:cNvPicPr>
          <p:nvPr/>
        </p:nvPicPr>
        <p:blipFill>
          <a:blip r:embed="rId2">
            <a:extLst>
              <a:ext uri="{28A0092B-C50C-407E-A947-70E740481C1C}">
                <a14:useLocalDpi xmlns:a14="http://schemas.microsoft.com/office/drawing/2010/main" val="0"/>
              </a:ext>
            </a:extLst>
          </a:blip>
          <a:srcRect l="23126" r="17887"/>
          <a:stretch>
            <a:fillRect/>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2952C862-4EA4-302D-4088-553217AC58DB}"/>
              </a:ext>
            </a:extLst>
          </p:cNvPr>
          <p:cNvSpPr>
            <a:spLocks noGrp="1"/>
          </p:cNvSpPr>
          <p:nvPr>
            <p:ph idx="1"/>
          </p:nvPr>
        </p:nvSpPr>
        <p:spPr>
          <a:xfrm>
            <a:off x="8173212" y="2419773"/>
            <a:ext cx="3401568" cy="3358092"/>
          </a:xfrm>
        </p:spPr>
        <p:txBody>
          <a:bodyPr vert="horz" lIns="91440" tIns="45720" rIns="91440" bIns="45720" rtlCol="0">
            <a:normAutofit/>
          </a:bodyPr>
          <a:lstStyle/>
          <a:p>
            <a:pPr>
              <a:buFont typeface="Wingdings" panose="05000000000000000000" pitchFamily="2" charset="2"/>
              <a:buChar char="Ø"/>
            </a:pPr>
            <a:r>
              <a:rPr lang="en-GB" sz="1800"/>
              <a:t>Overcrowded living conditions, increase the spread of  spread of infection.</a:t>
            </a:r>
            <a:endParaRPr lang="en-GB" sz="1800">
              <a:latin typeface="Times New Roman"/>
              <a:cs typeface="Times New Roman"/>
            </a:endParaRPr>
          </a:p>
          <a:p>
            <a:pPr>
              <a:buFont typeface="Wingdings" panose="05000000000000000000" pitchFamily="2" charset="2"/>
              <a:buChar char="Ø"/>
            </a:pPr>
            <a:r>
              <a:rPr lang="en-GB" sz="1800"/>
              <a:t>Poor ventilation increases airborne spread</a:t>
            </a:r>
          </a:p>
          <a:p>
            <a:pPr>
              <a:buFont typeface="Wingdings" panose="05000000000000000000" pitchFamily="2" charset="2"/>
              <a:buChar char="Ø"/>
            </a:pPr>
            <a:r>
              <a:rPr lang="en-GB" sz="1800"/>
              <a:t>Poverty and social inequality are linked to higher rates of TB</a:t>
            </a:r>
          </a:p>
          <a:p>
            <a:pPr>
              <a:buFont typeface="Wingdings" panose="05000000000000000000" pitchFamily="2" charset="2"/>
              <a:buChar char="Ø"/>
            </a:pPr>
            <a:r>
              <a:rPr lang="en-GB" sz="1800"/>
              <a:t>Limited access to healthcare can cause delayed treatment</a:t>
            </a:r>
          </a:p>
          <a:p>
            <a:pPr marL="0" indent="0">
              <a:buNone/>
            </a:pPr>
            <a:r>
              <a:rPr lang="en-GB" sz="1800">
                <a:latin typeface="Times New Roman"/>
                <a:cs typeface="Times New Roman"/>
              </a:rPr>
              <a:t>(</a:t>
            </a:r>
            <a:r>
              <a:rPr lang="en-GB" sz="1800" err="1">
                <a:latin typeface="Times New Roman"/>
                <a:cs typeface="Times New Roman"/>
              </a:rPr>
              <a:t>Alemneh</a:t>
            </a:r>
            <a:r>
              <a:rPr lang="en-GB" sz="1800">
                <a:latin typeface="Times New Roman"/>
                <a:cs typeface="Times New Roman"/>
              </a:rPr>
              <a:t> </a:t>
            </a:r>
            <a:r>
              <a:rPr lang="en-GB" sz="1800" err="1">
                <a:latin typeface="Times New Roman"/>
                <a:cs typeface="Times New Roman"/>
              </a:rPr>
              <a:t>Mekuriaw</a:t>
            </a:r>
            <a:r>
              <a:rPr lang="en-GB" sz="1800">
                <a:latin typeface="Times New Roman"/>
                <a:cs typeface="Times New Roman"/>
              </a:rPr>
              <a:t> </a:t>
            </a:r>
            <a:r>
              <a:rPr lang="en-GB" sz="1800" err="1">
                <a:latin typeface="Times New Roman"/>
                <a:cs typeface="Times New Roman"/>
              </a:rPr>
              <a:t>Liyew</a:t>
            </a:r>
            <a:r>
              <a:rPr lang="en-GB" sz="1800">
                <a:latin typeface="Times New Roman"/>
                <a:cs typeface="Times New Roman"/>
              </a:rPr>
              <a:t> et al., 2024)</a:t>
            </a:r>
          </a:p>
          <a:p>
            <a:endParaRPr lang="en-GB" sz="1800"/>
          </a:p>
          <a:p>
            <a:endParaRPr lang="en-GB" sz="1800"/>
          </a:p>
        </p:txBody>
      </p:sp>
      <p:sp>
        <p:nvSpPr>
          <p:cNvPr id="4" name="Date Placeholder 3">
            <a:extLst>
              <a:ext uri="{FF2B5EF4-FFF2-40B4-BE49-F238E27FC236}">
                <a16:creationId xmlns:a16="http://schemas.microsoft.com/office/drawing/2014/main" id="{1B5CB735-12E1-B7DD-1BE0-4F4F6AAB0AB5}"/>
              </a:ext>
            </a:extLst>
          </p:cNvPr>
          <p:cNvSpPr>
            <a:spLocks noGrp="1"/>
          </p:cNvSpPr>
          <p:nvPr>
            <p:ph type="dt" sz="half" idx="10"/>
          </p:nvPr>
        </p:nvSpPr>
        <p:spPr>
          <a:xfrm>
            <a:off x="685800" y="6412447"/>
            <a:ext cx="4114800" cy="228600"/>
          </a:xfrm>
        </p:spPr>
        <p:txBody>
          <a:bodyPr>
            <a:normAutofit/>
          </a:bodyPr>
          <a:lstStyle/>
          <a:p>
            <a:pPr>
              <a:lnSpc>
                <a:spcPct val="90000"/>
              </a:lnSpc>
              <a:spcAft>
                <a:spcPts val="600"/>
              </a:spcAft>
            </a:pPr>
            <a:fld id="{F725B028-6538-3C4C-B618-51BF61158E74}" type="datetime1">
              <a:rPr lang="en-GB" smtClean="0"/>
              <a:pPr>
                <a:lnSpc>
                  <a:spcPct val="90000"/>
                </a:lnSpc>
                <a:spcAft>
                  <a:spcPts val="600"/>
                </a:spcAft>
              </a:pPr>
              <a:t>12/03/2026</a:t>
            </a:fld>
            <a:endParaRPr lang="en-US"/>
          </a:p>
        </p:txBody>
      </p:sp>
      <p:sp>
        <p:nvSpPr>
          <p:cNvPr id="5" name="Footer Placeholder 4">
            <a:extLst>
              <a:ext uri="{FF2B5EF4-FFF2-40B4-BE49-F238E27FC236}">
                <a16:creationId xmlns:a16="http://schemas.microsoft.com/office/drawing/2014/main" id="{CE21D35C-693D-BAD0-37A7-1824FB2A58FB}"/>
              </a:ext>
            </a:extLst>
          </p:cNvPr>
          <p:cNvSpPr>
            <a:spLocks noGrp="1"/>
          </p:cNvSpPr>
          <p:nvPr>
            <p:ph type="ftr" sz="quarter" idx="11"/>
          </p:nvPr>
        </p:nvSpPr>
        <p:spPr>
          <a:xfrm>
            <a:off x="685800" y="6554697"/>
            <a:ext cx="5029200" cy="228600"/>
          </a:xfrm>
        </p:spPr>
        <p:txBody>
          <a:bodyPr>
            <a:normAutofit lnSpcReduction="10000"/>
          </a:bodyPr>
          <a:lstStyle/>
          <a:p>
            <a:endParaRPr lang="en-US"/>
          </a:p>
        </p:txBody>
      </p:sp>
    </p:spTree>
    <p:extLst>
      <p:ext uri="{BB962C8B-B14F-4D97-AF65-F5344CB8AC3E}">
        <p14:creationId xmlns:p14="http://schemas.microsoft.com/office/powerpoint/2010/main" val="3454677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5AA65-2033-225A-8FE4-DFB6C01051A2}"/>
              </a:ext>
            </a:extLst>
          </p:cNvPr>
          <p:cNvSpPr>
            <a:spLocks noGrp="1"/>
          </p:cNvSpPr>
          <p:nvPr>
            <p:ph type="title"/>
          </p:nvPr>
        </p:nvSpPr>
        <p:spPr>
          <a:xfrm>
            <a:off x="709611" y="74703"/>
            <a:ext cx="10772775" cy="1658198"/>
          </a:xfrm>
        </p:spPr>
        <p:txBody>
          <a:bodyPr/>
          <a:lstStyle/>
          <a:p>
            <a:r>
              <a:rPr lang="en-GB" sz="3600"/>
              <a:t>REFERENCE LIST</a:t>
            </a:r>
            <a:r>
              <a:rPr lang="en-GB"/>
              <a:t> </a:t>
            </a:r>
          </a:p>
        </p:txBody>
      </p:sp>
      <p:sp>
        <p:nvSpPr>
          <p:cNvPr id="3" name="Content Placeholder 2">
            <a:extLst>
              <a:ext uri="{FF2B5EF4-FFF2-40B4-BE49-F238E27FC236}">
                <a16:creationId xmlns:a16="http://schemas.microsoft.com/office/drawing/2014/main" id="{311A9F6C-4976-6E6D-3A41-03DAED770908}"/>
              </a:ext>
            </a:extLst>
          </p:cNvPr>
          <p:cNvSpPr>
            <a:spLocks noGrp="1"/>
          </p:cNvSpPr>
          <p:nvPr>
            <p:ph idx="1"/>
          </p:nvPr>
        </p:nvSpPr>
        <p:spPr>
          <a:xfrm>
            <a:off x="0" y="1410815"/>
            <a:ext cx="12151045" cy="5258182"/>
          </a:xfrm>
        </p:spPr>
        <p:txBody>
          <a:bodyPr vert="horz" lIns="91440" tIns="45720" rIns="91440" bIns="45720" rtlCol="0" anchor="ctr">
            <a:noAutofit/>
          </a:bodyPr>
          <a:lstStyle/>
          <a:p>
            <a:pPr marL="305435" indent="-305435"/>
            <a:endParaRPr lang="en-GB" sz="2000" b="1">
              <a:solidFill>
                <a:schemeClr val="bg2">
                  <a:lumMod val="25000"/>
                </a:schemeClr>
              </a:solidFill>
              <a:latin typeface="Times New Roman"/>
              <a:cs typeface="Times New Roman"/>
            </a:endParaRPr>
          </a:p>
          <a:p>
            <a:pPr marL="305435" indent="-305435"/>
            <a:r>
              <a:rPr lang="en-GB" sz="2000" i="1" err="1">
                <a:solidFill>
                  <a:schemeClr val="bg2">
                    <a:lumMod val="25000"/>
                  </a:schemeClr>
                </a:solidFill>
                <a:latin typeface="Times New Roman"/>
                <a:cs typeface="Times New Roman"/>
              </a:rPr>
              <a:t>Alemneh</a:t>
            </a:r>
            <a:r>
              <a:rPr lang="en-GB" sz="2000" i="1">
                <a:solidFill>
                  <a:schemeClr val="bg2">
                    <a:lumMod val="25000"/>
                  </a:schemeClr>
                </a:solidFill>
                <a:latin typeface="Times New Roman"/>
                <a:cs typeface="Times New Roman"/>
              </a:rPr>
              <a:t> </a:t>
            </a:r>
            <a:r>
              <a:rPr lang="en-GB" sz="2000" i="1" err="1">
                <a:solidFill>
                  <a:schemeClr val="bg2">
                    <a:lumMod val="25000"/>
                  </a:schemeClr>
                </a:solidFill>
                <a:latin typeface="Times New Roman"/>
                <a:cs typeface="Times New Roman"/>
              </a:rPr>
              <a:t>Mekuriaw</a:t>
            </a:r>
            <a:r>
              <a:rPr lang="en-GB" sz="2000" i="1">
                <a:solidFill>
                  <a:schemeClr val="bg2">
                    <a:lumMod val="25000"/>
                  </a:schemeClr>
                </a:solidFill>
                <a:latin typeface="Times New Roman"/>
                <a:cs typeface="Times New Roman"/>
              </a:rPr>
              <a:t> </a:t>
            </a:r>
            <a:r>
              <a:rPr lang="en-GB" sz="2000" i="1" err="1">
                <a:solidFill>
                  <a:schemeClr val="bg2">
                    <a:lumMod val="25000"/>
                  </a:schemeClr>
                </a:solidFill>
                <a:latin typeface="Times New Roman"/>
                <a:cs typeface="Times New Roman"/>
              </a:rPr>
              <a:t>Liyew</a:t>
            </a:r>
            <a:r>
              <a:rPr lang="en-GB" sz="2000" i="1">
                <a:solidFill>
                  <a:schemeClr val="bg2">
                    <a:lumMod val="25000"/>
                  </a:schemeClr>
                </a:solidFill>
                <a:latin typeface="Times New Roman"/>
                <a:cs typeface="Times New Roman"/>
              </a:rPr>
              <a:t>, Archie, Temesgen </a:t>
            </a:r>
            <a:r>
              <a:rPr lang="en-GB" sz="2000" i="1" err="1">
                <a:solidFill>
                  <a:schemeClr val="bg2">
                    <a:lumMod val="25000"/>
                  </a:schemeClr>
                </a:solidFill>
                <a:latin typeface="Times New Roman"/>
                <a:cs typeface="Times New Roman"/>
              </a:rPr>
              <a:t>Yihunie</a:t>
            </a:r>
            <a:r>
              <a:rPr lang="en-GB" sz="2000" i="1">
                <a:solidFill>
                  <a:schemeClr val="bg2">
                    <a:lumMod val="25000"/>
                  </a:schemeClr>
                </a:solidFill>
                <a:latin typeface="Times New Roman"/>
                <a:cs typeface="Times New Roman"/>
              </a:rPr>
              <a:t> Akalu, Gilmour, B. and </a:t>
            </a:r>
            <a:r>
              <a:rPr lang="en-GB" sz="2000" i="1" err="1">
                <a:solidFill>
                  <a:schemeClr val="bg2">
                    <a:lumMod val="25000"/>
                  </a:schemeClr>
                </a:solidFill>
                <a:latin typeface="Times New Roman"/>
                <a:cs typeface="Times New Roman"/>
              </a:rPr>
              <a:t>Kefyalew</a:t>
            </a:r>
            <a:r>
              <a:rPr lang="en-GB" sz="2000" i="1">
                <a:solidFill>
                  <a:schemeClr val="bg2">
                    <a:lumMod val="25000"/>
                  </a:schemeClr>
                </a:solidFill>
                <a:latin typeface="Times New Roman"/>
                <a:cs typeface="Times New Roman"/>
              </a:rPr>
              <a:t> Addis Alene (2024). Ecological-level factors associated with tuberculosis incidence and mortality: A systematic review and meta-analysis. PLOS Global Public Health, 4(10), pp.e0003425–e0003425. </a:t>
            </a:r>
            <a:r>
              <a:rPr lang="en-GB" sz="2000" i="1" err="1">
                <a:solidFill>
                  <a:schemeClr val="bg2">
                    <a:lumMod val="25000"/>
                  </a:schemeClr>
                </a:solidFill>
                <a:latin typeface="Times New Roman"/>
                <a:cs typeface="Times New Roman"/>
              </a:rPr>
              <a:t>doi:https</a:t>
            </a:r>
            <a:r>
              <a:rPr lang="en-GB" sz="2000" i="1">
                <a:solidFill>
                  <a:schemeClr val="bg2">
                    <a:lumMod val="25000"/>
                  </a:schemeClr>
                </a:solidFill>
                <a:latin typeface="Times New Roman"/>
                <a:cs typeface="Times New Roman"/>
              </a:rPr>
              <a:t>://</a:t>
            </a:r>
            <a:r>
              <a:rPr lang="en-GB" sz="2000" i="1" err="1">
                <a:solidFill>
                  <a:schemeClr val="bg2">
                    <a:lumMod val="25000"/>
                  </a:schemeClr>
                </a:solidFill>
                <a:latin typeface="Times New Roman"/>
                <a:cs typeface="Times New Roman"/>
              </a:rPr>
              <a:t>doi.org</a:t>
            </a:r>
            <a:r>
              <a:rPr lang="en-GB" sz="2000" i="1">
                <a:solidFill>
                  <a:schemeClr val="bg2">
                    <a:lumMod val="25000"/>
                  </a:schemeClr>
                </a:solidFill>
                <a:latin typeface="Times New Roman"/>
                <a:cs typeface="Times New Roman"/>
              </a:rPr>
              <a:t>/10.1371/journal.pgph.0003425.</a:t>
            </a:r>
            <a:endParaRPr lang="en-GB" sz="2000" i="1">
              <a:solidFill>
                <a:schemeClr val="bg2">
                  <a:lumMod val="25000"/>
                </a:schemeClr>
              </a:solidFill>
            </a:endParaRPr>
          </a:p>
          <a:p>
            <a:pPr marL="305435" indent="-305435"/>
            <a:r>
              <a:rPr lang="en-GB" sz="2000" i="1" err="1">
                <a:solidFill>
                  <a:schemeClr val="bg2">
                    <a:lumMod val="25000"/>
                  </a:schemeClr>
                </a:solidFill>
                <a:latin typeface="Times New Roman"/>
                <a:cs typeface="Times New Roman"/>
              </a:rPr>
              <a:t>Benbaba</a:t>
            </a:r>
            <a:r>
              <a:rPr lang="en-GB" sz="2000" i="1">
                <a:solidFill>
                  <a:schemeClr val="bg2">
                    <a:lumMod val="25000"/>
                  </a:schemeClr>
                </a:solidFill>
                <a:latin typeface="Times New Roman"/>
                <a:cs typeface="Times New Roman"/>
              </a:rPr>
              <a:t>, S., Petros </a:t>
            </a:r>
            <a:r>
              <a:rPr lang="en-GB" sz="2000" i="1" err="1">
                <a:solidFill>
                  <a:schemeClr val="bg2">
                    <a:lumMod val="25000"/>
                  </a:schemeClr>
                </a:solidFill>
                <a:latin typeface="Times New Roman"/>
                <a:cs typeface="Times New Roman"/>
              </a:rPr>
              <a:t>Isaakidis</a:t>
            </a:r>
            <a:r>
              <a:rPr lang="en-GB" sz="2000" i="1">
                <a:solidFill>
                  <a:schemeClr val="bg2">
                    <a:lumMod val="25000"/>
                  </a:schemeClr>
                </a:solidFill>
                <a:latin typeface="Times New Roman"/>
                <a:cs typeface="Times New Roman"/>
              </a:rPr>
              <a:t>, Das, M., Jadhav, S., Reid, T. and Furin, J. (2015). Direct Observation (DO) for Drug-Resistant Tuberculosis: Do We Really DO? </a:t>
            </a:r>
            <a:r>
              <a:rPr lang="en-GB" sz="2000" i="1" err="1">
                <a:solidFill>
                  <a:schemeClr val="bg2">
                    <a:lumMod val="25000"/>
                  </a:schemeClr>
                </a:solidFill>
                <a:latin typeface="Times New Roman"/>
                <a:cs typeface="Times New Roman"/>
              </a:rPr>
              <a:t>PLoS</a:t>
            </a:r>
            <a:r>
              <a:rPr lang="en-GB" sz="2000" i="1">
                <a:solidFill>
                  <a:schemeClr val="bg2">
                    <a:lumMod val="25000"/>
                  </a:schemeClr>
                </a:solidFill>
                <a:latin typeface="Times New Roman"/>
                <a:cs typeface="Times New Roman"/>
              </a:rPr>
              <a:t> ONE, 10(12), pp.e0144936–e0144936. </a:t>
            </a:r>
            <a:r>
              <a:rPr lang="en-GB" sz="2000" i="1" err="1">
                <a:solidFill>
                  <a:schemeClr val="bg2">
                    <a:lumMod val="25000"/>
                  </a:schemeClr>
                </a:solidFill>
                <a:latin typeface="Times New Roman"/>
                <a:cs typeface="Times New Roman"/>
              </a:rPr>
              <a:t>doi:https</a:t>
            </a:r>
            <a:r>
              <a:rPr lang="en-GB" sz="2000" i="1">
                <a:solidFill>
                  <a:schemeClr val="bg2">
                    <a:lumMod val="25000"/>
                  </a:schemeClr>
                </a:solidFill>
                <a:latin typeface="Times New Roman"/>
                <a:cs typeface="Times New Roman"/>
              </a:rPr>
              <a:t>://</a:t>
            </a:r>
            <a:r>
              <a:rPr lang="en-GB" sz="2000" i="1" err="1">
                <a:solidFill>
                  <a:schemeClr val="bg2">
                    <a:lumMod val="25000"/>
                  </a:schemeClr>
                </a:solidFill>
                <a:latin typeface="Times New Roman"/>
                <a:cs typeface="Times New Roman"/>
              </a:rPr>
              <a:t>doi.org</a:t>
            </a:r>
            <a:r>
              <a:rPr lang="en-GB" sz="2000" i="1">
                <a:solidFill>
                  <a:schemeClr val="bg2">
                    <a:lumMod val="25000"/>
                  </a:schemeClr>
                </a:solidFill>
                <a:latin typeface="Times New Roman"/>
                <a:cs typeface="Times New Roman"/>
              </a:rPr>
              <a:t>/10.1371/journal.pone.0144936.</a:t>
            </a:r>
            <a:endParaRPr lang="en-GB" sz="2000" i="1">
              <a:solidFill>
                <a:schemeClr val="bg2">
                  <a:lumMod val="25000"/>
                </a:schemeClr>
              </a:solidFill>
            </a:endParaRPr>
          </a:p>
          <a:p>
            <a:pPr marL="305435" indent="-305435"/>
            <a:r>
              <a:rPr lang="en-GB" sz="2000" i="1">
                <a:solidFill>
                  <a:schemeClr val="bg2">
                    <a:lumMod val="25000"/>
                  </a:schemeClr>
                </a:solidFill>
                <a:latin typeface="Times New Roman"/>
                <a:cs typeface="Times New Roman"/>
              </a:rPr>
              <a:t>NICE (2026). How Should I Identify a Person with Active </a:t>
            </a:r>
            <a:r>
              <a:rPr lang="en-GB" sz="2000" i="1" err="1">
                <a:solidFill>
                  <a:schemeClr val="bg2">
                    <a:lumMod val="25000"/>
                  </a:schemeClr>
                </a:solidFill>
                <a:latin typeface="Times New Roman"/>
                <a:cs typeface="Times New Roman"/>
              </a:rPr>
              <a:t>Tuberculoses</a:t>
            </a:r>
            <a:r>
              <a:rPr lang="en-GB" sz="2000" i="1">
                <a:solidFill>
                  <a:schemeClr val="bg2">
                    <a:lumMod val="25000"/>
                  </a:schemeClr>
                </a:solidFill>
                <a:latin typeface="Times New Roman"/>
                <a:cs typeface="Times New Roman"/>
              </a:rPr>
              <a:t>. [online] NICE. Available at: </a:t>
            </a:r>
            <a:r>
              <a:rPr lang="en-GB" sz="2000" i="1">
                <a:solidFill>
                  <a:schemeClr val="bg2">
                    <a:lumMod val="25000"/>
                  </a:schemeClr>
                </a:solidFill>
                <a:latin typeface="Times New Roman"/>
                <a:cs typeface="Times New Roman"/>
                <a:hlinkClick r:id="rId2">
                  <a:extLst>
                    <a:ext uri="{A12FA001-AC4F-418D-AE19-62706E023703}">
                      <ahyp:hlinkClr xmlns:ahyp="http://schemas.microsoft.com/office/drawing/2018/hyperlinkcolor" val="tx"/>
                    </a:ext>
                  </a:extLst>
                </a:hlinkClick>
              </a:rPr>
              <a:t>https://cks.nice.org.uk/topics/tuberculosis/diagnosis/investigations/</a:t>
            </a:r>
            <a:r>
              <a:rPr lang="en-GB" sz="2000" i="1">
                <a:solidFill>
                  <a:schemeClr val="bg2">
                    <a:lumMod val="25000"/>
                  </a:schemeClr>
                </a:solidFill>
                <a:latin typeface="Times New Roman"/>
                <a:cs typeface="Times New Roman"/>
              </a:rPr>
              <a:t> [Accessed 3 Mar. 2026].</a:t>
            </a:r>
            <a:endParaRPr lang="en-GB" sz="2000" i="1">
              <a:solidFill>
                <a:schemeClr val="bg2">
                  <a:lumMod val="25000"/>
                </a:schemeClr>
              </a:solidFill>
            </a:endParaRPr>
          </a:p>
          <a:p>
            <a:pPr marL="305435" indent="-305435"/>
            <a:r>
              <a:rPr lang="en-GB" sz="2000" i="1">
                <a:solidFill>
                  <a:schemeClr val="bg2">
                    <a:lumMod val="25000"/>
                  </a:schemeClr>
                </a:solidFill>
                <a:latin typeface="Times New Roman"/>
                <a:cs typeface="Times New Roman"/>
              </a:rPr>
              <a:t>Vasiliu, A., Martinez, L., Gupta, R.K., Hamada, Y., Ness, T., Kay, A., Bonnet, M., Sester, M., Kaufmann, S.H.E., Lange, C. and </a:t>
            </a:r>
            <a:r>
              <a:rPr lang="en-GB" sz="2000" i="1" err="1">
                <a:solidFill>
                  <a:schemeClr val="bg2">
                    <a:lumMod val="25000"/>
                  </a:schemeClr>
                </a:solidFill>
                <a:latin typeface="Times New Roman"/>
                <a:cs typeface="Times New Roman"/>
              </a:rPr>
              <a:t>Mandalakas</a:t>
            </a:r>
            <a:r>
              <a:rPr lang="en-GB" sz="2000" i="1">
                <a:solidFill>
                  <a:schemeClr val="bg2">
                    <a:lumMod val="25000"/>
                  </a:schemeClr>
                </a:solidFill>
                <a:latin typeface="Times New Roman"/>
                <a:cs typeface="Times New Roman"/>
              </a:rPr>
              <a:t>, A.M. (2023). Tuberculosis prevention: current strategies and future directions. Clinical Microbiology and Infection, [online] 30(9). </a:t>
            </a:r>
            <a:r>
              <a:rPr lang="en-GB" sz="2000" i="1" err="1">
                <a:solidFill>
                  <a:schemeClr val="bg2">
                    <a:lumMod val="25000"/>
                  </a:schemeClr>
                </a:solidFill>
                <a:latin typeface="Times New Roman"/>
                <a:cs typeface="Times New Roman"/>
              </a:rPr>
              <a:t>doi:https</a:t>
            </a:r>
            <a:r>
              <a:rPr lang="en-GB" sz="2000" i="1">
                <a:solidFill>
                  <a:schemeClr val="bg2">
                    <a:lumMod val="25000"/>
                  </a:schemeClr>
                </a:solidFill>
                <a:latin typeface="Times New Roman"/>
                <a:cs typeface="Times New Roman"/>
              </a:rPr>
              <a:t>://</a:t>
            </a:r>
            <a:r>
              <a:rPr lang="en-GB" sz="2000" i="1" err="1">
                <a:solidFill>
                  <a:schemeClr val="bg2">
                    <a:lumMod val="25000"/>
                  </a:schemeClr>
                </a:solidFill>
                <a:latin typeface="Times New Roman"/>
                <a:cs typeface="Times New Roman"/>
              </a:rPr>
              <a:t>doi.org</a:t>
            </a:r>
            <a:r>
              <a:rPr lang="en-GB" sz="2000" i="1">
                <a:solidFill>
                  <a:schemeClr val="bg2">
                    <a:lumMod val="25000"/>
                  </a:schemeClr>
                </a:solidFill>
                <a:latin typeface="Times New Roman"/>
                <a:cs typeface="Times New Roman"/>
              </a:rPr>
              <a:t>/10.1016/j.cmi.2023.10.023.</a:t>
            </a:r>
            <a:endParaRPr lang="en-GB" sz="2000" i="1">
              <a:solidFill>
                <a:schemeClr val="bg2">
                  <a:lumMod val="25000"/>
                </a:schemeClr>
              </a:solidFill>
            </a:endParaRPr>
          </a:p>
          <a:p>
            <a:pPr marL="305435" indent="-305435"/>
            <a:r>
              <a:rPr lang="en-GB" sz="2000" i="1">
                <a:solidFill>
                  <a:schemeClr val="bg2">
                    <a:lumMod val="25000"/>
                  </a:schemeClr>
                </a:solidFill>
                <a:latin typeface="Times New Roman"/>
                <a:cs typeface="Times New Roman"/>
              </a:rPr>
              <a:t>World (2024). WHO Releases New Guidance on Tuberculosis Surveillance. [online] </a:t>
            </a:r>
            <a:r>
              <a:rPr lang="en-GB" sz="2000" i="1" err="1">
                <a:solidFill>
                  <a:schemeClr val="bg2">
                    <a:lumMod val="25000"/>
                  </a:schemeClr>
                </a:solidFill>
                <a:latin typeface="Times New Roman"/>
                <a:cs typeface="Times New Roman"/>
              </a:rPr>
              <a:t>Who.int</a:t>
            </a:r>
            <a:r>
              <a:rPr lang="en-GB" sz="2000" i="1">
                <a:solidFill>
                  <a:schemeClr val="bg2">
                    <a:lumMod val="25000"/>
                  </a:schemeClr>
                </a:solidFill>
                <a:latin typeface="Times New Roman"/>
                <a:cs typeface="Times New Roman"/>
              </a:rPr>
              <a:t>. Available at: </a:t>
            </a:r>
            <a:r>
              <a:rPr lang="en-GB" sz="2000" i="1">
                <a:solidFill>
                  <a:schemeClr val="bg2">
                    <a:lumMod val="25000"/>
                  </a:schemeClr>
                </a:solidFill>
                <a:latin typeface="Times New Roman"/>
                <a:cs typeface="Times New Roman"/>
                <a:hlinkClick r:id="rId3">
                  <a:extLst>
                    <a:ext uri="{A12FA001-AC4F-418D-AE19-62706E023703}">
                      <ahyp:hlinkClr xmlns:ahyp="http://schemas.microsoft.com/office/drawing/2018/hyperlinkcolor" val="tx"/>
                    </a:ext>
                  </a:extLst>
                </a:hlinkClick>
              </a:rPr>
              <a:t>https://www.who.int/news/item/29-05-2024-who-releases-new-guidance-on-tuberculosis-surveillance</a:t>
            </a:r>
            <a:r>
              <a:rPr lang="en-GB" sz="2000" i="1">
                <a:solidFill>
                  <a:schemeClr val="bg2">
                    <a:lumMod val="25000"/>
                  </a:schemeClr>
                </a:solidFill>
                <a:latin typeface="Times New Roman"/>
                <a:cs typeface="Times New Roman"/>
              </a:rPr>
              <a:t> [Accessed 3 Mar. 2026]</a:t>
            </a:r>
            <a:r>
              <a:rPr lang="en-GB" sz="2000" i="1">
                <a:solidFill>
                  <a:schemeClr val="tx1">
                    <a:lumMod val="95000"/>
                    <a:lumOff val="5000"/>
                  </a:schemeClr>
                </a:solidFill>
                <a:latin typeface="Times New Roman"/>
                <a:cs typeface="Times New Roman"/>
              </a:rPr>
              <a:t>.</a:t>
            </a:r>
            <a:endParaRPr lang="en-GB" sz="2000" i="1">
              <a:solidFill>
                <a:schemeClr val="tx1">
                  <a:lumMod val="95000"/>
                  <a:lumOff val="5000"/>
                </a:schemeClr>
              </a:solidFill>
            </a:endParaRPr>
          </a:p>
          <a:p>
            <a:pPr marL="0" indent="0">
              <a:buNone/>
            </a:pPr>
            <a:endParaRPr lang="en-GB" sz="2000"/>
          </a:p>
        </p:txBody>
      </p:sp>
      <p:sp>
        <p:nvSpPr>
          <p:cNvPr id="6" name="Date Placeholder 5">
            <a:extLst>
              <a:ext uri="{FF2B5EF4-FFF2-40B4-BE49-F238E27FC236}">
                <a16:creationId xmlns:a16="http://schemas.microsoft.com/office/drawing/2014/main" id="{14B75E38-1037-4205-15F1-7771DE13D531}"/>
              </a:ext>
            </a:extLst>
          </p:cNvPr>
          <p:cNvSpPr>
            <a:spLocks noGrp="1"/>
          </p:cNvSpPr>
          <p:nvPr>
            <p:ph type="dt" sz="half" idx="10"/>
          </p:nvPr>
        </p:nvSpPr>
        <p:spPr/>
        <p:txBody>
          <a:bodyPr/>
          <a:lstStyle/>
          <a:p>
            <a:fld id="{EE8B31FD-C2F1-E34B-898D-269F84A497C2}" type="datetime1">
              <a:rPr lang="en-GB" smtClean="0"/>
              <a:t>12/03/2026</a:t>
            </a:fld>
            <a:endParaRPr lang="en-US"/>
          </a:p>
        </p:txBody>
      </p:sp>
      <p:sp>
        <p:nvSpPr>
          <p:cNvPr id="7" name="Footer Placeholder 6">
            <a:extLst>
              <a:ext uri="{FF2B5EF4-FFF2-40B4-BE49-F238E27FC236}">
                <a16:creationId xmlns:a16="http://schemas.microsoft.com/office/drawing/2014/main" id="{25B09665-FC67-6CCA-58C9-EA912AADCD6D}"/>
              </a:ext>
            </a:extLst>
          </p:cNvPr>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569543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27CE93-AFEE-9C67-B606-E327264086FD}"/>
              </a:ext>
            </a:extLst>
          </p:cNvPr>
          <p:cNvSpPr/>
          <p:nvPr/>
        </p:nvSpPr>
        <p:spPr>
          <a:xfrm>
            <a:off x="-3330" y="-21360"/>
            <a:ext cx="12202884" cy="6880662"/>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4" name="Date Placeholder 3">
            <a:extLst>
              <a:ext uri="{FF2B5EF4-FFF2-40B4-BE49-F238E27FC236}">
                <a16:creationId xmlns:a16="http://schemas.microsoft.com/office/drawing/2014/main" id="{6DBCC955-335A-E5B2-25E4-59D0979F807B}"/>
              </a:ext>
            </a:extLst>
          </p:cNvPr>
          <p:cNvSpPr>
            <a:spLocks noGrp="1"/>
          </p:cNvSpPr>
          <p:nvPr>
            <p:ph type="dt" sz="half" idx="10"/>
          </p:nvPr>
        </p:nvSpPr>
        <p:spPr/>
        <p:txBody>
          <a:bodyPr/>
          <a:lstStyle/>
          <a:p>
            <a:fld id="{80CCFE03-EFCE-41E4-A5A7-06DF5A9CF9B9}" type="datetime1">
              <a:t>3/12/2026</a:t>
            </a:fld>
            <a:endParaRPr lang="en-US"/>
          </a:p>
        </p:txBody>
      </p:sp>
      <p:sp>
        <p:nvSpPr>
          <p:cNvPr id="5" name="Footer Placeholder 4">
            <a:extLst>
              <a:ext uri="{FF2B5EF4-FFF2-40B4-BE49-F238E27FC236}">
                <a16:creationId xmlns:a16="http://schemas.microsoft.com/office/drawing/2014/main" id="{C339B229-B14F-9DE7-9054-77271545A00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477720-0A88-6138-079F-71BB014C7168}"/>
              </a:ext>
            </a:extLst>
          </p:cNvPr>
          <p:cNvSpPr>
            <a:spLocks noGrp="1"/>
          </p:cNvSpPr>
          <p:nvPr>
            <p:ph type="sldNum" sz="quarter" idx="12"/>
          </p:nvPr>
        </p:nvSpPr>
        <p:spPr/>
        <p:txBody>
          <a:bodyPr/>
          <a:lstStyle/>
          <a:p>
            <a:fld id="{70C12960-6E85-460F-B6E3-5B82CB31AF3D}" type="slidenum">
              <a:rPr lang="en-US" dirty="0"/>
              <a:t>26</a:t>
            </a:fld>
            <a:endParaRPr lang="en-US"/>
          </a:p>
        </p:txBody>
      </p:sp>
      <p:sp>
        <p:nvSpPr>
          <p:cNvPr id="7" name="TextBox 6">
            <a:extLst>
              <a:ext uri="{FF2B5EF4-FFF2-40B4-BE49-F238E27FC236}">
                <a16:creationId xmlns:a16="http://schemas.microsoft.com/office/drawing/2014/main" id="{94AB1190-8B2E-7CE1-2F1F-BCFCDC8B060E}"/>
              </a:ext>
            </a:extLst>
          </p:cNvPr>
          <p:cNvSpPr txBox="1"/>
          <p:nvPr/>
        </p:nvSpPr>
        <p:spPr>
          <a:xfrm>
            <a:off x="2783241" y="923471"/>
            <a:ext cx="699675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a:latin typeface="Trebuchet MS"/>
              </a:rPr>
              <a:t>INTRODUCTION TO PUBLIC HEALTH</a:t>
            </a:r>
            <a:endParaRPr lang="en-US"/>
          </a:p>
        </p:txBody>
      </p:sp>
      <p:sp>
        <p:nvSpPr>
          <p:cNvPr id="10" name="TextBox 9">
            <a:extLst>
              <a:ext uri="{FF2B5EF4-FFF2-40B4-BE49-F238E27FC236}">
                <a16:creationId xmlns:a16="http://schemas.microsoft.com/office/drawing/2014/main" id="{F9BD0E01-1FEC-DEA7-F2FC-85FBAF75C03E}"/>
              </a:ext>
            </a:extLst>
          </p:cNvPr>
          <p:cNvSpPr txBox="1"/>
          <p:nvPr/>
        </p:nvSpPr>
        <p:spPr>
          <a:xfrm>
            <a:off x="3658871" y="1893652"/>
            <a:ext cx="4885074"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i="1">
                <a:latin typeface="Trebuchet MS"/>
              </a:rPr>
              <a:t>Assignment 1</a:t>
            </a:r>
            <a:endParaRPr lang="en-US"/>
          </a:p>
          <a:p>
            <a:pPr algn="l"/>
            <a:endParaRPr lang="en-GB"/>
          </a:p>
        </p:txBody>
      </p:sp>
      <p:sp>
        <p:nvSpPr>
          <p:cNvPr id="11" name="TextBox 10">
            <a:extLst>
              <a:ext uri="{FF2B5EF4-FFF2-40B4-BE49-F238E27FC236}">
                <a16:creationId xmlns:a16="http://schemas.microsoft.com/office/drawing/2014/main" id="{344EE9E6-950C-FF48-692B-8F413B301D07}"/>
              </a:ext>
            </a:extLst>
          </p:cNvPr>
          <p:cNvSpPr txBox="1"/>
          <p:nvPr/>
        </p:nvSpPr>
        <p:spPr>
          <a:xfrm>
            <a:off x="4908717" y="2749257"/>
            <a:ext cx="27432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i="1">
                <a:latin typeface="Trebuchet MS"/>
              </a:rPr>
              <a:t>LCHS4008</a:t>
            </a:r>
            <a:endParaRPr lang="en-US"/>
          </a:p>
          <a:p>
            <a:pPr algn="l"/>
            <a:endParaRPr lang="en-GB"/>
          </a:p>
        </p:txBody>
      </p:sp>
      <p:sp>
        <p:nvSpPr>
          <p:cNvPr id="12" name="TextBox 11">
            <a:extLst>
              <a:ext uri="{FF2B5EF4-FFF2-40B4-BE49-F238E27FC236}">
                <a16:creationId xmlns:a16="http://schemas.microsoft.com/office/drawing/2014/main" id="{F3896171-8F26-AB34-1343-5B397DCE05B6}"/>
              </a:ext>
            </a:extLst>
          </p:cNvPr>
          <p:cNvSpPr txBox="1"/>
          <p:nvPr/>
        </p:nvSpPr>
        <p:spPr>
          <a:xfrm>
            <a:off x="425385" y="3414458"/>
            <a:ext cx="582591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a:latin typeface="Trebuchet MS"/>
              </a:rPr>
              <a:t>Student name: </a:t>
            </a:r>
            <a:r>
              <a:rPr lang="en-GB" sz="2000">
                <a:latin typeface="Trebuchet MS"/>
              </a:rPr>
              <a:t>Isabel </a:t>
            </a:r>
            <a:r>
              <a:rPr lang="en-GB" sz="2000" err="1">
                <a:latin typeface="Trebuchet MS"/>
              </a:rPr>
              <a:t>Portulez</a:t>
            </a:r>
            <a:endParaRPr lang="en-US" sz="2000"/>
          </a:p>
          <a:p>
            <a:r>
              <a:rPr lang="en-GB" sz="2000" u="sng">
                <a:latin typeface="Trebuchet MS"/>
              </a:rPr>
              <a:t>Student ID:</a:t>
            </a:r>
            <a:r>
              <a:rPr lang="en-GB" sz="2000">
                <a:latin typeface="Trebuchet MS"/>
              </a:rPr>
              <a:t> 2510869</a:t>
            </a:r>
            <a:endParaRPr lang="en-GB" sz="2000"/>
          </a:p>
          <a:p>
            <a:r>
              <a:rPr lang="en-GB" sz="2000" u="sng">
                <a:latin typeface="Trebuchet MS"/>
              </a:rPr>
              <a:t>Module name: </a:t>
            </a:r>
            <a:r>
              <a:rPr lang="en-GB" sz="2000">
                <a:latin typeface="Trebuchet MS"/>
              </a:rPr>
              <a:t>Information to Public Health</a:t>
            </a:r>
            <a:endParaRPr lang="en-GB" sz="2000"/>
          </a:p>
          <a:p>
            <a:r>
              <a:rPr lang="en-GB" sz="2000" u="sng">
                <a:latin typeface="Trebuchet MS"/>
              </a:rPr>
              <a:t>Module code</a:t>
            </a:r>
            <a:r>
              <a:rPr lang="en-GB" sz="2000">
                <a:latin typeface="Trebuchet MS"/>
              </a:rPr>
              <a:t>: LCHS4008</a:t>
            </a:r>
            <a:endParaRPr lang="en-GB" sz="2000"/>
          </a:p>
          <a:p>
            <a:r>
              <a:rPr lang="en-GB" sz="2000" u="sng">
                <a:latin typeface="Trebuchet MS"/>
              </a:rPr>
              <a:t>Lecturer name:</a:t>
            </a:r>
            <a:r>
              <a:rPr lang="en-GB" sz="2000">
                <a:latin typeface="Trebuchet MS"/>
              </a:rPr>
              <a:t> Jolly Nwankwo</a:t>
            </a:r>
            <a:endParaRPr lang="en-GB" sz="2000"/>
          </a:p>
          <a:p>
            <a:pPr algn="l"/>
            <a:endParaRPr lang="en-GB"/>
          </a:p>
        </p:txBody>
      </p:sp>
    </p:spTree>
    <p:extLst>
      <p:ext uri="{BB962C8B-B14F-4D97-AF65-F5344CB8AC3E}">
        <p14:creationId xmlns:p14="http://schemas.microsoft.com/office/powerpoint/2010/main" val="3995643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13934EE-046E-0DC3-B5C2-C4EBAEA20A52}"/>
              </a:ext>
            </a:extLst>
          </p:cNvPr>
          <p:cNvSpPr>
            <a:spLocks noGrp="1"/>
          </p:cNvSpPr>
          <p:nvPr>
            <p:ph type="dt" sz="half" idx="10"/>
          </p:nvPr>
        </p:nvSpPr>
        <p:spPr/>
        <p:txBody>
          <a:bodyPr/>
          <a:lstStyle/>
          <a:p>
            <a:fld id="{111ADDB2-512D-4C74-9361-316B18FB7C27}" type="datetime1">
              <a:t>3/12/2026</a:t>
            </a:fld>
            <a:endParaRPr lang="en-US"/>
          </a:p>
        </p:txBody>
      </p:sp>
      <p:sp>
        <p:nvSpPr>
          <p:cNvPr id="5" name="Footer Placeholder 4">
            <a:extLst>
              <a:ext uri="{FF2B5EF4-FFF2-40B4-BE49-F238E27FC236}">
                <a16:creationId xmlns:a16="http://schemas.microsoft.com/office/drawing/2014/main" id="{AB0427BA-069B-CEBE-689E-B5FA2D45979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472A72A-B50C-737F-870B-330E1D3A7620}"/>
              </a:ext>
            </a:extLst>
          </p:cNvPr>
          <p:cNvSpPr>
            <a:spLocks noGrp="1"/>
          </p:cNvSpPr>
          <p:nvPr>
            <p:ph type="sldNum" sz="quarter" idx="12"/>
          </p:nvPr>
        </p:nvSpPr>
        <p:spPr/>
        <p:txBody>
          <a:bodyPr/>
          <a:lstStyle/>
          <a:p>
            <a:fld id="{70C12960-6E85-460F-B6E3-5B82CB31AF3D}" type="slidenum">
              <a:rPr lang="en-US" dirty="0"/>
              <a:t>27</a:t>
            </a:fld>
            <a:endParaRPr lang="en-US"/>
          </a:p>
        </p:txBody>
      </p:sp>
      <p:sp>
        <p:nvSpPr>
          <p:cNvPr id="8" name="Rectangle 7">
            <a:extLst>
              <a:ext uri="{FF2B5EF4-FFF2-40B4-BE49-F238E27FC236}">
                <a16:creationId xmlns:a16="http://schemas.microsoft.com/office/drawing/2014/main" id="{BF8CA074-47F2-0E41-1E4D-A52B926868D9}"/>
              </a:ext>
            </a:extLst>
          </p:cNvPr>
          <p:cNvSpPr/>
          <p:nvPr/>
        </p:nvSpPr>
        <p:spPr>
          <a:xfrm>
            <a:off x="-3330" y="-21360"/>
            <a:ext cx="12202884" cy="6880662"/>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611A778B-0182-213F-960C-C3995993943A}"/>
              </a:ext>
            </a:extLst>
          </p:cNvPr>
          <p:cNvSpPr txBox="1"/>
          <p:nvPr/>
        </p:nvSpPr>
        <p:spPr>
          <a:xfrm>
            <a:off x="6348392" y="1110881"/>
            <a:ext cx="5525904" cy="51130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2000">
                <a:solidFill>
                  <a:srgbClr val="404040"/>
                </a:solidFill>
                <a:latin typeface="Trebuchet MS"/>
              </a:rPr>
              <a:t>TB is an infection that mostly affects the lungs, and the symptoms can easily worsen and be life threating if not treated quickly.</a:t>
            </a:r>
            <a:endParaRPr lang="en-US" sz="2000">
              <a:solidFill>
                <a:srgbClr val="000000"/>
              </a:solidFill>
              <a:latin typeface="Grandview Display"/>
            </a:endParaRPr>
          </a:p>
          <a:p>
            <a:pPr algn="just">
              <a:lnSpc>
                <a:spcPct val="150000"/>
              </a:lnSpc>
            </a:pPr>
            <a:endParaRPr lang="en-GB" sz="2000">
              <a:solidFill>
                <a:srgbClr val="404040"/>
              </a:solidFill>
              <a:latin typeface="Trebuchet MS"/>
            </a:endParaRPr>
          </a:p>
          <a:p>
            <a:pPr algn="just">
              <a:lnSpc>
                <a:spcPct val="150000"/>
              </a:lnSpc>
            </a:pPr>
            <a:r>
              <a:rPr lang="en-GB" sz="2000">
                <a:solidFill>
                  <a:srgbClr val="404040"/>
                </a:solidFill>
                <a:latin typeface="Trebuchet MS"/>
              </a:rPr>
              <a:t>Doctors treat the symptoms of Tuberculosis with antibiotics; however, the treatment takes several months for a complete effectiveness.</a:t>
            </a:r>
            <a:endParaRPr lang="en-GB" sz="2000">
              <a:solidFill>
                <a:srgbClr val="000000"/>
              </a:solidFill>
              <a:latin typeface="Grandview Display"/>
            </a:endParaRPr>
          </a:p>
          <a:p>
            <a:pPr algn="just">
              <a:lnSpc>
                <a:spcPct val="150000"/>
              </a:lnSpc>
            </a:pPr>
            <a:endParaRPr lang="en-GB" sz="2000">
              <a:solidFill>
                <a:srgbClr val="404040"/>
              </a:solidFill>
              <a:latin typeface="Trebuchet MS"/>
            </a:endParaRPr>
          </a:p>
          <a:p>
            <a:pPr algn="just">
              <a:lnSpc>
                <a:spcPct val="150000"/>
              </a:lnSpc>
            </a:pPr>
            <a:r>
              <a:rPr lang="en-GB" sz="2000">
                <a:solidFill>
                  <a:srgbClr val="404040"/>
                </a:solidFill>
                <a:latin typeface="Trebuchet MS"/>
              </a:rPr>
              <a:t>There are vaccines available to be administered especially to healthy patients to prevent the individuals from catching them.</a:t>
            </a:r>
            <a:endParaRPr lang="en-GB" sz="2000"/>
          </a:p>
        </p:txBody>
      </p:sp>
      <p:pic>
        <p:nvPicPr>
          <p:cNvPr id="10" name="Picture 9" descr="A diagram of a human lung&#10;&#10;AI-generated content may be incorrect.">
            <a:extLst>
              <a:ext uri="{FF2B5EF4-FFF2-40B4-BE49-F238E27FC236}">
                <a16:creationId xmlns:a16="http://schemas.microsoft.com/office/drawing/2014/main" id="{1EE13CC5-1B7A-D941-DFC4-85ACC76BDA58}"/>
              </a:ext>
            </a:extLst>
          </p:cNvPr>
          <p:cNvPicPr>
            <a:picLocks noChangeAspect="1"/>
          </p:cNvPicPr>
          <p:nvPr/>
        </p:nvPicPr>
        <p:blipFill>
          <a:blip r:embed="rId2"/>
          <a:stretch>
            <a:fillRect/>
          </a:stretch>
        </p:blipFill>
        <p:spPr>
          <a:xfrm>
            <a:off x="695823" y="983989"/>
            <a:ext cx="5398117" cy="5379067"/>
          </a:xfrm>
          <a:prstGeom prst="rect">
            <a:avLst/>
          </a:prstGeom>
        </p:spPr>
      </p:pic>
      <p:sp>
        <p:nvSpPr>
          <p:cNvPr id="12" name="TextBox 11">
            <a:extLst>
              <a:ext uri="{FF2B5EF4-FFF2-40B4-BE49-F238E27FC236}">
                <a16:creationId xmlns:a16="http://schemas.microsoft.com/office/drawing/2014/main" id="{7D4ED9F5-57B8-F312-4C2B-D1EBE1168D34}"/>
              </a:ext>
            </a:extLst>
          </p:cNvPr>
          <p:cNvSpPr txBox="1"/>
          <p:nvPr/>
        </p:nvSpPr>
        <p:spPr>
          <a:xfrm>
            <a:off x="3402071" y="192109"/>
            <a:ext cx="66415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90C226"/>
                </a:solidFill>
                <a:latin typeface="Trebuchet MS"/>
              </a:rPr>
              <a:t>Introduction/Overview (TB)</a:t>
            </a:r>
            <a:endParaRPr lang="en-US"/>
          </a:p>
        </p:txBody>
      </p:sp>
    </p:spTree>
    <p:extLst>
      <p:ext uri="{BB962C8B-B14F-4D97-AF65-F5344CB8AC3E}">
        <p14:creationId xmlns:p14="http://schemas.microsoft.com/office/powerpoint/2010/main" val="363654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CDA2A4-0B08-33AF-9727-1B0E3E3DAA46}"/>
              </a:ext>
            </a:extLst>
          </p:cNvPr>
          <p:cNvSpPr/>
          <p:nvPr/>
        </p:nvSpPr>
        <p:spPr>
          <a:xfrm>
            <a:off x="-14703" y="-44107"/>
            <a:ext cx="12202884" cy="6880662"/>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4" name="Date Placeholder 3">
            <a:extLst>
              <a:ext uri="{FF2B5EF4-FFF2-40B4-BE49-F238E27FC236}">
                <a16:creationId xmlns:a16="http://schemas.microsoft.com/office/drawing/2014/main" id="{F7F02561-C995-CA57-9EC2-2C149AF88E0E}"/>
              </a:ext>
            </a:extLst>
          </p:cNvPr>
          <p:cNvSpPr>
            <a:spLocks noGrp="1"/>
          </p:cNvSpPr>
          <p:nvPr>
            <p:ph type="dt" sz="half" idx="10"/>
          </p:nvPr>
        </p:nvSpPr>
        <p:spPr/>
        <p:txBody>
          <a:bodyPr/>
          <a:lstStyle/>
          <a:p>
            <a:fld id="{9B4BCF74-A30A-406D-8ECC-3F3013A79D8A}" type="datetime1">
              <a:t>3/12/2026</a:t>
            </a:fld>
            <a:endParaRPr lang="en-US"/>
          </a:p>
        </p:txBody>
      </p:sp>
      <p:sp>
        <p:nvSpPr>
          <p:cNvPr id="5" name="Footer Placeholder 4">
            <a:extLst>
              <a:ext uri="{FF2B5EF4-FFF2-40B4-BE49-F238E27FC236}">
                <a16:creationId xmlns:a16="http://schemas.microsoft.com/office/drawing/2014/main" id="{31B0C5B4-1DD9-4069-1900-992A0AD0167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D6A2F90-EDA7-80A4-30A0-AAAE5AF9C909}"/>
              </a:ext>
            </a:extLst>
          </p:cNvPr>
          <p:cNvSpPr>
            <a:spLocks noGrp="1"/>
          </p:cNvSpPr>
          <p:nvPr>
            <p:ph type="sldNum" sz="quarter" idx="12"/>
          </p:nvPr>
        </p:nvSpPr>
        <p:spPr/>
        <p:txBody>
          <a:bodyPr/>
          <a:lstStyle/>
          <a:p>
            <a:fld id="{70C12960-6E85-460F-B6E3-5B82CB31AF3D}" type="slidenum">
              <a:rPr lang="en-US" dirty="0"/>
              <a:t>28</a:t>
            </a:fld>
            <a:endParaRPr lang="en-US"/>
          </a:p>
        </p:txBody>
      </p:sp>
      <p:pic>
        <p:nvPicPr>
          <p:cNvPr id="11" name="Picture 10">
            <a:extLst>
              <a:ext uri="{FF2B5EF4-FFF2-40B4-BE49-F238E27FC236}">
                <a16:creationId xmlns:a16="http://schemas.microsoft.com/office/drawing/2014/main" id="{4F8EA86D-DD26-3CF6-1AD7-EFA6EAC8823B}"/>
              </a:ext>
            </a:extLst>
          </p:cNvPr>
          <p:cNvPicPr>
            <a:picLocks noChangeAspect="1"/>
          </p:cNvPicPr>
          <p:nvPr/>
        </p:nvPicPr>
        <p:blipFill>
          <a:blip r:embed="rId2"/>
          <a:stretch>
            <a:fillRect/>
          </a:stretch>
        </p:blipFill>
        <p:spPr>
          <a:xfrm>
            <a:off x="7905002" y="398060"/>
            <a:ext cx="4161222" cy="5459103"/>
          </a:xfrm>
          <a:prstGeom prst="rect">
            <a:avLst/>
          </a:prstGeom>
        </p:spPr>
      </p:pic>
      <p:sp>
        <p:nvSpPr>
          <p:cNvPr id="13" name="TextBox 12">
            <a:extLst>
              <a:ext uri="{FF2B5EF4-FFF2-40B4-BE49-F238E27FC236}">
                <a16:creationId xmlns:a16="http://schemas.microsoft.com/office/drawing/2014/main" id="{E074A432-17B2-781C-EAF7-1FDB47F1C307}"/>
              </a:ext>
            </a:extLst>
          </p:cNvPr>
          <p:cNvSpPr txBox="1"/>
          <p:nvPr/>
        </p:nvSpPr>
        <p:spPr>
          <a:xfrm>
            <a:off x="606340" y="203529"/>
            <a:ext cx="928366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90C226"/>
                </a:solidFill>
                <a:latin typeface="Trebuchet MS"/>
              </a:rPr>
              <a:t>Policy and strategies are available to the UK government to maintain public health (TB)</a:t>
            </a:r>
          </a:p>
          <a:p>
            <a:r>
              <a:rPr lang="en-US" sz="2800">
                <a:solidFill>
                  <a:srgbClr val="90C226"/>
                </a:solidFill>
                <a:latin typeface="Grandview Display"/>
              </a:rPr>
              <a:t>(Part 1)</a:t>
            </a:r>
            <a:endParaRPr lang="en-GB" sz="2800" b="1">
              <a:solidFill>
                <a:srgbClr val="90C226"/>
              </a:solidFill>
              <a:latin typeface="Trebuchet MS"/>
            </a:endParaRPr>
          </a:p>
        </p:txBody>
      </p:sp>
      <p:sp>
        <p:nvSpPr>
          <p:cNvPr id="14" name="TextBox 13">
            <a:extLst>
              <a:ext uri="{FF2B5EF4-FFF2-40B4-BE49-F238E27FC236}">
                <a16:creationId xmlns:a16="http://schemas.microsoft.com/office/drawing/2014/main" id="{F80239EE-D16B-696A-3601-7F81038FF6DF}"/>
              </a:ext>
            </a:extLst>
          </p:cNvPr>
          <p:cNvSpPr txBox="1"/>
          <p:nvPr/>
        </p:nvSpPr>
        <p:spPr>
          <a:xfrm>
            <a:off x="610909" y="1883654"/>
            <a:ext cx="7301719"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400" b="1">
                <a:solidFill>
                  <a:srgbClr val="404040"/>
                </a:solidFill>
                <a:latin typeface="Arial"/>
                <a:cs typeface="Arial"/>
              </a:rPr>
              <a:t>Collaborative Tuberculosis Strategy for England 2015-2020: </a:t>
            </a:r>
            <a:r>
              <a:rPr lang="en-GB" sz="2400">
                <a:solidFill>
                  <a:srgbClr val="404040"/>
                </a:solidFill>
                <a:latin typeface="Trebuchet MS"/>
              </a:rPr>
              <a:t>(Public Health England, 2021)</a:t>
            </a:r>
            <a:endParaRPr lang="en-US" sz="2400"/>
          </a:p>
          <a:p>
            <a:pPr algn="just"/>
            <a:r>
              <a:rPr lang="en-GB" sz="2000">
                <a:solidFill>
                  <a:srgbClr val="90C226"/>
                </a:solidFill>
                <a:latin typeface="Arial"/>
                <a:cs typeface="Arial"/>
              </a:rPr>
              <a:t>•</a:t>
            </a:r>
            <a:r>
              <a:rPr lang="en-GB" sz="2000">
                <a:latin typeface="Arial"/>
                <a:cs typeface="Arial"/>
              </a:rPr>
              <a:t>It’s a national strategy to strengthen TB control in England. </a:t>
            </a:r>
            <a:endParaRPr lang="en-GB" sz="2000"/>
          </a:p>
          <a:p>
            <a:pPr algn="just"/>
            <a:r>
              <a:rPr lang="en-GB" sz="2000">
                <a:solidFill>
                  <a:srgbClr val="90C226"/>
                </a:solidFill>
                <a:latin typeface="Arial"/>
                <a:cs typeface="Arial"/>
              </a:rPr>
              <a:t>•</a:t>
            </a:r>
            <a:r>
              <a:rPr lang="en-GB" sz="2000">
                <a:latin typeface="Arial"/>
                <a:cs typeface="Arial"/>
              </a:rPr>
              <a:t>Purpose: Reduce TB incidence and improve TB services.</a:t>
            </a:r>
            <a:endParaRPr lang="en-GB" sz="2000"/>
          </a:p>
          <a:p>
            <a:pPr algn="just"/>
            <a:r>
              <a:rPr lang="en-GB" sz="2000">
                <a:solidFill>
                  <a:srgbClr val="90C226"/>
                </a:solidFill>
                <a:latin typeface="Arial"/>
                <a:cs typeface="Arial"/>
              </a:rPr>
              <a:t>•</a:t>
            </a:r>
            <a:r>
              <a:rPr lang="en-GB" sz="2000">
                <a:latin typeface="Arial"/>
                <a:cs typeface="Arial"/>
              </a:rPr>
              <a:t>Key strategies: early diagnosis, rapid treatment, stronger TB services, screening of high-risk groups, improved surveillance. </a:t>
            </a:r>
            <a:endParaRPr lang="en-GB" sz="2000"/>
          </a:p>
          <a:p>
            <a:pPr algn="just"/>
            <a:endParaRPr lang="en-GB" sz="2800"/>
          </a:p>
        </p:txBody>
      </p:sp>
      <p:sp>
        <p:nvSpPr>
          <p:cNvPr id="20" name="TextBox 19">
            <a:extLst>
              <a:ext uri="{FF2B5EF4-FFF2-40B4-BE49-F238E27FC236}">
                <a16:creationId xmlns:a16="http://schemas.microsoft.com/office/drawing/2014/main" id="{FB6AE355-2176-A5B2-7504-9BB1C4952B9F}"/>
              </a:ext>
            </a:extLst>
          </p:cNvPr>
          <p:cNvSpPr txBox="1"/>
          <p:nvPr/>
        </p:nvSpPr>
        <p:spPr>
          <a:xfrm>
            <a:off x="610447" y="4138266"/>
            <a:ext cx="749227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b="1">
                <a:latin typeface="Arial"/>
                <a:cs typeface="Arial"/>
              </a:rPr>
              <a:t>BCG Vaccination Programme (UK): </a:t>
            </a:r>
            <a:endParaRPr lang="en-US" sz="2000"/>
          </a:p>
          <a:p>
            <a:pPr algn="just"/>
            <a:r>
              <a:rPr lang="en-GB">
                <a:latin typeface="Trebuchet MS"/>
              </a:rPr>
              <a:t>(UK Health Security Agency, 2021)</a:t>
            </a:r>
            <a:endParaRPr lang="en-GB"/>
          </a:p>
          <a:p>
            <a:pPr algn="just"/>
            <a:r>
              <a:rPr lang="en-GB" sz="2000">
                <a:latin typeface="Arial"/>
                <a:cs typeface="Arial"/>
              </a:rPr>
              <a:t>•National immunisation programme against tuberculosis. </a:t>
            </a:r>
            <a:endParaRPr lang="en-GB" sz="2000"/>
          </a:p>
          <a:p>
            <a:pPr algn="just"/>
            <a:r>
              <a:rPr lang="en-GB" sz="2000">
                <a:latin typeface="Arial"/>
                <a:cs typeface="Arial"/>
              </a:rPr>
              <a:t>•Purpose: Protect high-risk populations and prevent severe TB. </a:t>
            </a:r>
            <a:endParaRPr lang="en-GB" sz="2000"/>
          </a:p>
          <a:p>
            <a:pPr algn="just"/>
            <a:r>
              <a:rPr lang="en-GB" sz="2000">
                <a:latin typeface="Arial"/>
                <a:cs typeface="Arial"/>
              </a:rPr>
              <a:t>•Key strategies: vaccinating newborns in high-risk areas, children from high-prevalence backgrounds, and healthcare workers.</a:t>
            </a:r>
            <a:endParaRPr lang="en-GB" sz="2000"/>
          </a:p>
          <a:p>
            <a:pPr algn="l"/>
            <a:endParaRPr lang="en-GB" sz="2400"/>
          </a:p>
        </p:txBody>
      </p:sp>
    </p:spTree>
    <p:extLst>
      <p:ext uri="{BB962C8B-B14F-4D97-AF65-F5344CB8AC3E}">
        <p14:creationId xmlns:p14="http://schemas.microsoft.com/office/powerpoint/2010/main" val="2091042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2D6D96-B4B9-2772-0682-C5C6BF6C5C63}"/>
              </a:ext>
            </a:extLst>
          </p:cNvPr>
          <p:cNvSpPr>
            <a:spLocks noGrp="1"/>
          </p:cNvSpPr>
          <p:nvPr>
            <p:ph type="dt" sz="half" idx="10"/>
          </p:nvPr>
        </p:nvSpPr>
        <p:spPr/>
        <p:txBody>
          <a:bodyPr/>
          <a:lstStyle/>
          <a:p>
            <a:fld id="{2E533D92-8906-46E4-997A-54E64A0CCDF8}" type="datetime1">
              <a:t>3/12/2026</a:t>
            </a:fld>
            <a:endParaRPr lang="en-US"/>
          </a:p>
        </p:txBody>
      </p:sp>
      <p:sp>
        <p:nvSpPr>
          <p:cNvPr id="5" name="Footer Placeholder 4">
            <a:extLst>
              <a:ext uri="{FF2B5EF4-FFF2-40B4-BE49-F238E27FC236}">
                <a16:creationId xmlns:a16="http://schemas.microsoft.com/office/drawing/2014/main" id="{2A3E5FFE-7031-2590-BD22-4FB97A6ECC0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E57BD7-00A4-571C-67F1-B889C6815C77}"/>
              </a:ext>
            </a:extLst>
          </p:cNvPr>
          <p:cNvSpPr>
            <a:spLocks noGrp="1"/>
          </p:cNvSpPr>
          <p:nvPr>
            <p:ph type="sldNum" sz="quarter" idx="12"/>
          </p:nvPr>
        </p:nvSpPr>
        <p:spPr/>
        <p:txBody>
          <a:bodyPr/>
          <a:lstStyle/>
          <a:p>
            <a:fld id="{70C12960-6E85-460F-B6E3-5B82CB31AF3D}" type="slidenum">
              <a:rPr lang="en-US" dirty="0"/>
              <a:t>29</a:t>
            </a:fld>
            <a:endParaRPr lang="en-US"/>
          </a:p>
        </p:txBody>
      </p:sp>
      <p:sp>
        <p:nvSpPr>
          <p:cNvPr id="8" name="Rectangle 7">
            <a:extLst>
              <a:ext uri="{FF2B5EF4-FFF2-40B4-BE49-F238E27FC236}">
                <a16:creationId xmlns:a16="http://schemas.microsoft.com/office/drawing/2014/main" id="{486B2ABF-5D48-7D42-9383-13D66E4E0AE6}"/>
              </a:ext>
            </a:extLst>
          </p:cNvPr>
          <p:cNvSpPr/>
          <p:nvPr/>
        </p:nvSpPr>
        <p:spPr>
          <a:xfrm>
            <a:off x="-3330" y="-21360"/>
            <a:ext cx="12202884" cy="6880662"/>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5B7146DE-F4D4-6368-A8A1-2FF8B0DFB620}"/>
              </a:ext>
            </a:extLst>
          </p:cNvPr>
          <p:cNvSpPr txBox="1"/>
          <p:nvPr/>
        </p:nvSpPr>
        <p:spPr>
          <a:xfrm>
            <a:off x="372660" y="162889"/>
            <a:ext cx="1219958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90C226"/>
                </a:solidFill>
                <a:latin typeface="Trebuchet MS"/>
              </a:rPr>
              <a:t>Policy and strategies are available to the UK government to maintain public health (TB)</a:t>
            </a:r>
          </a:p>
          <a:p>
            <a:r>
              <a:rPr lang="en-US" sz="2800">
                <a:solidFill>
                  <a:srgbClr val="90C226"/>
                </a:solidFill>
                <a:latin typeface="Grandview Display"/>
              </a:rPr>
              <a:t>(Part 2)</a:t>
            </a:r>
            <a:endParaRPr lang="en-GB" sz="2800" b="1">
              <a:solidFill>
                <a:srgbClr val="90C226"/>
              </a:solidFill>
              <a:latin typeface="Trebuchet MS"/>
            </a:endParaRPr>
          </a:p>
        </p:txBody>
      </p:sp>
      <p:sp>
        <p:nvSpPr>
          <p:cNvPr id="14" name="TextBox 14">
            <a:extLst>
              <a:ext uri="{FF2B5EF4-FFF2-40B4-BE49-F238E27FC236}">
                <a16:creationId xmlns:a16="http://schemas.microsoft.com/office/drawing/2014/main" id="{8F341527-C88E-60CB-CF0C-9D5A9F8043E8}"/>
              </a:ext>
            </a:extLst>
          </p:cNvPr>
          <p:cNvSpPr txBox="1"/>
          <p:nvPr/>
        </p:nvSpPr>
        <p:spPr>
          <a:xfrm>
            <a:off x="5703056" y="1716898"/>
            <a:ext cx="6277108" cy="35842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GB" sz="2000" b="1">
                <a:latin typeface="Arial"/>
                <a:cs typeface="Arial"/>
              </a:rPr>
              <a:t>The NHS England Latent Tuberculosis Infection Testing Programme: </a:t>
            </a:r>
            <a:endParaRPr lang="en-US" sz="2000"/>
          </a:p>
          <a:p>
            <a:pPr algn="just"/>
            <a:r>
              <a:rPr lang="en-GB" sz="2000">
                <a:latin typeface="Trebuchet MS"/>
              </a:rPr>
              <a:t>(NHS England, n.d.)</a:t>
            </a:r>
            <a:endParaRPr lang="en-GB" sz="2000"/>
          </a:p>
          <a:p>
            <a:pPr algn="just"/>
            <a:r>
              <a:rPr lang="en-GB" sz="2000">
                <a:latin typeface="Arial"/>
                <a:cs typeface="Arial"/>
              </a:rPr>
              <a:t>•It’s a programme to detect people carrying latent TB without symptoms. </a:t>
            </a:r>
            <a:endParaRPr lang="en-GB" sz="2000"/>
          </a:p>
          <a:p>
            <a:pPr algn="just"/>
            <a:r>
              <a:rPr lang="en-GB" sz="2000">
                <a:latin typeface="Arial"/>
                <a:cs typeface="Arial"/>
              </a:rPr>
              <a:t>•Purpose: Prevent latent infection developing into active TB.</a:t>
            </a:r>
            <a:endParaRPr lang="en-GB" sz="2000"/>
          </a:p>
          <a:p>
            <a:pPr algn="just"/>
            <a:r>
              <a:rPr lang="en-GB" sz="2000">
                <a:latin typeface="Arial"/>
                <a:cs typeface="Arial"/>
              </a:rPr>
              <a:t>•Key strategies: testing migrants (16-35) from high-incidence countries using IGRA tests and providing preventive treatment.</a:t>
            </a:r>
            <a:endParaRPr lang="en-GB" sz="2000"/>
          </a:p>
          <a:p>
            <a:pPr algn="l"/>
            <a:endParaRPr lang="en-GB" sz="2400"/>
          </a:p>
        </p:txBody>
      </p:sp>
      <p:pic>
        <p:nvPicPr>
          <p:cNvPr id="3" name="Picture 2" descr="A hand holding a tube with a red liquid&#10;&#10;AI-generated content may be incorrect.">
            <a:extLst>
              <a:ext uri="{FF2B5EF4-FFF2-40B4-BE49-F238E27FC236}">
                <a16:creationId xmlns:a16="http://schemas.microsoft.com/office/drawing/2014/main" id="{CDBAC99B-B3A2-CBC1-36B4-2ED1F245820C}"/>
              </a:ext>
            </a:extLst>
          </p:cNvPr>
          <p:cNvPicPr>
            <a:picLocks noChangeAspect="1"/>
          </p:cNvPicPr>
          <p:nvPr/>
        </p:nvPicPr>
        <p:blipFill>
          <a:blip r:embed="rId2"/>
          <a:srcRect b="19091"/>
          <a:stretch>
            <a:fillRect/>
          </a:stretch>
        </p:blipFill>
        <p:spPr>
          <a:xfrm>
            <a:off x="233680" y="1716723"/>
            <a:ext cx="5344160" cy="420869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491272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3D02D6-CC9D-B4D5-D51C-2A714930A040}"/>
              </a:ext>
            </a:extLst>
          </p:cNvPr>
          <p:cNvSpPr>
            <a:spLocks noGrp="1"/>
          </p:cNvSpPr>
          <p:nvPr>
            <p:ph type="dt" sz="half" idx="10"/>
          </p:nvPr>
        </p:nvSpPr>
        <p:spPr/>
        <p:txBody>
          <a:bodyPr/>
          <a:lstStyle/>
          <a:p>
            <a:fld id="{5AFEB39F-37EE-451E-AD2A-99FFAF5D554F}" type="datetime1">
              <a:t>3/12/2026</a:t>
            </a:fld>
            <a:endParaRPr lang="en-US"/>
          </a:p>
        </p:txBody>
      </p:sp>
      <p:sp>
        <p:nvSpPr>
          <p:cNvPr id="5" name="Footer Placeholder 4">
            <a:extLst>
              <a:ext uri="{FF2B5EF4-FFF2-40B4-BE49-F238E27FC236}">
                <a16:creationId xmlns:a16="http://schemas.microsoft.com/office/drawing/2014/main" id="{38927C88-643B-A32B-84E2-D8ECC66FEC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F2B677B-B25E-CDAC-F0D2-A65C01B97D96}"/>
              </a:ext>
            </a:extLst>
          </p:cNvPr>
          <p:cNvSpPr>
            <a:spLocks noGrp="1"/>
          </p:cNvSpPr>
          <p:nvPr>
            <p:ph type="sldNum" sz="quarter" idx="12"/>
          </p:nvPr>
        </p:nvSpPr>
        <p:spPr/>
        <p:txBody>
          <a:bodyPr/>
          <a:lstStyle/>
          <a:p>
            <a:fld id="{70C12960-6E85-460F-B6E3-5B82CB31AF3D}" type="slidenum">
              <a:rPr lang="en-US" dirty="0"/>
              <a:t>30</a:t>
            </a:fld>
            <a:endParaRPr lang="en-US"/>
          </a:p>
        </p:txBody>
      </p:sp>
      <p:sp>
        <p:nvSpPr>
          <p:cNvPr id="9" name="Rectangle 8">
            <a:extLst>
              <a:ext uri="{FF2B5EF4-FFF2-40B4-BE49-F238E27FC236}">
                <a16:creationId xmlns:a16="http://schemas.microsoft.com/office/drawing/2014/main" id="{C3C18C03-E868-780A-5CE1-82B4DD2F9DE7}"/>
              </a:ext>
            </a:extLst>
          </p:cNvPr>
          <p:cNvSpPr/>
          <p:nvPr/>
        </p:nvSpPr>
        <p:spPr>
          <a:xfrm>
            <a:off x="-3330" y="-21360"/>
            <a:ext cx="12202884" cy="6880662"/>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F535C23D-7FB1-0304-0912-E455F2FA07A8}"/>
              </a:ext>
            </a:extLst>
          </p:cNvPr>
          <p:cNvSpPr txBox="1"/>
          <p:nvPr/>
        </p:nvSpPr>
        <p:spPr>
          <a:xfrm>
            <a:off x="734479" y="1201800"/>
            <a:ext cx="1095926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err="1">
                <a:solidFill>
                  <a:srgbClr val="90C226"/>
                </a:solidFill>
                <a:latin typeface="Wingdings 3"/>
                <a:sym typeface="Wingdings 3"/>
              </a:rPr>
              <a:t>u</a:t>
            </a:r>
            <a:r>
              <a:rPr lang="en-GB" sz="1500" err="1">
                <a:solidFill>
                  <a:srgbClr val="404040"/>
                </a:solidFill>
                <a:latin typeface="Trebuchet MS"/>
              </a:rPr>
              <a:t>UK</a:t>
            </a:r>
            <a:r>
              <a:rPr lang="en-GB" sz="1500">
                <a:solidFill>
                  <a:srgbClr val="404040"/>
                </a:solidFill>
                <a:latin typeface="Trebuchet MS"/>
              </a:rPr>
              <a:t> Health Security Agency (2021) BCG immunisation programme: changes from September 2021 letter. Available at: </a:t>
            </a:r>
            <a:r>
              <a:rPr lang="en-GB" sz="1500">
                <a:solidFill>
                  <a:srgbClr val="404040"/>
                </a:solidFill>
                <a:latin typeface="Trebuchet MS"/>
                <a:hlinkClick r:id="rId2"/>
              </a:rPr>
              <a:t>https://www.gov.uk/government/publications/bcg-immunisation-programme-changes-from-september-2021-letter/bcg-immunisation-programme-changes-from-september-2021-letter</a:t>
            </a:r>
            <a:r>
              <a:rPr lang="en-GB" sz="1500">
                <a:solidFill>
                  <a:srgbClr val="404040"/>
                </a:solidFill>
                <a:latin typeface="Trebuchet MS"/>
              </a:rPr>
              <a:t> (Accessed: 2 March 2026).</a:t>
            </a:r>
            <a:endParaRPr lang="en-US"/>
          </a:p>
          <a:p>
            <a:endParaRPr lang="en-GB" sz="1500">
              <a:solidFill>
                <a:srgbClr val="404040"/>
              </a:solidFill>
              <a:latin typeface="Trebuchet MS"/>
            </a:endParaRPr>
          </a:p>
          <a:p>
            <a:r>
              <a:rPr lang="en-GB" sz="1500" err="1">
                <a:solidFill>
                  <a:srgbClr val="90C226"/>
                </a:solidFill>
                <a:latin typeface="Wingdings 3"/>
                <a:sym typeface="Wingdings 3"/>
              </a:rPr>
              <a:t>u</a:t>
            </a:r>
            <a:r>
              <a:rPr lang="en-GB" sz="1500" err="1">
                <a:solidFill>
                  <a:srgbClr val="404040"/>
                </a:solidFill>
                <a:latin typeface="Trebuchet MS"/>
              </a:rPr>
              <a:t>Public</a:t>
            </a:r>
            <a:r>
              <a:rPr lang="en-GB" sz="1500">
                <a:solidFill>
                  <a:srgbClr val="404040"/>
                </a:solidFill>
                <a:latin typeface="Trebuchet MS"/>
              </a:rPr>
              <a:t> Health England (2021) Collaborative tuberculosis strategy for England 2015-2020: End of programme report [PDF]. Available at: </a:t>
            </a:r>
            <a:r>
              <a:rPr lang="en-GB" sz="1500">
                <a:solidFill>
                  <a:srgbClr val="404040"/>
                </a:solidFill>
                <a:latin typeface="Trebuchet MS"/>
                <a:hlinkClick r:id="rId3"/>
              </a:rPr>
              <a:t>https://assets.publishing.service.gov.uk/media/6058cb01d3bf7f2f12377283/Collaborative_TB_Strategy_for_England_2015-2020_End_of_Programme_Report.pdf</a:t>
            </a:r>
            <a:r>
              <a:rPr lang="en-GB" sz="1500">
                <a:solidFill>
                  <a:srgbClr val="404040"/>
                </a:solidFill>
                <a:latin typeface="Trebuchet MS"/>
              </a:rPr>
              <a:t> (Accessed: 2 March 2026).</a:t>
            </a:r>
            <a:endParaRPr lang="en-GB"/>
          </a:p>
          <a:p>
            <a:endParaRPr lang="en-GB" sz="1500">
              <a:solidFill>
                <a:srgbClr val="404040"/>
              </a:solidFill>
              <a:latin typeface="Trebuchet MS"/>
            </a:endParaRPr>
          </a:p>
          <a:p>
            <a:r>
              <a:rPr lang="en-GB" sz="1500" err="1">
                <a:solidFill>
                  <a:srgbClr val="90C226"/>
                </a:solidFill>
                <a:latin typeface="Wingdings 3"/>
                <a:sym typeface="Wingdings 3"/>
              </a:rPr>
              <a:t>u</a:t>
            </a:r>
            <a:r>
              <a:rPr lang="en-GB" sz="1500" err="1">
                <a:solidFill>
                  <a:srgbClr val="404040"/>
                </a:solidFill>
                <a:latin typeface="Trebuchet MS"/>
              </a:rPr>
              <a:t>NHS</a:t>
            </a:r>
            <a:r>
              <a:rPr lang="en-GB" sz="1500">
                <a:solidFill>
                  <a:srgbClr val="404040"/>
                </a:solidFill>
                <a:latin typeface="Trebuchet MS"/>
              </a:rPr>
              <a:t> England (n.d.) National latent tuberculosis infection testing and treatment programme. Available at: </a:t>
            </a:r>
            <a:r>
              <a:rPr lang="en-GB" sz="1500">
                <a:solidFill>
                  <a:srgbClr val="404040"/>
                </a:solidFill>
                <a:latin typeface="Trebuchet MS"/>
                <a:hlinkClick r:id="rId4"/>
              </a:rPr>
              <a:t>https://www.england.nhs.uk/ourwork/prevention/tuberculosis-programme/national-latent-tuberculosis-infection-testing-and-treatment-programme/</a:t>
            </a:r>
            <a:r>
              <a:rPr lang="en-GB" sz="1500">
                <a:solidFill>
                  <a:srgbClr val="404040"/>
                </a:solidFill>
                <a:latin typeface="Trebuchet MS"/>
              </a:rPr>
              <a:t> (Accessed: 2 March 2026).</a:t>
            </a:r>
            <a:endParaRPr lang="en-GB"/>
          </a:p>
          <a:p>
            <a:pPr algn="l"/>
            <a:endParaRPr lang="en-GB"/>
          </a:p>
        </p:txBody>
      </p:sp>
      <p:sp>
        <p:nvSpPr>
          <p:cNvPr id="11" name="TextBox 10">
            <a:extLst>
              <a:ext uri="{FF2B5EF4-FFF2-40B4-BE49-F238E27FC236}">
                <a16:creationId xmlns:a16="http://schemas.microsoft.com/office/drawing/2014/main" id="{C57C1C02-2CE1-37F2-60C2-A106FFA97B49}"/>
              </a:ext>
            </a:extLst>
          </p:cNvPr>
          <p:cNvSpPr txBox="1"/>
          <p:nvPr/>
        </p:nvSpPr>
        <p:spPr>
          <a:xfrm>
            <a:off x="730548" y="430665"/>
            <a:ext cx="72452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a:t>References:</a:t>
            </a:r>
          </a:p>
        </p:txBody>
      </p:sp>
    </p:spTree>
    <p:extLst>
      <p:ext uri="{BB962C8B-B14F-4D97-AF65-F5344CB8AC3E}">
        <p14:creationId xmlns:p14="http://schemas.microsoft.com/office/powerpoint/2010/main" val="862181075"/>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VanillaVTI</vt:lpstr>
      <vt:lpstr>Metropolitan</vt:lpstr>
      <vt:lpstr>Topic : Tuberculosis (TB) </vt:lpstr>
      <vt:lpstr>Measuring an Infectious Disease Outbreak</vt:lpstr>
      <vt:lpstr>Tuberculosis (TB) as a Public Health Issue   -  Infectious disease caused by Mycobacterium tuberculosis  -  Mainly affects the lungs (pulmonary TB)  -  Spread through airborne droplets  -  Symptoms include persistent cough, fever and night sweats  -  Risk increases in overcrowded living environments</vt:lpstr>
      <vt:lpstr>Measuring an Infectious disease  Outbreak</vt:lpstr>
      <vt:lpstr>Additional Strategies</vt:lpstr>
      <vt:lpstr>Conclusion</vt:lpstr>
      <vt:lpstr>References List</vt:lpstr>
      <vt:lpstr>What are the main approaches and strategies that could be used to monitor an infectious disease outbreak?</vt:lpstr>
      <vt:lpstr>What are the main approaches that could be used to control an infectious disease outbreak?</vt:lpstr>
      <vt:lpstr>References List</vt:lpstr>
      <vt:lpstr>PowerPoint Presentation</vt:lpstr>
      <vt:lpstr>What health education will you give to the college to prevent the tuberculosis outbreak.</vt:lpstr>
      <vt:lpstr> Improve ventilation   .Keep  window and doors open when needed    Ensure classroom have needed airflow   “According to the World Health Organizations.  Poor ventilation in crowded indoor spades can increase the possibility of disease transmission, because virus particles may remain suspended in the air for extended periods” WHO 2021.  </vt:lpstr>
      <vt:lpstr>Introducing the use of nose masks</vt:lpstr>
      <vt:lpstr>Early Screening and Testing</vt:lpstr>
      <vt:lpstr>Hand Washing</vt:lpstr>
      <vt:lpstr>What health education will you give to the college to prevent the tuberculosis outbreak</vt:lpstr>
      <vt:lpstr>Signs/symptoms</vt:lpstr>
      <vt:lpstr>Controlling Infectious Diseases</vt:lpstr>
      <vt:lpstr>What are the main approaches that could be used to control an infectious disease outbreak?</vt:lpstr>
      <vt:lpstr>EARLY DETECTION AND SURVELLANCE </vt:lpstr>
      <vt:lpstr>Timely and effective treatments</vt:lpstr>
      <vt:lpstr>Prevention and Control</vt:lpstr>
      <vt:lpstr>Social and Environmental Factors</vt:lpstr>
      <vt:lpstr>REFERENCE LIST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2026-02-13T14:50:05Z</dcterms:created>
  <dcterms:modified xsi:type="dcterms:W3CDTF">2026-03-12T22:47:19Z</dcterms:modified>
</cp:coreProperties>
</file>