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9"/>
  </p:notesMasterIdLst>
  <p:handoutMasterIdLst>
    <p:handoutMasterId r:id="rId10"/>
  </p:handoutMasterIdLst>
  <p:sldIdLst>
    <p:sldId id="257" r:id="rId2"/>
    <p:sldId id="268" r:id="rId3"/>
    <p:sldId id="262" r:id="rId4"/>
    <p:sldId id="265" r:id="rId5"/>
    <p:sldId id="266" r:id="rId6"/>
    <p:sldId id="269" r:id="rId7"/>
    <p:sldId id="264" r:id="rId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70458" autoAdjust="0"/>
  </p:normalViewPr>
  <p:slideViewPr>
    <p:cSldViewPr snapToGrid="0">
      <p:cViewPr varScale="1">
        <p:scale>
          <a:sx n="58" d="100"/>
          <a:sy n="58" d="100"/>
        </p:scale>
        <p:origin x="1646" y="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10/26/2023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Today I would like to talk about LXR Hotels and Resorts by Hilton. Their newest addition to the luxury lifestyle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2925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allow for a better understanding , lets have a look at LXR as  a whole and then we can dive deeper by looking at one of their famous resorts St Regis- Habtoor city. </a:t>
            </a:r>
          </a:p>
          <a:p>
            <a:r>
              <a:rPr lang="en-GB" dirty="0"/>
              <a:t>LXR is one of the three Hilton’s luxury brands. </a:t>
            </a:r>
          </a:p>
          <a:p>
            <a:r>
              <a:rPr lang="en-GB" dirty="0"/>
              <a:t>This transition initially started with three Marriott Hotels being rebranded back in 2018. This has now expanded worldwide setting up relaxing and personal experiences </a:t>
            </a:r>
          </a:p>
          <a:p>
            <a:r>
              <a:rPr lang="en-GB" dirty="0"/>
              <a:t>LXR – Local traditions, food </a:t>
            </a:r>
            <a:r>
              <a:rPr lang="en-GB" dirty="0" err="1"/>
              <a:t>ect</a:t>
            </a:r>
            <a:endParaRPr lang="en-GB" dirty="0"/>
          </a:p>
          <a:p>
            <a:endParaRPr lang="en-GB" dirty="0"/>
          </a:p>
          <a:p>
            <a:r>
              <a:rPr lang="en-GB" dirty="0"/>
              <a:t>Al Habtoor group – Habtoor city – PALACE  (INTERIOR AND EXTERIOR ( rich)</a:t>
            </a:r>
          </a:p>
          <a:p>
            <a:endParaRPr lang="en-GB" dirty="0"/>
          </a:p>
          <a:p>
            <a:r>
              <a:rPr lang="en-GB" dirty="0"/>
              <a:t>The LXR group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572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Habtoon</a:t>
            </a:r>
            <a:r>
              <a:rPr lang="en-GB" dirty="0"/>
              <a:t> Palace, Dubai, has defining features on the exterior to represent the local area and their high life.</a:t>
            </a:r>
          </a:p>
          <a:p>
            <a:endParaRPr lang="en-GB" dirty="0"/>
          </a:p>
          <a:p>
            <a:r>
              <a:rPr lang="en-GB" dirty="0"/>
              <a:t>By looking at their website- you feel power and luxury- locally rich and traditional. </a:t>
            </a:r>
          </a:p>
          <a:p>
            <a:endParaRPr lang="en-GB" dirty="0"/>
          </a:p>
          <a:p>
            <a:r>
              <a:rPr lang="en-GB" dirty="0"/>
              <a:t>The selection of rooms such as King and Royal allows for extra special vacation and accommodate different types of customers including families. </a:t>
            </a:r>
          </a:p>
          <a:p>
            <a:r>
              <a:rPr lang="en-GB" dirty="0"/>
              <a:t>The dining venues boast with variety of foods to give different options and choices during customer stays. </a:t>
            </a:r>
          </a:p>
          <a:p>
            <a:r>
              <a:rPr lang="en-GB" dirty="0"/>
              <a:t>To have so much – more staff. </a:t>
            </a:r>
          </a:p>
          <a:p>
            <a:r>
              <a:rPr lang="en-GB" dirty="0"/>
              <a:t>The exterior has to match the internal customer experience. </a:t>
            </a:r>
          </a:p>
          <a:p>
            <a:endParaRPr lang="en-GB" dirty="0"/>
          </a:p>
          <a:p>
            <a:r>
              <a:rPr lang="en-GB" dirty="0"/>
              <a:t>PRICE AND LOOK – attracting high end customers. (special occasion)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409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Looking at their main website, you can find all the necessary information to be able to plan a visit accordingly. </a:t>
            </a:r>
          </a:p>
          <a:p>
            <a:r>
              <a:rPr lang="en-GB" dirty="0"/>
              <a:t>The website also contains information regarding dress code depending on the activity and where you want to dine. </a:t>
            </a:r>
          </a:p>
          <a:p>
            <a:endParaRPr lang="en-GB" dirty="0"/>
          </a:p>
          <a:p>
            <a:r>
              <a:rPr lang="en-GB" dirty="0"/>
              <a:t>Accessible amenities has a full list consisting of over 100 customer accessible support and assistance during their stay .</a:t>
            </a:r>
          </a:p>
          <a:p>
            <a:endParaRPr lang="en-GB" dirty="0"/>
          </a:p>
          <a:p>
            <a:r>
              <a:rPr lang="en-GB" dirty="0"/>
              <a:t>Large hotel – large number of staff.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474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Being within the hospitality industry, guest service is there to assist customer-</a:t>
            </a:r>
          </a:p>
          <a:p>
            <a:endParaRPr lang="en-GB" dirty="0"/>
          </a:p>
          <a:p>
            <a:r>
              <a:rPr lang="en-GB" dirty="0"/>
              <a:t>The success of guest service = growing business with further opportunities. </a:t>
            </a:r>
          </a:p>
          <a:p>
            <a:endParaRPr lang="en-GB" dirty="0"/>
          </a:p>
          <a:p>
            <a:r>
              <a:rPr lang="en-GB" dirty="0"/>
              <a:t>Size matters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Money value into account- customers service and assistance has to reflect </a:t>
            </a:r>
          </a:p>
          <a:p>
            <a:endParaRPr lang="en-GB" dirty="0"/>
          </a:p>
          <a:p>
            <a:r>
              <a:rPr lang="en-GB" dirty="0"/>
              <a:t>General services- concierge housekeeping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Successful hotel with large number of brands such as LXR- Hiltons- know how to guest service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9273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Hilton’s LXR group- niche – personal cultural. </a:t>
            </a:r>
          </a:p>
          <a:p>
            <a:endParaRPr lang="en-GB" dirty="0"/>
          </a:p>
          <a:p>
            <a:r>
              <a:rPr lang="en-GB" dirty="0"/>
              <a:t>With such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383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10/26/2023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10/26/2023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10/26/2023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10/26/2023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10/26/2023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10/26/2023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pro.similarweb.com/#/digitalsuite/websiteanalysis/overview/website-performance/*/999/28d?webSource=Total&amp;key=tripadvisor.com" TargetMode="External"/><Relationship Id="rId3" Type="http://schemas.openxmlformats.org/officeDocument/2006/relationships/hyperlink" Target="https://www.tripadvisor.co.uk/Hotel_Review-g295424-d8631865-Reviews-Habtoor_Palace_Dubai_LXR_Hotels_Resorts-Dubai_Emirate_of_Dubai.html" TargetMode="External"/><Relationship Id="rId7" Type="http://schemas.openxmlformats.org/officeDocument/2006/relationships/hyperlink" Target="https://www.hilton.com/en/hotels/dxbplol-habtoor-palace-dubai-lxr/gallery/" TargetMode="External"/><Relationship Id="rId2" Type="http://schemas.openxmlformats.org/officeDocument/2006/relationships/hyperlink" Target="https://stories.hilton.com/releases/peek-inside-lxr-hotels-and-resor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ilton.com/en/hotels/dxbplol-habtoor-palace-dubai-lxr/" TargetMode="External"/><Relationship Id="rId5" Type="http://schemas.openxmlformats.org/officeDocument/2006/relationships/hyperlink" Target="https://www.hospitalitynet.org/brand/23000897/lxr-hotels-resorts.html" TargetMode="External"/><Relationship Id="rId4" Type="http://schemas.openxmlformats.org/officeDocument/2006/relationships/hyperlink" Target="https://www.businesstraveller.com/business-travel/2020/02/05/hiltons-luxury-lxr-brand-is-heading-to-kyoto-in-2021/" TargetMode="External"/><Relationship Id="rId9" Type="http://schemas.openxmlformats.org/officeDocument/2006/relationships/hyperlink" Target="https://stories.hilton.com/brand-spotlight/9-culturally-immersive-experiences-around-the-world-with-lxr-hotels-resor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ray of food on a b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2" b="7812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LXR Hotels and Resorts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 err="1">
                <a:solidFill>
                  <a:schemeClr val="tx1"/>
                </a:solidFill>
              </a:rPr>
              <a:t>G</a:t>
            </a:r>
            <a:r>
              <a:rPr lang="en-gb" dirty="0" err="1">
                <a:solidFill>
                  <a:schemeClr val="tx1"/>
                </a:solidFill>
              </a:rPr>
              <a:t>indra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Urbonaviciute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EBD93-6D08-ED83-4BE4-6537A7CA7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LXR- Hilton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3BE4D-FAAC-4ED2-1D3F-46D2ED620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5391277" cy="3849624"/>
          </a:xfrm>
        </p:spPr>
        <p:txBody>
          <a:bodyPr>
            <a:normAutofit/>
          </a:bodyPr>
          <a:lstStyle/>
          <a:p>
            <a:r>
              <a:rPr lang="en-GB" sz="1600" dirty="0"/>
              <a:t> Hilton’s recent creation of luxury hotels and resorts</a:t>
            </a:r>
          </a:p>
          <a:p>
            <a:r>
              <a:rPr lang="en-GB" sz="1600" dirty="0"/>
              <a:t>LXR resorts adapt to the local environment</a:t>
            </a:r>
            <a:endParaRPr lang="en-gb" sz="1600" dirty="0"/>
          </a:p>
          <a:p>
            <a:r>
              <a:rPr lang="en-GB" sz="1600" b="0" i="0" dirty="0"/>
              <a:t>Hilton’s successful partnership with Al Habtoor Group </a:t>
            </a:r>
            <a:endParaRPr lang="en-gb" sz="1600" dirty="0"/>
          </a:p>
          <a:p>
            <a:r>
              <a:rPr lang="en-gb" sz="1600" dirty="0"/>
              <a:t>5 k PLUS ROOMS worldwide. </a:t>
            </a:r>
          </a:p>
          <a:p>
            <a:endParaRPr lang="en-GB" sz="1600" dirty="0"/>
          </a:p>
          <a:p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  <p:pic>
        <p:nvPicPr>
          <p:cNvPr id="5" name="Picture 4" descr="LXR Hotels &amp; Resorts by Hilton – Hospitality Net">
            <a:extLst>
              <a:ext uri="{FF2B5EF4-FFF2-40B4-BE49-F238E27FC236}">
                <a16:creationId xmlns:a16="http://schemas.microsoft.com/office/drawing/2014/main" id="{5D03169B-942D-DB7E-2B21-23E4B7D0F9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077" y="2205923"/>
            <a:ext cx="4664075" cy="3110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625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E422C-1469-F244-87C2-B10A7AEEF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90974"/>
            <a:ext cx="10058400" cy="1371600"/>
          </a:xfrm>
        </p:spPr>
        <p:txBody>
          <a:bodyPr/>
          <a:lstStyle/>
          <a:p>
            <a:r>
              <a:rPr lang="en-GB" dirty="0"/>
              <a:t>LXR Habtoor palace DUBAI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B3506C-6035-F7E4-39E6-DD7707A9584A}"/>
              </a:ext>
            </a:extLst>
          </p:cNvPr>
          <p:cNvSpPr txBox="1"/>
          <p:nvPr/>
        </p:nvSpPr>
        <p:spPr>
          <a:xfrm>
            <a:off x="1234439" y="2255520"/>
            <a:ext cx="3588283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Luxurious Exterior and Interior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Selection of King, Dutchess and Royal rooms.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Seven dining venues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Positive reviews show a high level of service and memorable holiday experience.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99B2527-A32D-D806-1F68-572EE262D6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5818" y="1892433"/>
            <a:ext cx="5210466" cy="2998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9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ED75D-5C29-525C-0BD9-AFA06603F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profile clientele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B1B64-BA1F-578D-3051-7F11E9E1D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4213668" cy="3849624"/>
          </a:xfrm>
        </p:spPr>
        <p:txBody>
          <a:bodyPr>
            <a:normAutofit/>
          </a:bodyPr>
          <a:lstStyle/>
          <a:p>
            <a:r>
              <a:rPr lang="en-GB" sz="1600" dirty="0"/>
              <a:t>Dress code depending on the dining area</a:t>
            </a:r>
          </a:p>
          <a:p>
            <a:endParaRPr lang="en-GB" sz="1600" dirty="0"/>
          </a:p>
          <a:p>
            <a:r>
              <a:rPr lang="en-GB" sz="1600" dirty="0"/>
              <a:t>The price range at the high mark </a:t>
            </a:r>
          </a:p>
          <a:p>
            <a:endParaRPr lang="en-GB" sz="1600" dirty="0"/>
          </a:p>
          <a:p>
            <a:r>
              <a:rPr lang="en-GB" sz="1600" dirty="0"/>
              <a:t>Dedicated Experts for events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Accessible amenities- list is endless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CB5B3A-BFFD-36BF-6E84-09ED02DC3D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792" y="2014194"/>
            <a:ext cx="5736479" cy="351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086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46590-DE9E-B373-835C-21163D917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Meet and Exceed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A2F30-C660-2474-B46E-B85C0BD0C7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Guest service – attending to customer needs and requests </a:t>
            </a:r>
          </a:p>
          <a:p>
            <a:r>
              <a:rPr lang="en-GB" sz="1600" dirty="0"/>
              <a:t>The variety of options requires large numbers of staff and a high level of training. </a:t>
            </a:r>
          </a:p>
          <a:p>
            <a:r>
              <a:rPr lang="en-GB" sz="1600" dirty="0"/>
              <a:t>The guest’s money value</a:t>
            </a:r>
          </a:p>
          <a:p>
            <a:r>
              <a:rPr lang="en-GB" sz="1600" dirty="0"/>
              <a:t>Hotel success leads to exceptional guest services</a:t>
            </a:r>
          </a:p>
          <a:p>
            <a:r>
              <a:rPr lang="en-GB" sz="1600" dirty="0"/>
              <a:t>The sizing of the doors- LXR </a:t>
            </a:r>
          </a:p>
        </p:txBody>
      </p:sp>
    </p:spTree>
    <p:extLst>
      <p:ext uri="{BB962C8B-B14F-4D97-AF65-F5344CB8AC3E}">
        <p14:creationId xmlns:p14="http://schemas.microsoft.com/office/powerpoint/2010/main" val="4089102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DDB0-969B-D8D6-7E18-90CA96462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Meeting half way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40FE2C-36D6-3A6C-0DF4-D73638B788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3404" y="1549756"/>
            <a:ext cx="4439197" cy="43144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16C9C4-76BE-E51A-E813-B40169735842}"/>
              </a:ext>
            </a:extLst>
          </p:cNvPr>
          <p:cNvSpPr txBox="1"/>
          <p:nvPr/>
        </p:nvSpPr>
        <p:spPr>
          <a:xfrm>
            <a:off x="1066800" y="2226365"/>
            <a:ext cx="468464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Hospitality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Trip advisor over 138m visits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Money no object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Signs of future growth and improvements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br>
              <a:rPr lang="en-GB" dirty="0"/>
            </a:br>
            <a:r>
              <a:rPr lang="en-GB" dirty="0"/>
              <a:t>(https://pro.similarweb.com/ , 2007). </a:t>
            </a:r>
          </a:p>
        </p:txBody>
      </p:sp>
    </p:spTree>
    <p:extLst>
      <p:ext uri="{BB962C8B-B14F-4D97-AF65-F5344CB8AC3E}">
        <p14:creationId xmlns:p14="http://schemas.microsoft.com/office/powerpoint/2010/main" val="2132345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58941-8829-17F0-C549-91C87832E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C31CD-673D-F145-352D-EFCE9B5FF5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200" b="0" i="0" dirty="0">
                <a:effectLst/>
                <a:latin typeface="Abadi" panose="020B0604020104020204" pitchFamily="34" charset="0"/>
              </a:rPr>
              <a:t>Caswell, </a:t>
            </a:r>
            <a:r>
              <a:rPr lang="en-GB" sz="1200" dirty="0">
                <a:latin typeface="Abadi" panose="020B0604020104020204" pitchFamily="34" charset="0"/>
              </a:rPr>
              <a:t>M</a:t>
            </a:r>
            <a:r>
              <a:rPr lang="en-GB" sz="1200" b="0" i="0" dirty="0">
                <a:effectLst/>
                <a:latin typeface="Abadi" panose="020B0604020104020204" pitchFamily="34" charset="0"/>
              </a:rPr>
              <a:t>. (</a:t>
            </a:r>
            <a:r>
              <a:rPr lang="en-GB" sz="1200" dirty="0">
                <a:latin typeface="Abadi" panose="020B0604020104020204" pitchFamily="34" charset="0"/>
              </a:rPr>
              <a:t>2018</a:t>
            </a:r>
            <a:r>
              <a:rPr lang="en-GB" sz="1200" b="0" i="0" dirty="0">
                <a:effectLst/>
                <a:latin typeface="Abadi" panose="020B0604020104020204" pitchFamily="34" charset="0"/>
              </a:rPr>
              <a:t>) Hilton launches new luxury brand LXR Hotels and Resorts. Available at: https://www.businesstraveller.com/business-travel/2018/08/06/hilton-launches-new-luxury-collection-brand-lxr-hotels-and-resorts/ (Accessed: </a:t>
            </a:r>
            <a:r>
              <a:rPr lang="en-GB" sz="1200" dirty="0">
                <a:latin typeface="Abadi" panose="020B0604020104020204" pitchFamily="34" charset="0"/>
              </a:rPr>
              <a:t>20 October 2023</a:t>
            </a:r>
            <a:r>
              <a:rPr lang="en-GB" sz="1200" b="0" i="0" dirty="0">
                <a:effectLst/>
                <a:latin typeface="Abadi" panose="020B0604020104020204" pitchFamily="34" charset="0"/>
              </a:rPr>
              <a:t>).</a:t>
            </a:r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solidFill>
                  <a:srgbClr val="222222"/>
                </a:solidFill>
                <a:latin typeface="Abadi" panose="020B0604020104020204" pitchFamily="34" charset="0"/>
              </a:rPr>
              <a:t>Dean, R. (2022) ‘Hotel Review: Habtoor Palace Dubai, LXR Hotels And Resorts, Dubai In United Arab Emirates’, Luxury lifestyle magazine.</a:t>
            </a:r>
          </a:p>
          <a:p>
            <a:r>
              <a:rPr lang="en-GB" sz="1200" dirty="0">
                <a:latin typeface="Abadi" panose="020B0604020104020204" pitchFamily="34" charset="0"/>
              </a:rPr>
              <a:t>Dream destinations and immersive experiences are at the heart of LXR (2023) Available at: </a:t>
            </a:r>
            <a:r>
              <a:rPr lang="en-GB" sz="1200" dirty="0">
                <a:latin typeface="Abadi" panose="020B0604020104020204" pitchFamily="34" charset="0"/>
                <a:hlinkClick r:id="rId2"/>
              </a:rPr>
              <a:t>https://stories.hilton.com/releases/peek-inside-lxr-hotels-and-resorts</a:t>
            </a:r>
            <a:r>
              <a:rPr lang="en-GB" sz="1200" dirty="0">
                <a:latin typeface="Abadi" panose="020B0604020104020204" pitchFamily="34" charset="0"/>
              </a:rPr>
              <a:t> (Accessed: 20 October 2023).</a:t>
            </a:r>
          </a:p>
          <a:p>
            <a:r>
              <a:rPr lang="en-GB" sz="1200" dirty="0">
                <a:solidFill>
                  <a:srgbClr val="222222"/>
                </a:solidFill>
                <a:latin typeface="Abadi" panose="020B0604020104020204" pitchFamily="34" charset="0"/>
              </a:rPr>
              <a:t>‘Habtoor Palace Dubai, LXR Hotels and Resorts’ (2023). Available at: </a:t>
            </a:r>
            <a:r>
              <a:rPr lang="en-GB" sz="1200" dirty="0">
                <a:latin typeface="Abadi" panose="020B0604020104020204" pitchFamily="34" charset="0"/>
                <a:hlinkClick r:id="rId3"/>
              </a:rPr>
              <a:t>HABTOOR PALACE DUBAI, LXR HOTELS &amp; RESORTS - Updated 2023 (United Arab Emirates) (tripadvisor.co.uk)</a:t>
            </a:r>
            <a:r>
              <a:rPr lang="en-GB" sz="1200" dirty="0">
                <a:latin typeface="Abadi" panose="020B0604020104020204" pitchFamily="34" charset="0"/>
              </a:rPr>
              <a:t> (Accessed: 20 October 2023).</a:t>
            </a:r>
          </a:p>
          <a:p>
            <a:r>
              <a:rPr lang="en-GB" sz="1200" dirty="0">
                <a:latin typeface="Abadi" panose="020B0604020104020204" pitchFamily="34" charset="0"/>
              </a:rPr>
              <a:t>‘Hilton’s luxury LXR brand is heading to Kyoto in 2021’ (2020) Available at: </a:t>
            </a:r>
            <a:r>
              <a:rPr lang="en-GB" sz="1200" dirty="0">
                <a:latin typeface="Abadi" panose="020B0604020104020204" pitchFamily="34" charset="0"/>
                <a:hlinkClick r:id="rId4"/>
              </a:rPr>
              <a:t>https://www.businesstraveller.com/business-travel/2020/02/05/hiltons-luxury-lxr-brand-is-heading-to-kyoto-in-2021/</a:t>
            </a:r>
            <a:r>
              <a:rPr lang="en-GB" sz="1200" dirty="0">
                <a:latin typeface="Abadi" panose="020B0604020104020204" pitchFamily="34" charset="0"/>
              </a:rPr>
              <a:t> (Accessed: 20 October 2023).</a:t>
            </a:r>
          </a:p>
          <a:p>
            <a:r>
              <a:rPr lang="en-GB" sz="1200" i="1" dirty="0">
                <a:latin typeface="Abadi" panose="020B0604020104020204" pitchFamily="34" charset="0"/>
              </a:rPr>
              <a:t>LXR Hotels and Resorts by Hilton, </a:t>
            </a:r>
            <a:r>
              <a:rPr lang="en-GB" sz="1200" dirty="0">
                <a:latin typeface="Abadi" panose="020B0604020104020204" pitchFamily="34" charset="0"/>
              </a:rPr>
              <a:t>(2001).  Available at: </a:t>
            </a:r>
            <a:r>
              <a:rPr lang="en-GB" sz="1200" b="0" i="0" u="none" strike="noStrike" dirty="0">
                <a:solidFill>
                  <a:srgbClr val="9EC3AE"/>
                </a:solidFill>
                <a:effectLst/>
                <a:latin typeface="Abadi" panose="020B0604020104020204" pitchFamily="34" charset="0"/>
                <a:hlinkClick r:id="rId5" tooltip="View page"/>
              </a:rPr>
              <a:t>hospitalitynet.org</a:t>
            </a:r>
            <a:r>
              <a:rPr lang="en-GB" sz="1200" b="0" i="0" u="none" strike="noStrike" dirty="0">
                <a:solidFill>
                  <a:srgbClr val="9EC3AE"/>
                </a:solidFill>
                <a:effectLst/>
                <a:latin typeface="Abadi" panose="020B0604020104020204" pitchFamily="34" charset="0"/>
              </a:rPr>
              <a:t> </a:t>
            </a:r>
            <a:r>
              <a:rPr lang="en-GB" sz="1200" b="0" i="0" u="none" strike="noStrike" dirty="0">
                <a:effectLst/>
                <a:latin typeface="Abadi" panose="020B0604020104020204" pitchFamily="34" charset="0"/>
              </a:rPr>
              <a:t>(</a:t>
            </a:r>
            <a:r>
              <a:rPr lang="en-GB" sz="1200" dirty="0">
                <a:latin typeface="Abadi" panose="020B0604020104020204" pitchFamily="34" charset="0"/>
              </a:rPr>
              <a:t>Accessed: 20 October 2023).</a:t>
            </a:r>
            <a:endParaRPr lang="en-GB" sz="1200" b="0" i="0" dirty="0">
              <a:solidFill>
                <a:srgbClr val="222222"/>
              </a:solidFill>
              <a:effectLst/>
              <a:latin typeface="Abadi" panose="020B0604020104020204" pitchFamily="34" charset="0"/>
            </a:endParaRPr>
          </a:p>
          <a:p>
            <a:r>
              <a:rPr lang="en-GB" sz="1200" b="0" i="0" dirty="0">
                <a:solidFill>
                  <a:srgbClr val="222222"/>
                </a:solidFill>
                <a:effectLst/>
                <a:latin typeface="Abadi" panose="020B0604020104020204" pitchFamily="34" charset="0"/>
              </a:rPr>
              <a:t>‘LXR Hotels and Resorts’ (2023). Available at: </a:t>
            </a:r>
            <a:r>
              <a:rPr lang="en-GB" sz="1200" b="0" i="0" u="none" strike="noStrike" dirty="0">
                <a:solidFill>
                  <a:srgbClr val="00799E"/>
                </a:solidFill>
                <a:effectLst/>
                <a:latin typeface="Abadi" panose="020B0604020104020204" pitchFamily="34" charset="0"/>
              </a:rPr>
              <a:t> </a:t>
            </a:r>
            <a:r>
              <a:rPr lang="en-GB" sz="1200" dirty="0">
                <a:latin typeface="Abadi" panose="020B0604020104020204" pitchFamily="34" charset="0"/>
                <a:hlinkClick r:id="rId6"/>
              </a:rPr>
              <a:t>Habtoor Palace, LXR Hotels &amp; Resorts (hilton.com) 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badi" panose="020B0604020104020204" pitchFamily="34" charset="0"/>
              </a:rPr>
              <a:t>(Accessed: 20 October 2023).</a:t>
            </a:r>
          </a:p>
          <a:p>
            <a:r>
              <a:rPr lang="en-GB" sz="1200" dirty="0">
                <a:latin typeface="Abadi" panose="020B0604020104020204" pitchFamily="34" charset="0"/>
              </a:rPr>
              <a:t>LXR Hotels and Resorts (2023) THE HOTEL [Online]. Available at: </a:t>
            </a:r>
            <a:r>
              <a:rPr lang="en-GB" sz="1200" dirty="0">
                <a:latin typeface="Abadi" panose="020B0604020104020204" pitchFamily="34" charset="0"/>
                <a:hlinkClick r:id="rId7"/>
              </a:rPr>
              <a:t>https://www.hilton.com/en/hotels/dxbplol-habtoor-palace-dubai-lxr/gallery/</a:t>
            </a:r>
            <a:r>
              <a:rPr lang="en-GB" sz="1200" dirty="0">
                <a:latin typeface="Abadi" panose="020B0604020104020204" pitchFamily="34" charset="0"/>
              </a:rPr>
              <a:t> (Accessed: 20 October 2023).</a:t>
            </a:r>
          </a:p>
          <a:p>
            <a:r>
              <a:rPr lang="en-GB" sz="1200" i="1" dirty="0">
                <a:latin typeface="Abadi" panose="020B0604020104020204" pitchFamily="34" charset="0"/>
              </a:rPr>
              <a:t>Trip Advisor </a:t>
            </a:r>
            <a:r>
              <a:rPr lang="en-GB" sz="1200" dirty="0">
                <a:latin typeface="Abadi" panose="020B0604020104020204" pitchFamily="34" charset="0"/>
              </a:rPr>
              <a:t>(2007) Available at: </a:t>
            </a:r>
            <a:r>
              <a:rPr lang="en-GB" sz="1200" dirty="0">
                <a:latin typeface="Abadi" panose="020B0604020104020204" pitchFamily="34" charset="0"/>
                <a:hlinkClick r:id="rId8"/>
              </a:rPr>
              <a:t>https://pro.similarweb.com/#/digitalsuite/websiteanalysis/overview/website-performance/*/999/28d?webSource=Total&amp;key=tripadvisor.com</a:t>
            </a:r>
            <a:r>
              <a:rPr lang="en-GB" sz="1200" dirty="0">
                <a:latin typeface="Abadi" panose="020B0604020104020204" pitchFamily="34" charset="0"/>
              </a:rPr>
              <a:t> (Accessed: 20 October 2023) . </a:t>
            </a:r>
            <a:endParaRPr lang="en-GB" sz="1200" i="1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‘9 Culturally Immersive Experiences Around the World with LXR Hotels &amp; Resorts ‘ (2023) Available at: </a:t>
            </a:r>
            <a:r>
              <a:rPr lang="en-GB" sz="1200" dirty="0">
                <a:latin typeface="Abadi" panose="020B0604020104020204" pitchFamily="34" charset="0"/>
                <a:hlinkClick r:id="rId9"/>
              </a:rPr>
              <a:t>https://stories.hilton.com/brand-spotlight/9-culturally-immersive-experiences-around-the-world-with-lxr-hotels-resorts</a:t>
            </a:r>
            <a:r>
              <a:rPr lang="en-GB" sz="1200" dirty="0">
                <a:latin typeface="Abadi" panose="020B0604020104020204" pitchFamily="34" charset="0"/>
              </a:rPr>
              <a:t> (Accessed: 20 October 2023).</a:t>
            </a: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</a:endParaRPr>
          </a:p>
          <a:p>
            <a:endParaRPr lang="en-GB" b="0" i="0" dirty="0">
              <a:solidFill>
                <a:srgbClr val="222222"/>
              </a:solidFill>
              <a:effectLst/>
              <a:latin typeface="Abadi" panose="020B0604020104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badi" panose="020B0604020104020204" pitchFamily="34" charset="0"/>
            </a:endParaRPr>
          </a:p>
          <a:p>
            <a:endParaRPr lang="en-GB" b="0" i="0" dirty="0">
              <a:solidFill>
                <a:srgbClr val="222222"/>
              </a:solidFill>
              <a:effectLst/>
              <a:latin typeface="Abadi" panose="020B0604020104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badi" panose="020B0604020104020204" pitchFamily="34" charset="0"/>
            </a:endParaRPr>
          </a:p>
          <a:p>
            <a:endParaRPr lang="en-GB" b="0" i="0" dirty="0">
              <a:solidFill>
                <a:srgbClr val="222222"/>
              </a:solidFill>
              <a:effectLst/>
              <a:latin typeface="Abadi" panose="020B0604020104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badi" panose="020B0604020104020204" pitchFamily="34" charset="0"/>
            </a:endParaRPr>
          </a:p>
          <a:p>
            <a:endParaRPr lang="en-GB" b="0" i="0" dirty="0">
              <a:solidFill>
                <a:srgbClr val="222222"/>
              </a:solidFill>
              <a:effectLst/>
              <a:latin typeface="Abadi" panose="020B0604020104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badi" panose="020B0604020104020204" pitchFamily="34" charset="0"/>
            </a:endParaRPr>
          </a:p>
          <a:p>
            <a:endParaRPr lang="en-GB" dirty="0">
              <a:latin typeface="Abadi" panose="020B0604020104020204" pitchFamily="34" charset="0"/>
            </a:endParaRPr>
          </a:p>
          <a:p>
            <a:endParaRPr lang="en-GB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2564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{9BD77B9E-3D14-463A-8212-DE03DEF519A6}tf78438558_win32</Template>
  <TotalTime>409</TotalTime>
  <Words>918</Words>
  <Application>Microsoft Office PowerPoint</Application>
  <PresentationFormat>Widescreen</PresentationFormat>
  <Paragraphs>119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Abadi</vt:lpstr>
      <vt:lpstr>Arial</vt:lpstr>
      <vt:lpstr>Calibri</vt:lpstr>
      <vt:lpstr>Century Gothic</vt:lpstr>
      <vt:lpstr>Garamond</vt:lpstr>
      <vt:lpstr>SavonVTI</vt:lpstr>
      <vt:lpstr>LXR Hotels and Resorts</vt:lpstr>
      <vt:lpstr>About LXR- Hilton</vt:lpstr>
      <vt:lpstr>LXR Habtoor palace DUBAI</vt:lpstr>
      <vt:lpstr>High profile clientele</vt:lpstr>
      <vt:lpstr>Meet and Exceed </vt:lpstr>
      <vt:lpstr>Meeting half way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LXR Hotels and Resorts</dc:title>
  <dc:creator>Gin Tea</dc:creator>
  <cp:lastModifiedBy>Gin Tea</cp:lastModifiedBy>
  <cp:revision>2</cp:revision>
  <dcterms:created xsi:type="dcterms:W3CDTF">2023-10-25T09:00:06Z</dcterms:created>
  <dcterms:modified xsi:type="dcterms:W3CDTF">2023-10-26T11:27:22Z</dcterms:modified>
</cp:coreProperties>
</file>