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5" r:id="rId1"/>
  </p:sldMasterIdLst>
  <p:sldIdLst>
    <p:sldId id="256" r:id="rId2"/>
    <p:sldId id="257" r:id="rId3"/>
    <p:sldId id="258" r:id="rId4"/>
    <p:sldId id="259" r:id="rId5"/>
    <p:sldId id="265"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6DC74A-6FF2-FFC0-AA6B-6F9F5C743108}" v="2365" dt="2022-06-25T12:15:21.714"/>
    <p1510:client id="{B8712EDB-648B-A711-41AD-9725AE8D80FF}" v="294" dt="2022-06-26T11:37:54.668"/>
    <p1510:client id="{F72734E5-5525-E5F7-2883-BFCC0D11C43E}" v="232" dt="2022-06-25T13:48:08.2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4" autoAdjust="0"/>
    <p:restoredTop sz="94660"/>
  </p:normalViewPr>
  <p:slideViewPr>
    <p:cSldViewPr snapToGrid="0">
      <p:cViewPr>
        <p:scale>
          <a:sx n="60" d="100"/>
          <a:sy n="60" d="100"/>
        </p:scale>
        <p:origin x="28" y="7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anna Akthar (2133351)" userId="S::2133351@student.uwtsd.ac.uk::fa1f2292-727a-49cd-80d2-6d45c6d6245f" providerId="AD" clId="Web-{F72734E5-5525-E5F7-2883-BFCC0D11C43E}"/>
    <pc:docChg chg="addSld modSld">
      <pc:chgData name="Reanna Akthar (2133351)" userId="S::2133351@student.uwtsd.ac.uk::fa1f2292-727a-49cd-80d2-6d45c6d6245f" providerId="AD" clId="Web-{F72734E5-5525-E5F7-2883-BFCC0D11C43E}" dt="2022-06-25T13:48:08.201" v="227" actId="20577"/>
      <pc:docMkLst>
        <pc:docMk/>
      </pc:docMkLst>
      <pc:sldChg chg="modSp">
        <pc:chgData name="Reanna Akthar (2133351)" userId="S::2133351@student.uwtsd.ac.uk::fa1f2292-727a-49cd-80d2-6d45c6d6245f" providerId="AD" clId="Web-{F72734E5-5525-E5F7-2883-BFCC0D11C43E}" dt="2022-06-25T12:59:08.019" v="14" actId="20577"/>
        <pc:sldMkLst>
          <pc:docMk/>
          <pc:sldMk cId="3056795633" sldId="260"/>
        </pc:sldMkLst>
        <pc:graphicFrameChg chg="modGraphic">
          <ac:chgData name="Reanna Akthar (2133351)" userId="S::2133351@student.uwtsd.ac.uk::fa1f2292-727a-49cd-80d2-6d45c6d6245f" providerId="AD" clId="Web-{F72734E5-5525-E5F7-2883-BFCC0D11C43E}" dt="2022-06-25T12:59:08.019" v="14" actId="20577"/>
          <ac:graphicFrameMkLst>
            <pc:docMk/>
            <pc:sldMk cId="3056795633" sldId="260"/>
            <ac:graphicFrameMk id="50" creationId="{45993FE4-A91A-113D-12F0-8FB395D0034D}"/>
          </ac:graphicFrameMkLst>
        </pc:graphicFrameChg>
      </pc:sldChg>
      <pc:sldChg chg="modSp">
        <pc:chgData name="Reanna Akthar (2133351)" userId="S::2133351@student.uwtsd.ac.uk::fa1f2292-727a-49cd-80d2-6d45c6d6245f" providerId="AD" clId="Web-{F72734E5-5525-E5F7-2883-BFCC0D11C43E}" dt="2022-06-25T12:58:41.283" v="12" actId="20577"/>
        <pc:sldMkLst>
          <pc:docMk/>
          <pc:sldMk cId="1434343508" sldId="262"/>
        </pc:sldMkLst>
        <pc:spChg chg="mod">
          <ac:chgData name="Reanna Akthar (2133351)" userId="S::2133351@student.uwtsd.ac.uk::fa1f2292-727a-49cd-80d2-6d45c6d6245f" providerId="AD" clId="Web-{F72734E5-5525-E5F7-2883-BFCC0D11C43E}" dt="2022-06-25T12:58:41.283" v="12" actId="20577"/>
          <ac:spMkLst>
            <pc:docMk/>
            <pc:sldMk cId="1434343508" sldId="262"/>
            <ac:spMk id="3" creationId="{6E7D4504-B9D7-F114-A66C-C35E1755B9DE}"/>
          </ac:spMkLst>
        </pc:spChg>
      </pc:sldChg>
      <pc:sldChg chg="modSp">
        <pc:chgData name="Reanna Akthar (2133351)" userId="S::2133351@student.uwtsd.ac.uk::fa1f2292-727a-49cd-80d2-6d45c6d6245f" providerId="AD" clId="Web-{F72734E5-5525-E5F7-2883-BFCC0D11C43E}" dt="2022-06-25T12:58:02.464" v="1" actId="20577"/>
        <pc:sldMkLst>
          <pc:docMk/>
          <pc:sldMk cId="3135786472" sldId="263"/>
        </pc:sldMkLst>
        <pc:spChg chg="mod">
          <ac:chgData name="Reanna Akthar (2133351)" userId="S::2133351@student.uwtsd.ac.uk::fa1f2292-727a-49cd-80d2-6d45c6d6245f" providerId="AD" clId="Web-{F72734E5-5525-E5F7-2883-BFCC0D11C43E}" dt="2022-06-25T12:58:02.464" v="1" actId="20577"/>
          <ac:spMkLst>
            <pc:docMk/>
            <pc:sldMk cId="3135786472" sldId="263"/>
            <ac:spMk id="3" creationId="{15D2E50C-44C8-7588-9257-15BEEB87645D}"/>
          </ac:spMkLst>
        </pc:spChg>
      </pc:sldChg>
      <pc:sldChg chg="modSp">
        <pc:chgData name="Reanna Akthar (2133351)" userId="S::2133351@student.uwtsd.ac.uk::fa1f2292-727a-49cd-80d2-6d45c6d6245f" providerId="AD" clId="Web-{F72734E5-5525-E5F7-2883-BFCC0D11C43E}" dt="2022-06-25T12:58:18.642" v="5" actId="20577"/>
        <pc:sldMkLst>
          <pc:docMk/>
          <pc:sldMk cId="1947306177" sldId="264"/>
        </pc:sldMkLst>
        <pc:spChg chg="mod">
          <ac:chgData name="Reanna Akthar (2133351)" userId="S::2133351@student.uwtsd.ac.uk::fa1f2292-727a-49cd-80d2-6d45c6d6245f" providerId="AD" clId="Web-{F72734E5-5525-E5F7-2883-BFCC0D11C43E}" dt="2022-06-25T12:58:18.642" v="5" actId="20577"/>
          <ac:spMkLst>
            <pc:docMk/>
            <pc:sldMk cId="1947306177" sldId="264"/>
            <ac:spMk id="3" creationId="{D9E32269-2967-3E1E-4CDE-728E103DCC96}"/>
          </ac:spMkLst>
        </pc:spChg>
      </pc:sldChg>
      <pc:sldChg chg="addSp delSp modSp new mod modClrScheme chgLayout">
        <pc:chgData name="Reanna Akthar (2133351)" userId="S::2133351@student.uwtsd.ac.uk::fa1f2292-727a-49cd-80d2-6d45c6d6245f" providerId="AD" clId="Web-{F72734E5-5525-E5F7-2883-BFCC0D11C43E}" dt="2022-06-25T13:48:08.201" v="227" actId="20577"/>
        <pc:sldMkLst>
          <pc:docMk/>
          <pc:sldMk cId="2658676176" sldId="265"/>
        </pc:sldMkLst>
        <pc:spChg chg="del">
          <ac:chgData name="Reanna Akthar (2133351)" userId="S::2133351@student.uwtsd.ac.uk::fa1f2292-727a-49cd-80d2-6d45c6d6245f" providerId="AD" clId="Web-{F72734E5-5525-E5F7-2883-BFCC0D11C43E}" dt="2022-06-25T13:01:58.868" v="16"/>
          <ac:spMkLst>
            <pc:docMk/>
            <pc:sldMk cId="2658676176" sldId="265"/>
            <ac:spMk id="2" creationId="{A3761CB7-EA8F-0BC8-AFB0-85418625402E}"/>
          </ac:spMkLst>
        </pc:spChg>
        <pc:spChg chg="del">
          <ac:chgData name="Reanna Akthar (2133351)" userId="S::2133351@student.uwtsd.ac.uk::fa1f2292-727a-49cd-80d2-6d45c6d6245f" providerId="AD" clId="Web-{F72734E5-5525-E5F7-2883-BFCC0D11C43E}" dt="2022-06-25T13:02:05.525" v="17"/>
          <ac:spMkLst>
            <pc:docMk/>
            <pc:sldMk cId="2658676176" sldId="265"/>
            <ac:spMk id="3" creationId="{25BCA4EA-69A4-CA20-6298-BD639FCFCB87}"/>
          </ac:spMkLst>
        </pc:spChg>
        <pc:spChg chg="add mod">
          <ac:chgData name="Reanna Akthar (2133351)" userId="S::2133351@student.uwtsd.ac.uk::fa1f2292-727a-49cd-80d2-6d45c6d6245f" providerId="AD" clId="Web-{F72734E5-5525-E5F7-2883-BFCC0D11C43E}" dt="2022-06-25T13:20:29.129" v="67" actId="20577"/>
          <ac:spMkLst>
            <pc:docMk/>
            <pc:sldMk cId="2658676176" sldId="265"/>
            <ac:spMk id="4" creationId="{B99D0CAB-28EF-3072-3488-EE9C6C50C644}"/>
          </ac:spMkLst>
        </pc:spChg>
        <pc:spChg chg="add mod">
          <ac:chgData name="Reanna Akthar (2133351)" userId="S::2133351@student.uwtsd.ac.uk::fa1f2292-727a-49cd-80d2-6d45c6d6245f" providerId="AD" clId="Web-{F72734E5-5525-E5F7-2883-BFCC0D11C43E}" dt="2022-06-25T13:48:08.201" v="227" actId="20577"/>
          <ac:spMkLst>
            <pc:docMk/>
            <pc:sldMk cId="2658676176" sldId="265"/>
            <ac:spMk id="5" creationId="{F3FF8085-F62A-B4AB-3E63-EE861511254D}"/>
          </ac:spMkLst>
        </pc:spChg>
        <pc:spChg chg="add mod">
          <ac:chgData name="Reanna Akthar (2133351)" userId="S::2133351@student.uwtsd.ac.uk::fa1f2292-727a-49cd-80d2-6d45c6d6245f" providerId="AD" clId="Web-{F72734E5-5525-E5F7-2883-BFCC0D11C43E}" dt="2022-06-25T13:48:02.935" v="223" actId="20577"/>
          <ac:spMkLst>
            <pc:docMk/>
            <pc:sldMk cId="2658676176" sldId="265"/>
            <ac:spMk id="6" creationId="{BB9E97C4-3437-598D-AF69-FBA5B2E77750}"/>
          </ac:spMkLst>
        </pc:spChg>
      </pc:sldChg>
    </pc:docChg>
  </pc:docChgLst>
  <pc:docChgLst>
    <pc:chgData name="Reanna Akthar (2133351)" userId="S::2133351@student.uwtsd.ac.uk::fa1f2292-727a-49cd-80d2-6d45c6d6245f" providerId="AD" clId="Web-{B8712EDB-648B-A711-41AD-9725AE8D80FF}"/>
    <pc:docChg chg="modSld">
      <pc:chgData name="Reanna Akthar (2133351)" userId="S::2133351@student.uwtsd.ac.uk::fa1f2292-727a-49cd-80d2-6d45c6d6245f" providerId="AD" clId="Web-{B8712EDB-648B-A711-41AD-9725AE8D80FF}" dt="2022-06-26T11:37:52.043" v="341" actId="20577"/>
      <pc:docMkLst>
        <pc:docMk/>
      </pc:docMkLst>
      <pc:sldChg chg="modSp">
        <pc:chgData name="Reanna Akthar (2133351)" userId="S::2133351@student.uwtsd.ac.uk::fa1f2292-727a-49cd-80d2-6d45c6d6245f" providerId="AD" clId="Web-{B8712EDB-648B-A711-41AD-9725AE8D80FF}" dt="2022-06-26T11:37:52.043" v="341" actId="20577"/>
        <pc:sldMkLst>
          <pc:docMk/>
          <pc:sldMk cId="1125975589" sldId="256"/>
        </pc:sldMkLst>
        <pc:spChg chg="mod">
          <ac:chgData name="Reanna Akthar (2133351)" userId="S::2133351@student.uwtsd.ac.uk::fa1f2292-727a-49cd-80d2-6d45c6d6245f" providerId="AD" clId="Web-{B8712EDB-648B-A711-41AD-9725AE8D80FF}" dt="2022-06-26T11:37:52.043" v="341" actId="20577"/>
          <ac:spMkLst>
            <pc:docMk/>
            <pc:sldMk cId="1125975589" sldId="256"/>
            <ac:spMk id="3" creationId="{00000000-0000-0000-0000-000000000000}"/>
          </ac:spMkLst>
        </pc:spChg>
      </pc:sldChg>
      <pc:sldChg chg="modSp">
        <pc:chgData name="Reanna Akthar (2133351)" userId="S::2133351@student.uwtsd.ac.uk::fa1f2292-727a-49cd-80d2-6d45c6d6245f" providerId="AD" clId="Web-{B8712EDB-648B-A711-41AD-9725AE8D80FF}" dt="2022-06-26T11:01:15.526" v="308" actId="20577"/>
        <pc:sldMkLst>
          <pc:docMk/>
          <pc:sldMk cId="1320053650" sldId="257"/>
        </pc:sldMkLst>
        <pc:graphicFrameChg chg="modGraphic">
          <ac:chgData name="Reanna Akthar (2133351)" userId="S::2133351@student.uwtsd.ac.uk::fa1f2292-727a-49cd-80d2-6d45c6d6245f" providerId="AD" clId="Web-{B8712EDB-648B-A711-41AD-9725AE8D80FF}" dt="2022-06-26T11:01:15.526" v="308" actId="20577"/>
          <ac:graphicFrameMkLst>
            <pc:docMk/>
            <pc:sldMk cId="1320053650" sldId="257"/>
            <ac:graphicFrameMk id="5" creationId="{27033904-7C18-D3CB-86A9-923F32E58EE9}"/>
          </ac:graphicFrameMkLst>
        </pc:graphicFrameChg>
      </pc:sldChg>
      <pc:sldChg chg="modSp">
        <pc:chgData name="Reanna Akthar (2133351)" userId="S::2133351@student.uwtsd.ac.uk::fa1f2292-727a-49cd-80d2-6d45c6d6245f" providerId="AD" clId="Web-{B8712EDB-648B-A711-41AD-9725AE8D80FF}" dt="2022-06-26T11:01:37.198" v="310" actId="20577"/>
        <pc:sldMkLst>
          <pc:docMk/>
          <pc:sldMk cId="2766520494" sldId="258"/>
        </pc:sldMkLst>
        <pc:graphicFrameChg chg="modGraphic">
          <ac:chgData name="Reanna Akthar (2133351)" userId="S::2133351@student.uwtsd.ac.uk::fa1f2292-727a-49cd-80d2-6d45c6d6245f" providerId="AD" clId="Web-{B8712EDB-648B-A711-41AD-9725AE8D80FF}" dt="2022-06-26T11:01:37.198" v="310" actId="20577"/>
          <ac:graphicFrameMkLst>
            <pc:docMk/>
            <pc:sldMk cId="2766520494" sldId="258"/>
            <ac:graphicFrameMk id="5" creationId="{92816FCB-6EFF-864C-E44A-27F83DFF0D7A}"/>
          </ac:graphicFrameMkLst>
        </pc:graphicFrameChg>
      </pc:sldChg>
      <pc:sldChg chg="modSp">
        <pc:chgData name="Reanna Akthar (2133351)" userId="S::2133351@student.uwtsd.ac.uk::fa1f2292-727a-49cd-80d2-6d45c6d6245f" providerId="AD" clId="Web-{B8712EDB-648B-A711-41AD-9725AE8D80FF}" dt="2022-06-26T11:04:34.047" v="320" actId="20577"/>
        <pc:sldMkLst>
          <pc:docMk/>
          <pc:sldMk cId="2071116832" sldId="261"/>
        </pc:sldMkLst>
        <pc:spChg chg="mod">
          <ac:chgData name="Reanna Akthar (2133351)" userId="S::2133351@student.uwtsd.ac.uk::fa1f2292-727a-49cd-80d2-6d45c6d6245f" providerId="AD" clId="Web-{B8712EDB-648B-A711-41AD-9725AE8D80FF}" dt="2022-06-26T11:04:22.719" v="315" actId="20577"/>
          <ac:spMkLst>
            <pc:docMk/>
            <pc:sldMk cId="2071116832" sldId="261"/>
            <ac:spMk id="3696" creationId="{AF1BBD97-5AF0-D15F-B07F-B83117376ACC}"/>
          </ac:spMkLst>
        </pc:spChg>
        <pc:spChg chg="mod">
          <ac:chgData name="Reanna Akthar (2133351)" userId="S::2133351@student.uwtsd.ac.uk::fa1f2292-727a-49cd-80d2-6d45c6d6245f" providerId="AD" clId="Web-{B8712EDB-648B-A711-41AD-9725AE8D80FF}" dt="2022-06-26T11:04:34.047" v="320" actId="20577"/>
          <ac:spMkLst>
            <pc:docMk/>
            <pc:sldMk cId="2071116832" sldId="261"/>
            <ac:spMk id="3697" creationId="{08B7BCFF-B90F-4613-272E-D2BC8FF89F0D}"/>
          </ac:spMkLst>
        </pc:spChg>
      </pc:sldChg>
      <pc:sldChg chg="modSp">
        <pc:chgData name="Reanna Akthar (2133351)" userId="S::2133351@student.uwtsd.ac.uk::fa1f2292-727a-49cd-80d2-6d45c6d6245f" providerId="AD" clId="Web-{B8712EDB-648B-A711-41AD-9725AE8D80FF}" dt="2022-06-26T11:05:59.799" v="328" actId="20577"/>
        <pc:sldMkLst>
          <pc:docMk/>
          <pc:sldMk cId="3135786472" sldId="263"/>
        </pc:sldMkLst>
        <pc:spChg chg="mod">
          <ac:chgData name="Reanna Akthar (2133351)" userId="S::2133351@student.uwtsd.ac.uk::fa1f2292-727a-49cd-80d2-6d45c6d6245f" providerId="AD" clId="Web-{B8712EDB-648B-A711-41AD-9725AE8D80FF}" dt="2022-06-26T10:35:00.066" v="16" actId="20577"/>
          <ac:spMkLst>
            <pc:docMk/>
            <pc:sldMk cId="3135786472" sldId="263"/>
            <ac:spMk id="2" creationId="{AE94C9E1-0171-07D5-C6CC-76C161DEA715}"/>
          </ac:spMkLst>
        </pc:spChg>
        <pc:spChg chg="mod">
          <ac:chgData name="Reanna Akthar (2133351)" userId="S::2133351@student.uwtsd.ac.uk::fa1f2292-727a-49cd-80d2-6d45c6d6245f" providerId="AD" clId="Web-{B8712EDB-648B-A711-41AD-9725AE8D80FF}" dt="2022-06-26T11:05:59.799" v="328" actId="20577"/>
          <ac:spMkLst>
            <pc:docMk/>
            <pc:sldMk cId="3135786472" sldId="263"/>
            <ac:spMk id="3" creationId="{15D2E50C-44C8-7588-9257-15BEEB87645D}"/>
          </ac:spMkLst>
        </pc:spChg>
      </pc:sldChg>
      <pc:sldChg chg="modSp">
        <pc:chgData name="Reanna Akthar (2133351)" userId="S::2133351@student.uwtsd.ac.uk::fa1f2292-727a-49cd-80d2-6d45c6d6245f" providerId="AD" clId="Web-{B8712EDB-648B-A711-41AD-9725AE8D80FF}" dt="2022-06-26T10:58:47.740" v="297" actId="20577"/>
        <pc:sldMkLst>
          <pc:docMk/>
          <pc:sldMk cId="1947306177" sldId="264"/>
        </pc:sldMkLst>
        <pc:spChg chg="mod">
          <ac:chgData name="Reanna Akthar (2133351)" userId="S::2133351@student.uwtsd.ac.uk::fa1f2292-727a-49cd-80d2-6d45c6d6245f" providerId="AD" clId="Web-{B8712EDB-648B-A711-41AD-9725AE8D80FF}" dt="2022-06-26T10:58:47.740" v="297" actId="20577"/>
          <ac:spMkLst>
            <pc:docMk/>
            <pc:sldMk cId="1947306177" sldId="264"/>
            <ac:spMk id="3" creationId="{D9E32269-2967-3E1E-4CDE-728E103DCC96}"/>
          </ac:spMkLst>
        </pc:spChg>
      </pc:sldChg>
      <pc:sldChg chg="addSp modSp addAnim delAnim modAnim">
        <pc:chgData name="Reanna Akthar (2133351)" userId="S::2133351@student.uwtsd.ac.uk::fa1f2292-727a-49cd-80d2-6d45c6d6245f" providerId="AD" clId="Web-{B8712EDB-648B-A711-41AD-9725AE8D80FF}" dt="2022-06-26T11:11:35.684" v="340"/>
        <pc:sldMkLst>
          <pc:docMk/>
          <pc:sldMk cId="2658676176" sldId="265"/>
        </pc:sldMkLst>
        <pc:spChg chg="mod">
          <ac:chgData name="Reanna Akthar (2133351)" userId="S::2133351@student.uwtsd.ac.uk::fa1f2292-727a-49cd-80d2-6d45c6d6245f" providerId="AD" clId="Web-{B8712EDB-648B-A711-41AD-9725AE8D80FF}" dt="2022-06-26T10:34:20.581" v="14" actId="14100"/>
          <ac:spMkLst>
            <pc:docMk/>
            <pc:sldMk cId="2658676176" sldId="265"/>
            <ac:spMk id="5" creationId="{F3FF8085-F62A-B4AB-3E63-EE861511254D}"/>
          </ac:spMkLst>
        </pc:spChg>
        <pc:spChg chg="mod">
          <ac:chgData name="Reanna Akthar (2133351)" userId="S::2133351@student.uwtsd.ac.uk::fa1f2292-727a-49cd-80d2-6d45c6d6245f" providerId="AD" clId="Web-{B8712EDB-648B-A711-41AD-9725AE8D80FF}" dt="2022-06-26T10:34:15.956" v="13" actId="14100"/>
          <ac:spMkLst>
            <pc:docMk/>
            <pc:sldMk cId="2658676176" sldId="265"/>
            <ac:spMk id="6" creationId="{BB9E97C4-3437-598D-AF69-FBA5B2E77750}"/>
          </ac:spMkLst>
        </pc:spChg>
        <pc:spChg chg="add mod">
          <ac:chgData name="Reanna Akthar (2133351)" userId="S::2133351@student.uwtsd.ac.uk::fa1f2292-727a-49cd-80d2-6d45c6d6245f" providerId="AD" clId="Web-{B8712EDB-648B-A711-41AD-9725AE8D80FF}" dt="2022-06-26T10:55:47.902" v="276" actId="1076"/>
          <ac:spMkLst>
            <pc:docMk/>
            <pc:sldMk cId="2658676176" sldId="265"/>
            <ac:spMk id="284" creationId="{E50E5342-C383-1DE2-7F23-F0B81B8E1727}"/>
          </ac:spMkLst>
        </pc:spChg>
        <pc:graphicFrameChg chg="add mod modGraphic">
          <ac:chgData name="Reanna Akthar (2133351)" userId="S::2133351@student.uwtsd.ac.uk::fa1f2292-727a-49cd-80d2-6d45c6d6245f" providerId="AD" clId="Web-{B8712EDB-648B-A711-41AD-9725AE8D80FF}" dt="2022-06-26T10:53:20.554" v="233" actId="20577"/>
          <ac:graphicFrameMkLst>
            <pc:docMk/>
            <pc:sldMk cId="2658676176" sldId="265"/>
            <ac:graphicFrameMk id="2" creationId="{2659E69D-35FB-4E73-B5DF-12FE09F30C25}"/>
          </ac:graphicFrameMkLst>
        </pc:graphicFrameChg>
      </pc:sldChg>
    </pc:docChg>
  </pc:docChgLst>
  <pc:docChgLst>
    <pc:chgData name="Reanna Akthar (2133351)" userId="S::2133351@student.uwtsd.ac.uk::fa1f2292-727a-49cd-80d2-6d45c6d6245f" providerId="AD" clId="Web-{536DC74A-6FF2-FFC0-AA6B-6F9F5C743108}"/>
    <pc:docChg chg="addSld modSld addMainMaster delMainMaster">
      <pc:chgData name="Reanna Akthar (2133351)" userId="S::2133351@student.uwtsd.ac.uk::fa1f2292-727a-49cd-80d2-6d45c6d6245f" providerId="AD" clId="Web-{536DC74A-6FF2-FFC0-AA6B-6F9F5C743108}" dt="2022-06-25T12:15:21.714" v="2979" actId="20577"/>
      <pc:docMkLst>
        <pc:docMk/>
      </pc:docMkLst>
      <pc:sldChg chg="addSp modSp mod modClrScheme addAnim modAnim chgLayout">
        <pc:chgData name="Reanna Akthar (2133351)" userId="S::2133351@student.uwtsd.ac.uk::fa1f2292-727a-49cd-80d2-6d45c6d6245f" providerId="AD" clId="Web-{536DC74A-6FF2-FFC0-AA6B-6F9F5C743108}" dt="2022-06-25T10:22:29.808" v="1428" actId="1076"/>
        <pc:sldMkLst>
          <pc:docMk/>
          <pc:sldMk cId="1125975589" sldId="256"/>
        </pc:sldMkLst>
        <pc:spChg chg="mod ord">
          <ac:chgData name="Reanna Akthar (2133351)" userId="S::2133351@student.uwtsd.ac.uk::fa1f2292-727a-49cd-80d2-6d45c6d6245f" providerId="AD" clId="Web-{536DC74A-6FF2-FFC0-AA6B-6F9F5C743108}" dt="2022-06-25T08:40:40.959" v="731" actId="20577"/>
          <ac:spMkLst>
            <pc:docMk/>
            <pc:sldMk cId="1125975589" sldId="256"/>
            <ac:spMk id="2" creationId="{00000000-0000-0000-0000-000000000000}"/>
          </ac:spMkLst>
        </pc:spChg>
        <pc:spChg chg="mod ord">
          <ac:chgData name="Reanna Akthar (2133351)" userId="S::2133351@student.uwtsd.ac.uk::fa1f2292-727a-49cd-80d2-6d45c6d6245f" providerId="AD" clId="Web-{536DC74A-6FF2-FFC0-AA6B-6F9F5C743108}" dt="2022-06-23T18:02:18.569" v="487" actId="14100"/>
          <ac:spMkLst>
            <pc:docMk/>
            <pc:sldMk cId="1125975589" sldId="256"/>
            <ac:spMk id="3" creationId="{00000000-0000-0000-0000-000000000000}"/>
          </ac:spMkLst>
        </pc:spChg>
        <pc:spChg chg="add mod">
          <ac:chgData name="Reanna Akthar (2133351)" userId="S::2133351@student.uwtsd.ac.uk::fa1f2292-727a-49cd-80d2-6d45c6d6245f" providerId="AD" clId="Web-{536DC74A-6FF2-FFC0-AA6B-6F9F5C743108}" dt="2022-06-25T10:22:29.808" v="1428" actId="1076"/>
          <ac:spMkLst>
            <pc:docMk/>
            <pc:sldMk cId="1125975589" sldId="256"/>
            <ac:spMk id="4" creationId="{6D47F38E-D3C5-94DC-F000-BDDE4011DD1E}"/>
          </ac:spMkLst>
        </pc:spChg>
      </pc:sldChg>
      <pc:sldChg chg="addSp delSp modSp mod setBg modClrScheme addAnim modAnim chgLayout">
        <pc:chgData name="Reanna Akthar (2133351)" userId="S::2133351@student.uwtsd.ac.uk::fa1f2292-727a-49cd-80d2-6d45c6d6245f" providerId="AD" clId="Web-{536DC74A-6FF2-FFC0-AA6B-6F9F5C743108}" dt="2022-06-25T10:19:16.317" v="1406"/>
        <pc:sldMkLst>
          <pc:docMk/>
          <pc:sldMk cId="1320053650" sldId="257"/>
        </pc:sldMkLst>
        <pc:spChg chg="mod ord">
          <ac:chgData name="Reanna Akthar (2133351)" userId="S::2133351@student.uwtsd.ac.uk::fa1f2292-727a-49cd-80d2-6d45c6d6245f" providerId="AD" clId="Web-{536DC74A-6FF2-FFC0-AA6B-6F9F5C743108}" dt="2022-06-25T08:40:21.224" v="729" actId="20577"/>
          <ac:spMkLst>
            <pc:docMk/>
            <pc:sldMk cId="1320053650" sldId="257"/>
            <ac:spMk id="2" creationId="{00000000-0000-0000-0000-000000000000}"/>
          </ac:spMkLst>
        </pc:spChg>
        <pc:spChg chg="del mod ord">
          <ac:chgData name="Reanna Akthar (2133351)" userId="S::2133351@student.uwtsd.ac.uk::fa1f2292-727a-49cd-80d2-6d45c6d6245f" providerId="AD" clId="Web-{536DC74A-6FF2-FFC0-AA6B-6F9F5C743108}" dt="2022-06-23T17:09:22.760" v="1"/>
          <ac:spMkLst>
            <pc:docMk/>
            <pc:sldMk cId="1320053650" sldId="257"/>
            <ac:spMk id="3" creationId="{00000000-0000-0000-0000-000000000000}"/>
          </ac:spMkLst>
        </pc:spChg>
        <pc:graphicFrameChg chg="add mod ord modGraphic">
          <ac:chgData name="Reanna Akthar (2133351)" userId="S::2133351@student.uwtsd.ac.uk::fa1f2292-727a-49cd-80d2-6d45c6d6245f" providerId="AD" clId="Web-{536DC74A-6FF2-FFC0-AA6B-6F9F5C743108}" dt="2022-06-25T08:23:29.666" v="647" actId="20577"/>
          <ac:graphicFrameMkLst>
            <pc:docMk/>
            <pc:sldMk cId="1320053650" sldId="257"/>
            <ac:graphicFrameMk id="5" creationId="{27033904-7C18-D3CB-86A9-923F32E58EE9}"/>
          </ac:graphicFrameMkLst>
        </pc:graphicFrameChg>
      </pc:sldChg>
      <pc:sldChg chg="addSp delSp modSp mod setBg modClrScheme addAnim delAnim modAnim chgLayout">
        <pc:chgData name="Reanna Akthar (2133351)" userId="S::2133351@student.uwtsd.ac.uk::fa1f2292-727a-49cd-80d2-6d45c6d6245f" providerId="AD" clId="Web-{536DC74A-6FF2-FFC0-AA6B-6F9F5C743108}" dt="2022-06-25T10:23:15.122" v="1429"/>
        <pc:sldMkLst>
          <pc:docMk/>
          <pc:sldMk cId="2766520494" sldId="258"/>
        </pc:sldMkLst>
        <pc:spChg chg="mod ord">
          <ac:chgData name="Reanna Akthar (2133351)" userId="S::2133351@student.uwtsd.ac.uk::fa1f2292-727a-49cd-80d2-6d45c6d6245f" providerId="AD" clId="Web-{536DC74A-6FF2-FFC0-AA6B-6F9F5C743108}" dt="2022-06-25T10:21:16.993" v="1427" actId="20577"/>
          <ac:spMkLst>
            <pc:docMk/>
            <pc:sldMk cId="2766520494" sldId="258"/>
            <ac:spMk id="2" creationId="{00000000-0000-0000-0000-000000000000}"/>
          </ac:spMkLst>
        </pc:spChg>
        <pc:spChg chg="del mod ord">
          <ac:chgData name="Reanna Akthar (2133351)" userId="S::2133351@student.uwtsd.ac.uk::fa1f2292-727a-49cd-80d2-6d45c6d6245f" providerId="AD" clId="Web-{536DC74A-6FF2-FFC0-AA6B-6F9F5C743108}" dt="2022-06-23T17:58:40.517" v="482"/>
          <ac:spMkLst>
            <pc:docMk/>
            <pc:sldMk cId="2766520494" sldId="258"/>
            <ac:spMk id="3" creationId="{00000000-0000-0000-0000-000000000000}"/>
          </ac:spMkLst>
        </pc:spChg>
        <pc:graphicFrameChg chg="add mod modGraphic">
          <ac:chgData name="Reanna Akthar (2133351)" userId="S::2133351@student.uwtsd.ac.uk::fa1f2292-727a-49cd-80d2-6d45c6d6245f" providerId="AD" clId="Web-{536DC74A-6FF2-FFC0-AA6B-6F9F5C743108}" dt="2022-06-25T09:53:13.733" v="1168" actId="20577"/>
          <ac:graphicFrameMkLst>
            <pc:docMk/>
            <pc:sldMk cId="2766520494" sldId="258"/>
            <ac:graphicFrameMk id="5" creationId="{92816FCB-6EFF-864C-E44A-27F83DFF0D7A}"/>
          </ac:graphicFrameMkLst>
        </pc:graphicFrameChg>
      </pc:sldChg>
      <pc:sldChg chg="addSp delSp modSp mod modClrScheme addAnim modAnim chgLayout">
        <pc:chgData name="Reanna Akthar (2133351)" userId="S::2133351@student.uwtsd.ac.uk::fa1f2292-727a-49cd-80d2-6d45c6d6245f" providerId="AD" clId="Web-{536DC74A-6FF2-FFC0-AA6B-6F9F5C743108}" dt="2022-06-25T10:24:04.624" v="1432"/>
        <pc:sldMkLst>
          <pc:docMk/>
          <pc:sldMk cId="3778070390" sldId="259"/>
        </pc:sldMkLst>
        <pc:spChg chg="mod ord">
          <ac:chgData name="Reanna Akthar (2133351)" userId="S::2133351@student.uwtsd.ac.uk::fa1f2292-727a-49cd-80d2-6d45c6d6245f" providerId="AD" clId="Web-{536DC74A-6FF2-FFC0-AA6B-6F9F5C743108}" dt="2022-06-25T10:21:09.133" v="1425" actId="20577"/>
          <ac:spMkLst>
            <pc:docMk/>
            <pc:sldMk cId="3778070390" sldId="259"/>
            <ac:spMk id="2" creationId="{00000000-0000-0000-0000-000000000000}"/>
          </ac:spMkLst>
        </pc:spChg>
        <pc:spChg chg="mod ord">
          <ac:chgData name="Reanna Akthar (2133351)" userId="S::2133351@student.uwtsd.ac.uk::fa1f2292-727a-49cd-80d2-6d45c6d6245f" providerId="AD" clId="Web-{536DC74A-6FF2-FFC0-AA6B-6F9F5C743108}" dt="2022-06-25T08:43:31.994" v="813" actId="20577"/>
          <ac:spMkLst>
            <pc:docMk/>
            <pc:sldMk cId="3778070390" sldId="259"/>
            <ac:spMk id="3" creationId="{00000000-0000-0000-0000-000000000000}"/>
          </ac:spMkLst>
        </pc:spChg>
        <pc:spChg chg="add mod">
          <ac:chgData name="Reanna Akthar (2133351)" userId="S::2133351@student.uwtsd.ac.uk::fa1f2292-727a-49cd-80d2-6d45c6d6245f" providerId="AD" clId="Web-{536DC74A-6FF2-FFC0-AA6B-6F9F5C743108}" dt="2022-06-23T17:47:44.283" v="251" actId="20577"/>
          <ac:spMkLst>
            <pc:docMk/>
            <pc:sldMk cId="3778070390" sldId="259"/>
            <ac:spMk id="6" creationId="{193116D9-8F52-F8CE-BB18-D1C957A5C920}"/>
          </ac:spMkLst>
        </pc:spChg>
        <pc:spChg chg="add del mod">
          <ac:chgData name="Reanna Akthar (2133351)" userId="S::2133351@student.uwtsd.ac.uk::fa1f2292-727a-49cd-80d2-6d45c6d6245f" providerId="AD" clId="Web-{536DC74A-6FF2-FFC0-AA6B-6F9F5C743108}" dt="2022-06-25T08:43:45.354" v="819"/>
          <ac:spMkLst>
            <pc:docMk/>
            <pc:sldMk cId="3778070390" sldId="259"/>
            <ac:spMk id="7" creationId="{14B2A029-25BD-1678-185A-6BEC82BA94DD}"/>
          </ac:spMkLst>
        </pc:spChg>
        <pc:spChg chg="add mod">
          <ac:chgData name="Reanna Akthar (2133351)" userId="S::2133351@student.uwtsd.ac.uk::fa1f2292-727a-49cd-80d2-6d45c6d6245f" providerId="AD" clId="Web-{536DC74A-6FF2-FFC0-AA6B-6F9F5C743108}" dt="2022-06-23T17:49:42.271" v="264" actId="1076"/>
          <ac:spMkLst>
            <pc:docMk/>
            <pc:sldMk cId="3778070390" sldId="259"/>
            <ac:spMk id="8" creationId="{D23CF067-697D-17D6-E2D1-6E6DA234A8E1}"/>
          </ac:spMkLst>
        </pc:spChg>
        <pc:picChg chg="mod">
          <ac:chgData name="Reanna Akthar (2133351)" userId="S::2133351@student.uwtsd.ac.uk::fa1f2292-727a-49cd-80d2-6d45c6d6245f" providerId="AD" clId="Web-{536DC74A-6FF2-FFC0-AA6B-6F9F5C743108}" dt="2022-06-23T17:47:14.766" v="244" actId="1076"/>
          <ac:picMkLst>
            <pc:docMk/>
            <pc:sldMk cId="3778070390" sldId="259"/>
            <ac:picMk id="4" creationId="{00000000-0000-0000-0000-000000000000}"/>
          </ac:picMkLst>
        </pc:picChg>
        <pc:picChg chg="mod ord">
          <ac:chgData name="Reanna Akthar (2133351)" userId="S::2133351@student.uwtsd.ac.uk::fa1f2292-727a-49cd-80d2-6d45c6d6245f" providerId="AD" clId="Web-{536DC74A-6FF2-FFC0-AA6B-6F9F5C743108}" dt="2022-06-23T17:49:46.365" v="265" actId="1076"/>
          <ac:picMkLst>
            <pc:docMk/>
            <pc:sldMk cId="3778070390" sldId="259"/>
            <ac:picMk id="5" creationId="{00000000-0000-0000-0000-000000000000}"/>
          </ac:picMkLst>
        </pc:picChg>
      </pc:sldChg>
      <pc:sldChg chg="addSp delSp modSp mod setBg modClrScheme addAnim modAnim delDesignElem chgLayout">
        <pc:chgData name="Reanna Akthar (2133351)" userId="S::2133351@student.uwtsd.ac.uk::fa1f2292-727a-49cd-80d2-6d45c6d6245f" providerId="AD" clId="Web-{536DC74A-6FF2-FFC0-AA6B-6F9F5C743108}" dt="2022-06-25T10:29:49.657" v="1484" actId="14100"/>
        <pc:sldMkLst>
          <pc:docMk/>
          <pc:sldMk cId="3056795633" sldId="260"/>
        </pc:sldMkLst>
        <pc:spChg chg="mod ord">
          <ac:chgData name="Reanna Akthar (2133351)" userId="S::2133351@student.uwtsd.ac.uk::fa1f2292-727a-49cd-80d2-6d45c6d6245f" providerId="AD" clId="Web-{536DC74A-6FF2-FFC0-AA6B-6F9F5C743108}" dt="2022-06-25T08:51:47.052" v="888"/>
          <ac:spMkLst>
            <pc:docMk/>
            <pc:sldMk cId="3056795633" sldId="260"/>
            <ac:spMk id="2" creationId="{00000000-0000-0000-0000-000000000000}"/>
          </ac:spMkLst>
        </pc:spChg>
        <pc:spChg chg="add del mod ord">
          <ac:chgData name="Reanna Akthar (2133351)" userId="S::2133351@student.uwtsd.ac.uk::fa1f2292-727a-49cd-80d2-6d45c6d6245f" providerId="AD" clId="Web-{536DC74A-6FF2-FFC0-AA6B-6F9F5C743108}" dt="2022-06-25T08:31:00.005" v="656"/>
          <ac:spMkLst>
            <pc:docMk/>
            <pc:sldMk cId="3056795633" sldId="260"/>
            <ac:spMk id="3" creationId="{00000000-0000-0000-0000-000000000000}"/>
          </ac:spMkLst>
        </pc:spChg>
        <pc:spChg chg="add del">
          <ac:chgData name="Reanna Akthar (2133351)" userId="S::2133351@student.uwtsd.ac.uk::fa1f2292-727a-49cd-80d2-6d45c6d6245f" providerId="AD" clId="Web-{536DC74A-6FF2-FFC0-AA6B-6F9F5C743108}" dt="2022-06-25T08:44:51.324" v="822"/>
          <ac:spMkLst>
            <pc:docMk/>
            <pc:sldMk cId="3056795633" sldId="260"/>
            <ac:spMk id="8" creationId="{3741B58E-3B65-4A01-A276-975AB2CF8A08}"/>
          </ac:spMkLst>
        </pc:spChg>
        <pc:spChg chg="add mod">
          <ac:chgData name="Reanna Akthar (2133351)" userId="S::2133351@student.uwtsd.ac.uk::fa1f2292-727a-49cd-80d2-6d45c6d6245f" providerId="AD" clId="Web-{536DC74A-6FF2-FFC0-AA6B-6F9F5C743108}" dt="2022-06-25T10:29:49.657" v="1484" actId="14100"/>
          <ac:spMkLst>
            <pc:docMk/>
            <pc:sldMk cId="3056795633" sldId="260"/>
            <ac:spMk id="9" creationId="{6B1B407E-26C2-11D6-9993-1A988835AE5C}"/>
          </ac:spMkLst>
        </pc:spChg>
        <pc:spChg chg="add del">
          <ac:chgData name="Reanna Akthar (2133351)" userId="S::2133351@student.uwtsd.ac.uk::fa1f2292-727a-49cd-80d2-6d45c6d6245f" providerId="AD" clId="Web-{536DC74A-6FF2-FFC0-AA6B-6F9F5C743108}" dt="2022-06-25T08:44:51.324" v="822"/>
          <ac:spMkLst>
            <pc:docMk/>
            <pc:sldMk cId="3056795633" sldId="260"/>
            <ac:spMk id="10" creationId="{7AAC67C3-831B-4AB1-A259-DFB839CAFAFC}"/>
          </ac:spMkLst>
        </pc:spChg>
        <pc:spChg chg="add del">
          <ac:chgData name="Reanna Akthar (2133351)" userId="S::2133351@student.uwtsd.ac.uk::fa1f2292-727a-49cd-80d2-6d45c6d6245f" providerId="AD" clId="Web-{536DC74A-6FF2-FFC0-AA6B-6F9F5C743108}" dt="2022-06-25T08:44:51.324" v="822"/>
          <ac:spMkLst>
            <pc:docMk/>
            <pc:sldMk cId="3056795633" sldId="260"/>
            <ac:spMk id="12" creationId="{054B3F04-9EAC-45C0-B3CE-0387EEA10A0C}"/>
          </ac:spMkLst>
        </pc:spChg>
        <pc:spChg chg="add del mod ord">
          <ac:chgData name="Reanna Akthar (2133351)" userId="S::2133351@student.uwtsd.ac.uk::fa1f2292-727a-49cd-80d2-6d45c6d6245f" providerId="AD" clId="Web-{536DC74A-6FF2-FFC0-AA6B-6F9F5C743108}" dt="2022-06-25T08:52:37.616" v="895"/>
          <ac:spMkLst>
            <pc:docMk/>
            <pc:sldMk cId="3056795633" sldId="260"/>
            <ac:spMk id="46" creationId="{95FFED36-CE6C-1AE1-8851-F4F61E088715}"/>
          </ac:spMkLst>
        </pc:spChg>
        <pc:spChg chg="add del mod ord">
          <ac:chgData name="Reanna Akthar (2133351)" userId="S::2133351@student.uwtsd.ac.uk::fa1f2292-727a-49cd-80d2-6d45c6d6245f" providerId="AD" clId="Web-{536DC74A-6FF2-FFC0-AA6B-6F9F5C743108}" dt="2022-06-25T08:52:13.537" v="894"/>
          <ac:spMkLst>
            <pc:docMk/>
            <pc:sldMk cId="3056795633" sldId="260"/>
            <ac:spMk id="47" creationId="{F38737C7-6464-0DBA-082C-5A8185377D87}"/>
          </ac:spMkLst>
        </pc:spChg>
        <pc:spChg chg="add del mod ord">
          <ac:chgData name="Reanna Akthar (2133351)" userId="S::2133351@student.uwtsd.ac.uk::fa1f2292-727a-49cd-80d2-6d45c6d6245f" providerId="AD" clId="Web-{536DC74A-6FF2-FFC0-AA6B-6F9F5C743108}" dt="2022-06-25T08:51:47.052" v="888"/>
          <ac:spMkLst>
            <pc:docMk/>
            <pc:sldMk cId="3056795633" sldId="260"/>
            <ac:spMk id="48" creationId="{B8431501-6078-9063-AE66-77CE7657E9F3}"/>
          </ac:spMkLst>
        </pc:spChg>
        <pc:spChg chg="add del mod ord">
          <ac:chgData name="Reanna Akthar (2133351)" userId="S::2133351@student.uwtsd.ac.uk::fa1f2292-727a-49cd-80d2-6d45c6d6245f" providerId="AD" clId="Web-{536DC74A-6FF2-FFC0-AA6B-6F9F5C743108}" dt="2022-06-25T08:51:47.052" v="888"/>
          <ac:spMkLst>
            <pc:docMk/>
            <pc:sldMk cId="3056795633" sldId="260"/>
            <ac:spMk id="49" creationId="{82B58470-A63E-574D-4B3A-EADBE542330D}"/>
          </ac:spMkLst>
        </pc:spChg>
        <pc:spChg chg="add del mod">
          <ac:chgData name="Reanna Akthar (2133351)" userId="S::2133351@student.uwtsd.ac.uk::fa1f2292-727a-49cd-80d2-6d45c6d6245f" providerId="AD" clId="Web-{536DC74A-6FF2-FFC0-AA6B-6F9F5C743108}" dt="2022-06-25T10:12:32.522" v="1397"/>
          <ac:spMkLst>
            <pc:docMk/>
            <pc:sldMk cId="3056795633" sldId="260"/>
            <ac:spMk id="436" creationId="{E42C71B4-1303-0700-D7F3-443C257B0F44}"/>
          </ac:spMkLst>
        </pc:spChg>
        <pc:spChg chg="add mod">
          <ac:chgData name="Reanna Akthar (2133351)" userId="S::2133351@student.uwtsd.ac.uk::fa1f2292-727a-49cd-80d2-6d45c6d6245f" providerId="AD" clId="Web-{536DC74A-6FF2-FFC0-AA6B-6F9F5C743108}" dt="2022-06-25T10:01:28.515" v="1239" actId="20577"/>
          <ac:spMkLst>
            <pc:docMk/>
            <pc:sldMk cId="3056795633" sldId="260"/>
            <ac:spMk id="437" creationId="{B23B8129-59C9-72D9-5577-0B2E406DBEF2}"/>
          </ac:spMkLst>
        </pc:spChg>
        <pc:graphicFrameChg chg="add del mod ord modGraphic">
          <ac:chgData name="Reanna Akthar (2133351)" userId="S::2133351@student.uwtsd.ac.uk::fa1f2292-727a-49cd-80d2-6d45c6d6245f" providerId="AD" clId="Web-{536DC74A-6FF2-FFC0-AA6B-6F9F5C743108}" dt="2022-06-25T08:30:11.301" v="654"/>
          <ac:graphicFrameMkLst>
            <pc:docMk/>
            <pc:sldMk cId="3056795633" sldId="260"/>
            <ac:graphicFrameMk id="4" creationId="{64F56F8B-DBF5-AD08-ACF2-96E853F97E38}"/>
          </ac:graphicFrameMkLst>
        </pc:graphicFrameChg>
        <pc:graphicFrameChg chg="add del mod ord modGraphic">
          <ac:chgData name="Reanna Akthar (2133351)" userId="S::2133351@student.uwtsd.ac.uk::fa1f2292-727a-49cd-80d2-6d45c6d6245f" providerId="AD" clId="Web-{536DC74A-6FF2-FFC0-AA6B-6F9F5C743108}" dt="2022-06-25T08:33:28.227" v="661"/>
          <ac:graphicFrameMkLst>
            <pc:docMk/>
            <pc:sldMk cId="3056795633" sldId="260"/>
            <ac:graphicFrameMk id="14" creationId="{A99B80B6-7CD1-A11C-3EF3-15E1C40DC481}"/>
          </ac:graphicFrameMkLst>
        </pc:graphicFrameChg>
        <pc:graphicFrameChg chg="add mod modGraphic">
          <ac:chgData name="Reanna Akthar (2133351)" userId="S::2133351@student.uwtsd.ac.uk::fa1f2292-727a-49cd-80d2-6d45c6d6245f" providerId="AD" clId="Web-{536DC74A-6FF2-FFC0-AA6B-6F9F5C743108}" dt="2022-06-25T09:21:09.313" v="1067" actId="1076"/>
          <ac:graphicFrameMkLst>
            <pc:docMk/>
            <pc:sldMk cId="3056795633" sldId="260"/>
            <ac:graphicFrameMk id="50" creationId="{45993FE4-A91A-113D-12F0-8FB395D0034D}"/>
          </ac:graphicFrameMkLst>
        </pc:graphicFrameChg>
      </pc:sldChg>
      <pc:sldChg chg="addSp delSp modSp new mod modClrScheme addAnim modAnim chgLayout">
        <pc:chgData name="Reanna Akthar (2133351)" userId="S::2133351@student.uwtsd.ac.uk::fa1f2292-727a-49cd-80d2-6d45c6d6245f" providerId="AD" clId="Web-{536DC74A-6FF2-FFC0-AA6B-6F9F5C743108}" dt="2022-06-25T11:59:37.394" v="2733" actId="20577"/>
        <pc:sldMkLst>
          <pc:docMk/>
          <pc:sldMk cId="2071116832" sldId="261"/>
        </pc:sldMkLst>
        <pc:spChg chg="mod ord">
          <ac:chgData name="Reanna Akthar (2133351)" userId="S::2133351@student.uwtsd.ac.uk::fa1f2292-727a-49cd-80d2-6d45c6d6245f" providerId="AD" clId="Web-{536DC74A-6FF2-FFC0-AA6B-6F9F5C743108}" dt="2022-06-25T10:42:03.541" v="1486"/>
          <ac:spMkLst>
            <pc:docMk/>
            <pc:sldMk cId="2071116832" sldId="261"/>
            <ac:spMk id="2" creationId="{E6D09183-2385-E570-91B2-06FA924D5AA3}"/>
          </ac:spMkLst>
        </pc:spChg>
        <pc:spChg chg="del mod ord">
          <ac:chgData name="Reanna Akthar (2133351)" userId="S::2133351@student.uwtsd.ac.uk::fa1f2292-727a-49cd-80d2-6d45c6d6245f" providerId="AD" clId="Web-{536DC74A-6FF2-FFC0-AA6B-6F9F5C743108}" dt="2022-06-25T10:44:53.703" v="1506"/>
          <ac:spMkLst>
            <pc:docMk/>
            <pc:sldMk cId="2071116832" sldId="261"/>
            <ac:spMk id="3" creationId="{AB8D2F70-31D2-0FFF-313C-511707C65EE2}"/>
          </ac:spMkLst>
        </pc:spChg>
        <pc:spChg chg="add del mod ord">
          <ac:chgData name="Reanna Akthar (2133351)" userId="S::2133351@student.uwtsd.ac.uk::fa1f2292-727a-49cd-80d2-6d45c6d6245f" providerId="AD" clId="Web-{536DC74A-6FF2-FFC0-AA6B-6F9F5C743108}" dt="2022-06-25T10:42:03.541" v="1486"/>
          <ac:spMkLst>
            <pc:docMk/>
            <pc:sldMk cId="2071116832" sldId="261"/>
            <ac:spMk id="4" creationId="{8BB519AD-785D-1FF7-8E8A-80DDC7D33FDA}"/>
          </ac:spMkLst>
        </pc:spChg>
        <pc:spChg chg="add del mod ord">
          <ac:chgData name="Reanna Akthar (2133351)" userId="S::2133351@student.uwtsd.ac.uk::fa1f2292-727a-49cd-80d2-6d45c6d6245f" providerId="AD" clId="Web-{536DC74A-6FF2-FFC0-AA6B-6F9F5C743108}" dt="2022-06-25T10:42:03.541" v="1486"/>
          <ac:spMkLst>
            <pc:docMk/>
            <pc:sldMk cId="2071116832" sldId="261"/>
            <ac:spMk id="5" creationId="{85C0D65E-00BB-116A-71F5-5B8CE7086C4E}"/>
          </ac:spMkLst>
        </pc:spChg>
        <pc:spChg chg="add del mod ord">
          <ac:chgData name="Reanna Akthar (2133351)" userId="S::2133351@student.uwtsd.ac.uk::fa1f2292-727a-49cd-80d2-6d45c6d6245f" providerId="AD" clId="Web-{536DC74A-6FF2-FFC0-AA6B-6F9F5C743108}" dt="2022-06-25T10:42:03.541" v="1486"/>
          <ac:spMkLst>
            <pc:docMk/>
            <pc:sldMk cId="2071116832" sldId="261"/>
            <ac:spMk id="6" creationId="{1CA62468-E692-75D8-6670-57E83CC81CCC}"/>
          </ac:spMkLst>
        </pc:spChg>
        <pc:spChg chg="add del mod">
          <ac:chgData name="Reanna Akthar (2133351)" userId="S::2133351@student.uwtsd.ac.uk::fa1f2292-727a-49cd-80d2-6d45c6d6245f" providerId="AD" clId="Web-{536DC74A-6FF2-FFC0-AA6B-6F9F5C743108}" dt="2022-06-25T10:45:00.203" v="1507"/>
          <ac:spMkLst>
            <pc:docMk/>
            <pc:sldMk cId="2071116832" sldId="261"/>
            <ac:spMk id="8" creationId="{701ECA01-6037-08C5-4A97-F824087F9B76}"/>
          </ac:spMkLst>
        </pc:spChg>
        <pc:spChg chg="add mod">
          <ac:chgData name="Reanna Akthar (2133351)" userId="S::2133351@student.uwtsd.ac.uk::fa1f2292-727a-49cd-80d2-6d45c6d6245f" providerId="AD" clId="Web-{536DC74A-6FF2-FFC0-AA6B-6F9F5C743108}" dt="2022-06-25T10:46:43.128" v="1527" actId="20577"/>
          <ac:spMkLst>
            <pc:docMk/>
            <pc:sldMk cId="2071116832" sldId="261"/>
            <ac:spMk id="9" creationId="{E2B9D758-995A-0390-57FE-E3F64F2AE40A}"/>
          </ac:spMkLst>
        </pc:spChg>
        <pc:spChg chg="add del mod">
          <ac:chgData name="Reanna Akthar (2133351)" userId="S::2133351@student.uwtsd.ac.uk::fa1f2292-727a-49cd-80d2-6d45c6d6245f" providerId="AD" clId="Web-{536DC74A-6FF2-FFC0-AA6B-6F9F5C743108}" dt="2022-06-25T10:47:16.145" v="1534"/>
          <ac:spMkLst>
            <pc:docMk/>
            <pc:sldMk cId="2071116832" sldId="261"/>
            <ac:spMk id="10" creationId="{2253F335-A94A-84C2-B28F-0C9D3EC8F77F}"/>
          </ac:spMkLst>
        </pc:spChg>
        <pc:spChg chg="add mod">
          <ac:chgData name="Reanna Akthar (2133351)" userId="S::2133351@student.uwtsd.ac.uk::fa1f2292-727a-49cd-80d2-6d45c6d6245f" providerId="AD" clId="Web-{536DC74A-6FF2-FFC0-AA6B-6F9F5C743108}" dt="2022-06-25T11:53:24.754" v="2611" actId="1076"/>
          <ac:spMkLst>
            <pc:docMk/>
            <pc:sldMk cId="2071116832" sldId="261"/>
            <ac:spMk id="3670" creationId="{91524CAD-44A2-34D4-1AA1-6455F3AEBD9C}"/>
          </ac:spMkLst>
        </pc:spChg>
        <pc:spChg chg="add mod">
          <ac:chgData name="Reanna Akthar (2133351)" userId="S::2133351@student.uwtsd.ac.uk::fa1f2292-727a-49cd-80d2-6d45c6d6245f" providerId="AD" clId="Web-{536DC74A-6FF2-FFC0-AA6B-6F9F5C743108}" dt="2022-06-25T11:56:37.935" v="2663" actId="1076"/>
          <ac:spMkLst>
            <pc:docMk/>
            <pc:sldMk cId="2071116832" sldId="261"/>
            <ac:spMk id="3696" creationId="{AF1BBD97-5AF0-D15F-B07F-B83117376ACC}"/>
          </ac:spMkLst>
        </pc:spChg>
        <pc:spChg chg="add mod">
          <ac:chgData name="Reanna Akthar (2133351)" userId="S::2133351@student.uwtsd.ac.uk::fa1f2292-727a-49cd-80d2-6d45c6d6245f" providerId="AD" clId="Web-{536DC74A-6FF2-FFC0-AA6B-6F9F5C743108}" dt="2022-06-25T11:56:32.731" v="2662" actId="1076"/>
          <ac:spMkLst>
            <pc:docMk/>
            <pc:sldMk cId="2071116832" sldId="261"/>
            <ac:spMk id="3697" creationId="{08B7BCFF-B90F-4613-272E-D2BC8FF89F0D}"/>
          </ac:spMkLst>
        </pc:spChg>
        <pc:graphicFrameChg chg="add del mod modGraphic">
          <ac:chgData name="Reanna Akthar (2133351)" userId="S::2133351@student.uwtsd.ac.uk::fa1f2292-727a-49cd-80d2-6d45c6d6245f" providerId="AD" clId="Web-{536DC74A-6FF2-FFC0-AA6B-6F9F5C743108}" dt="2022-06-25T10:50:55.856" v="1560"/>
          <ac:graphicFrameMkLst>
            <pc:docMk/>
            <pc:sldMk cId="2071116832" sldId="261"/>
            <ac:graphicFrameMk id="11" creationId="{9C1FBEF5-D784-0199-B4A2-5CD0FF0CFBB2}"/>
          </ac:graphicFrameMkLst>
        </pc:graphicFrameChg>
        <pc:graphicFrameChg chg="add del mod modGraphic">
          <ac:chgData name="Reanna Akthar (2133351)" userId="S::2133351@student.uwtsd.ac.uk::fa1f2292-727a-49cd-80d2-6d45c6d6245f" providerId="AD" clId="Web-{536DC74A-6FF2-FFC0-AA6B-6F9F5C743108}" dt="2022-06-25T10:53:32.642" v="1579"/>
          <ac:graphicFrameMkLst>
            <pc:docMk/>
            <pc:sldMk cId="2071116832" sldId="261"/>
            <ac:graphicFrameMk id="162" creationId="{4D3A0A50-44A2-62A4-F636-83804BCCEADB}"/>
          </ac:graphicFrameMkLst>
        </pc:graphicFrameChg>
        <pc:graphicFrameChg chg="add del mod modGraphic">
          <ac:chgData name="Reanna Akthar (2133351)" userId="S::2133351@student.uwtsd.ac.uk::fa1f2292-727a-49cd-80d2-6d45c6d6245f" providerId="AD" clId="Web-{536DC74A-6FF2-FFC0-AA6B-6F9F5C743108}" dt="2022-06-25T10:56:31.977" v="1665"/>
          <ac:graphicFrameMkLst>
            <pc:docMk/>
            <pc:sldMk cId="2071116832" sldId="261"/>
            <ac:graphicFrameMk id="343" creationId="{BDC9CF68-DD34-42E0-15C8-2F7D9044A2AF}"/>
          </ac:graphicFrameMkLst>
        </pc:graphicFrameChg>
        <pc:graphicFrameChg chg="add mod modGraphic">
          <ac:chgData name="Reanna Akthar (2133351)" userId="S::2133351@student.uwtsd.ac.uk::fa1f2292-727a-49cd-80d2-6d45c6d6245f" providerId="AD" clId="Web-{536DC74A-6FF2-FFC0-AA6B-6F9F5C743108}" dt="2022-06-25T11:59:37.394" v="2733" actId="20577"/>
          <ac:graphicFrameMkLst>
            <pc:docMk/>
            <pc:sldMk cId="2071116832" sldId="261"/>
            <ac:graphicFrameMk id="949" creationId="{5982609D-1189-E13C-C55F-6B741E2E05F0}"/>
          </ac:graphicFrameMkLst>
        </pc:graphicFrameChg>
        <pc:graphicFrameChg chg="add mod modGraphic">
          <ac:chgData name="Reanna Akthar (2133351)" userId="S::2133351@student.uwtsd.ac.uk::fa1f2292-727a-49cd-80d2-6d45c6d6245f" providerId="AD" clId="Web-{536DC74A-6FF2-FFC0-AA6B-6F9F5C743108}" dt="2022-06-25T11:34:14.765" v="2184" actId="14100"/>
          <ac:graphicFrameMkLst>
            <pc:docMk/>
            <pc:sldMk cId="2071116832" sldId="261"/>
            <ac:graphicFrameMk id="2130" creationId="{99E76574-7939-EA2D-3D0F-E616D4BACC10}"/>
          </ac:graphicFrameMkLst>
        </pc:graphicFrameChg>
      </pc:sldChg>
      <pc:sldChg chg="addSp modSp new mod setBg addAnim modAnim">
        <pc:chgData name="Reanna Akthar (2133351)" userId="S::2133351@student.uwtsd.ac.uk::fa1f2292-727a-49cd-80d2-6d45c6d6245f" providerId="AD" clId="Web-{536DC74A-6FF2-FFC0-AA6B-6F9F5C743108}" dt="2022-06-25T11:52:16.798" v="2602"/>
        <pc:sldMkLst>
          <pc:docMk/>
          <pc:sldMk cId="1434343508" sldId="262"/>
        </pc:sldMkLst>
        <pc:spChg chg="mod">
          <ac:chgData name="Reanna Akthar (2133351)" userId="S::2133351@student.uwtsd.ac.uk::fa1f2292-727a-49cd-80d2-6d45c6d6245f" providerId="AD" clId="Web-{536DC74A-6FF2-FFC0-AA6B-6F9F5C743108}" dt="2022-06-25T11:51:16.984" v="2598" actId="20577"/>
          <ac:spMkLst>
            <pc:docMk/>
            <pc:sldMk cId="1434343508" sldId="262"/>
            <ac:spMk id="2" creationId="{A0B390F4-CBA3-C477-0EBE-389E2B825F48}"/>
          </ac:spMkLst>
        </pc:spChg>
        <pc:spChg chg="mod ord">
          <ac:chgData name="Reanna Akthar (2133351)" userId="S::2133351@student.uwtsd.ac.uk::fa1f2292-727a-49cd-80d2-6d45c6d6245f" providerId="AD" clId="Web-{536DC74A-6FF2-FFC0-AA6B-6F9F5C743108}" dt="2022-06-25T11:50:56.249" v="2597"/>
          <ac:spMkLst>
            <pc:docMk/>
            <pc:sldMk cId="1434343508" sldId="262"/>
            <ac:spMk id="3" creationId="{6E7D4504-B9D7-F114-A66C-C35E1755B9DE}"/>
          </ac:spMkLst>
        </pc:spChg>
        <pc:spChg chg="add mod">
          <ac:chgData name="Reanna Akthar (2133351)" userId="S::2133351@student.uwtsd.ac.uk::fa1f2292-727a-49cd-80d2-6d45c6d6245f" providerId="AD" clId="Web-{536DC74A-6FF2-FFC0-AA6B-6F9F5C743108}" dt="2022-06-25T11:50:56.249" v="2597"/>
          <ac:spMkLst>
            <pc:docMk/>
            <pc:sldMk cId="1434343508" sldId="262"/>
            <ac:spMk id="5" creationId="{EBAF7B75-F019-B0A7-45DC-5975DD468675}"/>
          </ac:spMkLst>
        </pc:spChg>
        <pc:picChg chg="add mod">
          <ac:chgData name="Reanna Akthar (2133351)" userId="S::2133351@student.uwtsd.ac.uk::fa1f2292-727a-49cd-80d2-6d45c6d6245f" providerId="AD" clId="Web-{536DC74A-6FF2-FFC0-AA6B-6F9F5C743108}" dt="2022-06-25T11:50:56.249" v="2597"/>
          <ac:picMkLst>
            <pc:docMk/>
            <pc:sldMk cId="1434343508" sldId="262"/>
            <ac:picMk id="4" creationId="{8214C3D3-197F-9186-DAE5-F1F6C9268F50}"/>
          </ac:picMkLst>
        </pc:picChg>
      </pc:sldChg>
      <pc:sldChg chg="modSp new addAnim modAnim">
        <pc:chgData name="Reanna Akthar (2133351)" userId="S::2133351@student.uwtsd.ac.uk::fa1f2292-727a-49cd-80d2-6d45c6d6245f" providerId="AD" clId="Web-{536DC74A-6FF2-FFC0-AA6B-6F9F5C743108}" dt="2022-06-25T12:05:16.755" v="2883"/>
        <pc:sldMkLst>
          <pc:docMk/>
          <pc:sldMk cId="3135786472" sldId="263"/>
        </pc:sldMkLst>
        <pc:spChg chg="mod">
          <ac:chgData name="Reanna Akthar (2133351)" userId="S::2133351@student.uwtsd.ac.uk::fa1f2292-727a-49cd-80d2-6d45c6d6245f" providerId="AD" clId="Web-{536DC74A-6FF2-FFC0-AA6B-6F9F5C743108}" dt="2022-06-25T11:52:54.956" v="2610" actId="20577"/>
          <ac:spMkLst>
            <pc:docMk/>
            <pc:sldMk cId="3135786472" sldId="263"/>
            <ac:spMk id="2" creationId="{AE94C9E1-0171-07D5-C6CC-76C161DEA715}"/>
          </ac:spMkLst>
        </pc:spChg>
        <pc:spChg chg="mod">
          <ac:chgData name="Reanna Akthar (2133351)" userId="S::2133351@student.uwtsd.ac.uk::fa1f2292-727a-49cd-80d2-6d45c6d6245f" providerId="AD" clId="Web-{536DC74A-6FF2-FFC0-AA6B-6F9F5C743108}" dt="2022-06-25T12:04:41.707" v="2880" actId="20577"/>
          <ac:spMkLst>
            <pc:docMk/>
            <pc:sldMk cId="3135786472" sldId="263"/>
            <ac:spMk id="3" creationId="{15D2E50C-44C8-7588-9257-15BEEB87645D}"/>
          </ac:spMkLst>
        </pc:spChg>
      </pc:sldChg>
      <pc:sldChg chg="modSp new">
        <pc:chgData name="Reanna Akthar (2133351)" userId="S::2133351@student.uwtsd.ac.uk::fa1f2292-727a-49cd-80d2-6d45c6d6245f" providerId="AD" clId="Web-{536DC74A-6FF2-FFC0-AA6B-6F9F5C743108}" dt="2022-06-25T12:15:21.714" v="2979" actId="20577"/>
        <pc:sldMkLst>
          <pc:docMk/>
          <pc:sldMk cId="1947306177" sldId="264"/>
        </pc:sldMkLst>
        <pc:spChg chg="mod">
          <ac:chgData name="Reanna Akthar (2133351)" userId="S::2133351@student.uwtsd.ac.uk::fa1f2292-727a-49cd-80d2-6d45c6d6245f" providerId="AD" clId="Web-{536DC74A-6FF2-FFC0-AA6B-6F9F5C743108}" dt="2022-06-25T12:08:43.871" v="2897" actId="20577"/>
          <ac:spMkLst>
            <pc:docMk/>
            <pc:sldMk cId="1947306177" sldId="264"/>
            <ac:spMk id="2" creationId="{AFC81DEA-4B23-5567-32F0-62E37678B214}"/>
          </ac:spMkLst>
        </pc:spChg>
        <pc:spChg chg="mod">
          <ac:chgData name="Reanna Akthar (2133351)" userId="S::2133351@student.uwtsd.ac.uk::fa1f2292-727a-49cd-80d2-6d45c6d6245f" providerId="AD" clId="Web-{536DC74A-6FF2-FFC0-AA6B-6F9F5C743108}" dt="2022-06-25T12:15:21.714" v="2979" actId="20577"/>
          <ac:spMkLst>
            <pc:docMk/>
            <pc:sldMk cId="1947306177" sldId="264"/>
            <ac:spMk id="3" creationId="{D9E32269-2967-3E1E-4CDE-728E103DCC96}"/>
          </ac:spMkLst>
        </pc:spChg>
      </pc:sldChg>
      <pc:sldMasterChg chg="del delSldLayout">
        <pc:chgData name="Reanna Akthar (2133351)" userId="S::2133351@student.uwtsd.ac.uk::fa1f2292-727a-49cd-80d2-6d45c6d6245f" providerId="AD" clId="Web-{536DC74A-6FF2-FFC0-AA6B-6F9F5C743108}" dt="2022-06-23T17:09:12.150" v="0"/>
        <pc:sldMasterMkLst>
          <pc:docMk/>
          <pc:sldMasterMk cId="1867182345" sldId="2147483791"/>
        </pc:sldMasterMkLst>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689639735" sldId="2147483792"/>
          </pc:sldLayoutMkLst>
        </pc:sldLayoutChg>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3514420131" sldId="2147483793"/>
          </pc:sldLayoutMkLst>
        </pc:sldLayoutChg>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838713385" sldId="2147483794"/>
          </pc:sldLayoutMkLst>
        </pc:sldLayoutChg>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579250971" sldId="2147483795"/>
          </pc:sldLayoutMkLst>
        </pc:sldLayoutChg>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1587319381" sldId="2147483796"/>
          </pc:sldLayoutMkLst>
        </pc:sldLayoutChg>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2819805342" sldId="2147483797"/>
          </pc:sldLayoutMkLst>
        </pc:sldLayoutChg>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41681097" sldId="2147483798"/>
          </pc:sldLayoutMkLst>
        </pc:sldLayoutChg>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641519285" sldId="2147483799"/>
          </pc:sldLayoutMkLst>
        </pc:sldLayoutChg>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2938222643" sldId="2147483800"/>
          </pc:sldLayoutMkLst>
        </pc:sldLayoutChg>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3269048453" sldId="2147483801"/>
          </pc:sldLayoutMkLst>
        </pc:sldLayoutChg>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1063635646" sldId="2147483802"/>
          </pc:sldLayoutMkLst>
        </pc:sldLayoutChg>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1120269926" sldId="2147483803"/>
          </pc:sldLayoutMkLst>
        </pc:sldLayoutChg>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3951848389" sldId="2147483804"/>
          </pc:sldLayoutMkLst>
        </pc:sldLayoutChg>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1951853326" sldId="2147483805"/>
          </pc:sldLayoutMkLst>
        </pc:sldLayoutChg>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1786639352" sldId="2147483806"/>
          </pc:sldLayoutMkLst>
        </pc:sldLayoutChg>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1655199926" sldId="2147483807"/>
          </pc:sldLayoutMkLst>
        </pc:sldLayoutChg>
        <pc:sldLayoutChg chg="del">
          <pc:chgData name="Reanna Akthar (2133351)" userId="S::2133351@student.uwtsd.ac.uk::fa1f2292-727a-49cd-80d2-6d45c6d6245f" providerId="AD" clId="Web-{536DC74A-6FF2-FFC0-AA6B-6F9F5C743108}" dt="2022-06-23T17:09:12.150" v="0"/>
          <pc:sldLayoutMkLst>
            <pc:docMk/>
            <pc:sldMasterMk cId="1867182345" sldId="2147483791"/>
            <pc:sldLayoutMk cId="3431455002" sldId="2147483808"/>
          </pc:sldLayoutMkLst>
        </pc:sldLayoutChg>
      </pc:sldMasterChg>
      <pc:sldMasterChg chg="add del addSldLayout delSldLayout modSldLayout">
        <pc:chgData name="Reanna Akthar (2133351)" userId="S::2133351@student.uwtsd.ac.uk::fa1f2292-727a-49cd-80d2-6d45c6d6245f" providerId="AD" clId="Web-{536DC74A-6FF2-FFC0-AA6B-6F9F5C743108}" dt="2022-06-23T17:55:30.826" v="418"/>
        <pc:sldMasterMkLst>
          <pc:docMk/>
          <pc:sldMasterMk cId="236872000" sldId="2147483809"/>
        </pc:sldMasterMkLst>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261618045" sldId="2147483810"/>
          </pc:sldLayoutMkLst>
        </pc:sldLayoutChg>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837736033" sldId="2147483811"/>
          </pc:sldLayoutMkLst>
        </pc:sldLayoutChg>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1965095007" sldId="2147483812"/>
          </pc:sldLayoutMkLst>
        </pc:sldLayoutChg>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1739947630" sldId="2147483813"/>
          </pc:sldLayoutMkLst>
        </pc:sldLayoutChg>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3220567004" sldId="2147483814"/>
          </pc:sldLayoutMkLst>
        </pc:sldLayoutChg>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3474139812" sldId="2147483815"/>
          </pc:sldLayoutMkLst>
        </pc:sldLayoutChg>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352005674" sldId="2147483816"/>
          </pc:sldLayoutMkLst>
        </pc:sldLayoutChg>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2000021238" sldId="2147483817"/>
          </pc:sldLayoutMkLst>
        </pc:sldLayoutChg>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225603283" sldId="2147483818"/>
          </pc:sldLayoutMkLst>
        </pc:sldLayoutChg>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4237803853" sldId="2147483819"/>
          </pc:sldLayoutMkLst>
        </pc:sldLayoutChg>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1031905654" sldId="2147483820"/>
          </pc:sldLayoutMkLst>
        </pc:sldLayoutChg>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1133986223" sldId="2147483821"/>
          </pc:sldLayoutMkLst>
        </pc:sldLayoutChg>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2174647380" sldId="2147483822"/>
          </pc:sldLayoutMkLst>
        </pc:sldLayoutChg>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2900320922" sldId="2147483823"/>
          </pc:sldLayoutMkLst>
        </pc:sldLayoutChg>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1498976091" sldId="2147483824"/>
          </pc:sldLayoutMkLst>
        </pc:sldLayoutChg>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158072127" sldId="2147483825"/>
          </pc:sldLayoutMkLst>
        </pc:sldLayoutChg>
        <pc:sldLayoutChg chg="add del mod replId">
          <pc:chgData name="Reanna Akthar (2133351)" userId="S::2133351@student.uwtsd.ac.uk::fa1f2292-727a-49cd-80d2-6d45c6d6245f" providerId="AD" clId="Web-{536DC74A-6FF2-FFC0-AA6B-6F9F5C743108}" dt="2022-06-23T17:55:30.826" v="418"/>
          <pc:sldLayoutMkLst>
            <pc:docMk/>
            <pc:sldMasterMk cId="236872000" sldId="2147483809"/>
            <pc:sldLayoutMk cId="4088074599" sldId="2147483826"/>
          </pc:sldLayoutMkLst>
        </pc:sldLayoutChg>
      </pc:sldMasterChg>
      <pc:sldMasterChg chg="add del addSldLayout delSldLayout modSldLayout">
        <pc:chgData name="Reanna Akthar (2133351)" userId="S::2133351@student.uwtsd.ac.uk::fa1f2292-727a-49cd-80d2-6d45c6d6245f" providerId="AD" clId="Web-{536DC74A-6FF2-FFC0-AA6B-6F9F5C743108}" dt="2022-06-23T17:55:43.216" v="419"/>
        <pc:sldMasterMkLst>
          <pc:docMk/>
          <pc:sldMasterMk cId="2605483160" sldId="2147483827"/>
        </pc:sldMasterMkLst>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158383950" sldId="2147483828"/>
          </pc:sldLayoutMkLst>
        </pc:sldLayoutChg>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3716178978" sldId="2147483829"/>
          </pc:sldLayoutMkLst>
        </pc:sldLayoutChg>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557600846" sldId="2147483830"/>
          </pc:sldLayoutMkLst>
        </pc:sldLayoutChg>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2290373663" sldId="2147483831"/>
          </pc:sldLayoutMkLst>
        </pc:sldLayoutChg>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1435455071" sldId="2147483832"/>
          </pc:sldLayoutMkLst>
        </pc:sldLayoutChg>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3130916799" sldId="2147483833"/>
          </pc:sldLayoutMkLst>
        </pc:sldLayoutChg>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1641748476" sldId="2147483834"/>
          </pc:sldLayoutMkLst>
        </pc:sldLayoutChg>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3329661483" sldId="2147483835"/>
          </pc:sldLayoutMkLst>
        </pc:sldLayoutChg>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469981022" sldId="2147483836"/>
          </pc:sldLayoutMkLst>
        </pc:sldLayoutChg>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2706391175" sldId="2147483837"/>
          </pc:sldLayoutMkLst>
        </pc:sldLayoutChg>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3696262091" sldId="2147483838"/>
          </pc:sldLayoutMkLst>
        </pc:sldLayoutChg>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3874492350" sldId="2147483839"/>
          </pc:sldLayoutMkLst>
        </pc:sldLayoutChg>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3739281669" sldId="2147483840"/>
          </pc:sldLayoutMkLst>
        </pc:sldLayoutChg>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2841984538" sldId="2147483841"/>
          </pc:sldLayoutMkLst>
        </pc:sldLayoutChg>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1826869130" sldId="2147483842"/>
          </pc:sldLayoutMkLst>
        </pc:sldLayoutChg>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484774428" sldId="2147483843"/>
          </pc:sldLayoutMkLst>
        </pc:sldLayoutChg>
        <pc:sldLayoutChg chg="add del mod replId">
          <pc:chgData name="Reanna Akthar (2133351)" userId="S::2133351@student.uwtsd.ac.uk::fa1f2292-727a-49cd-80d2-6d45c6d6245f" providerId="AD" clId="Web-{536DC74A-6FF2-FFC0-AA6B-6F9F5C743108}" dt="2022-06-23T17:55:43.216" v="419"/>
          <pc:sldLayoutMkLst>
            <pc:docMk/>
            <pc:sldMasterMk cId="2605483160" sldId="2147483827"/>
            <pc:sldLayoutMk cId="2778462801" sldId="2147483844"/>
          </pc:sldLayoutMkLst>
        </pc:sldLayoutChg>
      </pc:sldMasterChg>
      <pc:sldMasterChg chg="add addSldLayout modSldLayout">
        <pc:chgData name="Reanna Akthar (2133351)" userId="S::2133351@student.uwtsd.ac.uk::fa1f2292-727a-49cd-80d2-6d45c6d6245f" providerId="AD" clId="Web-{536DC74A-6FF2-FFC0-AA6B-6F9F5C743108}" dt="2022-06-23T17:55:43.216" v="419"/>
        <pc:sldMasterMkLst>
          <pc:docMk/>
          <pc:sldMasterMk cId="3326582519" sldId="2147483845"/>
        </pc:sldMasterMkLst>
        <pc:sldLayoutChg chg="add mod replId">
          <pc:chgData name="Reanna Akthar (2133351)" userId="S::2133351@student.uwtsd.ac.uk::fa1f2292-727a-49cd-80d2-6d45c6d6245f" providerId="AD" clId="Web-{536DC74A-6FF2-FFC0-AA6B-6F9F5C743108}" dt="2022-06-23T17:55:43.216" v="419"/>
          <pc:sldLayoutMkLst>
            <pc:docMk/>
            <pc:sldMasterMk cId="3326582519" sldId="2147483845"/>
            <pc:sldLayoutMk cId="226311799" sldId="2147483846"/>
          </pc:sldLayoutMkLst>
        </pc:sldLayoutChg>
        <pc:sldLayoutChg chg="add mod replId">
          <pc:chgData name="Reanna Akthar (2133351)" userId="S::2133351@student.uwtsd.ac.uk::fa1f2292-727a-49cd-80d2-6d45c6d6245f" providerId="AD" clId="Web-{536DC74A-6FF2-FFC0-AA6B-6F9F5C743108}" dt="2022-06-23T17:55:43.216" v="419"/>
          <pc:sldLayoutMkLst>
            <pc:docMk/>
            <pc:sldMasterMk cId="3326582519" sldId="2147483845"/>
            <pc:sldLayoutMk cId="2286304935" sldId="2147483847"/>
          </pc:sldLayoutMkLst>
        </pc:sldLayoutChg>
        <pc:sldLayoutChg chg="add mod replId">
          <pc:chgData name="Reanna Akthar (2133351)" userId="S::2133351@student.uwtsd.ac.uk::fa1f2292-727a-49cd-80d2-6d45c6d6245f" providerId="AD" clId="Web-{536DC74A-6FF2-FFC0-AA6B-6F9F5C743108}" dt="2022-06-23T17:55:43.216" v="419"/>
          <pc:sldLayoutMkLst>
            <pc:docMk/>
            <pc:sldMasterMk cId="3326582519" sldId="2147483845"/>
            <pc:sldLayoutMk cId="3188399645" sldId="2147483848"/>
          </pc:sldLayoutMkLst>
        </pc:sldLayoutChg>
        <pc:sldLayoutChg chg="add mod replId">
          <pc:chgData name="Reanna Akthar (2133351)" userId="S::2133351@student.uwtsd.ac.uk::fa1f2292-727a-49cd-80d2-6d45c6d6245f" providerId="AD" clId="Web-{536DC74A-6FF2-FFC0-AA6B-6F9F5C743108}" dt="2022-06-23T17:55:43.216" v="419"/>
          <pc:sldLayoutMkLst>
            <pc:docMk/>
            <pc:sldMasterMk cId="3326582519" sldId="2147483845"/>
            <pc:sldLayoutMk cId="1569438631" sldId="2147483849"/>
          </pc:sldLayoutMkLst>
        </pc:sldLayoutChg>
        <pc:sldLayoutChg chg="add mod replId">
          <pc:chgData name="Reanna Akthar (2133351)" userId="S::2133351@student.uwtsd.ac.uk::fa1f2292-727a-49cd-80d2-6d45c6d6245f" providerId="AD" clId="Web-{536DC74A-6FF2-FFC0-AA6B-6F9F5C743108}" dt="2022-06-23T17:55:43.216" v="419"/>
          <pc:sldLayoutMkLst>
            <pc:docMk/>
            <pc:sldMasterMk cId="3326582519" sldId="2147483845"/>
            <pc:sldLayoutMk cId="2600633322" sldId="2147483850"/>
          </pc:sldLayoutMkLst>
        </pc:sldLayoutChg>
        <pc:sldLayoutChg chg="add mod replId">
          <pc:chgData name="Reanna Akthar (2133351)" userId="S::2133351@student.uwtsd.ac.uk::fa1f2292-727a-49cd-80d2-6d45c6d6245f" providerId="AD" clId="Web-{536DC74A-6FF2-FFC0-AA6B-6F9F5C743108}" dt="2022-06-23T17:55:43.216" v="419"/>
          <pc:sldLayoutMkLst>
            <pc:docMk/>
            <pc:sldMasterMk cId="3326582519" sldId="2147483845"/>
            <pc:sldLayoutMk cId="3406956970" sldId="2147483851"/>
          </pc:sldLayoutMkLst>
        </pc:sldLayoutChg>
        <pc:sldLayoutChg chg="add mod replId">
          <pc:chgData name="Reanna Akthar (2133351)" userId="S::2133351@student.uwtsd.ac.uk::fa1f2292-727a-49cd-80d2-6d45c6d6245f" providerId="AD" clId="Web-{536DC74A-6FF2-FFC0-AA6B-6F9F5C743108}" dt="2022-06-23T17:55:43.216" v="419"/>
          <pc:sldLayoutMkLst>
            <pc:docMk/>
            <pc:sldMasterMk cId="3326582519" sldId="2147483845"/>
            <pc:sldLayoutMk cId="1966517885" sldId="2147483852"/>
          </pc:sldLayoutMkLst>
        </pc:sldLayoutChg>
        <pc:sldLayoutChg chg="add mod replId">
          <pc:chgData name="Reanna Akthar (2133351)" userId="S::2133351@student.uwtsd.ac.uk::fa1f2292-727a-49cd-80d2-6d45c6d6245f" providerId="AD" clId="Web-{536DC74A-6FF2-FFC0-AA6B-6F9F5C743108}" dt="2022-06-23T17:55:43.216" v="419"/>
          <pc:sldLayoutMkLst>
            <pc:docMk/>
            <pc:sldMasterMk cId="3326582519" sldId="2147483845"/>
            <pc:sldLayoutMk cId="3281515767" sldId="2147483853"/>
          </pc:sldLayoutMkLst>
        </pc:sldLayoutChg>
        <pc:sldLayoutChg chg="add mod replId">
          <pc:chgData name="Reanna Akthar (2133351)" userId="S::2133351@student.uwtsd.ac.uk::fa1f2292-727a-49cd-80d2-6d45c6d6245f" providerId="AD" clId="Web-{536DC74A-6FF2-FFC0-AA6B-6F9F5C743108}" dt="2022-06-23T17:55:43.216" v="419"/>
          <pc:sldLayoutMkLst>
            <pc:docMk/>
            <pc:sldMasterMk cId="3326582519" sldId="2147483845"/>
            <pc:sldLayoutMk cId="3108894031" sldId="2147483854"/>
          </pc:sldLayoutMkLst>
        </pc:sldLayoutChg>
        <pc:sldLayoutChg chg="add mod replId">
          <pc:chgData name="Reanna Akthar (2133351)" userId="S::2133351@student.uwtsd.ac.uk::fa1f2292-727a-49cd-80d2-6d45c6d6245f" providerId="AD" clId="Web-{536DC74A-6FF2-FFC0-AA6B-6F9F5C743108}" dt="2022-06-23T17:55:43.216" v="419"/>
          <pc:sldLayoutMkLst>
            <pc:docMk/>
            <pc:sldMasterMk cId="3326582519" sldId="2147483845"/>
            <pc:sldLayoutMk cId="3988291643" sldId="2147483855"/>
          </pc:sldLayoutMkLst>
        </pc:sldLayoutChg>
        <pc:sldLayoutChg chg="add mod replId">
          <pc:chgData name="Reanna Akthar (2133351)" userId="S::2133351@student.uwtsd.ac.uk::fa1f2292-727a-49cd-80d2-6d45c6d6245f" providerId="AD" clId="Web-{536DC74A-6FF2-FFC0-AA6B-6F9F5C743108}" dt="2022-06-23T17:55:43.216" v="419"/>
          <pc:sldLayoutMkLst>
            <pc:docMk/>
            <pc:sldMasterMk cId="3326582519" sldId="2147483845"/>
            <pc:sldLayoutMk cId="3429167014" sldId="2147483856"/>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B4EBF1-498A-467D-AF65-BDE58395027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D97AF45-30BB-4767-B48C-4975B2120B12}">
      <dgm:prSet/>
      <dgm:spPr/>
      <dgm:t>
        <a:bodyPr/>
        <a:lstStyle/>
        <a:p>
          <a:pPr rtl="0"/>
          <a:r>
            <a:rPr lang="en-GB" dirty="0">
              <a:latin typeface="Arial"/>
              <a:cs typeface="Arial"/>
            </a:rPr>
            <a:t>Technology has been at the forefront of learning tools in education for decades and within the last couple of years has advanced even more so. </a:t>
          </a:r>
        </a:p>
      </dgm:t>
    </dgm:pt>
    <dgm:pt modelId="{9230310F-66BA-4FCF-9203-B0D99D90331E}" type="parTrans" cxnId="{5D701B7B-ECFD-43B0-AB8A-D0EA1680E0CC}">
      <dgm:prSet/>
      <dgm:spPr/>
      <dgm:t>
        <a:bodyPr/>
        <a:lstStyle/>
        <a:p>
          <a:endParaRPr lang="en-US"/>
        </a:p>
      </dgm:t>
    </dgm:pt>
    <dgm:pt modelId="{59282E7F-B7BF-48F7-9C87-CEC3F1F90349}" type="sibTrans" cxnId="{5D701B7B-ECFD-43B0-AB8A-D0EA1680E0CC}">
      <dgm:prSet/>
      <dgm:spPr/>
      <dgm:t>
        <a:bodyPr/>
        <a:lstStyle/>
        <a:p>
          <a:endParaRPr lang="en-US"/>
        </a:p>
      </dgm:t>
    </dgm:pt>
    <dgm:pt modelId="{46EAD618-1F4C-449B-BCA6-E00E69479477}">
      <dgm:prSet phldr="0"/>
      <dgm:spPr/>
      <dgm:t>
        <a:bodyPr/>
        <a:lstStyle/>
        <a:p>
          <a:pPr rtl="0"/>
          <a:r>
            <a:rPr lang="en-GB" dirty="0">
              <a:latin typeface="Arial"/>
              <a:cs typeface="Arial"/>
            </a:rPr>
            <a:t> During this presentation we will investigate whether, there is a need to provide </a:t>
          </a:r>
          <a:r>
            <a:rPr lang="en-GB" dirty="0"/>
            <a:t>training on how to use technology to collaborate at UWTSD?</a:t>
          </a:r>
          <a:r>
            <a:rPr lang="en-GB" dirty="0">
              <a:latin typeface="Calibri Light" panose="020F0302020204030204"/>
            </a:rPr>
            <a:t> </a:t>
          </a:r>
          <a:endParaRPr lang="en-GB" dirty="0"/>
        </a:p>
      </dgm:t>
    </dgm:pt>
    <dgm:pt modelId="{AA608983-22B7-42F2-9C8A-DAD70EA5F963}" type="parTrans" cxnId="{DD10C74F-B438-41C0-AB3E-46FE84DDD933}">
      <dgm:prSet/>
      <dgm:spPr/>
      <dgm:t>
        <a:bodyPr/>
        <a:lstStyle/>
        <a:p>
          <a:endParaRPr lang="en-US"/>
        </a:p>
      </dgm:t>
    </dgm:pt>
    <dgm:pt modelId="{A6EDA7DD-354E-487C-B97D-18566BEE6997}" type="sibTrans" cxnId="{DD10C74F-B438-41C0-AB3E-46FE84DDD933}">
      <dgm:prSet/>
      <dgm:spPr/>
      <dgm:t>
        <a:bodyPr/>
        <a:lstStyle/>
        <a:p>
          <a:endParaRPr lang="en-US"/>
        </a:p>
      </dgm:t>
    </dgm:pt>
    <dgm:pt modelId="{FD10A504-2A8A-474E-AE77-60A6F5B63331}" type="pres">
      <dgm:prSet presAssocID="{27B4EBF1-498A-467D-AF65-BDE583950274}" presName="hierChild1" presStyleCnt="0">
        <dgm:presLayoutVars>
          <dgm:chPref val="1"/>
          <dgm:dir/>
          <dgm:animOne val="branch"/>
          <dgm:animLvl val="lvl"/>
          <dgm:resizeHandles/>
        </dgm:presLayoutVars>
      </dgm:prSet>
      <dgm:spPr/>
    </dgm:pt>
    <dgm:pt modelId="{5A696FFF-0ABF-4FD8-AAC2-1CF763B4C9DE}" type="pres">
      <dgm:prSet presAssocID="{9D97AF45-30BB-4767-B48C-4975B2120B12}" presName="hierRoot1" presStyleCnt="0"/>
      <dgm:spPr/>
    </dgm:pt>
    <dgm:pt modelId="{98045002-2459-4A0A-A4DE-47EBC2569262}" type="pres">
      <dgm:prSet presAssocID="{9D97AF45-30BB-4767-B48C-4975B2120B12}" presName="composite" presStyleCnt="0"/>
      <dgm:spPr/>
    </dgm:pt>
    <dgm:pt modelId="{4B996200-7FCE-4532-9E79-ACA42F8A0225}" type="pres">
      <dgm:prSet presAssocID="{9D97AF45-30BB-4767-B48C-4975B2120B12}" presName="background" presStyleLbl="node0" presStyleIdx="0" presStyleCnt="2"/>
      <dgm:spPr/>
    </dgm:pt>
    <dgm:pt modelId="{805FFAE8-F8FB-4EFB-AF28-8B4C54EC2F56}" type="pres">
      <dgm:prSet presAssocID="{9D97AF45-30BB-4767-B48C-4975B2120B12}" presName="text" presStyleLbl="fgAcc0" presStyleIdx="0" presStyleCnt="2">
        <dgm:presLayoutVars>
          <dgm:chPref val="3"/>
        </dgm:presLayoutVars>
      </dgm:prSet>
      <dgm:spPr/>
    </dgm:pt>
    <dgm:pt modelId="{0D2DA01F-7DEA-47D4-B128-53D5538D1488}" type="pres">
      <dgm:prSet presAssocID="{9D97AF45-30BB-4767-B48C-4975B2120B12}" presName="hierChild2" presStyleCnt="0"/>
      <dgm:spPr/>
    </dgm:pt>
    <dgm:pt modelId="{D5DFA988-9746-41BB-A2EB-E4AE9949B37D}" type="pres">
      <dgm:prSet presAssocID="{46EAD618-1F4C-449B-BCA6-E00E69479477}" presName="hierRoot1" presStyleCnt="0"/>
      <dgm:spPr/>
    </dgm:pt>
    <dgm:pt modelId="{7988F70E-4AAC-4859-A736-39CCF21C36DA}" type="pres">
      <dgm:prSet presAssocID="{46EAD618-1F4C-449B-BCA6-E00E69479477}" presName="composite" presStyleCnt="0"/>
      <dgm:spPr/>
    </dgm:pt>
    <dgm:pt modelId="{2229EE53-2CB5-449D-B3CB-F8C4E9A1F144}" type="pres">
      <dgm:prSet presAssocID="{46EAD618-1F4C-449B-BCA6-E00E69479477}" presName="background" presStyleLbl="node0" presStyleIdx="1" presStyleCnt="2"/>
      <dgm:spPr/>
    </dgm:pt>
    <dgm:pt modelId="{17FF40D4-DB7A-4C56-8920-369C6890F650}" type="pres">
      <dgm:prSet presAssocID="{46EAD618-1F4C-449B-BCA6-E00E69479477}" presName="text" presStyleLbl="fgAcc0" presStyleIdx="1" presStyleCnt="2">
        <dgm:presLayoutVars>
          <dgm:chPref val="3"/>
        </dgm:presLayoutVars>
      </dgm:prSet>
      <dgm:spPr/>
    </dgm:pt>
    <dgm:pt modelId="{8A61A332-246E-4E02-BCAE-FECE1364CF83}" type="pres">
      <dgm:prSet presAssocID="{46EAD618-1F4C-449B-BCA6-E00E69479477}" presName="hierChild2" presStyleCnt="0"/>
      <dgm:spPr/>
    </dgm:pt>
  </dgm:ptLst>
  <dgm:cxnLst>
    <dgm:cxn modelId="{A06A6D1F-E495-4E3E-AB0A-200ECE7FF64B}" type="presOf" srcId="{9D97AF45-30BB-4767-B48C-4975B2120B12}" destId="{805FFAE8-F8FB-4EFB-AF28-8B4C54EC2F56}" srcOrd="0" destOrd="0" presId="urn:microsoft.com/office/officeart/2005/8/layout/hierarchy1"/>
    <dgm:cxn modelId="{DD10C74F-B438-41C0-AB3E-46FE84DDD933}" srcId="{27B4EBF1-498A-467D-AF65-BDE583950274}" destId="{46EAD618-1F4C-449B-BCA6-E00E69479477}" srcOrd="1" destOrd="0" parTransId="{AA608983-22B7-42F2-9C8A-DAD70EA5F963}" sibTransId="{A6EDA7DD-354E-487C-B97D-18566BEE6997}"/>
    <dgm:cxn modelId="{5D701B7B-ECFD-43B0-AB8A-D0EA1680E0CC}" srcId="{27B4EBF1-498A-467D-AF65-BDE583950274}" destId="{9D97AF45-30BB-4767-B48C-4975B2120B12}" srcOrd="0" destOrd="0" parTransId="{9230310F-66BA-4FCF-9203-B0D99D90331E}" sibTransId="{59282E7F-B7BF-48F7-9C87-CEC3F1F90349}"/>
    <dgm:cxn modelId="{EAD308A2-171F-42E5-8595-0B653121B6EC}" type="presOf" srcId="{46EAD618-1F4C-449B-BCA6-E00E69479477}" destId="{17FF40D4-DB7A-4C56-8920-369C6890F650}" srcOrd="0" destOrd="0" presId="urn:microsoft.com/office/officeart/2005/8/layout/hierarchy1"/>
    <dgm:cxn modelId="{2D9B0EC0-7A42-43CB-A422-8CF0ECD7F72E}" type="presOf" srcId="{27B4EBF1-498A-467D-AF65-BDE583950274}" destId="{FD10A504-2A8A-474E-AE77-60A6F5B63331}" srcOrd="0" destOrd="0" presId="urn:microsoft.com/office/officeart/2005/8/layout/hierarchy1"/>
    <dgm:cxn modelId="{8763FE0E-D4BE-4AF2-B4FF-4474D482A898}" type="presParOf" srcId="{FD10A504-2A8A-474E-AE77-60A6F5B63331}" destId="{5A696FFF-0ABF-4FD8-AAC2-1CF763B4C9DE}" srcOrd="0" destOrd="0" presId="urn:microsoft.com/office/officeart/2005/8/layout/hierarchy1"/>
    <dgm:cxn modelId="{32252587-C59E-4A4D-AD43-DB087F6C91EC}" type="presParOf" srcId="{5A696FFF-0ABF-4FD8-AAC2-1CF763B4C9DE}" destId="{98045002-2459-4A0A-A4DE-47EBC2569262}" srcOrd="0" destOrd="0" presId="urn:microsoft.com/office/officeart/2005/8/layout/hierarchy1"/>
    <dgm:cxn modelId="{2932D806-8CA7-427B-8F7B-5B3D80750EB6}" type="presParOf" srcId="{98045002-2459-4A0A-A4DE-47EBC2569262}" destId="{4B996200-7FCE-4532-9E79-ACA42F8A0225}" srcOrd="0" destOrd="0" presId="urn:microsoft.com/office/officeart/2005/8/layout/hierarchy1"/>
    <dgm:cxn modelId="{4DAF12B2-70CA-42D6-A0DF-2CFA58344F0F}" type="presParOf" srcId="{98045002-2459-4A0A-A4DE-47EBC2569262}" destId="{805FFAE8-F8FB-4EFB-AF28-8B4C54EC2F56}" srcOrd="1" destOrd="0" presId="urn:microsoft.com/office/officeart/2005/8/layout/hierarchy1"/>
    <dgm:cxn modelId="{619FB2CF-635A-426A-8430-39276CB66942}" type="presParOf" srcId="{5A696FFF-0ABF-4FD8-AAC2-1CF763B4C9DE}" destId="{0D2DA01F-7DEA-47D4-B128-53D5538D1488}" srcOrd="1" destOrd="0" presId="urn:microsoft.com/office/officeart/2005/8/layout/hierarchy1"/>
    <dgm:cxn modelId="{055752C2-9751-4473-AE50-9DE9B9B33800}" type="presParOf" srcId="{FD10A504-2A8A-474E-AE77-60A6F5B63331}" destId="{D5DFA988-9746-41BB-A2EB-E4AE9949B37D}" srcOrd="1" destOrd="0" presId="urn:microsoft.com/office/officeart/2005/8/layout/hierarchy1"/>
    <dgm:cxn modelId="{1D69021D-C8B6-4E42-B530-6120A65AF709}" type="presParOf" srcId="{D5DFA988-9746-41BB-A2EB-E4AE9949B37D}" destId="{7988F70E-4AAC-4859-A736-39CCF21C36DA}" srcOrd="0" destOrd="0" presId="urn:microsoft.com/office/officeart/2005/8/layout/hierarchy1"/>
    <dgm:cxn modelId="{7F5D6BB5-241C-4A38-903E-5CED473BBAAB}" type="presParOf" srcId="{7988F70E-4AAC-4859-A736-39CCF21C36DA}" destId="{2229EE53-2CB5-449D-B3CB-F8C4E9A1F144}" srcOrd="0" destOrd="0" presId="urn:microsoft.com/office/officeart/2005/8/layout/hierarchy1"/>
    <dgm:cxn modelId="{49907A79-96F8-4A01-9F72-892B0CA65A44}" type="presParOf" srcId="{7988F70E-4AAC-4859-A736-39CCF21C36DA}" destId="{17FF40D4-DB7A-4C56-8920-369C6890F650}" srcOrd="1" destOrd="0" presId="urn:microsoft.com/office/officeart/2005/8/layout/hierarchy1"/>
    <dgm:cxn modelId="{69C2F1D6-A9BB-4404-832F-7DC467AD9398}" type="presParOf" srcId="{D5DFA988-9746-41BB-A2EB-E4AE9949B37D}" destId="{8A61A332-246E-4E02-BCAE-FECE1364CF8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DBFE2D-8A3D-441A-B84A-EE48180202D0}"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86F078A-1C08-4C50-A59E-6CF94FD2E393}">
      <dgm:prSet/>
      <dgm:spPr/>
      <dgm:t>
        <a:bodyPr/>
        <a:lstStyle/>
        <a:p>
          <a:r>
            <a:rPr lang="en-GB" dirty="0">
              <a:latin typeface="Arial"/>
              <a:cs typeface="Arial"/>
            </a:rPr>
            <a:t>Training is important as it promotes inclusivity as everyone is taught the same skill set. </a:t>
          </a:r>
          <a:endParaRPr lang="en-US" dirty="0">
            <a:latin typeface="Arial"/>
            <a:cs typeface="Arial"/>
          </a:endParaRPr>
        </a:p>
      </dgm:t>
    </dgm:pt>
    <dgm:pt modelId="{13614F38-287C-4001-BE4B-ED767A5F944C}" type="parTrans" cxnId="{556CD445-3A77-4041-9EE8-5ED48D9833CC}">
      <dgm:prSet/>
      <dgm:spPr/>
      <dgm:t>
        <a:bodyPr/>
        <a:lstStyle/>
        <a:p>
          <a:endParaRPr lang="en-US"/>
        </a:p>
      </dgm:t>
    </dgm:pt>
    <dgm:pt modelId="{DBD02D31-FC1C-48A8-A56E-94FB027A60A1}" type="sibTrans" cxnId="{556CD445-3A77-4041-9EE8-5ED48D9833CC}">
      <dgm:prSet/>
      <dgm:spPr/>
      <dgm:t>
        <a:bodyPr/>
        <a:lstStyle/>
        <a:p>
          <a:endParaRPr lang="en-US"/>
        </a:p>
      </dgm:t>
    </dgm:pt>
    <dgm:pt modelId="{0F54E947-51E1-47AB-B80B-A5CFF7A54B9C}">
      <dgm:prSet/>
      <dgm:spPr/>
      <dgm:t>
        <a:bodyPr/>
        <a:lstStyle/>
        <a:p>
          <a:pPr rtl="0"/>
          <a:r>
            <a:rPr lang="en-GB" dirty="0">
              <a:latin typeface="Arial"/>
              <a:cs typeface="Arial"/>
            </a:rPr>
            <a:t>For the most part higher education consists of people from many different walks of life. </a:t>
          </a:r>
          <a:endParaRPr lang="en-US" dirty="0">
            <a:latin typeface="Arial"/>
            <a:cs typeface="Arial"/>
          </a:endParaRPr>
        </a:p>
      </dgm:t>
    </dgm:pt>
    <dgm:pt modelId="{754B2077-9391-4861-BC8D-4632C75FD2C3}" type="parTrans" cxnId="{DA258576-FCBC-401F-9B14-3A0A50CE8C8C}">
      <dgm:prSet/>
      <dgm:spPr/>
      <dgm:t>
        <a:bodyPr/>
        <a:lstStyle/>
        <a:p>
          <a:endParaRPr lang="en-US"/>
        </a:p>
      </dgm:t>
    </dgm:pt>
    <dgm:pt modelId="{3A88BD37-79C2-4F51-AB0E-2A13671BF2D2}" type="sibTrans" cxnId="{DA258576-FCBC-401F-9B14-3A0A50CE8C8C}">
      <dgm:prSet/>
      <dgm:spPr/>
      <dgm:t>
        <a:bodyPr/>
        <a:lstStyle/>
        <a:p>
          <a:endParaRPr lang="en-US"/>
        </a:p>
      </dgm:t>
    </dgm:pt>
    <dgm:pt modelId="{0590C5F9-7CAE-4CA5-AD4C-F40465E418DE}">
      <dgm:prSet/>
      <dgm:spPr/>
      <dgm:t>
        <a:bodyPr/>
        <a:lstStyle/>
        <a:p>
          <a:pPr rtl="0"/>
          <a:r>
            <a:rPr lang="en-GB" dirty="0">
              <a:latin typeface="Arial"/>
              <a:cs typeface="Arial"/>
            </a:rPr>
            <a:t>Given this, not everyone is starting off with the same knoweledge on newer systems like Office365, various social media platorms and internal apps. </a:t>
          </a:r>
          <a:endParaRPr lang="en-US" dirty="0">
            <a:latin typeface="Arial"/>
            <a:cs typeface="Arial"/>
          </a:endParaRPr>
        </a:p>
      </dgm:t>
    </dgm:pt>
    <dgm:pt modelId="{06BF3EA1-85A1-4B34-A833-4F0E82AEA997}" type="parTrans" cxnId="{5A9F6375-DB3A-4340-8A11-E567D83AD79C}">
      <dgm:prSet/>
      <dgm:spPr/>
      <dgm:t>
        <a:bodyPr/>
        <a:lstStyle/>
        <a:p>
          <a:endParaRPr lang="en-US"/>
        </a:p>
      </dgm:t>
    </dgm:pt>
    <dgm:pt modelId="{98932787-BC81-4B6C-9F0B-33B2AC21CDC4}" type="sibTrans" cxnId="{5A9F6375-DB3A-4340-8A11-E567D83AD79C}">
      <dgm:prSet/>
      <dgm:spPr/>
      <dgm:t>
        <a:bodyPr/>
        <a:lstStyle/>
        <a:p>
          <a:endParaRPr lang="en-US"/>
        </a:p>
      </dgm:t>
    </dgm:pt>
    <dgm:pt modelId="{C2FCA7D7-F7E8-4735-9F43-4CB245669F7D}" type="pres">
      <dgm:prSet presAssocID="{D0DBFE2D-8A3D-441A-B84A-EE48180202D0}" presName="root" presStyleCnt="0">
        <dgm:presLayoutVars>
          <dgm:dir/>
          <dgm:resizeHandles val="exact"/>
        </dgm:presLayoutVars>
      </dgm:prSet>
      <dgm:spPr/>
    </dgm:pt>
    <dgm:pt modelId="{CB0000A9-1231-4E2B-8E11-9DB2BF8139C2}" type="pres">
      <dgm:prSet presAssocID="{D0DBFE2D-8A3D-441A-B84A-EE48180202D0}" presName="container" presStyleCnt="0">
        <dgm:presLayoutVars>
          <dgm:dir/>
          <dgm:resizeHandles val="exact"/>
        </dgm:presLayoutVars>
      </dgm:prSet>
      <dgm:spPr/>
    </dgm:pt>
    <dgm:pt modelId="{41AED881-30FE-4A2F-BDC0-C526EF7FCCF3}" type="pres">
      <dgm:prSet presAssocID="{186F078A-1C08-4C50-A59E-6CF94FD2E393}" presName="compNode" presStyleCnt="0"/>
      <dgm:spPr/>
    </dgm:pt>
    <dgm:pt modelId="{DEFB0837-8700-4DDC-934D-0FBDEFEAD3D5}" type="pres">
      <dgm:prSet presAssocID="{186F078A-1C08-4C50-A59E-6CF94FD2E393}" presName="iconBgRect" presStyleLbl="bgShp" presStyleIdx="0" presStyleCnt="3"/>
      <dgm:spPr/>
    </dgm:pt>
    <dgm:pt modelId="{DBBDF78D-2520-41FC-8BAE-677A160A0551}" type="pres">
      <dgm:prSet presAssocID="{186F078A-1C08-4C50-A59E-6CF94FD2E39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A34F0935-8638-4281-B013-F32CFF46530E}" type="pres">
      <dgm:prSet presAssocID="{186F078A-1C08-4C50-A59E-6CF94FD2E393}" presName="spaceRect" presStyleCnt="0"/>
      <dgm:spPr/>
    </dgm:pt>
    <dgm:pt modelId="{9B66FAED-2FAA-493E-B080-A84E0389CB1A}" type="pres">
      <dgm:prSet presAssocID="{186F078A-1C08-4C50-A59E-6CF94FD2E393}" presName="textRect" presStyleLbl="revTx" presStyleIdx="0" presStyleCnt="3">
        <dgm:presLayoutVars>
          <dgm:chMax val="1"/>
          <dgm:chPref val="1"/>
        </dgm:presLayoutVars>
      </dgm:prSet>
      <dgm:spPr/>
    </dgm:pt>
    <dgm:pt modelId="{329A6817-82D3-46D6-843A-A50B90046379}" type="pres">
      <dgm:prSet presAssocID="{DBD02D31-FC1C-48A8-A56E-94FB027A60A1}" presName="sibTrans" presStyleLbl="sibTrans2D1" presStyleIdx="0" presStyleCnt="0"/>
      <dgm:spPr/>
    </dgm:pt>
    <dgm:pt modelId="{072F7009-C8A5-42D3-9072-79FBAD7A2136}" type="pres">
      <dgm:prSet presAssocID="{0F54E947-51E1-47AB-B80B-A5CFF7A54B9C}" presName="compNode" presStyleCnt="0"/>
      <dgm:spPr/>
    </dgm:pt>
    <dgm:pt modelId="{4CCCF67B-B59F-4293-815D-39A2AF0CE02A}" type="pres">
      <dgm:prSet presAssocID="{0F54E947-51E1-47AB-B80B-A5CFF7A54B9C}" presName="iconBgRect" presStyleLbl="bgShp" presStyleIdx="1" presStyleCnt="3"/>
      <dgm:spPr/>
    </dgm:pt>
    <dgm:pt modelId="{9F69A7ED-0F1F-43BA-B96A-EC8B7EB8B112}" type="pres">
      <dgm:prSet presAssocID="{0F54E947-51E1-47AB-B80B-A5CFF7A54B9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3BC25048-6D3D-4592-B39C-A1C08BE00B2E}" type="pres">
      <dgm:prSet presAssocID="{0F54E947-51E1-47AB-B80B-A5CFF7A54B9C}" presName="spaceRect" presStyleCnt="0"/>
      <dgm:spPr/>
    </dgm:pt>
    <dgm:pt modelId="{C812101D-4619-4C44-A9EB-BD2523BD913B}" type="pres">
      <dgm:prSet presAssocID="{0F54E947-51E1-47AB-B80B-A5CFF7A54B9C}" presName="textRect" presStyleLbl="revTx" presStyleIdx="1" presStyleCnt="3">
        <dgm:presLayoutVars>
          <dgm:chMax val="1"/>
          <dgm:chPref val="1"/>
        </dgm:presLayoutVars>
      </dgm:prSet>
      <dgm:spPr/>
    </dgm:pt>
    <dgm:pt modelId="{65EEC84D-EDCC-46FA-89AB-DC19E77DC15F}" type="pres">
      <dgm:prSet presAssocID="{3A88BD37-79C2-4F51-AB0E-2A13671BF2D2}" presName="sibTrans" presStyleLbl="sibTrans2D1" presStyleIdx="0" presStyleCnt="0"/>
      <dgm:spPr/>
    </dgm:pt>
    <dgm:pt modelId="{00D92297-9CB3-4764-9ADA-BB296C749D5F}" type="pres">
      <dgm:prSet presAssocID="{0590C5F9-7CAE-4CA5-AD4C-F40465E418DE}" presName="compNode" presStyleCnt="0"/>
      <dgm:spPr/>
    </dgm:pt>
    <dgm:pt modelId="{297F6A6D-16D6-4A63-809D-7A2C121C5CB8}" type="pres">
      <dgm:prSet presAssocID="{0590C5F9-7CAE-4CA5-AD4C-F40465E418DE}" presName="iconBgRect" presStyleLbl="bgShp" presStyleIdx="2" presStyleCnt="3"/>
      <dgm:spPr/>
    </dgm:pt>
    <dgm:pt modelId="{953859A8-19A4-4105-8E82-00F8D1E3AB16}" type="pres">
      <dgm:prSet presAssocID="{0590C5F9-7CAE-4CA5-AD4C-F40465E418D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53465992-5159-4F99-95ED-BD50D1AD271B}" type="pres">
      <dgm:prSet presAssocID="{0590C5F9-7CAE-4CA5-AD4C-F40465E418DE}" presName="spaceRect" presStyleCnt="0"/>
      <dgm:spPr/>
    </dgm:pt>
    <dgm:pt modelId="{645DF2FD-B57C-4BA6-95E5-43D0D820987A}" type="pres">
      <dgm:prSet presAssocID="{0590C5F9-7CAE-4CA5-AD4C-F40465E418DE}" presName="textRect" presStyleLbl="revTx" presStyleIdx="2" presStyleCnt="3">
        <dgm:presLayoutVars>
          <dgm:chMax val="1"/>
          <dgm:chPref val="1"/>
        </dgm:presLayoutVars>
      </dgm:prSet>
      <dgm:spPr/>
    </dgm:pt>
  </dgm:ptLst>
  <dgm:cxnLst>
    <dgm:cxn modelId="{5B76E30F-BED4-4CF9-94DD-8E37F1101444}" type="presOf" srcId="{0590C5F9-7CAE-4CA5-AD4C-F40465E418DE}" destId="{645DF2FD-B57C-4BA6-95E5-43D0D820987A}" srcOrd="0" destOrd="0" presId="urn:microsoft.com/office/officeart/2018/2/layout/IconCircleList"/>
    <dgm:cxn modelId="{2A59091B-9346-4531-959F-2A6115FF335D}" type="presOf" srcId="{3A88BD37-79C2-4F51-AB0E-2A13671BF2D2}" destId="{65EEC84D-EDCC-46FA-89AB-DC19E77DC15F}" srcOrd="0" destOrd="0" presId="urn:microsoft.com/office/officeart/2018/2/layout/IconCircleList"/>
    <dgm:cxn modelId="{5873F820-2E68-40D5-96A8-858A4CA97AD2}" type="presOf" srcId="{D0DBFE2D-8A3D-441A-B84A-EE48180202D0}" destId="{C2FCA7D7-F7E8-4735-9F43-4CB245669F7D}" srcOrd="0" destOrd="0" presId="urn:microsoft.com/office/officeart/2018/2/layout/IconCircleList"/>
    <dgm:cxn modelId="{ED421D28-2B28-407B-B8FF-DD9FF8667D05}" type="presOf" srcId="{186F078A-1C08-4C50-A59E-6CF94FD2E393}" destId="{9B66FAED-2FAA-493E-B080-A84E0389CB1A}" srcOrd="0" destOrd="0" presId="urn:microsoft.com/office/officeart/2018/2/layout/IconCircleList"/>
    <dgm:cxn modelId="{556CD445-3A77-4041-9EE8-5ED48D9833CC}" srcId="{D0DBFE2D-8A3D-441A-B84A-EE48180202D0}" destId="{186F078A-1C08-4C50-A59E-6CF94FD2E393}" srcOrd="0" destOrd="0" parTransId="{13614F38-287C-4001-BE4B-ED767A5F944C}" sibTransId="{DBD02D31-FC1C-48A8-A56E-94FB027A60A1}"/>
    <dgm:cxn modelId="{5A9F6375-DB3A-4340-8A11-E567D83AD79C}" srcId="{D0DBFE2D-8A3D-441A-B84A-EE48180202D0}" destId="{0590C5F9-7CAE-4CA5-AD4C-F40465E418DE}" srcOrd="2" destOrd="0" parTransId="{06BF3EA1-85A1-4B34-A833-4F0E82AEA997}" sibTransId="{98932787-BC81-4B6C-9F0B-33B2AC21CDC4}"/>
    <dgm:cxn modelId="{DA258576-FCBC-401F-9B14-3A0A50CE8C8C}" srcId="{D0DBFE2D-8A3D-441A-B84A-EE48180202D0}" destId="{0F54E947-51E1-47AB-B80B-A5CFF7A54B9C}" srcOrd="1" destOrd="0" parTransId="{754B2077-9391-4861-BC8D-4632C75FD2C3}" sibTransId="{3A88BD37-79C2-4F51-AB0E-2A13671BF2D2}"/>
    <dgm:cxn modelId="{657E2BBF-584F-4CAF-B926-2CE174DDBFDF}" type="presOf" srcId="{DBD02D31-FC1C-48A8-A56E-94FB027A60A1}" destId="{329A6817-82D3-46D6-843A-A50B90046379}" srcOrd="0" destOrd="0" presId="urn:microsoft.com/office/officeart/2018/2/layout/IconCircleList"/>
    <dgm:cxn modelId="{508ABAC2-19F3-4EDA-97C5-55F87CF61323}" type="presOf" srcId="{0F54E947-51E1-47AB-B80B-A5CFF7A54B9C}" destId="{C812101D-4619-4C44-A9EB-BD2523BD913B}" srcOrd="0" destOrd="0" presId="urn:microsoft.com/office/officeart/2018/2/layout/IconCircleList"/>
    <dgm:cxn modelId="{14417778-B399-4352-86FA-BB63CCD6D1D1}" type="presParOf" srcId="{C2FCA7D7-F7E8-4735-9F43-4CB245669F7D}" destId="{CB0000A9-1231-4E2B-8E11-9DB2BF8139C2}" srcOrd="0" destOrd="0" presId="urn:microsoft.com/office/officeart/2018/2/layout/IconCircleList"/>
    <dgm:cxn modelId="{82319255-1DF9-42DB-99FF-C3EC864FE453}" type="presParOf" srcId="{CB0000A9-1231-4E2B-8E11-9DB2BF8139C2}" destId="{41AED881-30FE-4A2F-BDC0-C526EF7FCCF3}" srcOrd="0" destOrd="0" presId="urn:microsoft.com/office/officeart/2018/2/layout/IconCircleList"/>
    <dgm:cxn modelId="{127BF56B-A765-468A-85B5-B61ECE8448CE}" type="presParOf" srcId="{41AED881-30FE-4A2F-BDC0-C526EF7FCCF3}" destId="{DEFB0837-8700-4DDC-934D-0FBDEFEAD3D5}" srcOrd="0" destOrd="0" presId="urn:microsoft.com/office/officeart/2018/2/layout/IconCircleList"/>
    <dgm:cxn modelId="{E1F22D0D-1690-432D-B50B-7E35039AF8E4}" type="presParOf" srcId="{41AED881-30FE-4A2F-BDC0-C526EF7FCCF3}" destId="{DBBDF78D-2520-41FC-8BAE-677A160A0551}" srcOrd="1" destOrd="0" presId="urn:microsoft.com/office/officeart/2018/2/layout/IconCircleList"/>
    <dgm:cxn modelId="{2F626B22-8F30-43CE-9CD0-7B4B2F0CBFB9}" type="presParOf" srcId="{41AED881-30FE-4A2F-BDC0-C526EF7FCCF3}" destId="{A34F0935-8638-4281-B013-F32CFF46530E}" srcOrd="2" destOrd="0" presId="urn:microsoft.com/office/officeart/2018/2/layout/IconCircleList"/>
    <dgm:cxn modelId="{59339F77-AE3D-4425-B368-6E81D68AEFF7}" type="presParOf" srcId="{41AED881-30FE-4A2F-BDC0-C526EF7FCCF3}" destId="{9B66FAED-2FAA-493E-B080-A84E0389CB1A}" srcOrd="3" destOrd="0" presId="urn:microsoft.com/office/officeart/2018/2/layout/IconCircleList"/>
    <dgm:cxn modelId="{EA64D78B-871A-4425-8A91-2312AC9D3DD3}" type="presParOf" srcId="{CB0000A9-1231-4E2B-8E11-9DB2BF8139C2}" destId="{329A6817-82D3-46D6-843A-A50B90046379}" srcOrd="1" destOrd="0" presId="urn:microsoft.com/office/officeart/2018/2/layout/IconCircleList"/>
    <dgm:cxn modelId="{D1F2AA3F-D167-4864-BB31-351D2FFF3A3B}" type="presParOf" srcId="{CB0000A9-1231-4E2B-8E11-9DB2BF8139C2}" destId="{072F7009-C8A5-42D3-9072-79FBAD7A2136}" srcOrd="2" destOrd="0" presId="urn:microsoft.com/office/officeart/2018/2/layout/IconCircleList"/>
    <dgm:cxn modelId="{E3971A29-8CFB-438B-A6B9-D07D92A39CE9}" type="presParOf" srcId="{072F7009-C8A5-42D3-9072-79FBAD7A2136}" destId="{4CCCF67B-B59F-4293-815D-39A2AF0CE02A}" srcOrd="0" destOrd="0" presId="urn:microsoft.com/office/officeart/2018/2/layout/IconCircleList"/>
    <dgm:cxn modelId="{DF907B54-C7F9-4C45-B50E-CEF2065EDF59}" type="presParOf" srcId="{072F7009-C8A5-42D3-9072-79FBAD7A2136}" destId="{9F69A7ED-0F1F-43BA-B96A-EC8B7EB8B112}" srcOrd="1" destOrd="0" presId="urn:microsoft.com/office/officeart/2018/2/layout/IconCircleList"/>
    <dgm:cxn modelId="{650266AC-56C4-48C9-9B23-D8B9554605A0}" type="presParOf" srcId="{072F7009-C8A5-42D3-9072-79FBAD7A2136}" destId="{3BC25048-6D3D-4592-B39C-A1C08BE00B2E}" srcOrd="2" destOrd="0" presId="urn:microsoft.com/office/officeart/2018/2/layout/IconCircleList"/>
    <dgm:cxn modelId="{FB79B26B-1758-41DD-82E3-22CCC675C89D}" type="presParOf" srcId="{072F7009-C8A5-42D3-9072-79FBAD7A2136}" destId="{C812101D-4619-4C44-A9EB-BD2523BD913B}" srcOrd="3" destOrd="0" presId="urn:microsoft.com/office/officeart/2018/2/layout/IconCircleList"/>
    <dgm:cxn modelId="{B99E7F27-70BE-47D3-8DE6-42A200A96239}" type="presParOf" srcId="{CB0000A9-1231-4E2B-8E11-9DB2BF8139C2}" destId="{65EEC84D-EDCC-46FA-89AB-DC19E77DC15F}" srcOrd="3" destOrd="0" presId="urn:microsoft.com/office/officeart/2018/2/layout/IconCircleList"/>
    <dgm:cxn modelId="{2BE0D32D-6308-40B6-AE65-A22A8BC1DB77}" type="presParOf" srcId="{CB0000A9-1231-4E2B-8E11-9DB2BF8139C2}" destId="{00D92297-9CB3-4764-9ADA-BB296C749D5F}" srcOrd="4" destOrd="0" presId="urn:microsoft.com/office/officeart/2018/2/layout/IconCircleList"/>
    <dgm:cxn modelId="{F804D620-0CB1-4082-B57E-56A1B8556281}" type="presParOf" srcId="{00D92297-9CB3-4764-9ADA-BB296C749D5F}" destId="{297F6A6D-16D6-4A63-809D-7A2C121C5CB8}" srcOrd="0" destOrd="0" presId="urn:microsoft.com/office/officeart/2018/2/layout/IconCircleList"/>
    <dgm:cxn modelId="{A82E5B0D-169B-4458-A5C5-710D5CCBAA00}" type="presParOf" srcId="{00D92297-9CB3-4764-9ADA-BB296C749D5F}" destId="{953859A8-19A4-4105-8E82-00F8D1E3AB16}" srcOrd="1" destOrd="0" presId="urn:microsoft.com/office/officeart/2018/2/layout/IconCircleList"/>
    <dgm:cxn modelId="{3F1D729E-F29B-4688-B1BF-08138512701B}" type="presParOf" srcId="{00D92297-9CB3-4764-9ADA-BB296C749D5F}" destId="{53465992-5159-4F99-95ED-BD50D1AD271B}" srcOrd="2" destOrd="0" presId="urn:microsoft.com/office/officeart/2018/2/layout/IconCircleList"/>
    <dgm:cxn modelId="{2CB89BF5-4ED1-43D5-A4CE-17626CCAE6C4}" type="presParOf" srcId="{00D92297-9CB3-4764-9ADA-BB296C749D5F}" destId="{645DF2FD-B57C-4BA6-95E5-43D0D820987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8BC601-9ACA-4BAA-90DC-7C1A28B30D44}"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GB"/>
        </a:p>
      </dgm:t>
    </dgm:pt>
    <dgm:pt modelId="{9A049708-604D-4628-96FF-A25A53232879}">
      <dgm:prSet phldrT="[Text]" phldr="0"/>
      <dgm:spPr/>
      <dgm:t>
        <a:bodyPr/>
        <a:lstStyle/>
        <a:p>
          <a:pPr rtl="0"/>
          <a:r>
            <a:rPr lang="en-GB" dirty="0">
              <a:latin typeface="Calibri Light" panose="020F0302020204030204"/>
            </a:rPr>
            <a:t>What is your favourite colour?   1.Pink, 2.Green or 3.Red </a:t>
          </a:r>
          <a:endParaRPr lang="en-GB" dirty="0"/>
        </a:p>
      </dgm:t>
    </dgm:pt>
    <dgm:pt modelId="{541036A1-5AFB-4F98-B41B-C419A5F2A168}" type="parTrans" cxnId="{695E2B6F-03CF-48BA-85D6-B785B78C18A3}">
      <dgm:prSet/>
      <dgm:spPr/>
      <dgm:t>
        <a:bodyPr/>
        <a:lstStyle/>
        <a:p>
          <a:endParaRPr lang="en-GB"/>
        </a:p>
      </dgm:t>
    </dgm:pt>
    <dgm:pt modelId="{30B8E50C-B314-4B8C-B5DC-69A4B54270FD}" type="sibTrans" cxnId="{695E2B6F-03CF-48BA-85D6-B785B78C18A3}">
      <dgm:prSet/>
      <dgm:spPr/>
      <dgm:t>
        <a:bodyPr/>
        <a:lstStyle/>
        <a:p>
          <a:endParaRPr lang="en-GB"/>
        </a:p>
      </dgm:t>
    </dgm:pt>
    <dgm:pt modelId="{04477460-965A-41DD-839E-343035F83F97}">
      <dgm:prSet phldr="0"/>
      <dgm:spPr/>
      <dgm:t>
        <a:bodyPr/>
        <a:lstStyle/>
        <a:p>
          <a:pPr rtl="0"/>
          <a:r>
            <a:rPr lang="en-GB" dirty="0">
              <a:latin typeface="Calibri Light" panose="020F0302020204030204"/>
            </a:rPr>
            <a:t>How do you prefer to travel? 1.Bus, 2.Walk, 3.Drive or Other</a:t>
          </a:r>
        </a:p>
      </dgm:t>
    </dgm:pt>
    <dgm:pt modelId="{024EEABF-98D7-47EC-B79D-F7B2990E6304}" type="parTrans" cxnId="{2963F56B-973E-4B46-97B1-A129A2850261}">
      <dgm:prSet/>
      <dgm:spPr/>
    </dgm:pt>
    <dgm:pt modelId="{096BC3DD-B8F2-4CC3-A6FB-2788DA367882}" type="sibTrans" cxnId="{2963F56B-973E-4B46-97B1-A129A2850261}">
      <dgm:prSet/>
      <dgm:spPr/>
    </dgm:pt>
    <dgm:pt modelId="{473C2088-E400-427A-BA9B-A584396C23CD}" type="pres">
      <dgm:prSet presAssocID="{168BC601-9ACA-4BAA-90DC-7C1A28B30D44}" presName="diagram" presStyleCnt="0">
        <dgm:presLayoutVars>
          <dgm:dir/>
          <dgm:resizeHandles val="exact"/>
        </dgm:presLayoutVars>
      </dgm:prSet>
      <dgm:spPr/>
    </dgm:pt>
    <dgm:pt modelId="{1E197B94-9B61-4B05-8A28-87AAEDB6F861}" type="pres">
      <dgm:prSet presAssocID="{9A049708-604D-4628-96FF-A25A53232879}" presName="arrow" presStyleLbl="node1" presStyleIdx="0" presStyleCnt="2">
        <dgm:presLayoutVars>
          <dgm:bulletEnabled val="1"/>
        </dgm:presLayoutVars>
      </dgm:prSet>
      <dgm:spPr/>
    </dgm:pt>
    <dgm:pt modelId="{A18B354A-8DFD-4D73-8C02-F70C61C13B2E}" type="pres">
      <dgm:prSet presAssocID="{04477460-965A-41DD-839E-343035F83F97}" presName="arrow" presStyleLbl="node1" presStyleIdx="1" presStyleCnt="2">
        <dgm:presLayoutVars>
          <dgm:bulletEnabled val="1"/>
        </dgm:presLayoutVars>
      </dgm:prSet>
      <dgm:spPr/>
    </dgm:pt>
  </dgm:ptLst>
  <dgm:cxnLst>
    <dgm:cxn modelId="{2963F56B-973E-4B46-97B1-A129A2850261}" srcId="{168BC601-9ACA-4BAA-90DC-7C1A28B30D44}" destId="{04477460-965A-41DD-839E-343035F83F97}" srcOrd="1" destOrd="0" parTransId="{024EEABF-98D7-47EC-B79D-F7B2990E6304}" sibTransId="{096BC3DD-B8F2-4CC3-A6FB-2788DA367882}"/>
    <dgm:cxn modelId="{695E2B6F-03CF-48BA-85D6-B785B78C18A3}" srcId="{168BC601-9ACA-4BAA-90DC-7C1A28B30D44}" destId="{9A049708-604D-4628-96FF-A25A53232879}" srcOrd="0" destOrd="0" parTransId="{541036A1-5AFB-4F98-B41B-C419A5F2A168}" sibTransId="{30B8E50C-B314-4B8C-B5DC-69A4B54270FD}"/>
    <dgm:cxn modelId="{89856AB0-208D-481E-AE76-BDFD15E7DB32}" type="presOf" srcId="{168BC601-9ACA-4BAA-90DC-7C1A28B30D44}" destId="{473C2088-E400-427A-BA9B-A584396C23CD}" srcOrd="0" destOrd="0" presId="urn:microsoft.com/office/officeart/2005/8/layout/arrow5"/>
    <dgm:cxn modelId="{F029AABD-5545-462A-9C52-EA0FF0E65805}" type="presOf" srcId="{04477460-965A-41DD-839E-343035F83F97}" destId="{A18B354A-8DFD-4D73-8C02-F70C61C13B2E}" srcOrd="0" destOrd="0" presId="urn:microsoft.com/office/officeart/2005/8/layout/arrow5"/>
    <dgm:cxn modelId="{658973EE-C760-4A24-B0CC-1FF212EFCC88}" type="presOf" srcId="{9A049708-604D-4628-96FF-A25A53232879}" destId="{1E197B94-9B61-4B05-8A28-87AAEDB6F861}" srcOrd="0" destOrd="0" presId="urn:microsoft.com/office/officeart/2005/8/layout/arrow5"/>
    <dgm:cxn modelId="{F14B166C-C82E-4614-90AF-59E1B8C67A64}" type="presParOf" srcId="{473C2088-E400-427A-BA9B-A584396C23CD}" destId="{1E197B94-9B61-4B05-8A28-87AAEDB6F861}" srcOrd="0" destOrd="0" presId="urn:microsoft.com/office/officeart/2005/8/layout/arrow5"/>
    <dgm:cxn modelId="{AD3B5D7F-A922-45BB-8EA6-44597C25E2FE}" type="presParOf" srcId="{473C2088-E400-427A-BA9B-A584396C23CD}" destId="{A18B354A-8DFD-4D73-8C02-F70C61C13B2E}"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6CFBFF-F614-4AAA-A572-E8B2AF034E5A}" type="doc">
      <dgm:prSet loTypeId="urn:microsoft.com/office/officeart/2005/8/layout/equation2" loCatId="relationship" qsTypeId="urn:microsoft.com/office/officeart/2005/8/quickstyle/simple1" qsCatId="simple" csTypeId="urn:microsoft.com/office/officeart/2005/8/colors/accent1_2" csCatId="accent1" phldr="1"/>
      <dgm:spPr/>
    </dgm:pt>
    <dgm:pt modelId="{5958F0B4-F2CD-4433-B584-2576800E1B80}">
      <dgm:prSet phldrT="[Text]" phldr="0"/>
      <dgm:spPr/>
      <dgm:t>
        <a:bodyPr/>
        <a:lstStyle/>
        <a:p>
          <a:pPr rtl="0"/>
          <a:r>
            <a:rPr lang="en-GB" dirty="0">
              <a:latin typeface="Arial"/>
              <a:cs typeface="Arial"/>
            </a:rPr>
            <a:t> The University of North Carolina in Chapel Hill</a:t>
          </a:r>
        </a:p>
      </dgm:t>
    </dgm:pt>
    <dgm:pt modelId="{7BDA292D-2657-4034-B1BF-D3C105E1FE58}" type="parTrans" cxnId="{36B41593-9880-4B5E-B6EC-84341D91B9D3}">
      <dgm:prSet/>
      <dgm:spPr/>
    </dgm:pt>
    <dgm:pt modelId="{0B87CF91-A1FD-41E2-86E2-0C6E20D42F6D}" type="sibTrans" cxnId="{36B41593-9880-4B5E-B6EC-84341D91B9D3}">
      <dgm:prSet/>
      <dgm:spPr/>
      <dgm:t>
        <a:bodyPr/>
        <a:lstStyle/>
        <a:p>
          <a:endParaRPr lang="en-GB"/>
        </a:p>
      </dgm:t>
    </dgm:pt>
    <dgm:pt modelId="{18C9B938-13C8-4E88-B247-5E2B58679EF2}">
      <dgm:prSet phldrT="[Text]" phldr="0"/>
      <dgm:spPr/>
      <dgm:t>
        <a:bodyPr/>
        <a:lstStyle/>
        <a:p>
          <a:pPr rtl="0"/>
          <a:r>
            <a:rPr lang="en-GB" dirty="0">
              <a:latin typeface="Arial"/>
              <a:cs typeface="Arial"/>
            </a:rPr>
            <a:t>The University of Oulu in Finland </a:t>
          </a:r>
        </a:p>
      </dgm:t>
    </dgm:pt>
    <dgm:pt modelId="{2DA855E1-7222-4AE4-97AC-DC3A81B61076}" type="parTrans" cxnId="{4498580C-7122-46C8-9A43-E3AE744A1EF1}">
      <dgm:prSet/>
      <dgm:spPr/>
    </dgm:pt>
    <dgm:pt modelId="{A385AAD3-637E-4FA1-935E-25839101F513}" type="sibTrans" cxnId="{4498580C-7122-46C8-9A43-E3AE744A1EF1}">
      <dgm:prSet/>
      <dgm:spPr/>
      <dgm:t>
        <a:bodyPr/>
        <a:lstStyle/>
        <a:p>
          <a:endParaRPr lang="en-GB"/>
        </a:p>
      </dgm:t>
    </dgm:pt>
    <dgm:pt modelId="{BBAC9B51-4884-464D-8552-E4BE9B5EFF04}">
      <dgm:prSet phldrT="[Text]" phldr="0"/>
      <dgm:spPr/>
      <dgm:t>
        <a:bodyPr/>
        <a:lstStyle/>
        <a:p>
          <a:pPr rtl="0"/>
          <a:r>
            <a:rPr lang="en-GB" dirty="0">
              <a:latin typeface="Arial"/>
              <a:cs typeface="Arial"/>
            </a:rPr>
            <a:t>Both universities crafted an experiment where they explored the differences between remote learning using technology against the traditonal university experience.</a:t>
          </a:r>
          <a:r>
            <a:rPr lang="en-GB" dirty="0">
              <a:latin typeface="Calibri Light" panose="020F0302020204030204"/>
            </a:rPr>
            <a:t>   </a:t>
          </a:r>
          <a:endParaRPr lang="en-GB" dirty="0"/>
        </a:p>
      </dgm:t>
    </dgm:pt>
    <dgm:pt modelId="{9A17741C-300C-40AB-BF73-C729E7178DE7}" type="parTrans" cxnId="{6E6D1628-577E-4013-94A1-83B376B67318}">
      <dgm:prSet/>
      <dgm:spPr/>
    </dgm:pt>
    <dgm:pt modelId="{B8EAB8D9-C6DB-429C-9ACA-F8349C796BD2}" type="sibTrans" cxnId="{6E6D1628-577E-4013-94A1-83B376B67318}">
      <dgm:prSet/>
      <dgm:spPr/>
    </dgm:pt>
    <dgm:pt modelId="{A6A356AC-A640-43A6-8C2F-DEACCFD5EB7F}" type="pres">
      <dgm:prSet presAssocID="{7C6CFBFF-F614-4AAA-A572-E8B2AF034E5A}" presName="Name0" presStyleCnt="0">
        <dgm:presLayoutVars>
          <dgm:dir/>
          <dgm:resizeHandles val="exact"/>
        </dgm:presLayoutVars>
      </dgm:prSet>
      <dgm:spPr/>
    </dgm:pt>
    <dgm:pt modelId="{46E7D81E-4449-4D16-9EB1-7A43D20886C8}" type="pres">
      <dgm:prSet presAssocID="{7C6CFBFF-F614-4AAA-A572-E8B2AF034E5A}" presName="vNodes" presStyleCnt="0"/>
      <dgm:spPr/>
    </dgm:pt>
    <dgm:pt modelId="{44F469DB-EF42-4936-904A-0C0598C054FA}" type="pres">
      <dgm:prSet presAssocID="{5958F0B4-F2CD-4433-B584-2576800E1B80}" presName="node" presStyleLbl="node1" presStyleIdx="0" presStyleCnt="3">
        <dgm:presLayoutVars>
          <dgm:bulletEnabled val="1"/>
        </dgm:presLayoutVars>
      </dgm:prSet>
      <dgm:spPr/>
    </dgm:pt>
    <dgm:pt modelId="{11F307CF-C8F5-4D39-80D0-3BBE9F243080}" type="pres">
      <dgm:prSet presAssocID="{0B87CF91-A1FD-41E2-86E2-0C6E20D42F6D}" presName="spacerT" presStyleCnt="0"/>
      <dgm:spPr/>
    </dgm:pt>
    <dgm:pt modelId="{E3AE9CEC-89F7-4AF8-9C14-2F611A8239FD}" type="pres">
      <dgm:prSet presAssocID="{0B87CF91-A1FD-41E2-86E2-0C6E20D42F6D}" presName="sibTrans" presStyleLbl="sibTrans2D1" presStyleIdx="0" presStyleCnt="2"/>
      <dgm:spPr/>
    </dgm:pt>
    <dgm:pt modelId="{53B65093-0F91-41E6-9DC3-14AD39E81C80}" type="pres">
      <dgm:prSet presAssocID="{0B87CF91-A1FD-41E2-86E2-0C6E20D42F6D}" presName="spacerB" presStyleCnt="0"/>
      <dgm:spPr/>
    </dgm:pt>
    <dgm:pt modelId="{7802C8AE-D818-4848-AA96-2492009DE283}" type="pres">
      <dgm:prSet presAssocID="{18C9B938-13C8-4E88-B247-5E2B58679EF2}" presName="node" presStyleLbl="node1" presStyleIdx="1" presStyleCnt="3">
        <dgm:presLayoutVars>
          <dgm:bulletEnabled val="1"/>
        </dgm:presLayoutVars>
      </dgm:prSet>
      <dgm:spPr/>
    </dgm:pt>
    <dgm:pt modelId="{CCEBA05B-68BA-4A50-B579-64B8D845723F}" type="pres">
      <dgm:prSet presAssocID="{7C6CFBFF-F614-4AAA-A572-E8B2AF034E5A}" presName="sibTransLast" presStyleLbl="sibTrans2D1" presStyleIdx="1" presStyleCnt="2"/>
      <dgm:spPr/>
    </dgm:pt>
    <dgm:pt modelId="{92F5B9BD-5496-4D16-9EEF-44A37CEABF21}" type="pres">
      <dgm:prSet presAssocID="{7C6CFBFF-F614-4AAA-A572-E8B2AF034E5A}" presName="connectorText" presStyleLbl="sibTrans2D1" presStyleIdx="1" presStyleCnt="2"/>
      <dgm:spPr/>
    </dgm:pt>
    <dgm:pt modelId="{DDC4BC2C-596B-41CC-B5CB-FC0B3646BEA9}" type="pres">
      <dgm:prSet presAssocID="{7C6CFBFF-F614-4AAA-A572-E8B2AF034E5A}" presName="lastNode" presStyleLbl="node1" presStyleIdx="2" presStyleCnt="3">
        <dgm:presLayoutVars>
          <dgm:bulletEnabled val="1"/>
        </dgm:presLayoutVars>
      </dgm:prSet>
      <dgm:spPr/>
    </dgm:pt>
  </dgm:ptLst>
  <dgm:cxnLst>
    <dgm:cxn modelId="{4498580C-7122-46C8-9A43-E3AE744A1EF1}" srcId="{7C6CFBFF-F614-4AAA-A572-E8B2AF034E5A}" destId="{18C9B938-13C8-4E88-B247-5E2B58679EF2}" srcOrd="1" destOrd="0" parTransId="{2DA855E1-7222-4AE4-97AC-DC3A81B61076}" sibTransId="{A385AAD3-637E-4FA1-935E-25839101F513}"/>
    <dgm:cxn modelId="{18230323-3A6B-4362-B86B-984D6E88AA37}" type="presOf" srcId="{0B87CF91-A1FD-41E2-86E2-0C6E20D42F6D}" destId="{E3AE9CEC-89F7-4AF8-9C14-2F611A8239FD}" srcOrd="0" destOrd="0" presId="urn:microsoft.com/office/officeart/2005/8/layout/equation2"/>
    <dgm:cxn modelId="{6E6D1628-577E-4013-94A1-83B376B67318}" srcId="{7C6CFBFF-F614-4AAA-A572-E8B2AF034E5A}" destId="{BBAC9B51-4884-464D-8552-E4BE9B5EFF04}" srcOrd="2" destOrd="0" parTransId="{9A17741C-300C-40AB-BF73-C729E7178DE7}" sibTransId="{B8EAB8D9-C6DB-429C-9ACA-F8349C796BD2}"/>
    <dgm:cxn modelId="{246DE92C-1536-42E2-9A61-5E269B7D04C6}" type="presOf" srcId="{A385AAD3-637E-4FA1-935E-25839101F513}" destId="{CCEBA05B-68BA-4A50-B579-64B8D845723F}" srcOrd="0" destOrd="0" presId="urn:microsoft.com/office/officeart/2005/8/layout/equation2"/>
    <dgm:cxn modelId="{AC094C8F-8FFD-4C0B-AA6C-D2B9266D0DDC}" type="presOf" srcId="{A385AAD3-637E-4FA1-935E-25839101F513}" destId="{92F5B9BD-5496-4D16-9EEF-44A37CEABF21}" srcOrd="1" destOrd="0" presId="urn:microsoft.com/office/officeart/2005/8/layout/equation2"/>
    <dgm:cxn modelId="{36B41593-9880-4B5E-B6EC-84341D91B9D3}" srcId="{7C6CFBFF-F614-4AAA-A572-E8B2AF034E5A}" destId="{5958F0B4-F2CD-4433-B584-2576800E1B80}" srcOrd="0" destOrd="0" parTransId="{7BDA292D-2657-4034-B1BF-D3C105E1FE58}" sibTransId="{0B87CF91-A1FD-41E2-86E2-0C6E20D42F6D}"/>
    <dgm:cxn modelId="{BA6A6BC9-DF4C-4D75-BD23-7670FC45F07C}" type="presOf" srcId="{5958F0B4-F2CD-4433-B584-2576800E1B80}" destId="{44F469DB-EF42-4936-904A-0C0598C054FA}" srcOrd="0" destOrd="0" presId="urn:microsoft.com/office/officeart/2005/8/layout/equation2"/>
    <dgm:cxn modelId="{9DC406CC-2D35-48DE-AFF4-AADF8F9EAC42}" type="presOf" srcId="{18C9B938-13C8-4E88-B247-5E2B58679EF2}" destId="{7802C8AE-D818-4848-AA96-2492009DE283}" srcOrd="0" destOrd="0" presId="urn:microsoft.com/office/officeart/2005/8/layout/equation2"/>
    <dgm:cxn modelId="{87A529D1-CF89-4EFC-855F-A105BEC07CB2}" type="presOf" srcId="{7C6CFBFF-F614-4AAA-A572-E8B2AF034E5A}" destId="{A6A356AC-A640-43A6-8C2F-DEACCFD5EB7F}" srcOrd="0" destOrd="0" presId="urn:microsoft.com/office/officeart/2005/8/layout/equation2"/>
    <dgm:cxn modelId="{B20371D3-CCDE-4347-9F55-84A626449F6F}" type="presOf" srcId="{BBAC9B51-4884-464D-8552-E4BE9B5EFF04}" destId="{DDC4BC2C-596B-41CC-B5CB-FC0B3646BEA9}" srcOrd="0" destOrd="0" presId="urn:microsoft.com/office/officeart/2005/8/layout/equation2"/>
    <dgm:cxn modelId="{5676D283-75C6-4ACF-B913-B0FBA113EB6B}" type="presParOf" srcId="{A6A356AC-A640-43A6-8C2F-DEACCFD5EB7F}" destId="{46E7D81E-4449-4D16-9EB1-7A43D20886C8}" srcOrd="0" destOrd="0" presId="urn:microsoft.com/office/officeart/2005/8/layout/equation2"/>
    <dgm:cxn modelId="{A0F2A559-A49C-477C-9255-DC2233A78785}" type="presParOf" srcId="{46E7D81E-4449-4D16-9EB1-7A43D20886C8}" destId="{44F469DB-EF42-4936-904A-0C0598C054FA}" srcOrd="0" destOrd="0" presId="urn:microsoft.com/office/officeart/2005/8/layout/equation2"/>
    <dgm:cxn modelId="{7C2F67FE-A38C-4448-8DC5-6CFF4BF76D5C}" type="presParOf" srcId="{46E7D81E-4449-4D16-9EB1-7A43D20886C8}" destId="{11F307CF-C8F5-4D39-80D0-3BBE9F243080}" srcOrd="1" destOrd="0" presId="urn:microsoft.com/office/officeart/2005/8/layout/equation2"/>
    <dgm:cxn modelId="{7D139F11-688E-46E7-B305-BE2FF95A28B7}" type="presParOf" srcId="{46E7D81E-4449-4D16-9EB1-7A43D20886C8}" destId="{E3AE9CEC-89F7-4AF8-9C14-2F611A8239FD}" srcOrd="2" destOrd="0" presId="urn:microsoft.com/office/officeart/2005/8/layout/equation2"/>
    <dgm:cxn modelId="{5BB07259-D210-426C-A94E-B3F987F77F79}" type="presParOf" srcId="{46E7D81E-4449-4D16-9EB1-7A43D20886C8}" destId="{53B65093-0F91-41E6-9DC3-14AD39E81C80}" srcOrd="3" destOrd="0" presId="urn:microsoft.com/office/officeart/2005/8/layout/equation2"/>
    <dgm:cxn modelId="{E1FCD413-0870-47F6-837B-C0E613EB786B}" type="presParOf" srcId="{46E7D81E-4449-4D16-9EB1-7A43D20886C8}" destId="{7802C8AE-D818-4848-AA96-2492009DE283}" srcOrd="4" destOrd="0" presId="urn:microsoft.com/office/officeart/2005/8/layout/equation2"/>
    <dgm:cxn modelId="{783D9944-0E7E-4610-B111-A8AB61BED7E8}" type="presParOf" srcId="{A6A356AC-A640-43A6-8C2F-DEACCFD5EB7F}" destId="{CCEBA05B-68BA-4A50-B579-64B8D845723F}" srcOrd="1" destOrd="0" presId="urn:microsoft.com/office/officeart/2005/8/layout/equation2"/>
    <dgm:cxn modelId="{91BBED46-A9A7-4E89-A521-1CB296268020}" type="presParOf" srcId="{CCEBA05B-68BA-4A50-B579-64B8D845723F}" destId="{92F5B9BD-5496-4D16-9EEF-44A37CEABF21}" srcOrd="0" destOrd="0" presId="urn:microsoft.com/office/officeart/2005/8/layout/equation2"/>
    <dgm:cxn modelId="{1D017702-3976-4833-9093-C1B6DCB8F354}" type="presParOf" srcId="{A6A356AC-A640-43A6-8C2F-DEACCFD5EB7F}" destId="{DDC4BC2C-596B-41CC-B5CB-FC0B3646BEA9}" srcOrd="2" destOrd="0" presId="urn:microsoft.com/office/officeart/2005/8/layout/equati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D234FAA-6040-42EC-88CE-D4BBFB27C5F1}"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GB"/>
        </a:p>
      </dgm:t>
    </dgm:pt>
    <dgm:pt modelId="{56385AD6-41CF-4E84-8A1E-528516A6AB5B}">
      <dgm:prSet phldrT="[Text]" phldr="0"/>
      <dgm:spPr/>
      <dgm:t>
        <a:bodyPr/>
        <a:lstStyle/>
        <a:p>
          <a:pPr rtl="0"/>
          <a:r>
            <a:rPr lang="en-GB" dirty="0">
              <a:latin typeface="Arial"/>
              <a:cs typeface="Arial"/>
            </a:rPr>
            <a:t>Privacy of those taking part</a:t>
          </a:r>
        </a:p>
      </dgm:t>
    </dgm:pt>
    <dgm:pt modelId="{066946E7-A4F3-4957-947E-6E9272EAC285}" type="parTrans" cxnId="{88848493-3CFF-4BD8-B270-FA4BF63B7CD1}">
      <dgm:prSet/>
      <dgm:spPr/>
      <dgm:t>
        <a:bodyPr/>
        <a:lstStyle/>
        <a:p>
          <a:endParaRPr lang="en-GB"/>
        </a:p>
      </dgm:t>
    </dgm:pt>
    <dgm:pt modelId="{FDDFE057-1F39-4F98-86A5-1E161F294F36}" type="sibTrans" cxnId="{88848493-3CFF-4BD8-B270-FA4BF63B7CD1}">
      <dgm:prSet/>
      <dgm:spPr/>
      <dgm:t>
        <a:bodyPr/>
        <a:lstStyle/>
        <a:p>
          <a:endParaRPr lang="en-GB"/>
        </a:p>
      </dgm:t>
    </dgm:pt>
    <dgm:pt modelId="{0ECC1E37-11E8-49D0-BF98-3A965FA30948}">
      <dgm:prSet phldrT="[Text]" phldr="0"/>
      <dgm:spPr/>
      <dgm:t>
        <a:bodyPr/>
        <a:lstStyle/>
        <a:p>
          <a:pPr rtl="0"/>
          <a:r>
            <a:rPr lang="en-GB" dirty="0">
              <a:latin typeface="Arial"/>
              <a:cs typeface="Arial"/>
            </a:rPr>
            <a:t> The survey will remain anonymous.</a:t>
          </a:r>
        </a:p>
      </dgm:t>
    </dgm:pt>
    <dgm:pt modelId="{9A7D1D7B-2809-4814-AC28-424B3CC114E5}" type="parTrans" cxnId="{5FBBDBFC-2BB8-41FE-B3F7-8F8B462CC01D}">
      <dgm:prSet/>
      <dgm:spPr/>
      <dgm:t>
        <a:bodyPr/>
        <a:lstStyle/>
        <a:p>
          <a:endParaRPr lang="en-GB"/>
        </a:p>
      </dgm:t>
    </dgm:pt>
    <dgm:pt modelId="{B6545DB1-9D20-42CA-B39D-1B75208AB0A2}" type="sibTrans" cxnId="{5FBBDBFC-2BB8-41FE-B3F7-8F8B462CC01D}">
      <dgm:prSet/>
      <dgm:spPr/>
      <dgm:t>
        <a:bodyPr/>
        <a:lstStyle/>
        <a:p>
          <a:endParaRPr lang="en-GB"/>
        </a:p>
      </dgm:t>
    </dgm:pt>
    <dgm:pt modelId="{64191EC4-706A-459F-AFF9-1C06DD5BE05B}">
      <dgm:prSet phldrT="[Text]" phldr="0"/>
      <dgm:spPr/>
      <dgm:t>
        <a:bodyPr/>
        <a:lstStyle/>
        <a:p>
          <a:pPr rtl="0"/>
          <a:r>
            <a:rPr lang="en-GB" dirty="0">
              <a:latin typeface="Arial"/>
              <a:cs typeface="Arial"/>
            </a:rPr>
            <a:t>Voluntary participation and the right to withdraw</a:t>
          </a:r>
        </a:p>
      </dgm:t>
    </dgm:pt>
    <dgm:pt modelId="{E6E10A81-3762-4EF2-868B-3A0E4A45B06C}" type="parTrans" cxnId="{B9CF6562-DE46-4A0E-9B31-7BA62622EECC}">
      <dgm:prSet/>
      <dgm:spPr/>
      <dgm:t>
        <a:bodyPr/>
        <a:lstStyle/>
        <a:p>
          <a:endParaRPr lang="en-GB"/>
        </a:p>
      </dgm:t>
    </dgm:pt>
    <dgm:pt modelId="{CA3810FF-9453-4BEC-A88D-786C3ADDD1EC}" type="sibTrans" cxnId="{B9CF6562-DE46-4A0E-9B31-7BA62622EECC}">
      <dgm:prSet/>
      <dgm:spPr/>
      <dgm:t>
        <a:bodyPr/>
        <a:lstStyle/>
        <a:p>
          <a:endParaRPr lang="en-GB"/>
        </a:p>
      </dgm:t>
    </dgm:pt>
    <dgm:pt modelId="{99C1A41F-E36A-4E82-9A2E-76705CCFFCF2}">
      <dgm:prSet phldrT="[Text]" phldr="0"/>
      <dgm:spPr/>
      <dgm:t>
        <a:bodyPr/>
        <a:lstStyle/>
        <a:p>
          <a:pPr rtl="0"/>
          <a:r>
            <a:rPr lang="en-GB" dirty="0">
              <a:latin typeface="Arial"/>
              <a:cs typeface="Arial"/>
            </a:rPr>
            <a:t>Students will be asked to take part in the survey without the expectation to do so.</a:t>
          </a:r>
        </a:p>
      </dgm:t>
    </dgm:pt>
    <dgm:pt modelId="{0A4F72B4-71BA-4950-B174-E202D0C12BD6}" type="parTrans" cxnId="{C4145528-0AC4-43AD-8304-5F08E7D37516}">
      <dgm:prSet/>
      <dgm:spPr/>
      <dgm:t>
        <a:bodyPr/>
        <a:lstStyle/>
        <a:p>
          <a:endParaRPr lang="en-GB"/>
        </a:p>
      </dgm:t>
    </dgm:pt>
    <dgm:pt modelId="{0D6695A3-70C1-4081-9EFC-62B6DF9FD269}" type="sibTrans" cxnId="{C4145528-0AC4-43AD-8304-5F08E7D37516}">
      <dgm:prSet/>
      <dgm:spPr/>
      <dgm:t>
        <a:bodyPr/>
        <a:lstStyle/>
        <a:p>
          <a:endParaRPr lang="en-GB"/>
        </a:p>
      </dgm:t>
    </dgm:pt>
    <dgm:pt modelId="{1E277FB2-2E82-49AB-89EF-EF94441B217D}">
      <dgm:prSet phldrT="[Text]" phldr="0"/>
      <dgm:spPr/>
      <dgm:t>
        <a:bodyPr/>
        <a:lstStyle/>
        <a:p>
          <a:pPr rtl="0"/>
          <a:r>
            <a:rPr lang="en-GB" dirty="0">
              <a:latin typeface="Arial"/>
              <a:cs typeface="Arial"/>
            </a:rPr>
            <a:t>They are also allowed to withdraw from the experiment any point.</a:t>
          </a:r>
          <a:r>
            <a:rPr lang="en-GB" dirty="0">
              <a:latin typeface="Calibri Light" panose="020F0302020204030204"/>
            </a:rPr>
            <a:t> </a:t>
          </a:r>
          <a:endParaRPr lang="en-GB" dirty="0"/>
        </a:p>
      </dgm:t>
    </dgm:pt>
    <dgm:pt modelId="{FCDDE446-ABA6-4D73-BB02-05FE275173A0}" type="parTrans" cxnId="{45913584-056E-4A53-8173-776AA5806008}">
      <dgm:prSet/>
      <dgm:spPr/>
      <dgm:t>
        <a:bodyPr/>
        <a:lstStyle/>
        <a:p>
          <a:endParaRPr lang="en-GB"/>
        </a:p>
      </dgm:t>
    </dgm:pt>
    <dgm:pt modelId="{1A1CBA5C-B65A-4C08-93CF-4E58F3E2627A}" type="sibTrans" cxnId="{45913584-056E-4A53-8173-776AA5806008}">
      <dgm:prSet/>
      <dgm:spPr/>
      <dgm:t>
        <a:bodyPr/>
        <a:lstStyle/>
        <a:p>
          <a:endParaRPr lang="en-GB"/>
        </a:p>
      </dgm:t>
    </dgm:pt>
    <dgm:pt modelId="{BECC7E96-5473-4D55-BE4E-45B259A42B13}" type="pres">
      <dgm:prSet presAssocID="{9D234FAA-6040-42EC-88CE-D4BBFB27C5F1}" presName="Name0" presStyleCnt="0">
        <dgm:presLayoutVars>
          <dgm:dir/>
          <dgm:animLvl val="lvl"/>
          <dgm:resizeHandles/>
        </dgm:presLayoutVars>
      </dgm:prSet>
      <dgm:spPr/>
    </dgm:pt>
    <dgm:pt modelId="{4A8C8E93-E760-4E41-90D2-8D864BB85F49}" type="pres">
      <dgm:prSet presAssocID="{56385AD6-41CF-4E84-8A1E-528516A6AB5B}" presName="linNode" presStyleCnt="0"/>
      <dgm:spPr/>
    </dgm:pt>
    <dgm:pt modelId="{2733C4C6-5C78-4D61-9BC1-5809031722C9}" type="pres">
      <dgm:prSet presAssocID="{56385AD6-41CF-4E84-8A1E-528516A6AB5B}" presName="parentShp" presStyleLbl="node1" presStyleIdx="0" presStyleCnt="2">
        <dgm:presLayoutVars>
          <dgm:bulletEnabled val="1"/>
        </dgm:presLayoutVars>
      </dgm:prSet>
      <dgm:spPr/>
    </dgm:pt>
    <dgm:pt modelId="{BBA73B72-DA20-4189-B493-62A6B591CBCE}" type="pres">
      <dgm:prSet presAssocID="{56385AD6-41CF-4E84-8A1E-528516A6AB5B}" presName="childShp" presStyleLbl="bgAccFollowNode1" presStyleIdx="0" presStyleCnt="2">
        <dgm:presLayoutVars>
          <dgm:bulletEnabled val="1"/>
        </dgm:presLayoutVars>
      </dgm:prSet>
      <dgm:spPr/>
    </dgm:pt>
    <dgm:pt modelId="{5BB6A349-E285-4F8E-B5E5-3514F1C44F7E}" type="pres">
      <dgm:prSet presAssocID="{FDDFE057-1F39-4F98-86A5-1E161F294F36}" presName="spacing" presStyleCnt="0"/>
      <dgm:spPr/>
    </dgm:pt>
    <dgm:pt modelId="{3653D393-436C-4588-9BE6-547D871B2FB2}" type="pres">
      <dgm:prSet presAssocID="{64191EC4-706A-459F-AFF9-1C06DD5BE05B}" presName="linNode" presStyleCnt="0"/>
      <dgm:spPr/>
    </dgm:pt>
    <dgm:pt modelId="{9099E159-01D6-4CE5-A9FA-9B2C76B0A542}" type="pres">
      <dgm:prSet presAssocID="{64191EC4-706A-459F-AFF9-1C06DD5BE05B}" presName="parentShp" presStyleLbl="node1" presStyleIdx="1" presStyleCnt="2">
        <dgm:presLayoutVars>
          <dgm:bulletEnabled val="1"/>
        </dgm:presLayoutVars>
      </dgm:prSet>
      <dgm:spPr/>
    </dgm:pt>
    <dgm:pt modelId="{92048494-B1E1-4014-B7E5-61BAFAA4788F}" type="pres">
      <dgm:prSet presAssocID="{64191EC4-706A-459F-AFF9-1C06DD5BE05B}" presName="childShp" presStyleLbl="bgAccFollowNode1" presStyleIdx="1" presStyleCnt="2">
        <dgm:presLayoutVars>
          <dgm:bulletEnabled val="1"/>
        </dgm:presLayoutVars>
      </dgm:prSet>
      <dgm:spPr/>
    </dgm:pt>
  </dgm:ptLst>
  <dgm:cxnLst>
    <dgm:cxn modelId="{C4145528-0AC4-43AD-8304-5F08E7D37516}" srcId="{64191EC4-706A-459F-AFF9-1C06DD5BE05B}" destId="{99C1A41F-E36A-4E82-9A2E-76705CCFFCF2}" srcOrd="0" destOrd="0" parTransId="{0A4F72B4-71BA-4950-B174-E202D0C12BD6}" sibTransId="{0D6695A3-70C1-4081-9EFC-62B6DF9FD269}"/>
    <dgm:cxn modelId="{A74A075D-B5C5-422A-B296-3926B5B3E2BF}" type="presOf" srcId="{9D234FAA-6040-42EC-88CE-D4BBFB27C5F1}" destId="{BECC7E96-5473-4D55-BE4E-45B259A42B13}" srcOrd="0" destOrd="0" presId="urn:microsoft.com/office/officeart/2005/8/layout/vList6"/>
    <dgm:cxn modelId="{B9CF6562-DE46-4A0E-9B31-7BA62622EECC}" srcId="{9D234FAA-6040-42EC-88CE-D4BBFB27C5F1}" destId="{64191EC4-706A-459F-AFF9-1C06DD5BE05B}" srcOrd="1" destOrd="0" parTransId="{E6E10A81-3762-4EF2-868B-3A0E4A45B06C}" sibTransId="{CA3810FF-9453-4BEC-A88D-786C3ADDD1EC}"/>
    <dgm:cxn modelId="{A242B16A-BBF3-4903-A136-70B14242B3EA}" type="presOf" srcId="{56385AD6-41CF-4E84-8A1E-528516A6AB5B}" destId="{2733C4C6-5C78-4D61-9BC1-5809031722C9}" srcOrd="0" destOrd="0" presId="urn:microsoft.com/office/officeart/2005/8/layout/vList6"/>
    <dgm:cxn modelId="{7895A759-58C6-4C44-ADE7-C916ED05E5BD}" type="presOf" srcId="{0ECC1E37-11E8-49D0-BF98-3A965FA30948}" destId="{BBA73B72-DA20-4189-B493-62A6B591CBCE}" srcOrd="0" destOrd="0" presId="urn:microsoft.com/office/officeart/2005/8/layout/vList6"/>
    <dgm:cxn modelId="{45913584-056E-4A53-8173-776AA5806008}" srcId="{64191EC4-706A-459F-AFF9-1C06DD5BE05B}" destId="{1E277FB2-2E82-49AB-89EF-EF94441B217D}" srcOrd="1" destOrd="0" parTransId="{FCDDE446-ABA6-4D73-BB02-05FE275173A0}" sibTransId="{1A1CBA5C-B65A-4C08-93CF-4E58F3E2627A}"/>
    <dgm:cxn modelId="{88848493-3CFF-4BD8-B270-FA4BF63B7CD1}" srcId="{9D234FAA-6040-42EC-88CE-D4BBFB27C5F1}" destId="{56385AD6-41CF-4E84-8A1E-528516A6AB5B}" srcOrd="0" destOrd="0" parTransId="{066946E7-A4F3-4957-947E-6E9272EAC285}" sibTransId="{FDDFE057-1F39-4F98-86A5-1E161F294F36}"/>
    <dgm:cxn modelId="{D38FB1BC-2A5E-458F-AB03-CC1726B60291}" type="presOf" srcId="{99C1A41F-E36A-4E82-9A2E-76705CCFFCF2}" destId="{92048494-B1E1-4014-B7E5-61BAFAA4788F}" srcOrd="0" destOrd="0" presId="urn:microsoft.com/office/officeart/2005/8/layout/vList6"/>
    <dgm:cxn modelId="{209687D6-783B-4018-BD82-3EE23E7D82EE}" type="presOf" srcId="{64191EC4-706A-459F-AFF9-1C06DD5BE05B}" destId="{9099E159-01D6-4CE5-A9FA-9B2C76B0A542}" srcOrd="0" destOrd="0" presId="urn:microsoft.com/office/officeart/2005/8/layout/vList6"/>
    <dgm:cxn modelId="{552C32F8-1432-4061-9C90-6772C5F710F8}" type="presOf" srcId="{1E277FB2-2E82-49AB-89EF-EF94441B217D}" destId="{92048494-B1E1-4014-B7E5-61BAFAA4788F}" srcOrd="0" destOrd="1" presId="urn:microsoft.com/office/officeart/2005/8/layout/vList6"/>
    <dgm:cxn modelId="{5FBBDBFC-2BB8-41FE-B3F7-8F8B462CC01D}" srcId="{56385AD6-41CF-4E84-8A1E-528516A6AB5B}" destId="{0ECC1E37-11E8-49D0-BF98-3A965FA30948}" srcOrd="0" destOrd="0" parTransId="{9A7D1D7B-2809-4814-AC28-424B3CC114E5}" sibTransId="{B6545DB1-9D20-42CA-B39D-1B75208AB0A2}"/>
    <dgm:cxn modelId="{CFBDB5F7-4A61-49CE-A801-7BC1FDB95809}" type="presParOf" srcId="{BECC7E96-5473-4D55-BE4E-45B259A42B13}" destId="{4A8C8E93-E760-4E41-90D2-8D864BB85F49}" srcOrd="0" destOrd="0" presId="urn:microsoft.com/office/officeart/2005/8/layout/vList6"/>
    <dgm:cxn modelId="{808FC83A-F040-4E24-834F-854C118C68C0}" type="presParOf" srcId="{4A8C8E93-E760-4E41-90D2-8D864BB85F49}" destId="{2733C4C6-5C78-4D61-9BC1-5809031722C9}" srcOrd="0" destOrd="0" presId="urn:microsoft.com/office/officeart/2005/8/layout/vList6"/>
    <dgm:cxn modelId="{5F8BCA45-F4DB-4CD3-B97C-9FF33ABBC6B7}" type="presParOf" srcId="{4A8C8E93-E760-4E41-90D2-8D864BB85F49}" destId="{BBA73B72-DA20-4189-B493-62A6B591CBCE}" srcOrd="1" destOrd="0" presId="urn:microsoft.com/office/officeart/2005/8/layout/vList6"/>
    <dgm:cxn modelId="{C94F782C-3F01-4011-A5E1-5720386EF2D1}" type="presParOf" srcId="{BECC7E96-5473-4D55-BE4E-45B259A42B13}" destId="{5BB6A349-E285-4F8E-B5E5-3514F1C44F7E}" srcOrd="1" destOrd="0" presId="urn:microsoft.com/office/officeart/2005/8/layout/vList6"/>
    <dgm:cxn modelId="{4B6913FF-3998-4A81-990E-AF4CDAF3B4F4}" type="presParOf" srcId="{BECC7E96-5473-4D55-BE4E-45B259A42B13}" destId="{3653D393-436C-4588-9BE6-547D871B2FB2}" srcOrd="2" destOrd="0" presId="urn:microsoft.com/office/officeart/2005/8/layout/vList6"/>
    <dgm:cxn modelId="{5B44E1FB-5869-4EF1-ABF0-000CE399A22E}" type="presParOf" srcId="{3653D393-436C-4588-9BE6-547D871B2FB2}" destId="{9099E159-01D6-4CE5-A9FA-9B2C76B0A542}" srcOrd="0" destOrd="0" presId="urn:microsoft.com/office/officeart/2005/8/layout/vList6"/>
    <dgm:cxn modelId="{17E5DD64-8FEF-4EDC-A479-6E16F31A850D}" type="presParOf" srcId="{3653D393-436C-4588-9BE6-547D871B2FB2}" destId="{92048494-B1E1-4014-B7E5-61BAFAA4788F}"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D234FAA-6040-42EC-88CE-D4BBFB27C5F1}"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GB"/>
        </a:p>
      </dgm:t>
    </dgm:pt>
    <dgm:pt modelId="{EF790345-655D-444A-8E1B-3D314B876505}">
      <dgm:prSet phldr="0"/>
      <dgm:spPr/>
      <dgm:t>
        <a:bodyPr/>
        <a:lstStyle/>
        <a:p>
          <a:pPr rtl="0"/>
          <a:r>
            <a:rPr lang="en-GB" dirty="0">
              <a:latin typeface="Arial"/>
              <a:cs typeface="Arial"/>
            </a:rPr>
            <a:t>Respect for Others</a:t>
          </a:r>
        </a:p>
      </dgm:t>
    </dgm:pt>
    <dgm:pt modelId="{16912E43-8F14-468C-ADAF-89BB484CB184}" type="parTrans" cxnId="{63AEAF34-C9FF-4210-BC40-11D6F7DA3E0F}">
      <dgm:prSet/>
      <dgm:spPr/>
    </dgm:pt>
    <dgm:pt modelId="{A6C891DE-0459-42A8-813A-BB8B5082CEE1}" type="sibTrans" cxnId="{63AEAF34-C9FF-4210-BC40-11D6F7DA3E0F}">
      <dgm:prSet/>
      <dgm:spPr/>
    </dgm:pt>
    <dgm:pt modelId="{06CD6F9B-DB2C-4B99-A146-63F541A6692F}">
      <dgm:prSet phldr="0"/>
      <dgm:spPr/>
      <dgm:t>
        <a:bodyPr/>
        <a:lstStyle/>
        <a:p>
          <a:r>
            <a:rPr lang="en-GB" dirty="0">
              <a:latin typeface="Arial"/>
              <a:cs typeface="Arial"/>
            </a:rPr>
            <a:t> The questions in the survey will be of a sensitive nature.</a:t>
          </a:r>
        </a:p>
      </dgm:t>
    </dgm:pt>
    <dgm:pt modelId="{B697CE9B-0352-4BC8-8367-1D7273F34AC0}" type="parTrans" cxnId="{C9FA4319-30F8-42DC-BF3F-508E1E837A0F}">
      <dgm:prSet/>
      <dgm:spPr/>
    </dgm:pt>
    <dgm:pt modelId="{5445DDE0-FC01-4C42-9883-918F19766E3A}" type="sibTrans" cxnId="{C9FA4319-30F8-42DC-BF3F-508E1E837A0F}">
      <dgm:prSet/>
      <dgm:spPr/>
    </dgm:pt>
    <dgm:pt modelId="{711AAF2E-00EC-4D67-B076-9B4F5220E493}">
      <dgm:prSet phldr="0"/>
      <dgm:spPr/>
      <dgm:t>
        <a:bodyPr/>
        <a:lstStyle/>
        <a:p>
          <a:pPr rtl="0"/>
          <a:r>
            <a:rPr lang="en-GB" dirty="0">
              <a:latin typeface="Arial"/>
              <a:cs typeface="Arial"/>
            </a:rPr>
            <a:t>Upholding Data Protection Laws</a:t>
          </a:r>
        </a:p>
      </dgm:t>
    </dgm:pt>
    <dgm:pt modelId="{2CA12948-5BC4-4239-9EF9-932107DE3A4A}" type="parTrans" cxnId="{7FF9C2E8-45D3-4E90-A546-239A7FA40824}">
      <dgm:prSet/>
      <dgm:spPr/>
    </dgm:pt>
    <dgm:pt modelId="{211DA311-966C-4E9F-B961-F89E44930FB6}" type="sibTrans" cxnId="{7FF9C2E8-45D3-4E90-A546-239A7FA40824}">
      <dgm:prSet/>
      <dgm:spPr/>
    </dgm:pt>
    <dgm:pt modelId="{863916C9-EB64-465D-A4A3-69EB2D90A594}">
      <dgm:prSet phldr="0"/>
      <dgm:spPr/>
      <dgm:t>
        <a:bodyPr/>
        <a:lstStyle/>
        <a:p>
          <a:pPr rtl="0"/>
          <a:r>
            <a:rPr lang="en-GB" dirty="0">
              <a:latin typeface="Arial"/>
              <a:cs typeface="Arial"/>
            </a:rPr>
            <a:t> We will exercise our basic knowledge of the UK's data protection laws.</a:t>
          </a:r>
        </a:p>
      </dgm:t>
    </dgm:pt>
    <dgm:pt modelId="{F663E978-F35D-4275-B5BE-6638518F5999}" type="parTrans" cxnId="{4985F89B-0378-4430-A6B9-6FB4AE6CF44C}">
      <dgm:prSet/>
      <dgm:spPr/>
    </dgm:pt>
    <dgm:pt modelId="{1BADEEE6-2A80-43BD-934F-A22831EC240F}" type="sibTrans" cxnId="{4985F89B-0378-4430-A6B9-6FB4AE6CF44C}">
      <dgm:prSet/>
      <dgm:spPr/>
    </dgm:pt>
    <dgm:pt modelId="{F7EEB522-A5D6-467C-8220-8FE09174C007}">
      <dgm:prSet phldr="0"/>
      <dgm:spPr/>
      <dgm:t>
        <a:bodyPr/>
        <a:lstStyle/>
        <a:p>
          <a:pPr rtl="0"/>
          <a:r>
            <a:rPr lang="en-GB" dirty="0">
              <a:latin typeface="Arial"/>
              <a:cs typeface="Arial"/>
            </a:rPr>
            <a:t>Data will be kept for no longer than nesseccary. </a:t>
          </a:r>
        </a:p>
      </dgm:t>
    </dgm:pt>
    <dgm:pt modelId="{D4A93A28-FF5C-4355-A7C3-3316104D4E34}" type="parTrans" cxnId="{B004AFBB-237B-4951-8BFB-538D67B1A6D2}">
      <dgm:prSet/>
      <dgm:spPr/>
    </dgm:pt>
    <dgm:pt modelId="{7D7044E3-42C8-4AE1-8782-FDF75FB25D1D}" type="sibTrans" cxnId="{B004AFBB-237B-4951-8BFB-538D67B1A6D2}">
      <dgm:prSet/>
      <dgm:spPr/>
    </dgm:pt>
    <dgm:pt modelId="{E079FAF7-BA8B-4855-A9CD-D0C291B80679}">
      <dgm:prSet phldr="0"/>
      <dgm:spPr/>
      <dgm:t>
        <a:bodyPr/>
        <a:lstStyle/>
        <a:p>
          <a:pPr rtl="0"/>
          <a:r>
            <a:rPr lang="en-GB" dirty="0">
              <a:latin typeface="Arial"/>
              <a:cs typeface="Arial"/>
            </a:rPr>
            <a:t> The information will be used lawfully, fairly and transparently. </a:t>
          </a:r>
        </a:p>
      </dgm:t>
    </dgm:pt>
    <dgm:pt modelId="{CA662A60-9F28-464D-A0CF-BE19B40A7915}" type="parTrans" cxnId="{D17895D2-4762-4E9B-9E67-9BE9B9DF42B6}">
      <dgm:prSet/>
      <dgm:spPr/>
    </dgm:pt>
    <dgm:pt modelId="{FB5249D1-C7E8-46C7-8CF6-A46259CCE26D}" type="sibTrans" cxnId="{D17895D2-4762-4E9B-9E67-9BE9B9DF42B6}">
      <dgm:prSet/>
      <dgm:spPr/>
    </dgm:pt>
    <dgm:pt modelId="{BECC7E96-5473-4D55-BE4E-45B259A42B13}" type="pres">
      <dgm:prSet presAssocID="{9D234FAA-6040-42EC-88CE-D4BBFB27C5F1}" presName="Name0" presStyleCnt="0">
        <dgm:presLayoutVars>
          <dgm:dir/>
          <dgm:animLvl val="lvl"/>
          <dgm:resizeHandles/>
        </dgm:presLayoutVars>
      </dgm:prSet>
      <dgm:spPr/>
    </dgm:pt>
    <dgm:pt modelId="{64677B56-51DD-44A4-9632-6244A67EBEE1}" type="pres">
      <dgm:prSet presAssocID="{EF790345-655D-444A-8E1B-3D314B876505}" presName="linNode" presStyleCnt="0"/>
      <dgm:spPr/>
    </dgm:pt>
    <dgm:pt modelId="{416519A1-4190-4A71-8A5D-053390B70389}" type="pres">
      <dgm:prSet presAssocID="{EF790345-655D-444A-8E1B-3D314B876505}" presName="parentShp" presStyleLbl="node1" presStyleIdx="0" presStyleCnt="2">
        <dgm:presLayoutVars>
          <dgm:bulletEnabled val="1"/>
        </dgm:presLayoutVars>
      </dgm:prSet>
      <dgm:spPr/>
    </dgm:pt>
    <dgm:pt modelId="{3BEDCF3B-2001-4028-B5AB-7904B59FD723}" type="pres">
      <dgm:prSet presAssocID="{EF790345-655D-444A-8E1B-3D314B876505}" presName="childShp" presStyleLbl="bgAccFollowNode1" presStyleIdx="0" presStyleCnt="2">
        <dgm:presLayoutVars>
          <dgm:bulletEnabled val="1"/>
        </dgm:presLayoutVars>
      </dgm:prSet>
      <dgm:spPr/>
    </dgm:pt>
    <dgm:pt modelId="{350A04EF-A87B-4ADE-BDD3-D7DEF376320A}" type="pres">
      <dgm:prSet presAssocID="{A6C891DE-0459-42A8-813A-BB8B5082CEE1}" presName="spacing" presStyleCnt="0"/>
      <dgm:spPr/>
    </dgm:pt>
    <dgm:pt modelId="{6B484630-B2DF-45E4-AB0E-49854DF7BE33}" type="pres">
      <dgm:prSet presAssocID="{711AAF2E-00EC-4D67-B076-9B4F5220E493}" presName="linNode" presStyleCnt="0"/>
      <dgm:spPr/>
    </dgm:pt>
    <dgm:pt modelId="{4E813B11-D2C6-404B-A77C-249D5354D092}" type="pres">
      <dgm:prSet presAssocID="{711AAF2E-00EC-4D67-B076-9B4F5220E493}" presName="parentShp" presStyleLbl="node1" presStyleIdx="1" presStyleCnt="2">
        <dgm:presLayoutVars>
          <dgm:bulletEnabled val="1"/>
        </dgm:presLayoutVars>
      </dgm:prSet>
      <dgm:spPr/>
    </dgm:pt>
    <dgm:pt modelId="{8F247576-AD10-4FAA-85F5-37386B61A422}" type="pres">
      <dgm:prSet presAssocID="{711AAF2E-00EC-4D67-B076-9B4F5220E493}" presName="childShp" presStyleLbl="bgAccFollowNode1" presStyleIdx="1" presStyleCnt="2">
        <dgm:presLayoutVars>
          <dgm:bulletEnabled val="1"/>
        </dgm:presLayoutVars>
      </dgm:prSet>
      <dgm:spPr/>
    </dgm:pt>
  </dgm:ptLst>
  <dgm:cxnLst>
    <dgm:cxn modelId="{C9FA4319-30F8-42DC-BF3F-508E1E837A0F}" srcId="{EF790345-655D-444A-8E1B-3D314B876505}" destId="{06CD6F9B-DB2C-4B99-A146-63F541A6692F}" srcOrd="0" destOrd="0" parTransId="{B697CE9B-0352-4BC8-8367-1D7273F34AC0}" sibTransId="{5445DDE0-FC01-4C42-9883-918F19766E3A}"/>
    <dgm:cxn modelId="{3EADB321-4613-46A7-89DB-AB0AB561DC8A}" type="presOf" srcId="{F7EEB522-A5D6-467C-8220-8FE09174C007}" destId="{8F247576-AD10-4FAA-85F5-37386B61A422}" srcOrd="0" destOrd="1" presId="urn:microsoft.com/office/officeart/2005/8/layout/vList6"/>
    <dgm:cxn modelId="{6AA32626-6691-43CF-B717-C23F7560BD9D}" type="presOf" srcId="{EF790345-655D-444A-8E1B-3D314B876505}" destId="{416519A1-4190-4A71-8A5D-053390B70389}" srcOrd="0" destOrd="0" presId="urn:microsoft.com/office/officeart/2005/8/layout/vList6"/>
    <dgm:cxn modelId="{63DCCD2F-7AE7-4E6E-97A7-D363FEED813D}" type="presOf" srcId="{E079FAF7-BA8B-4855-A9CD-D0C291B80679}" destId="{8F247576-AD10-4FAA-85F5-37386B61A422}" srcOrd="0" destOrd="2" presId="urn:microsoft.com/office/officeart/2005/8/layout/vList6"/>
    <dgm:cxn modelId="{63AEAF34-C9FF-4210-BC40-11D6F7DA3E0F}" srcId="{9D234FAA-6040-42EC-88CE-D4BBFB27C5F1}" destId="{EF790345-655D-444A-8E1B-3D314B876505}" srcOrd="0" destOrd="0" parTransId="{16912E43-8F14-468C-ADAF-89BB484CB184}" sibTransId="{A6C891DE-0459-42A8-813A-BB8B5082CEE1}"/>
    <dgm:cxn modelId="{A74A075D-B5C5-422A-B296-3926B5B3E2BF}" type="presOf" srcId="{9D234FAA-6040-42EC-88CE-D4BBFB27C5F1}" destId="{BECC7E96-5473-4D55-BE4E-45B259A42B13}" srcOrd="0" destOrd="0" presId="urn:microsoft.com/office/officeart/2005/8/layout/vList6"/>
    <dgm:cxn modelId="{4F709989-F843-4B2F-8714-7E047F1C0FE7}" type="presOf" srcId="{06CD6F9B-DB2C-4B99-A146-63F541A6692F}" destId="{3BEDCF3B-2001-4028-B5AB-7904B59FD723}" srcOrd="0" destOrd="0" presId="urn:microsoft.com/office/officeart/2005/8/layout/vList6"/>
    <dgm:cxn modelId="{4985F89B-0378-4430-A6B9-6FB4AE6CF44C}" srcId="{711AAF2E-00EC-4D67-B076-9B4F5220E493}" destId="{863916C9-EB64-465D-A4A3-69EB2D90A594}" srcOrd="0" destOrd="0" parTransId="{F663E978-F35D-4275-B5BE-6638518F5999}" sibTransId="{1BADEEE6-2A80-43BD-934F-A22831EC240F}"/>
    <dgm:cxn modelId="{B004AFBB-237B-4951-8BFB-538D67B1A6D2}" srcId="{711AAF2E-00EC-4D67-B076-9B4F5220E493}" destId="{F7EEB522-A5D6-467C-8220-8FE09174C007}" srcOrd="1" destOrd="0" parTransId="{D4A93A28-FF5C-4355-A7C3-3316104D4E34}" sibTransId="{7D7044E3-42C8-4AE1-8782-FDF75FB25D1D}"/>
    <dgm:cxn modelId="{D17895D2-4762-4E9B-9E67-9BE9B9DF42B6}" srcId="{711AAF2E-00EC-4D67-B076-9B4F5220E493}" destId="{E079FAF7-BA8B-4855-A9CD-D0C291B80679}" srcOrd="2" destOrd="0" parTransId="{CA662A60-9F28-464D-A0CF-BE19B40A7915}" sibTransId="{FB5249D1-C7E8-46C7-8CF6-A46259CCE26D}"/>
    <dgm:cxn modelId="{01F2F8D4-4A06-40D5-92EB-47B20CF23B04}" type="presOf" srcId="{711AAF2E-00EC-4D67-B076-9B4F5220E493}" destId="{4E813B11-D2C6-404B-A77C-249D5354D092}" srcOrd="0" destOrd="0" presId="urn:microsoft.com/office/officeart/2005/8/layout/vList6"/>
    <dgm:cxn modelId="{7FE80AD5-805C-4624-80CD-DB9AE15180B6}" type="presOf" srcId="{863916C9-EB64-465D-A4A3-69EB2D90A594}" destId="{8F247576-AD10-4FAA-85F5-37386B61A422}" srcOrd="0" destOrd="0" presId="urn:microsoft.com/office/officeart/2005/8/layout/vList6"/>
    <dgm:cxn modelId="{7FF9C2E8-45D3-4E90-A546-239A7FA40824}" srcId="{9D234FAA-6040-42EC-88CE-D4BBFB27C5F1}" destId="{711AAF2E-00EC-4D67-B076-9B4F5220E493}" srcOrd="1" destOrd="0" parTransId="{2CA12948-5BC4-4239-9EF9-932107DE3A4A}" sibTransId="{211DA311-966C-4E9F-B961-F89E44930FB6}"/>
    <dgm:cxn modelId="{47C41F59-644B-466A-AFC6-708CA887DB30}" type="presParOf" srcId="{BECC7E96-5473-4D55-BE4E-45B259A42B13}" destId="{64677B56-51DD-44A4-9632-6244A67EBEE1}" srcOrd="0" destOrd="0" presId="urn:microsoft.com/office/officeart/2005/8/layout/vList6"/>
    <dgm:cxn modelId="{3340C51B-85F0-4281-A32B-5E3C4E5744A8}" type="presParOf" srcId="{64677B56-51DD-44A4-9632-6244A67EBEE1}" destId="{416519A1-4190-4A71-8A5D-053390B70389}" srcOrd="0" destOrd="0" presId="urn:microsoft.com/office/officeart/2005/8/layout/vList6"/>
    <dgm:cxn modelId="{B5C21D45-B874-4F17-B741-8A3B471D5CA2}" type="presParOf" srcId="{64677B56-51DD-44A4-9632-6244A67EBEE1}" destId="{3BEDCF3B-2001-4028-B5AB-7904B59FD723}" srcOrd="1" destOrd="0" presId="urn:microsoft.com/office/officeart/2005/8/layout/vList6"/>
    <dgm:cxn modelId="{E7DA90EB-1C5D-45F6-8B74-916BDE7E8D99}" type="presParOf" srcId="{BECC7E96-5473-4D55-BE4E-45B259A42B13}" destId="{350A04EF-A87B-4ADE-BDD3-D7DEF376320A}" srcOrd="1" destOrd="0" presId="urn:microsoft.com/office/officeart/2005/8/layout/vList6"/>
    <dgm:cxn modelId="{0E710A50-4483-4005-B093-8F724FBCD5A2}" type="presParOf" srcId="{BECC7E96-5473-4D55-BE4E-45B259A42B13}" destId="{6B484630-B2DF-45E4-AB0E-49854DF7BE33}" srcOrd="2" destOrd="0" presId="urn:microsoft.com/office/officeart/2005/8/layout/vList6"/>
    <dgm:cxn modelId="{EA1968ED-B1B6-4872-A3E2-8DF44BC74AF1}" type="presParOf" srcId="{6B484630-B2DF-45E4-AB0E-49854DF7BE33}" destId="{4E813B11-D2C6-404B-A77C-249D5354D092}" srcOrd="0" destOrd="0" presId="urn:microsoft.com/office/officeart/2005/8/layout/vList6"/>
    <dgm:cxn modelId="{A7719F6B-FCE4-41B3-A5D2-0ABC9EC532DD}" type="presParOf" srcId="{6B484630-B2DF-45E4-AB0E-49854DF7BE33}" destId="{8F247576-AD10-4FAA-85F5-37386B61A422}" srcOrd="1"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96200-7FCE-4532-9E79-ACA42F8A0225}">
      <dsp:nvSpPr>
        <dsp:cNvPr id="0" name=""/>
        <dsp:cNvSpPr/>
      </dsp:nvSpPr>
      <dsp:spPr>
        <a:xfrm>
          <a:off x="271908"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5FFAE8-F8FB-4EFB-AF28-8B4C54EC2F56}">
      <dsp:nvSpPr>
        <dsp:cNvPr id="0" name=""/>
        <dsp:cNvSpPr/>
      </dsp:nvSpPr>
      <dsp:spPr>
        <a:xfrm>
          <a:off x="703212"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Arial"/>
              <a:cs typeface="Arial"/>
            </a:rPr>
            <a:t>Technology has been at the forefront of learning tools in education for decades and within the last couple of years has advanced even more so. </a:t>
          </a:r>
        </a:p>
      </dsp:txBody>
      <dsp:txXfrm>
        <a:off x="775406" y="482054"/>
        <a:ext cx="3737345" cy="2320513"/>
      </dsp:txXfrm>
    </dsp:sp>
    <dsp:sp modelId="{2229EE53-2CB5-449D-B3CB-F8C4E9A1F144}">
      <dsp:nvSpPr>
        <dsp:cNvPr id="0" name=""/>
        <dsp:cNvSpPr/>
      </dsp:nvSpPr>
      <dsp:spPr>
        <a:xfrm>
          <a:off x="5016250"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FF40D4-DB7A-4C56-8920-369C6890F650}">
      <dsp:nvSpPr>
        <dsp:cNvPr id="0" name=""/>
        <dsp:cNvSpPr/>
      </dsp:nvSpPr>
      <dsp:spPr>
        <a:xfrm>
          <a:off x="5447554"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Arial"/>
              <a:cs typeface="Arial"/>
            </a:rPr>
            <a:t> During this presentation we will investigate whether, there is a need to provide </a:t>
          </a:r>
          <a:r>
            <a:rPr lang="en-GB" sz="2400" kern="1200" dirty="0"/>
            <a:t>training on how to use technology to collaborate at UWTSD?</a:t>
          </a:r>
          <a:r>
            <a:rPr lang="en-GB" sz="2400" kern="1200" dirty="0">
              <a:latin typeface="Calibri Light" panose="020F0302020204030204"/>
            </a:rPr>
            <a:t> </a:t>
          </a:r>
          <a:endParaRPr lang="en-GB" sz="2400" kern="1200" dirty="0"/>
        </a:p>
      </dsp:txBody>
      <dsp:txXfrm>
        <a:off x="5519748" y="482054"/>
        <a:ext cx="3737345" cy="23205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FB0837-8700-4DDC-934D-0FBDEFEAD3D5}">
      <dsp:nvSpPr>
        <dsp:cNvPr id="0" name=""/>
        <dsp:cNvSpPr/>
      </dsp:nvSpPr>
      <dsp:spPr>
        <a:xfrm>
          <a:off x="344932" y="1486973"/>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BDF78D-2520-41FC-8BAE-677A160A0551}">
      <dsp:nvSpPr>
        <dsp:cNvPr id="0" name=""/>
        <dsp:cNvSpPr/>
      </dsp:nvSpPr>
      <dsp:spPr>
        <a:xfrm>
          <a:off x="515480" y="1657521"/>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66FAED-2FAA-493E-B080-A84E0389CB1A}">
      <dsp:nvSpPr>
        <dsp:cNvPr id="0" name=""/>
        <dsp:cNvSpPr/>
      </dsp:nvSpPr>
      <dsp:spPr>
        <a:xfrm>
          <a:off x="1331094"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Arial"/>
              <a:cs typeface="Arial"/>
            </a:rPr>
            <a:t>Training is important as it promotes inclusivity as everyone is taught the same skill set. </a:t>
          </a:r>
          <a:endParaRPr lang="en-US" sz="1100" kern="1200" dirty="0">
            <a:latin typeface="Arial"/>
            <a:cs typeface="Arial"/>
          </a:endParaRPr>
        </a:p>
      </dsp:txBody>
      <dsp:txXfrm>
        <a:off x="1331094" y="1486973"/>
        <a:ext cx="1914313" cy="812133"/>
      </dsp:txXfrm>
    </dsp:sp>
    <dsp:sp modelId="{4CCCF67B-B59F-4293-815D-39A2AF0CE02A}">
      <dsp:nvSpPr>
        <dsp:cNvPr id="0" name=""/>
        <dsp:cNvSpPr/>
      </dsp:nvSpPr>
      <dsp:spPr>
        <a:xfrm>
          <a:off x="3578962" y="1486973"/>
          <a:ext cx="812133" cy="812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69A7ED-0F1F-43BA-B96A-EC8B7EB8B112}">
      <dsp:nvSpPr>
        <dsp:cNvPr id="0" name=""/>
        <dsp:cNvSpPr/>
      </dsp:nvSpPr>
      <dsp:spPr>
        <a:xfrm>
          <a:off x="3749510" y="1657521"/>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12101D-4619-4C44-A9EB-BD2523BD913B}">
      <dsp:nvSpPr>
        <dsp:cNvPr id="0" name=""/>
        <dsp:cNvSpPr/>
      </dsp:nvSpPr>
      <dsp:spPr>
        <a:xfrm>
          <a:off x="4565123"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90000"/>
            </a:lnSpc>
            <a:spcBef>
              <a:spcPct val="0"/>
            </a:spcBef>
            <a:spcAft>
              <a:spcPct val="35000"/>
            </a:spcAft>
            <a:buNone/>
          </a:pPr>
          <a:r>
            <a:rPr lang="en-GB" sz="1100" kern="1200" dirty="0">
              <a:latin typeface="Arial"/>
              <a:cs typeface="Arial"/>
            </a:rPr>
            <a:t>For the most part higher education consists of people from many different walks of life. </a:t>
          </a:r>
          <a:endParaRPr lang="en-US" sz="1100" kern="1200" dirty="0">
            <a:latin typeface="Arial"/>
            <a:cs typeface="Arial"/>
          </a:endParaRPr>
        </a:p>
      </dsp:txBody>
      <dsp:txXfrm>
        <a:off x="4565123" y="1486973"/>
        <a:ext cx="1914313" cy="812133"/>
      </dsp:txXfrm>
    </dsp:sp>
    <dsp:sp modelId="{297F6A6D-16D6-4A63-809D-7A2C121C5CB8}">
      <dsp:nvSpPr>
        <dsp:cNvPr id="0" name=""/>
        <dsp:cNvSpPr/>
      </dsp:nvSpPr>
      <dsp:spPr>
        <a:xfrm>
          <a:off x="6812992" y="1486973"/>
          <a:ext cx="812133" cy="812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3859A8-19A4-4105-8E82-00F8D1E3AB16}">
      <dsp:nvSpPr>
        <dsp:cNvPr id="0" name=""/>
        <dsp:cNvSpPr/>
      </dsp:nvSpPr>
      <dsp:spPr>
        <a:xfrm>
          <a:off x="6983540" y="1657521"/>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5DF2FD-B57C-4BA6-95E5-43D0D820987A}">
      <dsp:nvSpPr>
        <dsp:cNvPr id="0" name=""/>
        <dsp:cNvSpPr/>
      </dsp:nvSpPr>
      <dsp:spPr>
        <a:xfrm>
          <a:off x="7799153"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90000"/>
            </a:lnSpc>
            <a:spcBef>
              <a:spcPct val="0"/>
            </a:spcBef>
            <a:spcAft>
              <a:spcPct val="35000"/>
            </a:spcAft>
            <a:buNone/>
          </a:pPr>
          <a:r>
            <a:rPr lang="en-GB" sz="1100" kern="1200" dirty="0">
              <a:latin typeface="Arial"/>
              <a:cs typeface="Arial"/>
            </a:rPr>
            <a:t>Given this, not everyone is starting off with the same knoweledge on newer systems like Office365, various social media platorms and internal apps. </a:t>
          </a:r>
          <a:endParaRPr lang="en-US" sz="1100" kern="1200" dirty="0">
            <a:latin typeface="Arial"/>
            <a:cs typeface="Arial"/>
          </a:endParaRPr>
        </a:p>
      </dsp:txBody>
      <dsp:txXfrm>
        <a:off x="7799153" y="1486973"/>
        <a:ext cx="1914313" cy="8121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197B94-9B61-4B05-8A28-87AAEDB6F861}">
      <dsp:nvSpPr>
        <dsp:cNvPr id="0" name=""/>
        <dsp:cNvSpPr/>
      </dsp:nvSpPr>
      <dsp:spPr>
        <a:xfrm rot="16200000">
          <a:off x="743" y="730448"/>
          <a:ext cx="2196703" cy="2196703"/>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What is your favourite colour?   1.Pink, 2.Green or 3.Red </a:t>
          </a:r>
          <a:endParaRPr lang="en-GB" sz="1500" kern="1200" dirty="0"/>
        </a:p>
      </dsp:txBody>
      <dsp:txXfrm rot="5400000">
        <a:off x="744" y="1279623"/>
        <a:ext cx="1812280" cy="1098351"/>
      </dsp:txXfrm>
    </dsp:sp>
    <dsp:sp modelId="{A18B354A-8DFD-4D73-8C02-F70C61C13B2E}">
      <dsp:nvSpPr>
        <dsp:cNvPr id="0" name=""/>
        <dsp:cNvSpPr/>
      </dsp:nvSpPr>
      <dsp:spPr>
        <a:xfrm rot="5400000">
          <a:off x="2374553" y="730448"/>
          <a:ext cx="2196703" cy="2196703"/>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How do you prefer to travel? 1.Bus, 2.Walk, 3.Drive or Other</a:t>
          </a:r>
        </a:p>
      </dsp:txBody>
      <dsp:txXfrm rot="-5400000">
        <a:off x="2758977" y="1279624"/>
        <a:ext cx="1812280" cy="10983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469DB-EF42-4936-904A-0C0598C054FA}">
      <dsp:nvSpPr>
        <dsp:cNvPr id="0" name=""/>
        <dsp:cNvSpPr/>
      </dsp:nvSpPr>
      <dsp:spPr>
        <a:xfrm>
          <a:off x="3571" y="90096"/>
          <a:ext cx="1268015" cy="126801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Arial"/>
              <a:cs typeface="Arial"/>
            </a:rPr>
            <a:t> The University of North Carolina in Chapel Hill</a:t>
          </a:r>
        </a:p>
      </dsp:txBody>
      <dsp:txXfrm>
        <a:off x="189267" y="275792"/>
        <a:ext cx="896623" cy="896623"/>
      </dsp:txXfrm>
    </dsp:sp>
    <dsp:sp modelId="{E3AE9CEC-89F7-4AF8-9C14-2F611A8239FD}">
      <dsp:nvSpPr>
        <dsp:cNvPr id="0" name=""/>
        <dsp:cNvSpPr/>
      </dsp:nvSpPr>
      <dsp:spPr>
        <a:xfrm>
          <a:off x="269855" y="1461075"/>
          <a:ext cx="735449" cy="735449"/>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67339" y="1742311"/>
        <a:ext cx="540481" cy="172977"/>
      </dsp:txXfrm>
    </dsp:sp>
    <dsp:sp modelId="{7802C8AE-D818-4848-AA96-2492009DE283}">
      <dsp:nvSpPr>
        <dsp:cNvPr id="0" name=""/>
        <dsp:cNvSpPr/>
      </dsp:nvSpPr>
      <dsp:spPr>
        <a:xfrm>
          <a:off x="3571" y="2299487"/>
          <a:ext cx="1268015" cy="1268015"/>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Arial"/>
              <a:cs typeface="Arial"/>
            </a:rPr>
            <a:t>The University of Oulu in Finland </a:t>
          </a:r>
        </a:p>
      </dsp:txBody>
      <dsp:txXfrm>
        <a:off x="189267" y="2485183"/>
        <a:ext cx="896623" cy="896623"/>
      </dsp:txXfrm>
    </dsp:sp>
    <dsp:sp modelId="{CCEBA05B-68BA-4A50-B579-64B8D845723F}">
      <dsp:nvSpPr>
        <dsp:cNvPr id="0" name=""/>
        <dsp:cNvSpPr/>
      </dsp:nvSpPr>
      <dsp:spPr>
        <a:xfrm>
          <a:off x="1461789" y="1592949"/>
          <a:ext cx="403228" cy="47170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461789" y="1687289"/>
        <a:ext cx="282260" cy="283021"/>
      </dsp:txXfrm>
    </dsp:sp>
    <dsp:sp modelId="{DDC4BC2C-596B-41CC-B5CB-FC0B3646BEA9}">
      <dsp:nvSpPr>
        <dsp:cNvPr id="0" name=""/>
        <dsp:cNvSpPr/>
      </dsp:nvSpPr>
      <dsp:spPr>
        <a:xfrm>
          <a:off x="2032396" y="560784"/>
          <a:ext cx="2536031" cy="253603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Arial"/>
              <a:cs typeface="Arial"/>
            </a:rPr>
            <a:t>Both universities crafted an experiment where they explored the differences between remote learning using technology against the traditonal university experience.</a:t>
          </a:r>
          <a:r>
            <a:rPr lang="en-GB" sz="1300" kern="1200" dirty="0">
              <a:latin typeface="Calibri Light" panose="020F0302020204030204"/>
            </a:rPr>
            <a:t>   </a:t>
          </a:r>
          <a:endParaRPr lang="en-GB" sz="1300" kern="1200" dirty="0"/>
        </a:p>
      </dsp:txBody>
      <dsp:txXfrm>
        <a:off x="2403789" y="932177"/>
        <a:ext cx="1793245" cy="17932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A73B72-DA20-4189-B493-62A6B591CBCE}">
      <dsp:nvSpPr>
        <dsp:cNvPr id="0" name=""/>
        <dsp:cNvSpPr/>
      </dsp:nvSpPr>
      <dsp:spPr>
        <a:xfrm>
          <a:off x="1601075" y="434"/>
          <a:ext cx="2401614" cy="1695422"/>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55" tIns="8255" rIns="8255" bIns="8255" numCol="1" spcCol="1270" anchor="t" anchorCtr="0">
          <a:noAutofit/>
        </a:bodyPr>
        <a:lstStyle/>
        <a:p>
          <a:pPr marL="114300" lvl="1" indent="-114300" algn="l" defTabSz="577850" rtl="0">
            <a:lnSpc>
              <a:spcPct val="90000"/>
            </a:lnSpc>
            <a:spcBef>
              <a:spcPct val="0"/>
            </a:spcBef>
            <a:spcAft>
              <a:spcPct val="15000"/>
            </a:spcAft>
            <a:buChar char="•"/>
          </a:pPr>
          <a:r>
            <a:rPr lang="en-GB" sz="1300" kern="1200" dirty="0">
              <a:latin typeface="Arial"/>
              <a:cs typeface="Arial"/>
            </a:rPr>
            <a:t> The survey will remain anonymous.</a:t>
          </a:r>
        </a:p>
      </dsp:txBody>
      <dsp:txXfrm>
        <a:off x="1601075" y="212362"/>
        <a:ext cx="1765831" cy="1271566"/>
      </dsp:txXfrm>
    </dsp:sp>
    <dsp:sp modelId="{2733C4C6-5C78-4D61-9BC1-5809031722C9}">
      <dsp:nvSpPr>
        <dsp:cNvPr id="0" name=""/>
        <dsp:cNvSpPr/>
      </dsp:nvSpPr>
      <dsp:spPr>
        <a:xfrm>
          <a:off x="0" y="434"/>
          <a:ext cx="1601076" cy="169542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Arial"/>
              <a:cs typeface="Arial"/>
            </a:rPr>
            <a:t>Privacy of those taking part</a:t>
          </a:r>
        </a:p>
      </dsp:txBody>
      <dsp:txXfrm>
        <a:off x="78158" y="78592"/>
        <a:ext cx="1444760" cy="1539106"/>
      </dsp:txXfrm>
    </dsp:sp>
    <dsp:sp modelId="{92048494-B1E1-4014-B7E5-61BAFAA4788F}">
      <dsp:nvSpPr>
        <dsp:cNvPr id="0" name=""/>
        <dsp:cNvSpPr/>
      </dsp:nvSpPr>
      <dsp:spPr>
        <a:xfrm>
          <a:off x="1601075" y="1865399"/>
          <a:ext cx="2401614" cy="1695422"/>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55" tIns="8255" rIns="8255" bIns="8255" numCol="1" spcCol="1270" anchor="t" anchorCtr="0">
          <a:noAutofit/>
        </a:bodyPr>
        <a:lstStyle/>
        <a:p>
          <a:pPr marL="114300" lvl="1" indent="-114300" algn="l" defTabSz="577850" rtl="0">
            <a:lnSpc>
              <a:spcPct val="90000"/>
            </a:lnSpc>
            <a:spcBef>
              <a:spcPct val="0"/>
            </a:spcBef>
            <a:spcAft>
              <a:spcPct val="15000"/>
            </a:spcAft>
            <a:buChar char="•"/>
          </a:pPr>
          <a:r>
            <a:rPr lang="en-GB" sz="1300" kern="1200" dirty="0">
              <a:latin typeface="Arial"/>
              <a:cs typeface="Arial"/>
            </a:rPr>
            <a:t>Students will be asked to take part in the survey without the expectation to do so.</a:t>
          </a:r>
        </a:p>
        <a:p>
          <a:pPr marL="114300" lvl="1" indent="-114300" algn="l" defTabSz="577850" rtl="0">
            <a:lnSpc>
              <a:spcPct val="90000"/>
            </a:lnSpc>
            <a:spcBef>
              <a:spcPct val="0"/>
            </a:spcBef>
            <a:spcAft>
              <a:spcPct val="15000"/>
            </a:spcAft>
            <a:buChar char="•"/>
          </a:pPr>
          <a:r>
            <a:rPr lang="en-GB" sz="1300" kern="1200" dirty="0">
              <a:latin typeface="Arial"/>
              <a:cs typeface="Arial"/>
            </a:rPr>
            <a:t>They are also allowed to withdraw from the experiment any point.</a:t>
          </a:r>
          <a:r>
            <a:rPr lang="en-GB" sz="1300" kern="1200" dirty="0">
              <a:latin typeface="Calibri Light" panose="020F0302020204030204"/>
            </a:rPr>
            <a:t> </a:t>
          </a:r>
          <a:endParaRPr lang="en-GB" sz="1300" kern="1200" dirty="0"/>
        </a:p>
      </dsp:txBody>
      <dsp:txXfrm>
        <a:off x="1601075" y="2077327"/>
        <a:ext cx="1765831" cy="1271566"/>
      </dsp:txXfrm>
    </dsp:sp>
    <dsp:sp modelId="{9099E159-01D6-4CE5-A9FA-9B2C76B0A542}">
      <dsp:nvSpPr>
        <dsp:cNvPr id="0" name=""/>
        <dsp:cNvSpPr/>
      </dsp:nvSpPr>
      <dsp:spPr>
        <a:xfrm>
          <a:off x="0" y="1865399"/>
          <a:ext cx="1601076" cy="169542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Arial"/>
              <a:cs typeface="Arial"/>
            </a:rPr>
            <a:t>Voluntary participation and the right to withdraw</a:t>
          </a:r>
        </a:p>
      </dsp:txBody>
      <dsp:txXfrm>
        <a:off x="78158" y="1943557"/>
        <a:ext cx="1444760" cy="15391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DCF3B-2001-4028-B5AB-7904B59FD723}">
      <dsp:nvSpPr>
        <dsp:cNvPr id="0" name=""/>
        <dsp:cNvSpPr/>
      </dsp:nvSpPr>
      <dsp:spPr>
        <a:xfrm>
          <a:off x="1552027" y="434"/>
          <a:ext cx="2328042" cy="1695422"/>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r>
            <a:rPr lang="en-GB" sz="1100" kern="1200" dirty="0">
              <a:latin typeface="Arial"/>
              <a:cs typeface="Arial"/>
            </a:rPr>
            <a:t> The questions in the survey will be of a sensitive nature.</a:t>
          </a:r>
        </a:p>
      </dsp:txBody>
      <dsp:txXfrm>
        <a:off x="1552027" y="212362"/>
        <a:ext cx="1692259" cy="1271566"/>
      </dsp:txXfrm>
    </dsp:sp>
    <dsp:sp modelId="{416519A1-4190-4A71-8A5D-053390B70389}">
      <dsp:nvSpPr>
        <dsp:cNvPr id="0" name=""/>
        <dsp:cNvSpPr/>
      </dsp:nvSpPr>
      <dsp:spPr>
        <a:xfrm>
          <a:off x="0" y="434"/>
          <a:ext cx="1552028" cy="169542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dirty="0">
              <a:latin typeface="Arial"/>
              <a:cs typeface="Arial"/>
            </a:rPr>
            <a:t>Respect for Others</a:t>
          </a:r>
        </a:p>
      </dsp:txBody>
      <dsp:txXfrm>
        <a:off x="75764" y="76198"/>
        <a:ext cx="1400500" cy="1543894"/>
      </dsp:txXfrm>
    </dsp:sp>
    <dsp:sp modelId="{8F247576-AD10-4FAA-85F5-37386B61A422}">
      <dsp:nvSpPr>
        <dsp:cNvPr id="0" name=""/>
        <dsp:cNvSpPr/>
      </dsp:nvSpPr>
      <dsp:spPr>
        <a:xfrm>
          <a:off x="1552027" y="1865399"/>
          <a:ext cx="2328042" cy="1695422"/>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rtl="0">
            <a:lnSpc>
              <a:spcPct val="90000"/>
            </a:lnSpc>
            <a:spcBef>
              <a:spcPct val="0"/>
            </a:spcBef>
            <a:spcAft>
              <a:spcPct val="15000"/>
            </a:spcAft>
            <a:buChar char="•"/>
          </a:pPr>
          <a:r>
            <a:rPr lang="en-GB" sz="1100" kern="1200" dirty="0">
              <a:latin typeface="Arial"/>
              <a:cs typeface="Arial"/>
            </a:rPr>
            <a:t> We will exercise our basic knowledge of the UK's data protection laws.</a:t>
          </a:r>
        </a:p>
        <a:p>
          <a:pPr marL="57150" lvl="1" indent="-57150" algn="l" defTabSz="488950" rtl="0">
            <a:lnSpc>
              <a:spcPct val="90000"/>
            </a:lnSpc>
            <a:spcBef>
              <a:spcPct val="0"/>
            </a:spcBef>
            <a:spcAft>
              <a:spcPct val="15000"/>
            </a:spcAft>
            <a:buChar char="•"/>
          </a:pPr>
          <a:r>
            <a:rPr lang="en-GB" sz="1100" kern="1200" dirty="0">
              <a:latin typeface="Arial"/>
              <a:cs typeface="Arial"/>
            </a:rPr>
            <a:t>Data will be kept for no longer than nesseccary. </a:t>
          </a:r>
        </a:p>
        <a:p>
          <a:pPr marL="57150" lvl="1" indent="-57150" algn="l" defTabSz="488950" rtl="0">
            <a:lnSpc>
              <a:spcPct val="90000"/>
            </a:lnSpc>
            <a:spcBef>
              <a:spcPct val="0"/>
            </a:spcBef>
            <a:spcAft>
              <a:spcPct val="15000"/>
            </a:spcAft>
            <a:buChar char="•"/>
          </a:pPr>
          <a:r>
            <a:rPr lang="en-GB" sz="1100" kern="1200" dirty="0">
              <a:latin typeface="Arial"/>
              <a:cs typeface="Arial"/>
            </a:rPr>
            <a:t> The information will be used lawfully, fairly and transparently. </a:t>
          </a:r>
        </a:p>
      </dsp:txBody>
      <dsp:txXfrm>
        <a:off x="1552027" y="2077327"/>
        <a:ext cx="1692259" cy="1271566"/>
      </dsp:txXfrm>
    </dsp:sp>
    <dsp:sp modelId="{4E813B11-D2C6-404B-A77C-249D5354D092}">
      <dsp:nvSpPr>
        <dsp:cNvPr id="0" name=""/>
        <dsp:cNvSpPr/>
      </dsp:nvSpPr>
      <dsp:spPr>
        <a:xfrm>
          <a:off x="0" y="1865399"/>
          <a:ext cx="1552028" cy="169542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dirty="0">
              <a:latin typeface="Arial"/>
              <a:cs typeface="Arial"/>
            </a:rPr>
            <a:t>Upholding Data Protection Laws</a:t>
          </a:r>
        </a:p>
      </dsp:txBody>
      <dsp:txXfrm>
        <a:off x="75764" y="1941163"/>
        <a:ext cx="1400500" cy="154389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dirty="0"/>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4BDF68E2-58F2-4D09-BE8B-E3BD06533059}" type="datetimeFigureOut">
              <a:rPr lang="en-US" dirty="0"/>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311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8FC5F6-F338-4AE4-BB23-26385BCFC423}" type="datetimeFigureOut">
              <a:rPr lang="en-US" dirty="0"/>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dirty="0"/>
          </a:p>
        </p:txBody>
      </p:sp>
    </p:spTree>
    <p:extLst>
      <p:ext uri="{BB962C8B-B14F-4D97-AF65-F5344CB8AC3E}">
        <p14:creationId xmlns:p14="http://schemas.microsoft.com/office/powerpoint/2010/main" val="2286304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dirty="0"/>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8399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dirty="0"/>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19AB4D41-86C1-4908-B66A-0B50CEB3BF29}" type="datetimeFigureOut">
              <a:rPr lang="en-US" dirty="0"/>
              <a:t>6/26/2022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69438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dirty="0"/>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E6426E2C-56C1-4E0D-A793-0088A7FDD37E}" type="datetimeFigureOut">
              <a:rPr lang="en-US" dirty="0"/>
              <a:t>6/26/2022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006333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8C39B41-D8B5-4052-B551-9B5525EAA8B6}" type="datetimeFigureOut">
              <a:rPr lang="en-US" dirty="0"/>
              <a:t>6/26/2022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06956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6/26/2022</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966517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6/26/2022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281515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6/26/2022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108894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E2D6473-DF6D-4702-B328-E0DD40540A4E}" type="datetimeFigureOut">
              <a:rPr lang="en-US" dirty="0"/>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988291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26F7E3A-B166-407D-9866-32884E7D5B37}" type="datetimeFigureOut">
              <a:rPr lang="en-US" dirty="0"/>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29167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6/26/2022</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6582519"/>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fif"/><Relationship Id="rId1" Type="http://schemas.openxmlformats.org/officeDocument/2006/relationships/slideLayout" Target="../slideLayouts/slideLayout2.xml"/><Relationship Id="rId5" Type="http://schemas.openxmlformats.org/officeDocument/2006/relationships/hyperlink" Target="https://eur01.safelinks.protection.outlook.com/?url=https%3A%2F%2Fwww.vivi.io%2Fcollaborative-technology-tools-for-students%2F&amp;data=05%7C01%7C2133351%40student.uwtsd.ac.uk%7Cfc0ae4dcb5d04eace2f308da55401f2a%7C4e0f11f9046e45059cb8db2152311e21%7C0%7C0%7C637916031123871487%7CUnknown%7CTWFpbGZsb3d8eyJWIjoiMC4wLjAwMDAiLCJQIjoiV2luMzIiLCJBTiI6Ik1haWwiLCJXVCI6Mn0%3D%7C3000%7C%7C%7C&amp;sdata=WjZKQpWxi5jNTogcQ7hBsQlS88q8tl92I21gwis1pLM%3D&amp;reserved=0" TargetMode="External"/><Relationship Id="rId4" Type="http://schemas.openxmlformats.org/officeDocument/2006/relationships/hyperlink" Target="https://eur01.safelinks.protection.outlook.com/?url=https%3A%2F%2Fwww.vecteezy.com%2Ffree-vector%2Ffacebook-twitter-instagram&amp;data=05%7C01%7C2133351%40student.uwtsd.ac.uk%7Cfc0ae4dcb5d04eace2f308da55401f2a%7C4e0f11f9046e45059cb8db2152311e21%7C0%7C0%7C637916031123871487%7CUnknown%7CTWFpbGZsb3d8eyJWIjoiMC4wLjAwMDAiLCJQIjoiV2luMzIiLCJBTiI6Ik1haWwiLCJXVCI6Mn0%3D%7C3000%7C%7C%7C&amp;sdata=bkWTQUBhJQfGjrGD1TIElhkk17mobn%2F%2BrrQBsM%2Bv5Q0%3D&amp;reserved=0"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hyperlink" Target="https://freepngimg.com/png/17184-time-png-clipart"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lchemer.com/resources/blog/quantitative-questions-vs-qualitative-questions-in-surveys/" TargetMode="External"/><Relationship Id="rId2" Type="http://schemas.openxmlformats.org/officeDocument/2006/relationships/hyperlink" Target="https://www.gov.uk/data-prote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sz="4400" dirty="0">
                <a:latin typeface="Arial" panose="020B0604020202020204" pitchFamily="34" charset="0"/>
                <a:cs typeface="Arial" panose="020B0604020202020204" pitchFamily="34" charset="0"/>
              </a:rPr>
              <a:t>Digital Skills and Research Methods</a:t>
            </a:r>
            <a:endParaRPr lang="en-US"/>
          </a:p>
        </p:txBody>
      </p:sp>
      <p:sp>
        <p:nvSpPr>
          <p:cNvPr id="3" name="Subtitle 2"/>
          <p:cNvSpPr>
            <a:spLocks noGrp="1"/>
          </p:cNvSpPr>
          <p:nvPr>
            <p:ph type="subTitle" idx="1"/>
          </p:nvPr>
        </p:nvSpPr>
        <p:spPr>
          <a:xfrm>
            <a:off x="1100051" y="4455620"/>
            <a:ext cx="3112815" cy="1143000"/>
          </a:xfrm>
        </p:spPr>
        <p:txBody>
          <a:bodyPr vert="horz" lIns="91440" tIns="45720" rIns="91440" bIns="45720" rtlCol="0" anchor="t">
            <a:normAutofit fontScale="70000" lnSpcReduction="20000"/>
          </a:bodyPr>
          <a:lstStyle/>
          <a:p>
            <a:r>
              <a:rPr lang="en-GB" sz="2000" dirty="0">
                <a:latin typeface="Arial"/>
                <a:cs typeface="Arial"/>
              </a:rPr>
              <a:t>BMSW4001</a:t>
            </a:r>
          </a:p>
          <a:p>
            <a:r>
              <a:rPr lang="en-GB" sz="1400" dirty="0">
                <a:latin typeface="Arial"/>
                <a:cs typeface="Arial"/>
              </a:rPr>
              <a:t>Sarah N'Guessan – 2127140</a:t>
            </a:r>
          </a:p>
          <a:p>
            <a:r>
              <a:rPr lang="en-GB" sz="1400" dirty="0">
                <a:latin typeface="Arial"/>
                <a:cs typeface="Arial"/>
              </a:rPr>
              <a:t>Reanna Akthar – 2133351</a:t>
            </a:r>
          </a:p>
          <a:p>
            <a:r>
              <a:rPr lang="en-GB" sz="1400" dirty="0">
                <a:latin typeface="Arial"/>
                <a:cs typeface="Arial"/>
              </a:rPr>
              <a:t>23/06/22</a:t>
            </a:r>
          </a:p>
        </p:txBody>
      </p:sp>
      <p:sp>
        <p:nvSpPr>
          <p:cNvPr id="4" name="TextBox 3">
            <a:extLst>
              <a:ext uri="{FF2B5EF4-FFF2-40B4-BE49-F238E27FC236}">
                <a16:creationId xmlns:a16="http://schemas.microsoft.com/office/drawing/2014/main" id="{6D47F38E-D3C5-94DC-F000-BDDE4011DD1E}"/>
              </a:ext>
            </a:extLst>
          </p:cNvPr>
          <p:cNvSpPr txBox="1"/>
          <p:nvPr/>
        </p:nvSpPr>
        <p:spPr>
          <a:xfrm>
            <a:off x="10417504" y="6038193"/>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cs typeface="Calibri"/>
              </a:rPr>
              <a:t>Nickolas Worthington</a:t>
            </a:r>
          </a:p>
        </p:txBody>
      </p:sp>
    </p:spTree>
    <p:extLst>
      <p:ext uri="{BB962C8B-B14F-4D97-AF65-F5344CB8AC3E}">
        <p14:creationId xmlns:p14="http://schemas.microsoft.com/office/powerpoint/2010/main" val="1125975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400" dirty="0">
                <a:solidFill>
                  <a:srgbClr val="262626"/>
                </a:solidFill>
                <a:latin typeface="Arial"/>
                <a:cs typeface="Arial"/>
              </a:rPr>
              <a:t>Introduction </a:t>
            </a:r>
            <a:endParaRPr lang="en-GB" sz="4400" dirty="0">
              <a:solidFill>
                <a:srgbClr val="262626"/>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27033904-7C18-D3CB-86A9-923F32E58EE9}"/>
              </a:ext>
            </a:extLst>
          </p:cNvPr>
          <p:cNvGraphicFramePr>
            <a:graphicFrameLocks noGrp="1"/>
          </p:cNvGraphicFramePr>
          <p:nvPr>
            <p:ph idx="1"/>
            <p:extLst>
              <p:ext uri="{D42A27DB-BD31-4B8C-83A1-F6EECF244321}">
                <p14:modId xmlns:p14="http://schemas.microsoft.com/office/powerpoint/2010/main" val="321011264"/>
              </p:ext>
            </p:extLst>
          </p:nvPr>
        </p:nvGraphicFramePr>
        <p:xfrm>
          <a:off x="1181538" y="2798660"/>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0053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pPr algn="ctr"/>
            <a:r>
              <a:rPr lang="en-GB" sz="4400" dirty="0">
                <a:latin typeface="Arial"/>
                <a:cs typeface="Arial"/>
              </a:rPr>
              <a:t>The Importance of Providing Training</a:t>
            </a:r>
            <a:endParaRPr lang="en-US">
              <a:latin typeface="Arial"/>
              <a:cs typeface="Arial"/>
            </a:endParaRPr>
          </a:p>
        </p:txBody>
      </p:sp>
      <p:graphicFrame>
        <p:nvGraphicFramePr>
          <p:cNvPr id="5" name="Content Placeholder 2">
            <a:extLst>
              <a:ext uri="{FF2B5EF4-FFF2-40B4-BE49-F238E27FC236}">
                <a16:creationId xmlns:a16="http://schemas.microsoft.com/office/drawing/2014/main" id="{92816FCB-6EFF-864C-E44A-27F83DFF0D7A}"/>
              </a:ext>
            </a:extLst>
          </p:cNvPr>
          <p:cNvGraphicFramePr>
            <a:graphicFrameLocks noGrp="1"/>
          </p:cNvGraphicFramePr>
          <p:nvPr>
            <p:ph idx="1"/>
            <p:extLst>
              <p:ext uri="{D42A27DB-BD31-4B8C-83A1-F6EECF244321}">
                <p14:modId xmlns:p14="http://schemas.microsoft.com/office/powerpoint/2010/main" val="2912021853"/>
              </p:ext>
            </p:extLst>
          </p:nvPr>
        </p:nvGraphicFramePr>
        <p:xfrm>
          <a:off x="1175791" y="2124791"/>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6520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DBBDF78D-2520-41FC-8BAE-677A160A0551}"/>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DEFB0837-8700-4DDC-934D-0FBDEFEAD3D5}"/>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9B66FAED-2FAA-493E-B080-A84E0389CB1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9F69A7ED-0F1F-43BA-B96A-EC8B7EB8B112}"/>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4CCCF67B-B59F-4293-815D-39A2AF0CE02A}"/>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C812101D-4619-4C44-A9EB-BD2523BD913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953859A8-19A4-4105-8E82-00F8D1E3AB16}"/>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297F6A6D-16D6-4A63-809D-7A2C121C5CB8}"/>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645DF2FD-B57C-4BA6-95E5-43D0D820987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350" y="4805046"/>
            <a:ext cx="2260597" cy="860676"/>
          </a:xfrm>
          <a:prstGeom prst="rect">
            <a:avLst/>
          </a:prstGeom>
        </p:spPr>
      </p:pic>
      <p:sp>
        <p:nvSpPr>
          <p:cNvPr id="2" name="Title 1"/>
          <p:cNvSpPr>
            <a:spLocks noGrp="1"/>
          </p:cNvSpPr>
          <p:nvPr>
            <p:ph type="title"/>
          </p:nvPr>
        </p:nvSpPr>
        <p:spPr>
          <a:xfrm>
            <a:off x="1758242" y="536120"/>
            <a:ext cx="8610600" cy="1293028"/>
          </a:xfrm>
        </p:spPr>
        <p:txBody>
          <a:bodyPr>
            <a:normAutofit/>
          </a:bodyPr>
          <a:lstStyle/>
          <a:p>
            <a:pPr algn="ctr"/>
            <a:r>
              <a:rPr lang="en-GB" sz="4400" dirty="0">
                <a:latin typeface="Arial"/>
                <a:cs typeface="Arial"/>
              </a:rPr>
              <a:t>Collaborating via technology</a:t>
            </a:r>
            <a:endParaRPr lang="en-US"/>
          </a:p>
        </p:txBody>
      </p:sp>
      <p:sp>
        <p:nvSpPr>
          <p:cNvPr id="3" name="Content Placeholder 2"/>
          <p:cNvSpPr>
            <a:spLocks noGrp="1"/>
          </p:cNvSpPr>
          <p:nvPr>
            <p:ph idx="1"/>
          </p:nvPr>
        </p:nvSpPr>
        <p:spPr>
          <a:xfrm>
            <a:off x="800986" y="1916733"/>
            <a:ext cx="10653926" cy="3811933"/>
          </a:xfrm>
        </p:spPr>
        <p:txBody>
          <a:bodyPr vert="horz" lIns="0" tIns="45720" rIns="0" bIns="45720" rtlCol="0" anchor="t">
            <a:normAutofit/>
          </a:bodyPr>
          <a:lstStyle/>
          <a:p>
            <a:r>
              <a:rPr lang="en-GB" sz="2000" dirty="0">
                <a:latin typeface="Arial"/>
                <a:cs typeface="Arial"/>
              </a:rPr>
              <a:t>Everything from Facebook, Twitter, Instagram and even TikTok are accessible</a:t>
            </a:r>
            <a:r>
              <a:rPr lang="en-GB" sz="2000" dirty="0">
                <a:latin typeface="Arial"/>
                <a:ea typeface="+mn-lt"/>
                <a:cs typeface="Arial"/>
              </a:rPr>
              <a:t> from </a:t>
            </a:r>
            <a:r>
              <a:rPr lang="en-GB" sz="2000" dirty="0">
                <a:latin typeface="Arial"/>
                <a:cs typeface="Arial"/>
              </a:rPr>
              <a:t>mobile phones and apps, these form a large part of today's communication and teachers can use this reliance to encourage collaborative learning.</a:t>
            </a:r>
          </a:p>
          <a:p>
            <a:r>
              <a:rPr lang="en-GB" sz="2000" dirty="0">
                <a:latin typeface="Arial"/>
                <a:cs typeface="Arial"/>
              </a:rPr>
              <a:t>With technology, students can collaborate in real time with an Internet connection.</a:t>
            </a:r>
          </a:p>
          <a:p>
            <a:r>
              <a:rPr lang="en-GB" sz="2000" dirty="0">
                <a:latin typeface="Arial"/>
                <a:ea typeface="Calibri" panose="020F0502020204030204" pitchFamily="34" charset="0"/>
                <a:cs typeface="Arial"/>
              </a:rPr>
              <a:t>Student collaboration is important in learning social skills, exploring areas of interest and also working in group projects.</a:t>
            </a:r>
            <a:r>
              <a:rPr lang="en-GB" dirty="0">
                <a:latin typeface="Arial"/>
                <a:ea typeface="Calibri" panose="020F0502020204030204" pitchFamily="34" charset="0"/>
                <a:cs typeface="Arial"/>
              </a:rPr>
              <a:t> </a:t>
            </a:r>
            <a:endParaRPr lang="en-GB" sz="2000" dirty="0">
              <a:latin typeface="Arial"/>
              <a:ea typeface="Calibri" panose="020F0502020204030204" pitchFamily="34" charset="0"/>
              <a:cs typeface="Arial"/>
            </a:endParaRPr>
          </a:p>
          <a:p>
            <a:endParaRPr lang="en-GB" u="sng" dirty="0">
              <a:latin typeface="Arial"/>
              <a:cs typeface="Aria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72149" y="4542393"/>
            <a:ext cx="2286001" cy="1022845"/>
          </a:xfrm>
          <a:prstGeom prst="rect">
            <a:avLst/>
          </a:prstGeom>
        </p:spPr>
      </p:pic>
      <p:sp>
        <p:nvSpPr>
          <p:cNvPr id="6" name="TextBox 5">
            <a:extLst>
              <a:ext uri="{FF2B5EF4-FFF2-40B4-BE49-F238E27FC236}">
                <a16:creationId xmlns:a16="http://schemas.microsoft.com/office/drawing/2014/main" id="{193116D9-8F52-F8CE-BB18-D1C957A5C920}"/>
              </a:ext>
            </a:extLst>
          </p:cNvPr>
          <p:cNvSpPr txBox="1"/>
          <p:nvPr/>
        </p:nvSpPr>
        <p:spPr>
          <a:xfrm>
            <a:off x="9202910" y="5592685"/>
            <a:ext cx="27432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Arial"/>
                <a:ea typeface="+mn-lt"/>
                <a:cs typeface="+mn-lt"/>
              </a:rPr>
              <a:t>Image taken from google images.</a:t>
            </a:r>
            <a:endParaRPr lang="en-US" sz="1000">
              <a:latin typeface="Arial"/>
              <a:ea typeface="+mn-lt"/>
              <a:cs typeface="Arial"/>
            </a:endParaRPr>
          </a:p>
          <a:p>
            <a:r>
              <a:rPr lang="en-GB" sz="1000" dirty="0">
                <a:latin typeface="Arial"/>
                <a:ea typeface="+mn-lt"/>
                <a:cs typeface="+mn-lt"/>
                <a:hlinkClick r:id="rId4"/>
              </a:rPr>
              <a:t>https://www.vecteezy.com/free-vector/facebook-twitter-instagram</a:t>
            </a:r>
            <a:r>
              <a:rPr lang="en-GB" sz="1000" dirty="0">
                <a:latin typeface="Arial"/>
                <a:ea typeface="+mn-lt"/>
                <a:cs typeface="+mn-lt"/>
              </a:rPr>
              <a:t> </a:t>
            </a:r>
            <a:endParaRPr lang="en-US" sz="1000" dirty="0">
              <a:latin typeface="Arial"/>
              <a:ea typeface="+mn-lt"/>
              <a:cs typeface="+mn-lt"/>
            </a:endParaRPr>
          </a:p>
        </p:txBody>
      </p:sp>
      <p:sp>
        <p:nvSpPr>
          <p:cNvPr id="8" name="TextBox 7">
            <a:extLst>
              <a:ext uri="{FF2B5EF4-FFF2-40B4-BE49-F238E27FC236}">
                <a16:creationId xmlns:a16="http://schemas.microsoft.com/office/drawing/2014/main" id="{D23CF067-697D-17D6-E2D1-6E6DA234A8E1}"/>
              </a:ext>
            </a:extLst>
          </p:cNvPr>
          <p:cNvSpPr txBox="1"/>
          <p:nvPr/>
        </p:nvSpPr>
        <p:spPr>
          <a:xfrm>
            <a:off x="799071" y="5664873"/>
            <a:ext cx="226374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Arial"/>
                <a:cs typeface="Arial"/>
              </a:rPr>
              <a:t>Image taken from google images </a:t>
            </a:r>
          </a:p>
          <a:p>
            <a:r>
              <a:rPr lang="en-GB" sz="1000" dirty="0">
                <a:latin typeface="Arial"/>
                <a:ea typeface="+mn-lt"/>
                <a:cs typeface="+mn-lt"/>
                <a:hlinkClick r:id="rId5"/>
              </a:rPr>
              <a:t>https://www.vivi.io/collaborative-technology-tools-for-students/</a:t>
            </a:r>
            <a:endParaRPr lang="en-GB" sz="1000">
              <a:latin typeface="Arial"/>
              <a:cs typeface="Arial"/>
            </a:endParaRPr>
          </a:p>
        </p:txBody>
      </p:sp>
    </p:spTree>
    <p:extLst>
      <p:ext uri="{BB962C8B-B14F-4D97-AF65-F5344CB8AC3E}">
        <p14:creationId xmlns:p14="http://schemas.microsoft.com/office/powerpoint/2010/main" val="3778070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99D0CAB-28EF-3072-3488-EE9C6C50C644}"/>
              </a:ext>
            </a:extLst>
          </p:cNvPr>
          <p:cNvSpPr>
            <a:spLocks noGrp="1"/>
          </p:cNvSpPr>
          <p:nvPr>
            <p:ph type="title"/>
          </p:nvPr>
        </p:nvSpPr>
        <p:spPr/>
        <p:txBody>
          <a:bodyPr>
            <a:normAutofit/>
          </a:bodyPr>
          <a:lstStyle/>
          <a:p>
            <a:pPr algn="ctr"/>
            <a:r>
              <a:rPr lang="en-GB" sz="4400" dirty="0">
                <a:latin typeface="Arial"/>
                <a:ea typeface="+mj-lt"/>
                <a:cs typeface="+mj-lt"/>
              </a:rPr>
              <a:t>Quantitative and Qualitative </a:t>
            </a:r>
            <a:r>
              <a:rPr lang="en-GB" sz="4400" dirty="0">
                <a:latin typeface="Arial"/>
                <a:cs typeface="Calibri Light"/>
              </a:rPr>
              <a:t>Research</a:t>
            </a:r>
            <a:endParaRPr lang="en-US"/>
          </a:p>
        </p:txBody>
      </p:sp>
      <p:sp>
        <p:nvSpPr>
          <p:cNvPr id="5" name="Content Placeholder 4">
            <a:extLst>
              <a:ext uri="{FF2B5EF4-FFF2-40B4-BE49-F238E27FC236}">
                <a16:creationId xmlns:a16="http://schemas.microsoft.com/office/drawing/2014/main" id="{F3FF8085-F62A-B4AB-3E63-EE861511254D}"/>
              </a:ext>
            </a:extLst>
          </p:cNvPr>
          <p:cNvSpPr>
            <a:spLocks noGrp="1"/>
          </p:cNvSpPr>
          <p:nvPr>
            <p:ph sz="half" idx="1"/>
          </p:nvPr>
        </p:nvSpPr>
        <p:spPr>
          <a:xfrm>
            <a:off x="1097279" y="1845734"/>
            <a:ext cx="4937760" cy="958237"/>
          </a:xfrm>
        </p:spPr>
        <p:txBody>
          <a:bodyPr vert="horz" lIns="0" tIns="45720" rIns="0" bIns="45720" rtlCol="0" anchor="t">
            <a:normAutofit/>
          </a:bodyPr>
          <a:lstStyle/>
          <a:p>
            <a:r>
              <a:rPr lang="en-GB" dirty="0">
                <a:cs typeface="Calibri"/>
              </a:rPr>
              <a:t>Quantitative research uses numbers or </a:t>
            </a:r>
            <a:r>
              <a:rPr lang="en-GB">
                <a:cs typeface="Calibri"/>
              </a:rPr>
              <a:t>measurable data for investigations.</a:t>
            </a:r>
          </a:p>
        </p:txBody>
      </p:sp>
      <p:sp>
        <p:nvSpPr>
          <p:cNvPr id="6" name="Content Placeholder 5">
            <a:extLst>
              <a:ext uri="{FF2B5EF4-FFF2-40B4-BE49-F238E27FC236}">
                <a16:creationId xmlns:a16="http://schemas.microsoft.com/office/drawing/2014/main" id="{BB9E97C4-3437-598D-AF69-FBA5B2E77750}"/>
              </a:ext>
            </a:extLst>
          </p:cNvPr>
          <p:cNvSpPr>
            <a:spLocks noGrp="1"/>
          </p:cNvSpPr>
          <p:nvPr>
            <p:ph sz="half" idx="2"/>
          </p:nvPr>
        </p:nvSpPr>
        <p:spPr>
          <a:xfrm>
            <a:off x="6217920" y="1845735"/>
            <a:ext cx="4937760" cy="1240776"/>
          </a:xfrm>
        </p:spPr>
        <p:txBody>
          <a:bodyPr vert="horz" lIns="0" tIns="45720" rIns="0" bIns="45720" rtlCol="0" anchor="t">
            <a:normAutofit/>
          </a:bodyPr>
          <a:lstStyle/>
          <a:p>
            <a:r>
              <a:rPr lang="en-GB" dirty="0">
                <a:cs typeface="Calibri"/>
              </a:rPr>
              <a:t>Qualitative research uses statements or open-ended questions for investigations.  </a:t>
            </a:r>
          </a:p>
        </p:txBody>
      </p:sp>
      <p:graphicFrame>
        <p:nvGraphicFramePr>
          <p:cNvPr id="2" name="Diagram 2">
            <a:extLst>
              <a:ext uri="{FF2B5EF4-FFF2-40B4-BE49-F238E27FC236}">
                <a16:creationId xmlns:a16="http://schemas.microsoft.com/office/drawing/2014/main" id="{2659E69D-35FB-4E73-B5DF-12FE09F30C25}"/>
              </a:ext>
            </a:extLst>
          </p:cNvPr>
          <p:cNvGraphicFramePr/>
          <p:nvPr>
            <p:extLst>
              <p:ext uri="{D42A27DB-BD31-4B8C-83A1-F6EECF244321}">
                <p14:modId xmlns:p14="http://schemas.microsoft.com/office/powerpoint/2010/main" val="3222144430"/>
              </p:ext>
            </p:extLst>
          </p:nvPr>
        </p:nvGraphicFramePr>
        <p:xfrm>
          <a:off x="3810000" y="2139593"/>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84" name="TextBox 283">
            <a:extLst>
              <a:ext uri="{FF2B5EF4-FFF2-40B4-BE49-F238E27FC236}">
                <a16:creationId xmlns:a16="http://schemas.microsoft.com/office/drawing/2014/main" id="{E50E5342-C383-1DE2-7F23-F0B81B8E1727}"/>
              </a:ext>
            </a:extLst>
          </p:cNvPr>
          <p:cNvSpPr txBox="1"/>
          <p:nvPr/>
        </p:nvSpPr>
        <p:spPr>
          <a:xfrm>
            <a:off x="9929973" y="5863119"/>
            <a:ext cx="2323671"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b="1" dirty="0" err="1">
                <a:latin typeface="Arial"/>
                <a:cs typeface="Calibri"/>
              </a:rPr>
              <a:t>Alchemer</a:t>
            </a:r>
            <a:r>
              <a:rPr lang="en-GB" sz="1050" b="1" dirty="0">
                <a:latin typeface="Arial"/>
                <a:cs typeface="Calibri"/>
              </a:rPr>
              <a:t>, Formerly Survey </a:t>
            </a:r>
            <a:r>
              <a:rPr lang="en-GB" sz="1050" b="1" dirty="0" err="1">
                <a:latin typeface="Arial"/>
                <a:cs typeface="Calibri"/>
              </a:rPr>
              <a:t>GIzmo</a:t>
            </a:r>
            <a:r>
              <a:rPr lang="en-GB" sz="1050" dirty="0">
                <a:latin typeface="Arial"/>
                <a:cs typeface="Calibri"/>
              </a:rPr>
              <a:t>- page 1</a:t>
            </a:r>
          </a:p>
        </p:txBody>
      </p:sp>
    </p:spTree>
    <p:extLst>
      <p:ext uri="{BB962C8B-B14F-4D97-AF65-F5344CB8AC3E}">
        <p14:creationId xmlns:p14="http://schemas.microsoft.com/office/powerpoint/2010/main" val="2658676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Graphic spid="2"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pPr algn="ctr"/>
            <a:r>
              <a:rPr lang="en-GB" sz="4400" dirty="0">
                <a:solidFill>
                  <a:schemeClr val="tx1"/>
                </a:solidFill>
                <a:latin typeface="Arial"/>
                <a:cs typeface="Calibri Light"/>
              </a:rPr>
              <a:t>Rationale </a:t>
            </a:r>
            <a:endParaRPr lang="en-US" sz="4400" dirty="0">
              <a:solidFill>
                <a:schemeClr val="tx1"/>
              </a:solidFill>
              <a:latin typeface="Arial"/>
              <a:cs typeface="Arial"/>
            </a:endParaRPr>
          </a:p>
        </p:txBody>
      </p:sp>
      <p:graphicFrame>
        <p:nvGraphicFramePr>
          <p:cNvPr id="50" name="Diagram 50">
            <a:extLst>
              <a:ext uri="{FF2B5EF4-FFF2-40B4-BE49-F238E27FC236}">
                <a16:creationId xmlns:a16="http://schemas.microsoft.com/office/drawing/2014/main" id="{45993FE4-A91A-113D-12F0-8FB395D0034D}"/>
              </a:ext>
            </a:extLst>
          </p:cNvPr>
          <p:cNvGraphicFramePr/>
          <p:nvPr>
            <p:extLst>
              <p:ext uri="{D42A27DB-BD31-4B8C-83A1-F6EECF244321}">
                <p14:modId xmlns:p14="http://schemas.microsoft.com/office/powerpoint/2010/main" val="2975956910"/>
              </p:ext>
            </p:extLst>
          </p:nvPr>
        </p:nvGraphicFramePr>
        <p:xfrm>
          <a:off x="910897" y="1915510"/>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37" name="TextBox 436">
            <a:extLst>
              <a:ext uri="{FF2B5EF4-FFF2-40B4-BE49-F238E27FC236}">
                <a16:creationId xmlns:a16="http://schemas.microsoft.com/office/drawing/2014/main" id="{B23B8129-59C9-72D9-5577-0B2E406DBEF2}"/>
              </a:ext>
            </a:extLst>
          </p:cNvPr>
          <p:cNvSpPr txBox="1"/>
          <p:nvPr/>
        </p:nvSpPr>
        <p:spPr>
          <a:xfrm>
            <a:off x="6347482" y="2195896"/>
            <a:ext cx="4573751" cy="21082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Calibri"/>
              </a:rPr>
              <a:t>The investigation found that collaboration technology did not reduce the need for student-faculty interactions. Although the participants did benefit from the experiment, in comparison to their counterparts who weren't given the same opportunity.</a:t>
            </a:r>
          </a:p>
          <a:p>
            <a:endParaRPr lang="en-GB" sz="1400" dirty="0">
              <a:latin typeface="Arial"/>
              <a:cs typeface="Calibri"/>
            </a:endParaRPr>
          </a:p>
          <a:p>
            <a:r>
              <a:rPr lang="en-GB" sz="1100" dirty="0">
                <a:latin typeface="Arial"/>
                <a:cs typeface="Calibri"/>
              </a:rPr>
              <a:t>(</a:t>
            </a:r>
            <a:r>
              <a:rPr lang="en-GB" sz="1100" b="1" dirty="0">
                <a:latin typeface="Arial"/>
                <a:ea typeface="+mn-lt"/>
                <a:cs typeface="+mn-lt"/>
              </a:rPr>
              <a:t>Diane H. Sonnenwald1, Mirja Iivonen2, Jeffrey A.  Alpi1, Heli Kokkinen2-</a:t>
            </a:r>
            <a:r>
              <a:rPr lang="en-GB" sz="1100" dirty="0">
                <a:latin typeface="Arial"/>
                <a:ea typeface="+mn-lt"/>
                <a:cs typeface="+mn-lt"/>
              </a:rPr>
              <a:t> </a:t>
            </a:r>
            <a:r>
              <a:rPr lang="en-GB" sz="1100" dirty="0">
                <a:latin typeface="Arial"/>
                <a:cs typeface="Arial"/>
              </a:rPr>
              <a:t>Collaborative Learning Using Collaboration Technology: Report from the Field- </a:t>
            </a:r>
            <a:r>
              <a:rPr lang="en-GB" sz="1100" dirty="0">
                <a:latin typeface="Arial"/>
                <a:cs typeface="Calibri"/>
              </a:rPr>
              <a:t>page</a:t>
            </a:r>
            <a:r>
              <a:rPr lang="en-GB" sz="1100" dirty="0">
                <a:latin typeface="Arial"/>
                <a:ea typeface="+mn-lt"/>
                <a:cs typeface="+mn-lt"/>
              </a:rPr>
              <a:t> 16)</a:t>
            </a:r>
            <a:endParaRPr lang="en-GB" sz="1100" b="1" dirty="0">
              <a:latin typeface="Arial"/>
              <a:cs typeface="Calibri"/>
            </a:endParaRPr>
          </a:p>
          <a:p>
            <a:endParaRPr lang="en-GB" sz="1400" dirty="0">
              <a:latin typeface="Arial"/>
              <a:cs typeface="Calibri"/>
            </a:endParaRPr>
          </a:p>
        </p:txBody>
      </p:sp>
      <p:sp>
        <p:nvSpPr>
          <p:cNvPr id="9" name="TextBox 8">
            <a:extLst>
              <a:ext uri="{FF2B5EF4-FFF2-40B4-BE49-F238E27FC236}">
                <a16:creationId xmlns:a16="http://schemas.microsoft.com/office/drawing/2014/main" id="{6B1B407E-26C2-11D6-9993-1A988835AE5C}"/>
              </a:ext>
            </a:extLst>
          </p:cNvPr>
          <p:cNvSpPr txBox="1"/>
          <p:nvPr/>
        </p:nvSpPr>
        <p:spPr>
          <a:xfrm>
            <a:off x="6344745" y="4549228"/>
            <a:ext cx="444237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Calibri"/>
              </a:rPr>
              <a:t>We hope to use secondary research, alongside our own primary findings to investigate the importance of training students on how to collaborate using technology. </a:t>
            </a:r>
          </a:p>
        </p:txBody>
      </p:sp>
    </p:spTree>
    <p:extLst>
      <p:ext uri="{BB962C8B-B14F-4D97-AF65-F5344CB8AC3E}">
        <p14:creationId xmlns:p14="http://schemas.microsoft.com/office/powerpoint/2010/main" val="3056795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0">
                                            <p:graphicEl>
                                              <a:dgm id="{44F469DB-EF42-4936-904A-0C0598C054FA}"/>
                                            </p:graphicEl>
                                          </p:spTgt>
                                        </p:tgtEl>
                                        <p:attrNameLst>
                                          <p:attrName>style.visibility</p:attrName>
                                        </p:attrNameLst>
                                      </p:cBhvr>
                                      <p:to>
                                        <p:strVal val="visible"/>
                                      </p:to>
                                    </p:set>
                                    <p:animEffect transition="in" filter="fade">
                                      <p:cBhvr>
                                        <p:cTn id="7" dur="500"/>
                                        <p:tgtEl>
                                          <p:spTgt spid="50">
                                            <p:graphicEl>
                                              <a:dgm id="{44F469DB-EF42-4936-904A-0C0598C054F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0">
                                            <p:graphicEl>
                                              <a:dgm id="{E3AE9CEC-89F7-4AF8-9C14-2F611A8239FD}"/>
                                            </p:graphicEl>
                                          </p:spTgt>
                                        </p:tgtEl>
                                        <p:attrNameLst>
                                          <p:attrName>style.visibility</p:attrName>
                                        </p:attrNameLst>
                                      </p:cBhvr>
                                      <p:to>
                                        <p:strVal val="visible"/>
                                      </p:to>
                                    </p:set>
                                    <p:animEffect transition="in" filter="fade">
                                      <p:cBhvr>
                                        <p:cTn id="12" dur="500"/>
                                        <p:tgtEl>
                                          <p:spTgt spid="50">
                                            <p:graphicEl>
                                              <a:dgm id="{E3AE9CEC-89F7-4AF8-9C14-2F611A8239F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0">
                                            <p:graphicEl>
                                              <a:dgm id="{7802C8AE-D818-4848-AA96-2492009DE283}"/>
                                            </p:graphicEl>
                                          </p:spTgt>
                                        </p:tgtEl>
                                        <p:attrNameLst>
                                          <p:attrName>style.visibility</p:attrName>
                                        </p:attrNameLst>
                                      </p:cBhvr>
                                      <p:to>
                                        <p:strVal val="visible"/>
                                      </p:to>
                                    </p:set>
                                    <p:animEffect transition="in" filter="fade">
                                      <p:cBhvr>
                                        <p:cTn id="15" dur="500"/>
                                        <p:tgtEl>
                                          <p:spTgt spid="50">
                                            <p:graphicEl>
                                              <a:dgm id="{7802C8AE-D818-4848-AA96-2492009DE28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0">
                                            <p:graphicEl>
                                              <a:dgm id="{CCEBA05B-68BA-4A50-B579-64B8D845723F}"/>
                                            </p:graphicEl>
                                          </p:spTgt>
                                        </p:tgtEl>
                                        <p:attrNameLst>
                                          <p:attrName>style.visibility</p:attrName>
                                        </p:attrNameLst>
                                      </p:cBhvr>
                                      <p:to>
                                        <p:strVal val="visible"/>
                                      </p:to>
                                    </p:set>
                                    <p:animEffect transition="in" filter="fade">
                                      <p:cBhvr>
                                        <p:cTn id="20" dur="500"/>
                                        <p:tgtEl>
                                          <p:spTgt spid="50">
                                            <p:graphicEl>
                                              <a:dgm id="{CCEBA05B-68BA-4A50-B579-64B8D845723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0">
                                            <p:graphicEl>
                                              <a:dgm id="{DDC4BC2C-596B-41CC-B5CB-FC0B3646BEA9}"/>
                                            </p:graphicEl>
                                          </p:spTgt>
                                        </p:tgtEl>
                                        <p:attrNameLst>
                                          <p:attrName>style.visibility</p:attrName>
                                        </p:attrNameLst>
                                      </p:cBhvr>
                                      <p:to>
                                        <p:strVal val="visible"/>
                                      </p:to>
                                    </p:set>
                                    <p:animEffect transition="in" filter="fade">
                                      <p:cBhvr>
                                        <p:cTn id="23" dur="500"/>
                                        <p:tgtEl>
                                          <p:spTgt spid="50">
                                            <p:graphicEl>
                                              <a:dgm id="{DDC4BC2C-596B-41CC-B5CB-FC0B3646BE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437"/>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0" grpId="0">
        <p:bldSub>
          <a:bldDgm bld="one"/>
        </p:bldSub>
      </p:bldGraphic>
      <p:bldP spid="437"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9183-2385-E570-91B2-06FA924D5AA3}"/>
              </a:ext>
            </a:extLst>
          </p:cNvPr>
          <p:cNvSpPr>
            <a:spLocks noGrp="1"/>
          </p:cNvSpPr>
          <p:nvPr>
            <p:ph type="title"/>
          </p:nvPr>
        </p:nvSpPr>
        <p:spPr/>
        <p:txBody>
          <a:bodyPr>
            <a:normAutofit/>
          </a:bodyPr>
          <a:lstStyle/>
          <a:p>
            <a:pPr algn="ctr"/>
            <a:r>
              <a:rPr lang="en-GB" sz="4400" dirty="0">
                <a:latin typeface="Arial"/>
                <a:cs typeface="Calibri Light"/>
              </a:rPr>
              <a:t>Ethical Considerations</a:t>
            </a:r>
          </a:p>
        </p:txBody>
      </p:sp>
      <p:sp>
        <p:nvSpPr>
          <p:cNvPr id="9" name="TextBox 8">
            <a:extLst>
              <a:ext uri="{FF2B5EF4-FFF2-40B4-BE49-F238E27FC236}">
                <a16:creationId xmlns:a16="http://schemas.microsoft.com/office/drawing/2014/main" id="{E2B9D758-995A-0390-57FE-E3F64F2AE40A}"/>
              </a:ext>
            </a:extLst>
          </p:cNvPr>
          <p:cNvSpPr txBox="1"/>
          <p:nvPr/>
        </p:nvSpPr>
        <p:spPr>
          <a:xfrm>
            <a:off x="1483710" y="1956675"/>
            <a:ext cx="886547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dirty="0">
                <a:latin typeface="Arial"/>
                <a:cs typeface="Arial"/>
              </a:rPr>
              <a:t>"Ethics is knowing the difference between what you have a right to do and what is right to do." </a:t>
            </a:r>
            <a:r>
              <a:rPr lang="en-GB" sz="1400" dirty="0">
                <a:latin typeface="Arial"/>
                <a:cs typeface="Arial"/>
              </a:rPr>
              <a:t>- Justice Potter Stewart</a:t>
            </a:r>
            <a:endParaRPr lang="en-US" sz="1400" dirty="0"/>
          </a:p>
        </p:txBody>
      </p:sp>
      <p:graphicFrame>
        <p:nvGraphicFramePr>
          <p:cNvPr id="949" name="Diagram 949">
            <a:extLst>
              <a:ext uri="{FF2B5EF4-FFF2-40B4-BE49-F238E27FC236}">
                <a16:creationId xmlns:a16="http://schemas.microsoft.com/office/drawing/2014/main" id="{5982609D-1189-E13C-C55F-6B741E2E05F0}"/>
              </a:ext>
            </a:extLst>
          </p:cNvPr>
          <p:cNvGraphicFramePr/>
          <p:nvPr>
            <p:extLst>
              <p:ext uri="{D42A27DB-BD31-4B8C-83A1-F6EECF244321}">
                <p14:modId xmlns:p14="http://schemas.microsoft.com/office/powerpoint/2010/main" val="285319898"/>
              </p:ext>
            </p:extLst>
          </p:nvPr>
        </p:nvGraphicFramePr>
        <p:xfrm>
          <a:off x="376621" y="2642475"/>
          <a:ext cx="4002690" cy="35612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130" name="Diagram 949">
            <a:extLst>
              <a:ext uri="{FF2B5EF4-FFF2-40B4-BE49-F238E27FC236}">
                <a16:creationId xmlns:a16="http://schemas.microsoft.com/office/drawing/2014/main" id="{99E76574-7939-EA2D-3D0F-E616D4BACC10}"/>
              </a:ext>
            </a:extLst>
          </p:cNvPr>
          <p:cNvGraphicFramePr/>
          <p:nvPr>
            <p:extLst>
              <p:ext uri="{D42A27DB-BD31-4B8C-83A1-F6EECF244321}">
                <p14:modId xmlns:p14="http://schemas.microsoft.com/office/powerpoint/2010/main" val="1609961477"/>
              </p:ext>
            </p:extLst>
          </p:nvPr>
        </p:nvGraphicFramePr>
        <p:xfrm>
          <a:off x="4633309" y="2642474"/>
          <a:ext cx="3880070" cy="356125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670" name="TextBox 3669">
            <a:extLst>
              <a:ext uri="{FF2B5EF4-FFF2-40B4-BE49-F238E27FC236}">
                <a16:creationId xmlns:a16="http://schemas.microsoft.com/office/drawing/2014/main" id="{91524CAD-44A2-34D4-1AA1-6455F3AEBD9C}"/>
              </a:ext>
            </a:extLst>
          </p:cNvPr>
          <p:cNvSpPr txBox="1"/>
          <p:nvPr/>
        </p:nvSpPr>
        <p:spPr>
          <a:xfrm>
            <a:off x="9074149" y="5316701"/>
            <a:ext cx="2743200"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b="1" dirty="0">
                <a:latin typeface="Arial"/>
                <a:cs typeface="Calibri"/>
              </a:rPr>
              <a:t>Extracts taken from UWTSD</a:t>
            </a:r>
            <a:r>
              <a:rPr lang="en-GB" sz="1050" dirty="0">
                <a:latin typeface="Arial"/>
                <a:cs typeface="Calibri"/>
              </a:rPr>
              <a:t>- Week 4 Research and Skills- slide 4/5</a:t>
            </a:r>
          </a:p>
        </p:txBody>
      </p:sp>
      <p:sp>
        <p:nvSpPr>
          <p:cNvPr id="3696" name="TextBox 3695">
            <a:extLst>
              <a:ext uri="{FF2B5EF4-FFF2-40B4-BE49-F238E27FC236}">
                <a16:creationId xmlns:a16="http://schemas.microsoft.com/office/drawing/2014/main" id="{AF1BBD97-5AF0-D15F-B07F-B83117376ACC}"/>
              </a:ext>
            </a:extLst>
          </p:cNvPr>
          <p:cNvSpPr txBox="1"/>
          <p:nvPr/>
        </p:nvSpPr>
        <p:spPr>
          <a:xfrm>
            <a:off x="9033642" y="2753711"/>
            <a:ext cx="2743200"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Saunders et al (2019) outlined key ethical principles that any researcher needs to apply to their research experiments, the four outlined in this slide will be taken into consideration for our survey. </a:t>
            </a:r>
            <a:endParaRPr lang="en-GB" sz="1400" dirty="0">
              <a:latin typeface="Arial"/>
              <a:ea typeface="+mn-lt"/>
              <a:cs typeface="Arial"/>
            </a:endParaRPr>
          </a:p>
          <a:p>
            <a:pPr algn="l"/>
            <a:endParaRPr lang="en-GB" dirty="0">
              <a:cs typeface="Calibri"/>
            </a:endParaRPr>
          </a:p>
        </p:txBody>
      </p:sp>
      <p:sp>
        <p:nvSpPr>
          <p:cNvPr id="3697" name="TextBox 3696">
            <a:extLst>
              <a:ext uri="{FF2B5EF4-FFF2-40B4-BE49-F238E27FC236}">
                <a16:creationId xmlns:a16="http://schemas.microsoft.com/office/drawing/2014/main" id="{08B7BCFF-B90F-4613-272E-D2BC8FF89F0D}"/>
              </a:ext>
            </a:extLst>
          </p:cNvPr>
          <p:cNvSpPr txBox="1"/>
          <p:nvPr/>
        </p:nvSpPr>
        <p:spPr>
          <a:xfrm>
            <a:off x="9077434" y="5731641"/>
            <a:ext cx="2743200"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b="1" dirty="0">
                <a:latin typeface="Arial"/>
                <a:cs typeface="Calibri"/>
              </a:rPr>
              <a:t>Gov.uk, Data Protection Act</a:t>
            </a:r>
            <a:r>
              <a:rPr lang="en-GB" sz="1050" dirty="0">
                <a:latin typeface="Arial"/>
                <a:cs typeface="Calibri"/>
              </a:rPr>
              <a:t>- Page 1</a:t>
            </a:r>
          </a:p>
        </p:txBody>
      </p:sp>
    </p:spTree>
    <p:extLst>
      <p:ext uri="{BB962C8B-B14F-4D97-AF65-F5344CB8AC3E}">
        <p14:creationId xmlns:p14="http://schemas.microsoft.com/office/powerpoint/2010/main" val="2071116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49">
                                            <p:graphicEl>
                                              <a:dgm id="{2733C4C6-5C78-4D61-9BC1-5809031722C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49">
                                            <p:graphicEl>
                                              <a:dgm id="{BBA73B72-DA20-4189-B493-62A6B591CBCE}"/>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49">
                                            <p:graphicEl>
                                              <a:dgm id="{9099E159-01D6-4CE5-A9FA-9B2C76B0A54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49">
                                            <p:graphicEl>
                                              <a:dgm id="{92048494-B1E1-4014-B7E5-61BAFAA4788F}"/>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30">
                                            <p:graphicEl>
                                              <a:dgm id="{416519A1-4190-4A71-8A5D-053390B70389}"/>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130">
                                            <p:graphicEl>
                                              <a:dgm id="{3BEDCF3B-2001-4028-B5AB-7904B59FD723}"/>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30">
                                            <p:graphicEl>
                                              <a:dgm id="{4E813B11-D2C6-404B-A77C-249D5354D092}"/>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130">
                                            <p:graphicEl>
                                              <a:dgm id="{8F247576-AD10-4FAA-85F5-37386B61A422}"/>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67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6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Graphic spid="949" grpId="0">
        <p:bldSub>
          <a:bldDgm bld="one"/>
        </p:bldSub>
      </p:bldGraphic>
      <p:bldGraphic spid="2130" grpId="0">
        <p:bldSub>
          <a:bldDgm bld="one"/>
        </p:bldSub>
      </p:bldGraphic>
      <p:bldP spid="3670" grpId="0"/>
      <p:bldP spid="369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390F4-CBA3-C477-0EBE-389E2B825F48}"/>
              </a:ext>
            </a:extLst>
          </p:cNvPr>
          <p:cNvSpPr>
            <a:spLocks noGrp="1"/>
          </p:cNvSpPr>
          <p:nvPr>
            <p:ph type="title"/>
          </p:nvPr>
        </p:nvSpPr>
        <p:spPr>
          <a:xfrm>
            <a:off x="1097280" y="286603"/>
            <a:ext cx="10058400" cy="1450757"/>
          </a:xfrm>
        </p:spPr>
        <p:txBody>
          <a:bodyPr vert="horz" lIns="91440" tIns="45720" rIns="91440" bIns="45720" rtlCol="0">
            <a:normAutofit/>
          </a:bodyPr>
          <a:lstStyle/>
          <a:p>
            <a:pPr algn="ctr"/>
            <a:r>
              <a:rPr lang="en-GB">
                <a:latin typeface="Arial"/>
                <a:cs typeface="Calibri Light"/>
              </a:rPr>
              <a:t>Timeline</a:t>
            </a:r>
            <a:r>
              <a:rPr lang="en-GB" dirty="0">
                <a:cs typeface="Calibri Light"/>
              </a:rPr>
              <a:t> </a:t>
            </a:r>
            <a:endParaRPr lang="en-GB">
              <a:cs typeface="Calibri Light"/>
            </a:endParaRPr>
          </a:p>
        </p:txBody>
      </p:sp>
      <p:pic>
        <p:nvPicPr>
          <p:cNvPr id="4" name="Picture 4" descr="A picture containing text, silhouette&#10;&#10;Description automatically generated">
            <a:extLst>
              <a:ext uri="{FF2B5EF4-FFF2-40B4-BE49-F238E27FC236}">
                <a16:creationId xmlns:a16="http://schemas.microsoft.com/office/drawing/2014/main" id="{8214C3D3-197F-9186-DAE5-F1F6C9268F5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76432" y="2018582"/>
            <a:ext cx="3094997" cy="3266484"/>
          </a:xfrm>
          <a:prstGeom prst="rect">
            <a:avLst/>
          </a:prstGeom>
        </p:spPr>
      </p:pic>
      <p:sp>
        <p:nvSpPr>
          <p:cNvPr id="3" name="Content Placeholder 2">
            <a:extLst>
              <a:ext uri="{FF2B5EF4-FFF2-40B4-BE49-F238E27FC236}">
                <a16:creationId xmlns:a16="http://schemas.microsoft.com/office/drawing/2014/main" id="{6E7D4504-B9D7-F114-A66C-C35E1755B9DE}"/>
              </a:ext>
            </a:extLst>
          </p:cNvPr>
          <p:cNvSpPr>
            <a:spLocks noGrp="1"/>
          </p:cNvSpPr>
          <p:nvPr>
            <p:ph idx="1"/>
          </p:nvPr>
        </p:nvSpPr>
        <p:spPr>
          <a:xfrm>
            <a:off x="4639733" y="1845734"/>
            <a:ext cx="6515947" cy="4023360"/>
          </a:xfrm>
        </p:spPr>
        <p:txBody>
          <a:bodyPr vert="horz" lIns="0" tIns="45720" rIns="0" bIns="45720" rtlCol="0" anchor="t">
            <a:normAutofit/>
          </a:bodyPr>
          <a:lstStyle/>
          <a:p>
            <a:r>
              <a:rPr lang="en-GB" sz="1600" dirty="0">
                <a:latin typeface="Arial"/>
                <a:cs typeface="Calibri"/>
              </a:rPr>
              <a:t>In the coming weeks we will create a Microsoft Form for students at UWTSD to complete, there will be a deadline of 2 weeks from publishing for students to return their answers. A reminder will be sent after a week has passed encouraging students to complete the survey.  </a:t>
            </a:r>
          </a:p>
          <a:p>
            <a:r>
              <a:rPr lang="en-GB" sz="1600" dirty="0">
                <a:latin typeface="Arial"/>
                <a:cs typeface="Calibri"/>
              </a:rPr>
              <a:t>We will collate the findings and the information will be retained until the end of the semester, in order to be able to revisit the information for future assessments, after this point in time we will destroy all the data collected. </a:t>
            </a:r>
          </a:p>
        </p:txBody>
      </p:sp>
      <p:sp>
        <p:nvSpPr>
          <p:cNvPr id="5" name="TextBox 4">
            <a:extLst>
              <a:ext uri="{FF2B5EF4-FFF2-40B4-BE49-F238E27FC236}">
                <a16:creationId xmlns:a16="http://schemas.microsoft.com/office/drawing/2014/main" id="{EBAF7B75-F019-B0A7-45DC-5975DD468675}"/>
              </a:ext>
            </a:extLst>
          </p:cNvPr>
          <p:cNvSpPr txBox="1"/>
          <p:nvPr/>
        </p:nvSpPr>
        <p:spPr>
          <a:xfrm>
            <a:off x="1837136" y="5085011"/>
            <a:ext cx="233429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434343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4C9E1-0171-07D5-C6CC-76C161DEA715}"/>
              </a:ext>
            </a:extLst>
          </p:cNvPr>
          <p:cNvSpPr>
            <a:spLocks noGrp="1"/>
          </p:cNvSpPr>
          <p:nvPr>
            <p:ph type="title"/>
          </p:nvPr>
        </p:nvSpPr>
        <p:spPr/>
        <p:txBody>
          <a:bodyPr/>
          <a:lstStyle/>
          <a:p>
            <a:pPr algn="ctr"/>
            <a:r>
              <a:rPr lang="en-GB" dirty="0">
                <a:cs typeface="Calibri Light"/>
              </a:rPr>
              <a:t>Our Hypothesis  </a:t>
            </a:r>
          </a:p>
        </p:txBody>
      </p:sp>
      <p:sp>
        <p:nvSpPr>
          <p:cNvPr id="3" name="Content Placeholder 2">
            <a:extLst>
              <a:ext uri="{FF2B5EF4-FFF2-40B4-BE49-F238E27FC236}">
                <a16:creationId xmlns:a16="http://schemas.microsoft.com/office/drawing/2014/main" id="{15D2E50C-44C8-7588-9257-15BEEB87645D}"/>
              </a:ext>
            </a:extLst>
          </p:cNvPr>
          <p:cNvSpPr>
            <a:spLocks noGrp="1"/>
          </p:cNvSpPr>
          <p:nvPr>
            <p:ph idx="1"/>
          </p:nvPr>
        </p:nvSpPr>
        <p:spPr/>
        <p:txBody>
          <a:bodyPr vert="horz" lIns="0" tIns="45720" rIns="0" bIns="45720" rtlCol="0" anchor="t">
            <a:normAutofit/>
          </a:bodyPr>
          <a:lstStyle/>
          <a:p>
            <a:r>
              <a:rPr lang="en-GB" sz="1600" dirty="0">
                <a:latin typeface="Arial"/>
                <a:cs typeface="Calibri"/>
              </a:rPr>
              <a:t>We believe once we receive the results of our findings, that there will be a mixed understanding of whether training in technology is required to collaborate at UWTSD. </a:t>
            </a:r>
            <a:endParaRPr lang="en-GB" sz="1600">
              <a:latin typeface="Arial"/>
              <a:cs typeface="Arial"/>
            </a:endParaRPr>
          </a:p>
          <a:p>
            <a:r>
              <a:rPr lang="en-GB" sz="1600" dirty="0">
                <a:latin typeface="Arial"/>
                <a:cs typeface="Calibri"/>
              </a:rPr>
              <a:t>The demographic of our classroom has already established in previous lessons, that some students have not had the same exposure to technology as their peers. We will take into consideration the students age, highest level of education and understanding of various software when conducting our survey, as these factors will form some of the questions.</a:t>
            </a:r>
          </a:p>
          <a:p>
            <a:r>
              <a:rPr lang="en-GB" sz="1600" dirty="0">
                <a:latin typeface="Arial"/>
                <a:cs typeface="Calibri"/>
              </a:rPr>
              <a:t>In addition to this, we contemplate that the qualitative results compared to the quantitative results will differ greatly, as there is more room of expression with qualitative questioning.</a:t>
            </a:r>
          </a:p>
          <a:p>
            <a:endParaRPr lang="en-GB" sz="1600" dirty="0">
              <a:latin typeface="Arial"/>
              <a:cs typeface="Calibri"/>
            </a:endParaRPr>
          </a:p>
          <a:p>
            <a:pPr marL="0" indent="0">
              <a:buNone/>
            </a:pPr>
            <a:endParaRPr lang="en-GB" sz="1600" dirty="0">
              <a:latin typeface="Arial"/>
              <a:cs typeface="Calibri"/>
            </a:endParaRPr>
          </a:p>
          <a:p>
            <a:endParaRPr lang="en-GB" sz="1600" dirty="0">
              <a:latin typeface="Arial"/>
              <a:cs typeface="Calibri"/>
            </a:endParaRPr>
          </a:p>
        </p:txBody>
      </p:sp>
    </p:spTree>
    <p:extLst>
      <p:ext uri="{BB962C8B-B14F-4D97-AF65-F5344CB8AC3E}">
        <p14:creationId xmlns:p14="http://schemas.microsoft.com/office/powerpoint/2010/main" val="3135786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81DEA-4B23-5567-32F0-62E37678B214}"/>
              </a:ext>
            </a:extLst>
          </p:cNvPr>
          <p:cNvSpPr>
            <a:spLocks noGrp="1"/>
          </p:cNvSpPr>
          <p:nvPr>
            <p:ph type="title"/>
          </p:nvPr>
        </p:nvSpPr>
        <p:spPr/>
        <p:txBody>
          <a:bodyPr>
            <a:normAutofit/>
          </a:bodyPr>
          <a:lstStyle/>
          <a:p>
            <a:pPr algn="ctr"/>
            <a:r>
              <a:rPr lang="en-GB" sz="4400">
                <a:latin typeface="Arial"/>
                <a:cs typeface="Calibri Light"/>
              </a:rPr>
              <a:t>References </a:t>
            </a:r>
            <a:endParaRPr lang="en-GB" sz="4400">
              <a:latin typeface="Arial"/>
              <a:cs typeface="Arial"/>
            </a:endParaRPr>
          </a:p>
        </p:txBody>
      </p:sp>
      <p:sp>
        <p:nvSpPr>
          <p:cNvPr id="3" name="Content Placeholder 2">
            <a:extLst>
              <a:ext uri="{FF2B5EF4-FFF2-40B4-BE49-F238E27FC236}">
                <a16:creationId xmlns:a16="http://schemas.microsoft.com/office/drawing/2014/main" id="{D9E32269-2967-3E1E-4CDE-728E103DCC96}"/>
              </a:ext>
            </a:extLst>
          </p:cNvPr>
          <p:cNvSpPr>
            <a:spLocks noGrp="1"/>
          </p:cNvSpPr>
          <p:nvPr>
            <p:ph idx="1"/>
          </p:nvPr>
        </p:nvSpPr>
        <p:spPr/>
        <p:txBody>
          <a:bodyPr vert="horz" lIns="0" tIns="45720" rIns="0" bIns="45720" rtlCol="0" anchor="t">
            <a:normAutofit/>
          </a:bodyPr>
          <a:lstStyle/>
          <a:p>
            <a:pPr>
              <a:lnSpc>
                <a:spcPct val="100000"/>
              </a:lnSpc>
              <a:spcBef>
                <a:spcPct val="0"/>
              </a:spcBef>
              <a:spcAft>
                <a:spcPct val="0"/>
              </a:spcAft>
            </a:pPr>
            <a:r>
              <a:rPr lang="en-GB" sz="1400" dirty="0">
                <a:latin typeface="Arial"/>
                <a:cs typeface="Arial"/>
              </a:rPr>
              <a:t>Saunders, M.N.K., Lewis, P. and Thornhill, A. (2019) </a:t>
            </a:r>
            <a:r>
              <a:rPr lang="en-GB" sz="1400" i="1" dirty="0">
                <a:latin typeface="Arial"/>
                <a:cs typeface="Arial"/>
              </a:rPr>
              <a:t>Research methods for business students</a:t>
            </a:r>
            <a:r>
              <a:rPr lang="en-GB" sz="1400" dirty="0">
                <a:latin typeface="Arial"/>
                <a:cs typeface="Arial"/>
              </a:rPr>
              <a:t>. 8th edition. Harlow: Pearson</a:t>
            </a:r>
            <a:r>
              <a:rPr lang="en-GB" sz="1400" dirty="0">
                <a:latin typeface="Arial"/>
                <a:ea typeface="+mn-lt"/>
                <a:cs typeface="+mn-lt"/>
              </a:rPr>
              <a:t>.</a:t>
            </a:r>
            <a:endParaRPr lang="en-US" sz="1400">
              <a:latin typeface="Arial"/>
              <a:ea typeface="+mn-lt"/>
              <a:cs typeface="+mn-lt"/>
            </a:endParaRPr>
          </a:p>
          <a:p>
            <a:pPr>
              <a:lnSpc>
                <a:spcPct val="100000"/>
              </a:lnSpc>
              <a:spcBef>
                <a:spcPts val="900"/>
              </a:spcBef>
              <a:spcAft>
                <a:spcPts val="0"/>
              </a:spcAft>
            </a:pPr>
            <a:r>
              <a:rPr lang="en-GB" sz="1400" dirty="0">
                <a:latin typeface="Arial"/>
                <a:ea typeface="+mn-lt"/>
                <a:cs typeface="+mn-lt"/>
              </a:rPr>
              <a:t>The Data Protection Act 2018, </a:t>
            </a:r>
            <a:r>
              <a:rPr lang="en-GB" sz="1400" dirty="0">
                <a:latin typeface="Arial"/>
                <a:ea typeface="+mn-lt"/>
                <a:cs typeface="+mn-lt"/>
                <a:hlinkClick r:id="rId2"/>
              </a:rPr>
              <a:t>https://www.gov.uk/data-protection</a:t>
            </a:r>
            <a:endParaRPr lang="en-GB" sz="1400">
              <a:latin typeface="Arial"/>
              <a:cs typeface="Calibri" panose="020F0502020204030204"/>
            </a:endParaRPr>
          </a:p>
          <a:p>
            <a:pPr>
              <a:lnSpc>
                <a:spcPct val="100000"/>
              </a:lnSpc>
              <a:spcBef>
                <a:spcPts val="900"/>
              </a:spcBef>
              <a:spcAft>
                <a:spcPts val="0"/>
              </a:spcAft>
            </a:pPr>
            <a:r>
              <a:rPr lang="en-GB" sz="1400" dirty="0">
                <a:latin typeface="Arial"/>
                <a:ea typeface="+mn-lt"/>
                <a:cs typeface="+mn-lt"/>
              </a:rPr>
              <a:t>The University of Wales Trinity Saint David, Research Skills and Ethical Questions. </a:t>
            </a:r>
          </a:p>
          <a:p>
            <a:pPr>
              <a:lnSpc>
                <a:spcPct val="100000"/>
              </a:lnSpc>
              <a:spcBef>
                <a:spcPts val="900"/>
              </a:spcBef>
              <a:spcAft>
                <a:spcPts val="0"/>
              </a:spcAft>
            </a:pPr>
            <a:r>
              <a:rPr lang="en-GB" sz="1400" dirty="0" err="1">
                <a:latin typeface="Arial"/>
                <a:ea typeface="+mn-lt"/>
                <a:cs typeface="+mn-lt"/>
              </a:rPr>
              <a:t>Alchemer</a:t>
            </a:r>
            <a:r>
              <a:rPr lang="en-GB" sz="1400" dirty="0">
                <a:latin typeface="Arial"/>
                <a:ea typeface="+mn-lt"/>
                <a:cs typeface="+mn-lt"/>
              </a:rPr>
              <a:t>, Formerly Survey Gizmo- </a:t>
            </a:r>
            <a:r>
              <a:rPr lang="en-GB" sz="1400" i="1" dirty="0">
                <a:latin typeface="Arial"/>
                <a:ea typeface="+mn-lt"/>
                <a:cs typeface="+mn-lt"/>
              </a:rPr>
              <a:t>Quantitative Questions Versus Qualitative Questions in Surveys, </a:t>
            </a:r>
            <a:r>
              <a:rPr lang="en-GB" sz="1400" dirty="0">
                <a:latin typeface="Arial"/>
                <a:ea typeface="+mn-lt"/>
                <a:cs typeface="+mn-lt"/>
                <a:hlinkClick r:id="rId3"/>
              </a:rPr>
              <a:t>https://www.alchemer.com/resources/blog/quantitative-questions-vs-qualitative-questions-in-surveys/</a:t>
            </a:r>
            <a:r>
              <a:rPr lang="en-GB" sz="1400" dirty="0">
                <a:latin typeface="Arial"/>
                <a:ea typeface="+mn-lt"/>
                <a:cs typeface="+mn-lt"/>
              </a:rPr>
              <a:t> </a:t>
            </a:r>
          </a:p>
          <a:p>
            <a:pPr>
              <a:lnSpc>
                <a:spcPct val="110000"/>
              </a:lnSpc>
              <a:spcBef>
                <a:spcPts val="900"/>
              </a:spcBef>
              <a:spcAft>
                <a:spcPts val="0"/>
              </a:spcAft>
            </a:pPr>
            <a:endParaRPr lang="en-GB" dirty="0">
              <a:ea typeface="+mn-lt"/>
              <a:cs typeface="+mn-lt"/>
            </a:endParaRPr>
          </a:p>
          <a:p>
            <a:pPr>
              <a:lnSpc>
                <a:spcPct val="110000"/>
              </a:lnSpc>
              <a:spcBef>
                <a:spcPts val="900"/>
              </a:spcBef>
              <a:spcAft>
                <a:spcPts val="0"/>
              </a:spcAft>
            </a:pPr>
            <a:endParaRPr lang="en-GB" dirty="0">
              <a:cs typeface="Calibri" panose="020F0502020204030204"/>
            </a:endParaRPr>
          </a:p>
          <a:p>
            <a:pPr>
              <a:lnSpc>
                <a:spcPct val="110000"/>
              </a:lnSpc>
              <a:spcBef>
                <a:spcPts val="900"/>
              </a:spcBef>
              <a:spcAft>
                <a:spcPts val="0"/>
              </a:spcAft>
            </a:pPr>
            <a:endParaRPr lang="en-GB" dirty="0">
              <a:cs typeface="Calibri" panose="020F0502020204030204"/>
            </a:endParaRPr>
          </a:p>
          <a:p>
            <a:pPr>
              <a:lnSpc>
                <a:spcPct val="110000"/>
              </a:lnSpc>
              <a:spcBef>
                <a:spcPts val="900"/>
              </a:spcBef>
              <a:spcAft>
                <a:spcPts val="0"/>
              </a:spcAft>
            </a:pPr>
            <a:endParaRPr lang="en-GB" dirty="0">
              <a:cs typeface="Calibri" panose="020F0502020204030204"/>
            </a:endParaRPr>
          </a:p>
        </p:txBody>
      </p:sp>
    </p:spTree>
    <p:extLst>
      <p:ext uri="{BB962C8B-B14F-4D97-AF65-F5344CB8AC3E}">
        <p14:creationId xmlns:p14="http://schemas.microsoft.com/office/powerpoint/2010/main" val="194730617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TM04033937[[fn=Vapor Trail]]</Template>
  <TotalTime>365</TotalTime>
  <Words>235</Words>
  <Application>Microsoft Office PowerPoint</Application>
  <PresentationFormat>Widescreen</PresentationFormat>
  <Paragraphs>16</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Retrospect</vt:lpstr>
      <vt:lpstr>Digital Skills and Research Methods</vt:lpstr>
      <vt:lpstr>Introduction </vt:lpstr>
      <vt:lpstr>The Importance of Providing Training</vt:lpstr>
      <vt:lpstr>Collaborating via technology</vt:lpstr>
      <vt:lpstr>Quantitative and Qualitative Research</vt:lpstr>
      <vt:lpstr>Rationale </vt:lpstr>
      <vt:lpstr>Ethical Considerations</vt:lpstr>
      <vt:lpstr>Timeline </vt:lpstr>
      <vt:lpstr>Our Hypothesis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there a need to provide training on how to use technology to collaborate at UWTSD?</dc:title>
  <dc:creator>Sarah N'Guessan (2127140)</dc:creator>
  <cp:lastModifiedBy>Sarah N'Guessan (2127140)</cp:lastModifiedBy>
  <cp:revision>951</cp:revision>
  <dcterms:created xsi:type="dcterms:W3CDTF">2022-06-23T10:54:00Z</dcterms:created>
  <dcterms:modified xsi:type="dcterms:W3CDTF">2022-06-26T11:38:02Z</dcterms:modified>
</cp:coreProperties>
</file>