
<file path=[Content_Types].xml><?xml version="1.0" encoding="utf-8"?>
<Types xmlns="http://schemas.openxmlformats.org/package/2006/content-types">
  <Default Extension="emf" ContentType="image/x-emf"/>
  <Default Extension="fntdata" ContentType="application/x-fontdata"/>
  <Default Extension="png" ContentType="image/png"/>
  <Default Extension="pptx" ContentType="application/vnd.openxmlformats-officedocument.presentationml.presentation"/>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trictFirstAndLastChars="0" embedTrueTypeFonts="1" saveSubsetFonts="1" autoCompressPictures="0">
  <p:sldMasterIdLst>
    <p:sldMasterId id="2147483659" r:id="rId1"/>
  </p:sldMasterIdLst>
  <p:notesMasterIdLst>
    <p:notesMasterId r:id="rId1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9144000" cy="5143500" type="screen16x9"/>
  <p:notesSz cx="6858000" cy="9144000"/>
  <p:embeddedFontLst>
    <p:embeddedFont>
      <p:font typeface="Roboto" panose="02000000000000000000" pitchFamily="2" charset="0"/>
      <p:regular r:id="rId15"/>
      <p:bold r:id="rId16"/>
      <p:italic r:id="rId17"/>
      <p:boldItalic r:id="rId1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7E424A9-460D-491F-A5E8-3A81A3A98F6D}" v="10" dt="2021-11-11T10:03:29.41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3845" autoAdjust="0"/>
    <p:restoredTop sz="71610" autoAdjust="0"/>
  </p:normalViewPr>
  <p:slideViewPr>
    <p:cSldViewPr snapToGrid="0">
      <p:cViewPr varScale="1">
        <p:scale>
          <a:sx n="63" d="100"/>
          <a:sy n="63" d="100"/>
        </p:scale>
        <p:origin x="1064" y="40"/>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4.fntdata"/><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3.fntdata"/><Relationship Id="rId2" Type="http://schemas.openxmlformats.org/officeDocument/2006/relationships/slide" Target="slides/slide1.xml"/><Relationship Id="rId16" Type="http://schemas.openxmlformats.org/officeDocument/2006/relationships/font" Target="fonts/font2.fntdata"/><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font" Target="fonts/font1.fntdata"/><Relationship Id="rId23"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
        <p:cNvGrpSpPr/>
        <p:nvPr/>
      </p:nvGrpSpPr>
      <p:grpSpPr>
        <a:xfrm>
          <a:off x="0" y="0"/>
          <a:ext cx="0" cy="0"/>
          <a:chOff x="0" y="0"/>
          <a:chExt cx="0" cy="0"/>
        </a:xfrm>
      </p:grpSpPr>
      <p:sp>
        <p:nvSpPr>
          <p:cNvPr id="82" name="Google Shape;82;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 name="Google Shape;83;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
        <p:cNvGrpSpPr/>
        <p:nvPr/>
      </p:nvGrpSpPr>
      <p:grpSpPr>
        <a:xfrm>
          <a:off x="0" y="0"/>
          <a:ext cx="0" cy="0"/>
          <a:chOff x="0" y="0"/>
          <a:chExt cx="0" cy="0"/>
        </a:xfrm>
      </p:grpSpPr>
      <p:sp>
        <p:nvSpPr>
          <p:cNvPr id="88" name="Google Shape;88;gf6422f68d3_0_7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9" name="Google Shape;89;gf6422f68d3_0_7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
        <p:cNvGrpSpPr/>
        <p:nvPr/>
      </p:nvGrpSpPr>
      <p:grpSpPr>
        <a:xfrm>
          <a:off x="0" y="0"/>
          <a:ext cx="0" cy="0"/>
          <a:chOff x="0" y="0"/>
          <a:chExt cx="0" cy="0"/>
        </a:xfrm>
      </p:grpSpPr>
      <p:sp>
        <p:nvSpPr>
          <p:cNvPr id="94" name="Google Shape;94;gf6422f68d3_0_8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5" name="Google Shape;95;gf6422f68d3_0_8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just" rtl="0">
              <a:lnSpc>
                <a:spcPct val="150000"/>
              </a:lnSpc>
              <a:spcBef>
                <a:spcPts val="0"/>
              </a:spcBef>
              <a:spcAft>
                <a:spcPts val="0"/>
              </a:spcAft>
              <a:buClr>
                <a:schemeClr val="dk1"/>
              </a:buClr>
              <a:buSzPts val="1100"/>
              <a:buFont typeface="Arial"/>
              <a:buNone/>
            </a:pPr>
            <a:r>
              <a:rPr lang="en" sz="1200">
                <a:solidFill>
                  <a:schemeClr val="dk1"/>
                </a:solidFill>
              </a:rPr>
              <a:t>Communication is known to be such a process that is applied for sharing significant information between different people in different types of circumstances. The process of communication helps in transmitting significant information between individuals to understand and analyse various types of opinions. There tend to be various models related to the process of communication that plays a crucial role in enhancing the communication standards as well as establishing a certain network of transparency among people for sharing key data and information (Hänninen &amp; Karjaluoto, 2017). This presentation focuses on highlighting the significance of different channels of communication by modifying the network shared between different functions at Walmart. Moreover, different communication barriers and the impact of communication network effectiveness by enhancing the flexible business process.</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gf6422f68d3_0_8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1" name="Google Shape;101;gf6422f68d3_0_8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just" rtl="0">
              <a:lnSpc>
                <a:spcPct val="150000"/>
              </a:lnSpc>
              <a:spcBef>
                <a:spcPts val="0"/>
              </a:spcBef>
              <a:spcAft>
                <a:spcPts val="0"/>
              </a:spcAft>
              <a:buClr>
                <a:schemeClr val="dk1"/>
              </a:buClr>
              <a:buSzPts val="1100"/>
              <a:buFont typeface="Arial"/>
              <a:buNone/>
            </a:pPr>
            <a:r>
              <a:rPr lang="en" sz="1200">
                <a:solidFill>
                  <a:schemeClr val="dk1"/>
                </a:solidFill>
              </a:rPr>
              <a:t>The model of communication is most effective in terms of intensifying the facts related to certain information interacted among different organizational employees. The linear model of communication tends to be one of the most effective communication models that is crucial to encode the information shared along with maintaining the sustainable channel of transmission that gets decoded by the senders (Srivastava et al., 2020). The main important lie on this model helps to maintain the efficient panel of security to acquire authentic and private information that is targeted towards different demographics. On the other hand, the interactive model of communication is mainly framed as a two-way transfer of message in terms of getting authentic reviews. Lastly, the transactional model of communication mainly raises the significance of the communication method by interacting face to face along with providing a certain key to adapt different skills of observation for understanding the information transmitted.</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
        <p:cNvGrpSpPr/>
        <p:nvPr/>
      </p:nvGrpSpPr>
      <p:grpSpPr>
        <a:xfrm>
          <a:off x="0" y="0"/>
          <a:ext cx="0" cy="0"/>
          <a:chOff x="0" y="0"/>
          <a:chExt cx="0" cy="0"/>
        </a:xfrm>
      </p:grpSpPr>
      <p:sp>
        <p:nvSpPr>
          <p:cNvPr id="107" name="Google Shape;107;gf6422f68d3_0_9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8" name="Google Shape;108;gf6422f68d3_0_9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just" rtl="0">
              <a:lnSpc>
                <a:spcPct val="150000"/>
              </a:lnSpc>
              <a:spcBef>
                <a:spcPts val="0"/>
              </a:spcBef>
              <a:spcAft>
                <a:spcPts val="0"/>
              </a:spcAft>
              <a:buClr>
                <a:schemeClr val="dk1"/>
              </a:buClr>
              <a:buSzPts val="1100"/>
              <a:buFont typeface="Arial"/>
              <a:buNone/>
            </a:pPr>
            <a:r>
              <a:rPr lang="en" sz="1200">
                <a:solidFill>
                  <a:schemeClr val="dk1"/>
                </a:solidFill>
              </a:rPr>
              <a:t>The functioning strategies of correspondence models are upheld by powerful correspondence hypotheses that enumerate the significance of expert information moving organizations. Actor-Network Theory favours the development of social intuitive organizations for the workers of Walmart to wipe out the limits of social association and back the standards of direct correspondence model to send data in a decoded structure (Kristjánsson et al., 2020). Cognitive dissonance theory depends on the convictions and perspectives of the people while participating in a straightforward correspondence network that upholds the intuitive correspondence model to raise the inclinations of forming input surveys. Social learning theory on the other hand specifies the idea of teaching individuals from noticing new practices of others which is an ecological boost for setting up a straightforward correspondence organization. The transactional communication model predominantly followed the standards of this hypothesis in guiding the workers to start the methods of conveying vis-à-vis cooperation for noticing the social practices of the outside clients of Walmart.</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gf6422f68d3_0_9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5" name="Google Shape;115;gf6422f68d3_0_9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just" rtl="0">
              <a:lnSpc>
                <a:spcPct val="150000"/>
              </a:lnSpc>
              <a:spcBef>
                <a:spcPts val="0"/>
              </a:spcBef>
              <a:spcAft>
                <a:spcPts val="0"/>
              </a:spcAft>
              <a:buClr>
                <a:schemeClr val="dk1"/>
              </a:buClr>
              <a:buSzPts val="1100"/>
              <a:buFont typeface="Arial"/>
              <a:buNone/>
            </a:pPr>
            <a:r>
              <a:rPr lang="en" sz="1200">
                <a:solidFill>
                  <a:schemeClr val="dk1"/>
                </a:solidFill>
              </a:rPr>
              <a:t>The channels of communication tend to be efficient to develop a transparent medium of communication among the individuals associated with the business. The platform mainly helps the employees to interact with one another in terms of different channels of communication thus eliminating the interruptions related to noise. Also, e-mail is generally considered to be an efficient channel of communication thus raising the transparency to spread significant information without any disruption of noise (Suh et al., 2018). The presence of different interactive blogs mostly carries the data information for educating the employees having the goal of adapting to cooperative processes that are observed to be applied within Walmart.</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gf6422f68d3_0_10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2" name="Google Shape;122;gf6422f68d3_0_10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The right channel of communication is important in the workplace to share real time information flow. Firstly, ‘face-to-face’ communication is effective to remove the misunderstandings. In the workplace, the team meetings are conducted once in a week or month to track the progress and also to share important information. Moreover, direct interaction with the team members in the workplace can also resolve the conflicts if exist. The sensitive topics can be discussed efficiently with the ‘face-to-face’ communication. Secondly, in the remote working perspective, ‘video conferencing’ helps to assess the facial expressions by increasing the flexibility. The large team can be connected efficiently with the video conferencing that can support the verbal communication. The reduction of the travel time and quick real time-sharing options are the benefits of the video conferencing. Thirdly, the ‘phone calls’ are efficient to connect quickly with the individuals and considered to be the most convenient way. During the urgency, one can communicate quickly with the individuals with the help of the phone calls. The lengthy discussion can be executed quickly with the phone calls. In case of the ‘email’, the formal communication method can be implemented. The e-mail will support the documentation process of the organisation. The formal announcement of the company in a structured way can be executed with the help of the e-mail. Lastly, the ‘social media’ is a latest communication channel that can enhance the reach of the message. Currently, the companies are implementing social media platforms to create awareness or inform the customers regarding their new product/services. The active social media users in the UK have reached 52 million in the year 2021. Therefore, social media tools are also considered to be an effective channel for communication for the business organisation. </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0" lvl="0" indent="0" algn="l" rtl="0">
              <a:spcBef>
                <a:spcPts val="0"/>
              </a:spcBef>
              <a:spcAft>
                <a:spcPts val="0"/>
              </a:spcAft>
              <a:buNone/>
            </a:pPr>
            <a:endParaRPr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gf6422f68d3_0_10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8" name="Google Shape;128;gf6422f68d3_0_10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The barriers are the obstacles that influences the communication process of the organisation. Hence, it is important to analyse and examine the barriers to undertake measures. In the workplace, the common barrier is the language differences of the employees. The teams are consisting of the members from diverse backgrounds like race, religion, ethnicity, gender etc. Therefore, the differences among the members can arise while working in the team. The problem in understanding the voice tone or language are the common issues. Secondly, if the message consists of excess information, it will be problematic for the receiver to decode the exact information. Therefore, sharing the exact message is needed to reduce the information overload. Thirdly, the rigid organisation structure can prevent the free flow of information and thereby reduces the chances of creativity in the workplace. Lastly, the unstructured communication process can create misunderstandings and conflicts. Therefore, a specific process of sharing the message or information is required in the workplace. </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0" lvl="0" indent="0" algn="l" rtl="0">
              <a:spcBef>
                <a:spcPts val="0"/>
              </a:spcBef>
              <a:spcAft>
                <a:spcPts val="0"/>
              </a:spcAft>
              <a:buNone/>
            </a:pPr>
            <a:endParaRPr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gf6422f68d3_0_1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4" name="Google Shape;134;gf6422f68d3_0_1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algn="just">
              <a:lnSpc>
                <a:spcPct val="150000"/>
              </a:lnSpc>
              <a:spcAft>
                <a:spcPts val="10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It has been observed that an effective communication process is important in the workplace that encompasses conveying the business goals, reinforcing the business values, discussions, following-up, interaction with the customers and third parties, stakeholder engagement etc. The stakeholders are related to the business affairs directly or indirectly. The stakeholders like investors and shareholders must be updated with the financial information of the organisation. Moreover, the employees are also the stakeholders that requires effective communication flow to make them updated about the organisational policies and decisions. Moreover, the stakeholders like the customers must be engaged with the organisation through promotional campaigns. Therefore, communication plays an important role in driving the business success. </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10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10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0" lvl="0" indent="0" algn="l" rtl="0">
              <a:spcBef>
                <a:spcPts val="0"/>
              </a:spcBef>
              <a:spcAft>
                <a:spcPts val="0"/>
              </a:spcAft>
              <a:buNone/>
            </a:pPr>
            <a:endParaRPr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8"/>
        <p:cNvGrpSpPr/>
        <p:nvPr/>
      </p:nvGrpSpPr>
      <p:grpSpPr>
        <a:xfrm>
          <a:off x="0" y="0"/>
          <a:ext cx="0" cy="0"/>
          <a:chOff x="0" y="0"/>
          <a:chExt cx="0" cy="0"/>
        </a:xfrm>
      </p:grpSpPr>
      <p:sp>
        <p:nvSpPr>
          <p:cNvPr id="139" name="Google Shape;139;gf6422f68d3_0_1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0" name="Google Shape;140;gf6422f68d3_0_1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just" rtl="0">
              <a:lnSpc>
                <a:spcPct val="150000"/>
              </a:lnSpc>
              <a:spcBef>
                <a:spcPts val="0"/>
              </a:spcBef>
              <a:spcAft>
                <a:spcPts val="0"/>
              </a:spcAft>
              <a:buClr>
                <a:schemeClr val="dk1"/>
              </a:buClr>
              <a:buSzPts val="1100"/>
              <a:buFont typeface="Arial"/>
              <a:buNone/>
            </a:pPr>
            <a:r>
              <a:rPr lang="en" sz="1200">
                <a:solidFill>
                  <a:schemeClr val="dk1"/>
                </a:solidFill>
              </a:rPr>
              <a:t>The aspect of communication is viewed as the main vehicle of moving compelling data without zeroing in on the limitations of confusion. The presence of various models of correspondence makes minimal development of further developing the data-sharing organization by preferring various people about the thoughts of various correspondence ways. The absence of expert listening abilities and the accessibility of phonetic varieties hampered the development of straightforward correspondence channels among various representatives of Sainsbury. The fruitful translation of compelling specialized strategies makes a firm working group for understanding the significance of sending proficient messages with next to no limitations.</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gf6422f68d3_0_12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6" name="Google Shape;146;gf6422f68d3_0_1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bg>
      <p:bgPr>
        <a:solidFill>
          <a:schemeClr val="dk1"/>
        </a:solidFill>
        <a:effectLst/>
      </p:bgPr>
    </p:bg>
    <p:spTree>
      <p:nvGrpSpPr>
        <p:cNvPr id="1" name="Shape 9"/>
        <p:cNvGrpSpPr/>
        <p:nvPr/>
      </p:nvGrpSpPr>
      <p:grpSpPr>
        <a:xfrm>
          <a:off x="0" y="0"/>
          <a:ext cx="0" cy="0"/>
          <a:chOff x="0" y="0"/>
          <a:chExt cx="0" cy="0"/>
        </a:xfrm>
      </p:grpSpPr>
      <p:grpSp>
        <p:nvGrpSpPr>
          <p:cNvPr id="10" name="Google Shape;10;p2"/>
          <p:cNvGrpSpPr/>
          <p:nvPr/>
        </p:nvGrpSpPr>
        <p:grpSpPr>
          <a:xfrm>
            <a:off x="6098378" y="5"/>
            <a:ext cx="3045625" cy="2030570"/>
            <a:chOff x="6098378" y="5"/>
            <a:chExt cx="3045625" cy="2030570"/>
          </a:xfrm>
        </p:grpSpPr>
        <p:sp>
          <p:nvSpPr>
            <p:cNvPr id="11" name="Google Shape;11;p2"/>
            <p:cNvSpPr/>
            <p:nvPr/>
          </p:nvSpPr>
          <p:spPr>
            <a:xfrm>
              <a:off x="8128803" y="16"/>
              <a:ext cx="1015200" cy="10152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2;p2"/>
            <p:cNvSpPr/>
            <p:nvPr/>
          </p:nvSpPr>
          <p:spPr>
            <a:xfrm flipH="1">
              <a:off x="7113463" y="5"/>
              <a:ext cx="1015200" cy="1015200"/>
            </a:xfrm>
            <a:prstGeom prst="rtTriangle">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3;p2"/>
            <p:cNvSpPr/>
            <p:nvPr/>
          </p:nvSpPr>
          <p:spPr>
            <a:xfrm rot="10800000" flipH="1">
              <a:off x="7113588" y="107"/>
              <a:ext cx="1015200" cy="1015200"/>
            </a:xfrm>
            <a:prstGeom prst="rtTriangle">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14;p2"/>
            <p:cNvSpPr/>
            <p:nvPr/>
          </p:nvSpPr>
          <p:spPr>
            <a:xfrm rot="10800000">
              <a:off x="6098378" y="97"/>
              <a:ext cx="1015200" cy="1015200"/>
            </a:xfrm>
            <a:prstGeom prst="rtTriangl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15;p2"/>
            <p:cNvSpPr/>
            <p:nvPr/>
          </p:nvSpPr>
          <p:spPr>
            <a:xfrm rot="10800000">
              <a:off x="8128789" y="1015375"/>
              <a:ext cx="1015200" cy="1015200"/>
            </a:xfrm>
            <a:prstGeom prst="rtTriangle">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6" name="Google Shape;16;p2"/>
          <p:cNvSpPr txBox="1">
            <a:spLocks noGrp="1"/>
          </p:cNvSpPr>
          <p:nvPr>
            <p:ph type="ctrTitle"/>
          </p:nvPr>
        </p:nvSpPr>
        <p:spPr>
          <a:xfrm>
            <a:off x="598100" y="1775222"/>
            <a:ext cx="8222100" cy="838800"/>
          </a:xfrm>
          <a:prstGeom prst="rect">
            <a:avLst/>
          </a:prstGeom>
        </p:spPr>
        <p:txBody>
          <a:bodyPr spcFirstLastPara="1" wrap="square" lIns="91425" tIns="91425" rIns="91425" bIns="91425" anchor="b" anchorCtr="0">
            <a:normAutofit/>
          </a:bodyPr>
          <a:lstStyle>
            <a:lvl1pPr lvl="0">
              <a:spcBef>
                <a:spcPts val="0"/>
              </a:spcBef>
              <a:spcAft>
                <a:spcPts val="0"/>
              </a:spcAft>
              <a:buClr>
                <a:schemeClr val="lt1"/>
              </a:buClr>
              <a:buSzPts val="4200"/>
              <a:buNone/>
              <a:defRPr sz="4200">
                <a:solidFill>
                  <a:schemeClr val="lt1"/>
                </a:solidFill>
              </a:defRPr>
            </a:lvl1pPr>
            <a:lvl2pPr lvl="1">
              <a:spcBef>
                <a:spcPts val="0"/>
              </a:spcBef>
              <a:spcAft>
                <a:spcPts val="0"/>
              </a:spcAft>
              <a:buClr>
                <a:schemeClr val="lt1"/>
              </a:buClr>
              <a:buSzPts val="4200"/>
              <a:buNone/>
              <a:defRPr sz="4200">
                <a:solidFill>
                  <a:schemeClr val="lt1"/>
                </a:solidFill>
              </a:defRPr>
            </a:lvl2pPr>
            <a:lvl3pPr lvl="2">
              <a:spcBef>
                <a:spcPts val="0"/>
              </a:spcBef>
              <a:spcAft>
                <a:spcPts val="0"/>
              </a:spcAft>
              <a:buClr>
                <a:schemeClr val="lt1"/>
              </a:buClr>
              <a:buSzPts val="4200"/>
              <a:buNone/>
              <a:defRPr sz="4200">
                <a:solidFill>
                  <a:schemeClr val="lt1"/>
                </a:solidFill>
              </a:defRPr>
            </a:lvl3pPr>
            <a:lvl4pPr lvl="3">
              <a:spcBef>
                <a:spcPts val="0"/>
              </a:spcBef>
              <a:spcAft>
                <a:spcPts val="0"/>
              </a:spcAft>
              <a:buClr>
                <a:schemeClr val="lt1"/>
              </a:buClr>
              <a:buSzPts val="4200"/>
              <a:buNone/>
              <a:defRPr sz="4200">
                <a:solidFill>
                  <a:schemeClr val="lt1"/>
                </a:solidFill>
              </a:defRPr>
            </a:lvl4pPr>
            <a:lvl5pPr lvl="4">
              <a:spcBef>
                <a:spcPts val="0"/>
              </a:spcBef>
              <a:spcAft>
                <a:spcPts val="0"/>
              </a:spcAft>
              <a:buClr>
                <a:schemeClr val="lt1"/>
              </a:buClr>
              <a:buSzPts val="4200"/>
              <a:buNone/>
              <a:defRPr sz="4200">
                <a:solidFill>
                  <a:schemeClr val="lt1"/>
                </a:solidFill>
              </a:defRPr>
            </a:lvl5pPr>
            <a:lvl6pPr lvl="5">
              <a:spcBef>
                <a:spcPts val="0"/>
              </a:spcBef>
              <a:spcAft>
                <a:spcPts val="0"/>
              </a:spcAft>
              <a:buClr>
                <a:schemeClr val="lt1"/>
              </a:buClr>
              <a:buSzPts val="4200"/>
              <a:buNone/>
              <a:defRPr sz="4200">
                <a:solidFill>
                  <a:schemeClr val="lt1"/>
                </a:solidFill>
              </a:defRPr>
            </a:lvl6pPr>
            <a:lvl7pPr lvl="6">
              <a:spcBef>
                <a:spcPts val="0"/>
              </a:spcBef>
              <a:spcAft>
                <a:spcPts val="0"/>
              </a:spcAft>
              <a:buClr>
                <a:schemeClr val="lt1"/>
              </a:buClr>
              <a:buSzPts val="4200"/>
              <a:buNone/>
              <a:defRPr sz="4200">
                <a:solidFill>
                  <a:schemeClr val="lt1"/>
                </a:solidFill>
              </a:defRPr>
            </a:lvl7pPr>
            <a:lvl8pPr lvl="7">
              <a:spcBef>
                <a:spcPts val="0"/>
              </a:spcBef>
              <a:spcAft>
                <a:spcPts val="0"/>
              </a:spcAft>
              <a:buClr>
                <a:schemeClr val="lt1"/>
              </a:buClr>
              <a:buSzPts val="4200"/>
              <a:buNone/>
              <a:defRPr sz="4200">
                <a:solidFill>
                  <a:schemeClr val="lt1"/>
                </a:solidFill>
              </a:defRPr>
            </a:lvl8pPr>
            <a:lvl9pPr lvl="8">
              <a:spcBef>
                <a:spcPts val="0"/>
              </a:spcBef>
              <a:spcAft>
                <a:spcPts val="0"/>
              </a:spcAft>
              <a:buClr>
                <a:schemeClr val="lt1"/>
              </a:buClr>
              <a:buSzPts val="4200"/>
              <a:buNone/>
              <a:defRPr sz="4200">
                <a:solidFill>
                  <a:schemeClr val="lt1"/>
                </a:solidFill>
              </a:defRPr>
            </a:lvl9pPr>
          </a:lstStyle>
          <a:p>
            <a:endParaRPr/>
          </a:p>
        </p:txBody>
      </p:sp>
      <p:sp>
        <p:nvSpPr>
          <p:cNvPr id="17" name="Google Shape;17;p2"/>
          <p:cNvSpPr txBox="1">
            <a:spLocks noGrp="1"/>
          </p:cNvSpPr>
          <p:nvPr>
            <p:ph type="subTitle" idx="1"/>
          </p:nvPr>
        </p:nvSpPr>
        <p:spPr>
          <a:xfrm>
            <a:off x="598088" y="2715913"/>
            <a:ext cx="8222100" cy="432900"/>
          </a:xfrm>
          <a:prstGeom prst="rect">
            <a:avLst/>
          </a:prstGeom>
        </p:spPr>
        <p:txBody>
          <a:bodyPr spcFirstLastPara="1" wrap="square" lIns="91425" tIns="91425" rIns="91425" bIns="91425" anchor="t" anchorCtr="0">
            <a:normAutofit/>
          </a:bodyPr>
          <a:lstStyle>
            <a:lvl1pPr lvl="0">
              <a:lnSpc>
                <a:spcPct val="100000"/>
              </a:lnSpc>
              <a:spcBef>
                <a:spcPts val="0"/>
              </a:spcBef>
              <a:spcAft>
                <a:spcPts val="0"/>
              </a:spcAft>
              <a:buClr>
                <a:schemeClr val="lt1"/>
              </a:buClr>
              <a:buSzPts val="2100"/>
              <a:buNone/>
              <a:defRPr sz="2100">
                <a:solidFill>
                  <a:schemeClr val="lt1"/>
                </a:solidFill>
              </a:defRPr>
            </a:lvl1pPr>
            <a:lvl2pPr lvl="1">
              <a:lnSpc>
                <a:spcPct val="100000"/>
              </a:lnSpc>
              <a:spcBef>
                <a:spcPts val="0"/>
              </a:spcBef>
              <a:spcAft>
                <a:spcPts val="0"/>
              </a:spcAft>
              <a:buClr>
                <a:schemeClr val="lt1"/>
              </a:buClr>
              <a:buSzPts val="2100"/>
              <a:buNone/>
              <a:defRPr sz="2100">
                <a:solidFill>
                  <a:schemeClr val="lt1"/>
                </a:solidFill>
              </a:defRPr>
            </a:lvl2pPr>
            <a:lvl3pPr lvl="2">
              <a:lnSpc>
                <a:spcPct val="100000"/>
              </a:lnSpc>
              <a:spcBef>
                <a:spcPts val="0"/>
              </a:spcBef>
              <a:spcAft>
                <a:spcPts val="0"/>
              </a:spcAft>
              <a:buClr>
                <a:schemeClr val="lt1"/>
              </a:buClr>
              <a:buSzPts val="2100"/>
              <a:buNone/>
              <a:defRPr sz="2100">
                <a:solidFill>
                  <a:schemeClr val="lt1"/>
                </a:solidFill>
              </a:defRPr>
            </a:lvl3pPr>
            <a:lvl4pPr lvl="3">
              <a:lnSpc>
                <a:spcPct val="100000"/>
              </a:lnSpc>
              <a:spcBef>
                <a:spcPts val="0"/>
              </a:spcBef>
              <a:spcAft>
                <a:spcPts val="0"/>
              </a:spcAft>
              <a:buClr>
                <a:schemeClr val="lt1"/>
              </a:buClr>
              <a:buSzPts val="2100"/>
              <a:buNone/>
              <a:defRPr sz="2100">
                <a:solidFill>
                  <a:schemeClr val="lt1"/>
                </a:solidFill>
              </a:defRPr>
            </a:lvl4pPr>
            <a:lvl5pPr lvl="4">
              <a:lnSpc>
                <a:spcPct val="100000"/>
              </a:lnSpc>
              <a:spcBef>
                <a:spcPts val="0"/>
              </a:spcBef>
              <a:spcAft>
                <a:spcPts val="0"/>
              </a:spcAft>
              <a:buClr>
                <a:schemeClr val="lt1"/>
              </a:buClr>
              <a:buSzPts val="2100"/>
              <a:buNone/>
              <a:defRPr sz="2100">
                <a:solidFill>
                  <a:schemeClr val="lt1"/>
                </a:solidFill>
              </a:defRPr>
            </a:lvl5pPr>
            <a:lvl6pPr lvl="5">
              <a:lnSpc>
                <a:spcPct val="100000"/>
              </a:lnSpc>
              <a:spcBef>
                <a:spcPts val="0"/>
              </a:spcBef>
              <a:spcAft>
                <a:spcPts val="0"/>
              </a:spcAft>
              <a:buClr>
                <a:schemeClr val="lt1"/>
              </a:buClr>
              <a:buSzPts val="2100"/>
              <a:buNone/>
              <a:defRPr sz="2100">
                <a:solidFill>
                  <a:schemeClr val="lt1"/>
                </a:solidFill>
              </a:defRPr>
            </a:lvl6pPr>
            <a:lvl7pPr lvl="6">
              <a:lnSpc>
                <a:spcPct val="100000"/>
              </a:lnSpc>
              <a:spcBef>
                <a:spcPts val="0"/>
              </a:spcBef>
              <a:spcAft>
                <a:spcPts val="0"/>
              </a:spcAft>
              <a:buClr>
                <a:schemeClr val="lt1"/>
              </a:buClr>
              <a:buSzPts val="2100"/>
              <a:buNone/>
              <a:defRPr sz="2100">
                <a:solidFill>
                  <a:schemeClr val="lt1"/>
                </a:solidFill>
              </a:defRPr>
            </a:lvl7pPr>
            <a:lvl8pPr lvl="7">
              <a:lnSpc>
                <a:spcPct val="100000"/>
              </a:lnSpc>
              <a:spcBef>
                <a:spcPts val="0"/>
              </a:spcBef>
              <a:spcAft>
                <a:spcPts val="0"/>
              </a:spcAft>
              <a:buClr>
                <a:schemeClr val="lt1"/>
              </a:buClr>
              <a:buSzPts val="2100"/>
              <a:buNone/>
              <a:defRPr sz="2100">
                <a:solidFill>
                  <a:schemeClr val="lt1"/>
                </a:solidFill>
              </a:defRPr>
            </a:lvl8pPr>
            <a:lvl9pPr lvl="8">
              <a:lnSpc>
                <a:spcPct val="100000"/>
              </a:lnSpc>
              <a:spcBef>
                <a:spcPts val="0"/>
              </a:spcBef>
              <a:spcAft>
                <a:spcPts val="0"/>
              </a:spcAft>
              <a:buClr>
                <a:schemeClr val="lt1"/>
              </a:buClr>
              <a:buSzPts val="2100"/>
              <a:buNone/>
              <a:defRPr sz="2100">
                <a:solidFill>
                  <a:schemeClr val="lt1"/>
                </a:solidFill>
              </a:defRPr>
            </a:lvl9pPr>
          </a:lstStyle>
          <a:p>
            <a:endParaRPr/>
          </a:p>
        </p:txBody>
      </p:sp>
      <p:sp>
        <p:nvSpPr>
          <p:cNvPr id="18" name="Google Shape;18;p2"/>
          <p:cNvSpPr txBox="1">
            <a:spLocks noGrp="1"/>
          </p:cNvSpPr>
          <p:nvPr>
            <p:ph type="sldNum" idx="12"/>
          </p:nvPr>
        </p:nvSpPr>
        <p:spPr>
          <a:xfrm>
            <a:off x="8460431" y="4651190"/>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solidFill>
          <a:schemeClr val="dk1"/>
        </a:solidFill>
        <a:effectLst/>
      </p:bgPr>
    </p:bg>
    <p:spTree>
      <p:nvGrpSpPr>
        <p:cNvPr id="1" name="Shape 19"/>
        <p:cNvGrpSpPr/>
        <p:nvPr/>
      </p:nvGrpSpPr>
      <p:grpSpPr>
        <a:xfrm>
          <a:off x="0" y="0"/>
          <a:ext cx="0" cy="0"/>
          <a:chOff x="0" y="0"/>
          <a:chExt cx="0" cy="0"/>
        </a:xfrm>
      </p:grpSpPr>
      <p:grpSp>
        <p:nvGrpSpPr>
          <p:cNvPr id="20" name="Google Shape;20;p3"/>
          <p:cNvGrpSpPr/>
          <p:nvPr/>
        </p:nvGrpSpPr>
        <p:grpSpPr>
          <a:xfrm>
            <a:off x="6098378" y="5"/>
            <a:ext cx="3045625" cy="2030570"/>
            <a:chOff x="6098378" y="5"/>
            <a:chExt cx="3045625" cy="2030570"/>
          </a:xfrm>
        </p:grpSpPr>
        <p:sp>
          <p:nvSpPr>
            <p:cNvPr id="21" name="Google Shape;21;p3"/>
            <p:cNvSpPr/>
            <p:nvPr/>
          </p:nvSpPr>
          <p:spPr>
            <a:xfrm>
              <a:off x="8128803" y="16"/>
              <a:ext cx="1015200" cy="10152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22;p3"/>
            <p:cNvSpPr/>
            <p:nvPr/>
          </p:nvSpPr>
          <p:spPr>
            <a:xfrm flipH="1">
              <a:off x="7113463" y="5"/>
              <a:ext cx="1015200" cy="1015200"/>
            </a:xfrm>
            <a:prstGeom prst="rtTriangle">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23;p3"/>
            <p:cNvSpPr/>
            <p:nvPr/>
          </p:nvSpPr>
          <p:spPr>
            <a:xfrm rot="10800000" flipH="1">
              <a:off x="7113588" y="107"/>
              <a:ext cx="1015200" cy="1015200"/>
            </a:xfrm>
            <a:prstGeom prst="rtTriangle">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24;p3"/>
            <p:cNvSpPr/>
            <p:nvPr/>
          </p:nvSpPr>
          <p:spPr>
            <a:xfrm rot="10800000">
              <a:off x="6098378" y="97"/>
              <a:ext cx="1015200" cy="1015200"/>
            </a:xfrm>
            <a:prstGeom prst="rtTriangl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25;p3"/>
            <p:cNvSpPr/>
            <p:nvPr/>
          </p:nvSpPr>
          <p:spPr>
            <a:xfrm rot="10800000">
              <a:off x="8128789" y="1015375"/>
              <a:ext cx="1015200" cy="1015200"/>
            </a:xfrm>
            <a:prstGeom prst="rtTriangle">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6" name="Google Shape;26;p3"/>
          <p:cNvSpPr txBox="1">
            <a:spLocks noGrp="1"/>
          </p:cNvSpPr>
          <p:nvPr>
            <p:ph type="title"/>
          </p:nvPr>
        </p:nvSpPr>
        <p:spPr>
          <a:xfrm>
            <a:off x="598100" y="2152347"/>
            <a:ext cx="8222100" cy="838800"/>
          </a:xfrm>
          <a:prstGeom prst="rect">
            <a:avLst/>
          </a:prstGeom>
        </p:spPr>
        <p:txBody>
          <a:bodyPr spcFirstLastPara="1" wrap="square" lIns="91425" tIns="91425" rIns="91425" bIns="91425" anchor="ctr" anchorCtr="0">
            <a:normAutofit/>
          </a:bodyPr>
          <a:lstStyle>
            <a:lvl1pPr lvl="0">
              <a:spcBef>
                <a:spcPts val="0"/>
              </a:spcBef>
              <a:spcAft>
                <a:spcPts val="0"/>
              </a:spcAft>
              <a:buClr>
                <a:schemeClr val="lt1"/>
              </a:buClr>
              <a:buSzPts val="4200"/>
              <a:buNone/>
              <a:defRPr sz="4200">
                <a:solidFill>
                  <a:schemeClr val="lt1"/>
                </a:solidFill>
              </a:defRPr>
            </a:lvl1pPr>
            <a:lvl2pPr lvl="1">
              <a:spcBef>
                <a:spcPts val="0"/>
              </a:spcBef>
              <a:spcAft>
                <a:spcPts val="0"/>
              </a:spcAft>
              <a:buClr>
                <a:schemeClr val="lt1"/>
              </a:buClr>
              <a:buSzPts val="4200"/>
              <a:buNone/>
              <a:defRPr sz="4200">
                <a:solidFill>
                  <a:schemeClr val="lt1"/>
                </a:solidFill>
              </a:defRPr>
            </a:lvl2pPr>
            <a:lvl3pPr lvl="2">
              <a:spcBef>
                <a:spcPts val="0"/>
              </a:spcBef>
              <a:spcAft>
                <a:spcPts val="0"/>
              </a:spcAft>
              <a:buClr>
                <a:schemeClr val="lt1"/>
              </a:buClr>
              <a:buSzPts val="4200"/>
              <a:buNone/>
              <a:defRPr sz="4200">
                <a:solidFill>
                  <a:schemeClr val="lt1"/>
                </a:solidFill>
              </a:defRPr>
            </a:lvl3pPr>
            <a:lvl4pPr lvl="3">
              <a:spcBef>
                <a:spcPts val="0"/>
              </a:spcBef>
              <a:spcAft>
                <a:spcPts val="0"/>
              </a:spcAft>
              <a:buClr>
                <a:schemeClr val="lt1"/>
              </a:buClr>
              <a:buSzPts val="4200"/>
              <a:buNone/>
              <a:defRPr sz="4200">
                <a:solidFill>
                  <a:schemeClr val="lt1"/>
                </a:solidFill>
              </a:defRPr>
            </a:lvl4pPr>
            <a:lvl5pPr lvl="4">
              <a:spcBef>
                <a:spcPts val="0"/>
              </a:spcBef>
              <a:spcAft>
                <a:spcPts val="0"/>
              </a:spcAft>
              <a:buClr>
                <a:schemeClr val="lt1"/>
              </a:buClr>
              <a:buSzPts val="4200"/>
              <a:buNone/>
              <a:defRPr sz="4200">
                <a:solidFill>
                  <a:schemeClr val="lt1"/>
                </a:solidFill>
              </a:defRPr>
            </a:lvl5pPr>
            <a:lvl6pPr lvl="5">
              <a:spcBef>
                <a:spcPts val="0"/>
              </a:spcBef>
              <a:spcAft>
                <a:spcPts val="0"/>
              </a:spcAft>
              <a:buClr>
                <a:schemeClr val="lt1"/>
              </a:buClr>
              <a:buSzPts val="4200"/>
              <a:buNone/>
              <a:defRPr sz="4200">
                <a:solidFill>
                  <a:schemeClr val="lt1"/>
                </a:solidFill>
              </a:defRPr>
            </a:lvl6pPr>
            <a:lvl7pPr lvl="6">
              <a:spcBef>
                <a:spcPts val="0"/>
              </a:spcBef>
              <a:spcAft>
                <a:spcPts val="0"/>
              </a:spcAft>
              <a:buClr>
                <a:schemeClr val="lt1"/>
              </a:buClr>
              <a:buSzPts val="4200"/>
              <a:buNone/>
              <a:defRPr sz="4200">
                <a:solidFill>
                  <a:schemeClr val="lt1"/>
                </a:solidFill>
              </a:defRPr>
            </a:lvl7pPr>
            <a:lvl8pPr lvl="7">
              <a:spcBef>
                <a:spcPts val="0"/>
              </a:spcBef>
              <a:spcAft>
                <a:spcPts val="0"/>
              </a:spcAft>
              <a:buClr>
                <a:schemeClr val="lt1"/>
              </a:buClr>
              <a:buSzPts val="4200"/>
              <a:buNone/>
              <a:defRPr sz="4200">
                <a:solidFill>
                  <a:schemeClr val="lt1"/>
                </a:solidFill>
              </a:defRPr>
            </a:lvl8pPr>
            <a:lvl9pPr lvl="8">
              <a:spcBef>
                <a:spcPts val="0"/>
              </a:spcBef>
              <a:spcAft>
                <a:spcPts val="0"/>
              </a:spcAft>
              <a:buClr>
                <a:schemeClr val="lt1"/>
              </a:buClr>
              <a:buSzPts val="4200"/>
              <a:buNone/>
              <a:defRPr sz="4200">
                <a:solidFill>
                  <a:schemeClr val="lt1"/>
                </a:solidFill>
              </a:defRPr>
            </a:lvl9pPr>
          </a:lstStyle>
          <a:p>
            <a:endParaRPr/>
          </a:p>
        </p:txBody>
      </p:sp>
      <p:sp>
        <p:nvSpPr>
          <p:cNvPr id="27" name="Google Shape;27;p3"/>
          <p:cNvSpPr txBox="1">
            <a:spLocks noGrp="1"/>
          </p:cNvSpPr>
          <p:nvPr>
            <p:ph type="sldNum" idx="12"/>
          </p:nvPr>
        </p:nvSpPr>
        <p:spPr>
          <a:xfrm>
            <a:off x="8460431" y="4651190"/>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8"/>
        <p:cNvGrpSpPr/>
        <p:nvPr/>
      </p:nvGrpSpPr>
      <p:grpSpPr>
        <a:xfrm>
          <a:off x="0" y="0"/>
          <a:ext cx="0" cy="0"/>
          <a:chOff x="0" y="0"/>
          <a:chExt cx="0" cy="0"/>
        </a:xfrm>
      </p:grpSpPr>
      <p:grpSp>
        <p:nvGrpSpPr>
          <p:cNvPr id="29" name="Google Shape;29;p4"/>
          <p:cNvGrpSpPr/>
          <p:nvPr/>
        </p:nvGrpSpPr>
        <p:grpSpPr>
          <a:xfrm>
            <a:off x="0" y="3903669"/>
            <a:ext cx="9144000" cy="1239925"/>
            <a:chOff x="0" y="3903669"/>
            <a:chExt cx="9144000" cy="1239925"/>
          </a:xfrm>
        </p:grpSpPr>
        <p:sp>
          <p:nvSpPr>
            <p:cNvPr id="30" name="Google Shape;30;p4"/>
            <p:cNvSpPr/>
            <p:nvPr/>
          </p:nvSpPr>
          <p:spPr>
            <a:xfrm>
              <a:off x="8154895" y="3903669"/>
              <a:ext cx="989100" cy="987900"/>
            </a:xfrm>
            <a:prstGeom prst="rtTriangle">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31;p4"/>
            <p:cNvSpPr/>
            <p:nvPr/>
          </p:nvSpPr>
          <p:spPr>
            <a:xfrm flipH="1">
              <a:off x="6181163" y="3903669"/>
              <a:ext cx="989100" cy="987900"/>
            </a:xfrm>
            <a:prstGeom prst="rtTriangle">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32;p4"/>
            <p:cNvSpPr/>
            <p:nvPr/>
          </p:nvSpPr>
          <p:spPr>
            <a:xfrm>
              <a:off x="7170274" y="3903669"/>
              <a:ext cx="989100" cy="9879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33;p4"/>
            <p:cNvSpPr/>
            <p:nvPr/>
          </p:nvSpPr>
          <p:spPr>
            <a:xfrm rot="10800000">
              <a:off x="8154757" y="3903682"/>
              <a:ext cx="989100" cy="987900"/>
            </a:xfrm>
            <a:prstGeom prst="rtTriangle">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34;p4"/>
            <p:cNvSpPr/>
            <p:nvPr/>
          </p:nvSpPr>
          <p:spPr>
            <a:xfrm>
              <a:off x="0" y="4891594"/>
              <a:ext cx="9144000" cy="2520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5" name="Google Shape;35;p4"/>
          <p:cNvSpPr txBox="1">
            <a:spLocks noGrp="1"/>
          </p:cNvSpPr>
          <p:nvPr>
            <p:ph type="title"/>
          </p:nvPr>
        </p:nvSpPr>
        <p:spPr>
          <a:xfrm>
            <a:off x="311700" y="410000"/>
            <a:ext cx="8520600" cy="607800"/>
          </a:xfrm>
          <a:prstGeom prst="rect">
            <a:avLst/>
          </a:prstGeom>
        </p:spPr>
        <p:txBody>
          <a:bodyPr spcFirstLastPara="1" wrap="square" lIns="91425" tIns="91425" rIns="91425" bIns="91425" anchor="t" anchorCtr="0">
            <a:norm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a:endParaRPr/>
          </a:p>
        </p:txBody>
      </p:sp>
      <p:sp>
        <p:nvSpPr>
          <p:cNvPr id="36" name="Google Shape;36;p4"/>
          <p:cNvSpPr txBox="1">
            <a:spLocks noGrp="1"/>
          </p:cNvSpPr>
          <p:nvPr>
            <p:ph type="body" idx="1"/>
          </p:nvPr>
        </p:nvSpPr>
        <p:spPr>
          <a:xfrm>
            <a:off x="311700" y="1229875"/>
            <a:ext cx="8520600" cy="33390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37" name="Google Shape;37;p4"/>
          <p:cNvSpPr txBox="1">
            <a:spLocks noGrp="1"/>
          </p:cNvSpPr>
          <p:nvPr>
            <p:ph type="sldNum" idx="12"/>
          </p:nvPr>
        </p:nvSpPr>
        <p:spPr>
          <a:xfrm>
            <a:off x="8460431" y="4651190"/>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38"/>
        <p:cNvGrpSpPr/>
        <p:nvPr/>
      </p:nvGrpSpPr>
      <p:grpSpPr>
        <a:xfrm>
          <a:off x="0" y="0"/>
          <a:ext cx="0" cy="0"/>
          <a:chOff x="0" y="0"/>
          <a:chExt cx="0" cy="0"/>
        </a:xfrm>
      </p:grpSpPr>
      <p:sp>
        <p:nvSpPr>
          <p:cNvPr id="39" name="Google Shape;39;p5"/>
          <p:cNvSpPr txBox="1">
            <a:spLocks noGrp="1"/>
          </p:cNvSpPr>
          <p:nvPr>
            <p:ph type="title"/>
          </p:nvPr>
        </p:nvSpPr>
        <p:spPr>
          <a:xfrm>
            <a:off x="311700" y="410000"/>
            <a:ext cx="8520600" cy="607800"/>
          </a:xfrm>
          <a:prstGeom prst="rect">
            <a:avLst/>
          </a:prstGeom>
        </p:spPr>
        <p:txBody>
          <a:bodyPr spcFirstLastPara="1" wrap="square" lIns="91425" tIns="91425" rIns="91425" bIns="91425" anchor="t" anchorCtr="0">
            <a:norm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a:endParaRPr/>
          </a:p>
        </p:txBody>
      </p:sp>
      <p:sp>
        <p:nvSpPr>
          <p:cNvPr id="40" name="Google Shape;40;p5"/>
          <p:cNvSpPr txBox="1">
            <a:spLocks noGrp="1"/>
          </p:cNvSpPr>
          <p:nvPr>
            <p:ph type="body" idx="1"/>
          </p:nvPr>
        </p:nvSpPr>
        <p:spPr>
          <a:xfrm>
            <a:off x="311700" y="1229975"/>
            <a:ext cx="3999900" cy="33390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41" name="Google Shape;41;p5"/>
          <p:cNvSpPr txBox="1">
            <a:spLocks noGrp="1"/>
          </p:cNvSpPr>
          <p:nvPr>
            <p:ph type="body" idx="2"/>
          </p:nvPr>
        </p:nvSpPr>
        <p:spPr>
          <a:xfrm>
            <a:off x="4832400" y="1229975"/>
            <a:ext cx="3999900" cy="33390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42" name="Google Shape;42;p5"/>
          <p:cNvSpPr txBox="1">
            <a:spLocks noGrp="1"/>
          </p:cNvSpPr>
          <p:nvPr>
            <p:ph type="sldNum" idx="12"/>
          </p:nvPr>
        </p:nvSpPr>
        <p:spPr>
          <a:xfrm>
            <a:off x="8460431" y="4651190"/>
            <a:ext cx="548700" cy="393600"/>
          </a:xfrm>
          <a:prstGeom prst="rect">
            <a:avLst/>
          </a:prstGeom>
        </p:spPr>
        <p:txBody>
          <a:bodyPr spcFirstLastPara="1" wrap="square" lIns="91425" tIns="91425" rIns="91425" bIns="91425" anchor="ctr" anchorCtr="0">
            <a:normAutofit/>
          </a:bodyPr>
          <a:lstStyle>
            <a:lvl1pPr lvl="0">
              <a:buNone/>
              <a:defRPr>
                <a:solidFill>
                  <a:schemeClr val="dk2"/>
                </a:solidFill>
              </a:defRPr>
            </a:lvl1pPr>
            <a:lvl2pPr lvl="1">
              <a:buNone/>
              <a:defRPr>
                <a:solidFill>
                  <a:schemeClr val="dk2"/>
                </a:solidFill>
              </a:defRPr>
            </a:lvl2pPr>
            <a:lvl3pPr lvl="2">
              <a:buNone/>
              <a:defRPr>
                <a:solidFill>
                  <a:schemeClr val="dk2"/>
                </a:solidFill>
              </a:defRPr>
            </a:lvl3pPr>
            <a:lvl4pPr lvl="3">
              <a:buNone/>
              <a:defRPr>
                <a:solidFill>
                  <a:schemeClr val="dk2"/>
                </a:solidFill>
              </a:defRPr>
            </a:lvl4pPr>
            <a:lvl5pPr lvl="4">
              <a:buNone/>
              <a:defRPr>
                <a:solidFill>
                  <a:schemeClr val="dk2"/>
                </a:solidFill>
              </a:defRPr>
            </a:lvl5pPr>
            <a:lvl6pPr lvl="5">
              <a:buNone/>
              <a:defRPr>
                <a:solidFill>
                  <a:schemeClr val="dk2"/>
                </a:solidFill>
              </a:defRPr>
            </a:lvl6pPr>
            <a:lvl7pPr lvl="6">
              <a:buNone/>
              <a:defRPr>
                <a:solidFill>
                  <a:schemeClr val="dk2"/>
                </a:solidFill>
              </a:defRPr>
            </a:lvl7pPr>
            <a:lvl8pPr lvl="7">
              <a:buNone/>
              <a:defRPr>
                <a:solidFill>
                  <a:schemeClr val="dk2"/>
                </a:solidFill>
              </a:defRPr>
            </a:lvl8pPr>
            <a:lvl9pPr lvl="8">
              <a:buNone/>
              <a:defRPr>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3"/>
        <p:cNvGrpSpPr/>
        <p:nvPr/>
      </p:nvGrpSpPr>
      <p:grpSpPr>
        <a:xfrm>
          <a:off x="0" y="0"/>
          <a:ext cx="0" cy="0"/>
          <a:chOff x="0" y="0"/>
          <a:chExt cx="0" cy="0"/>
        </a:xfrm>
      </p:grpSpPr>
      <p:sp>
        <p:nvSpPr>
          <p:cNvPr id="44" name="Google Shape;44;p6"/>
          <p:cNvSpPr txBox="1">
            <a:spLocks noGrp="1"/>
          </p:cNvSpPr>
          <p:nvPr>
            <p:ph type="title"/>
          </p:nvPr>
        </p:nvSpPr>
        <p:spPr>
          <a:xfrm>
            <a:off x="311700" y="410000"/>
            <a:ext cx="8520600" cy="607800"/>
          </a:xfrm>
          <a:prstGeom prst="rect">
            <a:avLst/>
          </a:prstGeom>
        </p:spPr>
        <p:txBody>
          <a:bodyPr spcFirstLastPara="1" wrap="square" lIns="91425" tIns="91425" rIns="91425" bIns="91425" anchor="t" anchorCtr="0">
            <a:norm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a:endParaRPr/>
          </a:p>
        </p:txBody>
      </p:sp>
      <p:sp>
        <p:nvSpPr>
          <p:cNvPr id="45" name="Google Shape;45;p6"/>
          <p:cNvSpPr txBox="1">
            <a:spLocks noGrp="1"/>
          </p:cNvSpPr>
          <p:nvPr>
            <p:ph type="sldNum" idx="12"/>
          </p:nvPr>
        </p:nvSpPr>
        <p:spPr>
          <a:xfrm>
            <a:off x="8460431" y="4651190"/>
            <a:ext cx="548700" cy="393600"/>
          </a:xfrm>
          <a:prstGeom prst="rect">
            <a:avLst/>
          </a:prstGeom>
        </p:spPr>
        <p:txBody>
          <a:bodyPr spcFirstLastPara="1" wrap="square" lIns="91425" tIns="91425" rIns="91425" bIns="91425" anchor="ctr" anchorCtr="0">
            <a:normAutofit/>
          </a:bodyPr>
          <a:lstStyle>
            <a:lvl1pPr lvl="0">
              <a:buNone/>
              <a:defRPr>
                <a:solidFill>
                  <a:schemeClr val="dk2"/>
                </a:solidFill>
              </a:defRPr>
            </a:lvl1pPr>
            <a:lvl2pPr lvl="1">
              <a:buNone/>
              <a:defRPr>
                <a:solidFill>
                  <a:schemeClr val="dk2"/>
                </a:solidFill>
              </a:defRPr>
            </a:lvl2pPr>
            <a:lvl3pPr lvl="2">
              <a:buNone/>
              <a:defRPr>
                <a:solidFill>
                  <a:schemeClr val="dk2"/>
                </a:solidFill>
              </a:defRPr>
            </a:lvl3pPr>
            <a:lvl4pPr lvl="3">
              <a:buNone/>
              <a:defRPr>
                <a:solidFill>
                  <a:schemeClr val="dk2"/>
                </a:solidFill>
              </a:defRPr>
            </a:lvl4pPr>
            <a:lvl5pPr lvl="4">
              <a:buNone/>
              <a:defRPr>
                <a:solidFill>
                  <a:schemeClr val="dk2"/>
                </a:solidFill>
              </a:defRPr>
            </a:lvl5pPr>
            <a:lvl6pPr lvl="5">
              <a:buNone/>
              <a:defRPr>
                <a:solidFill>
                  <a:schemeClr val="dk2"/>
                </a:solidFill>
              </a:defRPr>
            </a:lvl6pPr>
            <a:lvl7pPr lvl="6">
              <a:buNone/>
              <a:defRPr>
                <a:solidFill>
                  <a:schemeClr val="dk2"/>
                </a:solidFill>
              </a:defRPr>
            </a:lvl7pPr>
            <a:lvl8pPr lvl="7">
              <a:buNone/>
              <a:defRPr>
                <a:solidFill>
                  <a:schemeClr val="dk2"/>
                </a:solidFill>
              </a:defRPr>
            </a:lvl8pPr>
            <a:lvl9pPr lvl="8">
              <a:buNone/>
              <a:defRPr>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46"/>
        <p:cNvGrpSpPr/>
        <p:nvPr/>
      </p:nvGrpSpPr>
      <p:grpSpPr>
        <a:xfrm>
          <a:off x="0" y="0"/>
          <a:ext cx="0" cy="0"/>
          <a:chOff x="0" y="0"/>
          <a:chExt cx="0" cy="0"/>
        </a:xfrm>
      </p:grpSpPr>
      <p:sp>
        <p:nvSpPr>
          <p:cNvPr id="47" name="Google Shape;47;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48" name="Google Shape;48;p7"/>
          <p:cNvSpPr txBox="1">
            <a:spLocks noGrp="1"/>
          </p:cNvSpPr>
          <p:nvPr>
            <p:ph type="body" idx="1"/>
          </p:nvPr>
        </p:nvSpPr>
        <p:spPr>
          <a:xfrm>
            <a:off x="311700" y="1465804"/>
            <a:ext cx="2808000" cy="31032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49" name="Google Shape;49;p7"/>
          <p:cNvSpPr txBox="1">
            <a:spLocks noGrp="1"/>
          </p:cNvSpPr>
          <p:nvPr>
            <p:ph type="sldNum" idx="12"/>
          </p:nvPr>
        </p:nvSpPr>
        <p:spPr>
          <a:xfrm>
            <a:off x="8460431" y="4651190"/>
            <a:ext cx="548700" cy="393600"/>
          </a:xfrm>
          <a:prstGeom prst="rect">
            <a:avLst/>
          </a:prstGeom>
        </p:spPr>
        <p:txBody>
          <a:bodyPr spcFirstLastPara="1" wrap="square" lIns="91425" tIns="91425" rIns="91425" bIns="91425" anchor="ctr" anchorCtr="0">
            <a:normAutofit/>
          </a:bodyPr>
          <a:lstStyle>
            <a:lvl1pPr lvl="0">
              <a:buNone/>
              <a:defRPr>
                <a:solidFill>
                  <a:schemeClr val="dk2"/>
                </a:solidFill>
              </a:defRPr>
            </a:lvl1pPr>
            <a:lvl2pPr lvl="1">
              <a:buNone/>
              <a:defRPr>
                <a:solidFill>
                  <a:schemeClr val="dk2"/>
                </a:solidFill>
              </a:defRPr>
            </a:lvl2pPr>
            <a:lvl3pPr lvl="2">
              <a:buNone/>
              <a:defRPr>
                <a:solidFill>
                  <a:schemeClr val="dk2"/>
                </a:solidFill>
              </a:defRPr>
            </a:lvl3pPr>
            <a:lvl4pPr lvl="3">
              <a:buNone/>
              <a:defRPr>
                <a:solidFill>
                  <a:schemeClr val="dk2"/>
                </a:solidFill>
              </a:defRPr>
            </a:lvl4pPr>
            <a:lvl5pPr lvl="4">
              <a:buNone/>
              <a:defRPr>
                <a:solidFill>
                  <a:schemeClr val="dk2"/>
                </a:solidFill>
              </a:defRPr>
            </a:lvl5pPr>
            <a:lvl6pPr lvl="5">
              <a:buNone/>
              <a:defRPr>
                <a:solidFill>
                  <a:schemeClr val="dk2"/>
                </a:solidFill>
              </a:defRPr>
            </a:lvl6pPr>
            <a:lvl7pPr lvl="6">
              <a:buNone/>
              <a:defRPr>
                <a:solidFill>
                  <a:schemeClr val="dk2"/>
                </a:solidFill>
              </a:defRPr>
            </a:lvl7pPr>
            <a:lvl8pPr lvl="7">
              <a:buNone/>
              <a:defRPr>
                <a:solidFill>
                  <a:schemeClr val="dk2"/>
                </a:solidFill>
              </a:defRPr>
            </a:lvl8pPr>
            <a:lvl9pPr lvl="8">
              <a:buNone/>
              <a:defRPr>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bg>
      <p:bgPr>
        <a:solidFill>
          <a:schemeClr val="accent4"/>
        </a:solidFill>
        <a:effectLst/>
      </p:bgPr>
    </p:bg>
    <p:spTree>
      <p:nvGrpSpPr>
        <p:cNvPr id="1" name="Shape 50"/>
        <p:cNvGrpSpPr/>
        <p:nvPr/>
      </p:nvGrpSpPr>
      <p:grpSpPr>
        <a:xfrm>
          <a:off x="0" y="0"/>
          <a:ext cx="0" cy="0"/>
          <a:chOff x="0" y="0"/>
          <a:chExt cx="0" cy="0"/>
        </a:xfrm>
      </p:grpSpPr>
      <p:grpSp>
        <p:nvGrpSpPr>
          <p:cNvPr id="51" name="Google Shape;51;p8"/>
          <p:cNvGrpSpPr/>
          <p:nvPr/>
        </p:nvGrpSpPr>
        <p:grpSpPr>
          <a:xfrm>
            <a:off x="6098378" y="5"/>
            <a:ext cx="3045625" cy="2030570"/>
            <a:chOff x="6098378" y="5"/>
            <a:chExt cx="3045625" cy="2030570"/>
          </a:xfrm>
        </p:grpSpPr>
        <p:sp>
          <p:nvSpPr>
            <p:cNvPr id="52" name="Google Shape;52;p8"/>
            <p:cNvSpPr/>
            <p:nvPr/>
          </p:nvSpPr>
          <p:spPr>
            <a:xfrm>
              <a:off x="8128803" y="16"/>
              <a:ext cx="1015200" cy="10152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53;p8"/>
            <p:cNvSpPr/>
            <p:nvPr/>
          </p:nvSpPr>
          <p:spPr>
            <a:xfrm flipH="1">
              <a:off x="7113463" y="5"/>
              <a:ext cx="1015200" cy="1015200"/>
            </a:xfrm>
            <a:prstGeom prst="rtTriangle">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 name="Google Shape;54;p8"/>
            <p:cNvSpPr/>
            <p:nvPr/>
          </p:nvSpPr>
          <p:spPr>
            <a:xfrm rot="10800000" flipH="1">
              <a:off x="7113588" y="107"/>
              <a:ext cx="1015200" cy="1015200"/>
            </a:xfrm>
            <a:prstGeom prst="rtTriangle">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 name="Google Shape;55;p8"/>
            <p:cNvSpPr/>
            <p:nvPr/>
          </p:nvSpPr>
          <p:spPr>
            <a:xfrm rot="10800000">
              <a:off x="6098378" y="97"/>
              <a:ext cx="1015200" cy="1015200"/>
            </a:xfrm>
            <a:prstGeom prst="rtTriangle">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 name="Google Shape;56;p8"/>
            <p:cNvSpPr/>
            <p:nvPr/>
          </p:nvSpPr>
          <p:spPr>
            <a:xfrm rot="10800000">
              <a:off x="8128789" y="1015375"/>
              <a:ext cx="1015200" cy="1015200"/>
            </a:xfrm>
            <a:prstGeom prst="rtTriangle">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57" name="Google Shape;57;p8"/>
          <p:cNvSpPr txBox="1">
            <a:spLocks noGrp="1"/>
          </p:cNvSpPr>
          <p:nvPr>
            <p:ph type="title"/>
          </p:nvPr>
        </p:nvSpPr>
        <p:spPr>
          <a:xfrm>
            <a:off x="490250" y="526350"/>
            <a:ext cx="5618700" cy="4090800"/>
          </a:xfrm>
          <a:prstGeom prst="rect">
            <a:avLst/>
          </a:prstGeom>
        </p:spPr>
        <p:txBody>
          <a:bodyPr spcFirstLastPara="1" wrap="square" lIns="91425" tIns="91425" rIns="91425" bIns="91425" anchor="ctr" anchorCtr="0">
            <a:normAutofit/>
          </a:bodyPr>
          <a:lstStyle>
            <a:lvl1pPr lvl="0">
              <a:spcBef>
                <a:spcPts val="0"/>
              </a:spcBef>
              <a:spcAft>
                <a:spcPts val="0"/>
              </a:spcAft>
              <a:buClr>
                <a:schemeClr val="lt1"/>
              </a:buClr>
              <a:buSzPts val="4800"/>
              <a:buNone/>
              <a:defRPr sz="4800">
                <a:solidFill>
                  <a:schemeClr val="lt1"/>
                </a:solidFill>
              </a:defRPr>
            </a:lvl1pPr>
            <a:lvl2pPr lvl="1">
              <a:spcBef>
                <a:spcPts val="0"/>
              </a:spcBef>
              <a:spcAft>
                <a:spcPts val="0"/>
              </a:spcAft>
              <a:buClr>
                <a:schemeClr val="lt1"/>
              </a:buClr>
              <a:buSzPts val="4800"/>
              <a:buNone/>
              <a:defRPr sz="4800">
                <a:solidFill>
                  <a:schemeClr val="lt1"/>
                </a:solidFill>
              </a:defRPr>
            </a:lvl2pPr>
            <a:lvl3pPr lvl="2">
              <a:spcBef>
                <a:spcPts val="0"/>
              </a:spcBef>
              <a:spcAft>
                <a:spcPts val="0"/>
              </a:spcAft>
              <a:buClr>
                <a:schemeClr val="lt1"/>
              </a:buClr>
              <a:buSzPts val="4800"/>
              <a:buNone/>
              <a:defRPr sz="4800">
                <a:solidFill>
                  <a:schemeClr val="lt1"/>
                </a:solidFill>
              </a:defRPr>
            </a:lvl3pPr>
            <a:lvl4pPr lvl="3">
              <a:spcBef>
                <a:spcPts val="0"/>
              </a:spcBef>
              <a:spcAft>
                <a:spcPts val="0"/>
              </a:spcAft>
              <a:buClr>
                <a:schemeClr val="lt1"/>
              </a:buClr>
              <a:buSzPts val="4800"/>
              <a:buNone/>
              <a:defRPr sz="4800">
                <a:solidFill>
                  <a:schemeClr val="lt1"/>
                </a:solidFill>
              </a:defRPr>
            </a:lvl4pPr>
            <a:lvl5pPr lvl="4">
              <a:spcBef>
                <a:spcPts val="0"/>
              </a:spcBef>
              <a:spcAft>
                <a:spcPts val="0"/>
              </a:spcAft>
              <a:buClr>
                <a:schemeClr val="lt1"/>
              </a:buClr>
              <a:buSzPts val="4800"/>
              <a:buNone/>
              <a:defRPr sz="4800">
                <a:solidFill>
                  <a:schemeClr val="lt1"/>
                </a:solidFill>
              </a:defRPr>
            </a:lvl5pPr>
            <a:lvl6pPr lvl="5">
              <a:spcBef>
                <a:spcPts val="0"/>
              </a:spcBef>
              <a:spcAft>
                <a:spcPts val="0"/>
              </a:spcAft>
              <a:buClr>
                <a:schemeClr val="lt1"/>
              </a:buClr>
              <a:buSzPts val="4800"/>
              <a:buNone/>
              <a:defRPr sz="4800">
                <a:solidFill>
                  <a:schemeClr val="lt1"/>
                </a:solidFill>
              </a:defRPr>
            </a:lvl6pPr>
            <a:lvl7pPr lvl="6">
              <a:spcBef>
                <a:spcPts val="0"/>
              </a:spcBef>
              <a:spcAft>
                <a:spcPts val="0"/>
              </a:spcAft>
              <a:buClr>
                <a:schemeClr val="lt1"/>
              </a:buClr>
              <a:buSzPts val="4800"/>
              <a:buNone/>
              <a:defRPr sz="4800">
                <a:solidFill>
                  <a:schemeClr val="lt1"/>
                </a:solidFill>
              </a:defRPr>
            </a:lvl7pPr>
            <a:lvl8pPr lvl="7">
              <a:spcBef>
                <a:spcPts val="0"/>
              </a:spcBef>
              <a:spcAft>
                <a:spcPts val="0"/>
              </a:spcAft>
              <a:buClr>
                <a:schemeClr val="lt1"/>
              </a:buClr>
              <a:buSzPts val="4800"/>
              <a:buNone/>
              <a:defRPr sz="4800">
                <a:solidFill>
                  <a:schemeClr val="lt1"/>
                </a:solidFill>
              </a:defRPr>
            </a:lvl8pPr>
            <a:lvl9pPr lvl="8">
              <a:spcBef>
                <a:spcPts val="0"/>
              </a:spcBef>
              <a:spcAft>
                <a:spcPts val="0"/>
              </a:spcAft>
              <a:buClr>
                <a:schemeClr val="lt1"/>
              </a:buClr>
              <a:buSzPts val="4800"/>
              <a:buNone/>
              <a:defRPr sz="4800">
                <a:solidFill>
                  <a:schemeClr val="lt1"/>
                </a:solidFill>
              </a:defRPr>
            </a:lvl9pPr>
          </a:lstStyle>
          <a:p>
            <a:endParaRPr/>
          </a:p>
        </p:txBody>
      </p:sp>
      <p:sp>
        <p:nvSpPr>
          <p:cNvPr id="58" name="Google Shape;58;p8"/>
          <p:cNvSpPr txBox="1">
            <a:spLocks noGrp="1"/>
          </p:cNvSpPr>
          <p:nvPr>
            <p:ph type="sldNum" idx="12"/>
          </p:nvPr>
        </p:nvSpPr>
        <p:spPr>
          <a:xfrm>
            <a:off x="8460431" y="4651190"/>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59"/>
        <p:cNvGrpSpPr/>
        <p:nvPr/>
      </p:nvGrpSpPr>
      <p:grpSpPr>
        <a:xfrm>
          <a:off x="0" y="0"/>
          <a:ext cx="0" cy="0"/>
          <a:chOff x="0" y="0"/>
          <a:chExt cx="0" cy="0"/>
        </a:xfrm>
      </p:grpSpPr>
      <p:sp>
        <p:nvSpPr>
          <p:cNvPr id="60" name="Google Shape;60;p9"/>
          <p:cNvSpPr/>
          <p:nvPr/>
        </p:nvSpPr>
        <p:spPr>
          <a:xfrm>
            <a:off x="4572000" y="-175"/>
            <a:ext cx="4572000" cy="51435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61" name="Google Shape;61;p9"/>
          <p:cNvCxnSpPr/>
          <p:nvPr/>
        </p:nvCxnSpPr>
        <p:spPr>
          <a:xfrm>
            <a:off x="5029675" y="4495500"/>
            <a:ext cx="468300" cy="0"/>
          </a:xfrm>
          <a:prstGeom prst="straightConnector1">
            <a:avLst/>
          </a:prstGeom>
          <a:noFill/>
          <a:ln w="19050" cap="flat" cmpd="sng">
            <a:solidFill>
              <a:schemeClr val="lt1"/>
            </a:solidFill>
            <a:prstDash val="solid"/>
            <a:round/>
            <a:headEnd type="none" w="sm" len="sm"/>
            <a:tailEnd type="none" w="sm" len="sm"/>
          </a:ln>
        </p:spPr>
      </p:cxnSp>
      <p:sp>
        <p:nvSpPr>
          <p:cNvPr id="62" name="Google Shape;62;p9"/>
          <p:cNvSpPr txBox="1">
            <a:spLocks noGrp="1"/>
          </p:cNvSpPr>
          <p:nvPr>
            <p:ph type="title"/>
          </p:nvPr>
        </p:nvSpPr>
        <p:spPr>
          <a:xfrm>
            <a:off x="265500" y="1151100"/>
            <a:ext cx="4045200" cy="15645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63" name="Google Shape;63;p9"/>
          <p:cNvSpPr txBox="1">
            <a:spLocks noGrp="1"/>
          </p:cNvSpPr>
          <p:nvPr>
            <p:ph type="subTitle" idx="1"/>
          </p:nvPr>
        </p:nvSpPr>
        <p:spPr>
          <a:xfrm>
            <a:off x="265500" y="2769001"/>
            <a:ext cx="4045200" cy="12693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64" name="Google Shape;64;p9"/>
          <p:cNvSpPr txBox="1">
            <a:spLocks noGrp="1"/>
          </p:cNvSpPr>
          <p:nvPr>
            <p:ph type="body" idx="2"/>
          </p:nvPr>
        </p:nvSpPr>
        <p:spPr>
          <a:xfrm>
            <a:off x="4939500" y="724200"/>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Clr>
                <a:schemeClr val="lt1"/>
              </a:buClr>
              <a:buSzPts val="1800"/>
              <a:buChar char="●"/>
              <a:defRPr>
                <a:solidFill>
                  <a:schemeClr val="lt1"/>
                </a:solidFill>
              </a:defRPr>
            </a:lvl1pPr>
            <a:lvl2pPr marL="914400" lvl="1" indent="-317500">
              <a:spcBef>
                <a:spcPts val="0"/>
              </a:spcBef>
              <a:spcAft>
                <a:spcPts val="0"/>
              </a:spcAft>
              <a:buClr>
                <a:schemeClr val="lt1"/>
              </a:buClr>
              <a:buSzPts val="1400"/>
              <a:buChar char="○"/>
              <a:defRPr>
                <a:solidFill>
                  <a:schemeClr val="lt1"/>
                </a:solidFill>
              </a:defRPr>
            </a:lvl2pPr>
            <a:lvl3pPr marL="1371600" lvl="2" indent="-317500">
              <a:spcBef>
                <a:spcPts val="0"/>
              </a:spcBef>
              <a:spcAft>
                <a:spcPts val="0"/>
              </a:spcAft>
              <a:buClr>
                <a:schemeClr val="lt1"/>
              </a:buClr>
              <a:buSzPts val="1400"/>
              <a:buChar char="■"/>
              <a:defRPr>
                <a:solidFill>
                  <a:schemeClr val="lt1"/>
                </a:solidFill>
              </a:defRPr>
            </a:lvl3pPr>
            <a:lvl4pPr marL="1828800" lvl="3" indent="-317500">
              <a:spcBef>
                <a:spcPts val="0"/>
              </a:spcBef>
              <a:spcAft>
                <a:spcPts val="0"/>
              </a:spcAft>
              <a:buClr>
                <a:schemeClr val="lt1"/>
              </a:buClr>
              <a:buSzPts val="1400"/>
              <a:buChar char="●"/>
              <a:defRPr>
                <a:solidFill>
                  <a:schemeClr val="lt1"/>
                </a:solidFill>
              </a:defRPr>
            </a:lvl4pPr>
            <a:lvl5pPr marL="2286000" lvl="4" indent="-317500">
              <a:spcBef>
                <a:spcPts val="0"/>
              </a:spcBef>
              <a:spcAft>
                <a:spcPts val="0"/>
              </a:spcAft>
              <a:buClr>
                <a:schemeClr val="lt1"/>
              </a:buClr>
              <a:buSzPts val="1400"/>
              <a:buChar char="○"/>
              <a:defRPr>
                <a:solidFill>
                  <a:schemeClr val="lt1"/>
                </a:solidFill>
              </a:defRPr>
            </a:lvl5pPr>
            <a:lvl6pPr marL="2743200" lvl="5" indent="-317500">
              <a:spcBef>
                <a:spcPts val="0"/>
              </a:spcBef>
              <a:spcAft>
                <a:spcPts val="0"/>
              </a:spcAft>
              <a:buClr>
                <a:schemeClr val="lt1"/>
              </a:buClr>
              <a:buSzPts val="1400"/>
              <a:buChar char="■"/>
              <a:defRPr>
                <a:solidFill>
                  <a:schemeClr val="lt1"/>
                </a:solidFill>
              </a:defRPr>
            </a:lvl6pPr>
            <a:lvl7pPr marL="3200400" lvl="6" indent="-317500">
              <a:spcBef>
                <a:spcPts val="0"/>
              </a:spcBef>
              <a:spcAft>
                <a:spcPts val="0"/>
              </a:spcAft>
              <a:buClr>
                <a:schemeClr val="lt1"/>
              </a:buClr>
              <a:buSzPts val="1400"/>
              <a:buChar char="●"/>
              <a:defRPr>
                <a:solidFill>
                  <a:schemeClr val="lt1"/>
                </a:solidFill>
              </a:defRPr>
            </a:lvl7pPr>
            <a:lvl8pPr marL="3657600" lvl="7" indent="-317500">
              <a:spcBef>
                <a:spcPts val="0"/>
              </a:spcBef>
              <a:spcAft>
                <a:spcPts val="0"/>
              </a:spcAft>
              <a:buClr>
                <a:schemeClr val="lt1"/>
              </a:buClr>
              <a:buSzPts val="1400"/>
              <a:buChar char="○"/>
              <a:defRPr>
                <a:solidFill>
                  <a:schemeClr val="lt1"/>
                </a:solidFill>
              </a:defRPr>
            </a:lvl8pPr>
            <a:lvl9pPr marL="4114800" lvl="8" indent="-317500">
              <a:spcBef>
                <a:spcPts val="0"/>
              </a:spcBef>
              <a:spcAft>
                <a:spcPts val="0"/>
              </a:spcAft>
              <a:buClr>
                <a:schemeClr val="lt1"/>
              </a:buClr>
              <a:buSzPts val="1400"/>
              <a:buChar char="■"/>
              <a:defRPr>
                <a:solidFill>
                  <a:schemeClr val="lt1"/>
                </a:solidFill>
              </a:defRPr>
            </a:lvl9pPr>
          </a:lstStyle>
          <a:p>
            <a:endParaRPr/>
          </a:p>
        </p:txBody>
      </p:sp>
      <p:sp>
        <p:nvSpPr>
          <p:cNvPr id="65" name="Google Shape;65;p9"/>
          <p:cNvSpPr txBox="1">
            <a:spLocks noGrp="1"/>
          </p:cNvSpPr>
          <p:nvPr>
            <p:ph type="sldNum" idx="12"/>
          </p:nvPr>
        </p:nvSpPr>
        <p:spPr>
          <a:xfrm>
            <a:off x="8460431" y="4651190"/>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66"/>
        <p:cNvGrpSpPr/>
        <p:nvPr/>
      </p:nvGrpSpPr>
      <p:grpSpPr>
        <a:xfrm>
          <a:off x="0" y="0"/>
          <a:ext cx="0" cy="0"/>
          <a:chOff x="0" y="0"/>
          <a:chExt cx="0" cy="0"/>
        </a:xfrm>
      </p:grpSpPr>
      <p:sp>
        <p:nvSpPr>
          <p:cNvPr id="67" name="Google Shape;67;p10"/>
          <p:cNvSpPr txBox="1">
            <a:spLocks noGrp="1"/>
          </p:cNvSpPr>
          <p:nvPr>
            <p:ph type="body" idx="1"/>
          </p:nvPr>
        </p:nvSpPr>
        <p:spPr>
          <a:xfrm>
            <a:off x="319500" y="4230575"/>
            <a:ext cx="5998800" cy="5988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68" name="Google Shape;68;p10"/>
          <p:cNvSpPr txBox="1">
            <a:spLocks noGrp="1"/>
          </p:cNvSpPr>
          <p:nvPr>
            <p:ph type="sldNum" idx="12"/>
          </p:nvPr>
        </p:nvSpPr>
        <p:spPr>
          <a:xfrm>
            <a:off x="8460431" y="4651190"/>
            <a:ext cx="548700" cy="393600"/>
          </a:xfrm>
          <a:prstGeom prst="rect">
            <a:avLst/>
          </a:prstGeom>
        </p:spPr>
        <p:txBody>
          <a:bodyPr spcFirstLastPara="1" wrap="square" lIns="91425" tIns="91425" rIns="91425" bIns="91425" anchor="ctr" anchorCtr="0">
            <a:normAutofit/>
          </a:bodyPr>
          <a:lstStyle>
            <a:lvl1pPr lvl="0">
              <a:buNone/>
              <a:defRPr>
                <a:solidFill>
                  <a:schemeClr val="dk2"/>
                </a:solidFill>
              </a:defRPr>
            </a:lvl1pPr>
            <a:lvl2pPr lvl="1">
              <a:buNone/>
              <a:defRPr>
                <a:solidFill>
                  <a:schemeClr val="dk2"/>
                </a:solidFill>
              </a:defRPr>
            </a:lvl2pPr>
            <a:lvl3pPr lvl="2">
              <a:buNone/>
              <a:defRPr>
                <a:solidFill>
                  <a:schemeClr val="dk2"/>
                </a:solidFill>
              </a:defRPr>
            </a:lvl3pPr>
            <a:lvl4pPr lvl="3">
              <a:buNone/>
              <a:defRPr>
                <a:solidFill>
                  <a:schemeClr val="dk2"/>
                </a:solidFill>
              </a:defRPr>
            </a:lvl4pPr>
            <a:lvl5pPr lvl="4">
              <a:buNone/>
              <a:defRPr>
                <a:solidFill>
                  <a:schemeClr val="dk2"/>
                </a:solidFill>
              </a:defRPr>
            </a:lvl5pPr>
            <a:lvl6pPr lvl="5">
              <a:buNone/>
              <a:defRPr>
                <a:solidFill>
                  <a:schemeClr val="dk2"/>
                </a:solidFill>
              </a:defRPr>
            </a:lvl6pPr>
            <a:lvl7pPr lvl="6">
              <a:buNone/>
              <a:defRPr>
                <a:solidFill>
                  <a:schemeClr val="dk2"/>
                </a:solidFill>
              </a:defRPr>
            </a:lvl7pPr>
            <a:lvl8pPr lvl="7">
              <a:buNone/>
              <a:defRPr>
                <a:solidFill>
                  <a:schemeClr val="dk2"/>
                </a:solidFill>
              </a:defRPr>
            </a:lvl8pPr>
            <a:lvl9pPr lvl="8">
              <a:buNone/>
              <a:defRPr>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bg>
      <p:bgPr>
        <a:solidFill>
          <a:schemeClr val="dk1"/>
        </a:solidFill>
        <a:effectLst/>
      </p:bgPr>
    </p:bg>
    <p:spTree>
      <p:nvGrpSpPr>
        <p:cNvPr id="1" name="Shape 69"/>
        <p:cNvGrpSpPr/>
        <p:nvPr/>
      </p:nvGrpSpPr>
      <p:grpSpPr>
        <a:xfrm>
          <a:off x="0" y="0"/>
          <a:ext cx="0" cy="0"/>
          <a:chOff x="0" y="0"/>
          <a:chExt cx="0" cy="0"/>
        </a:xfrm>
      </p:grpSpPr>
      <p:grpSp>
        <p:nvGrpSpPr>
          <p:cNvPr id="70" name="Google Shape;70;p11"/>
          <p:cNvGrpSpPr/>
          <p:nvPr/>
        </p:nvGrpSpPr>
        <p:grpSpPr>
          <a:xfrm>
            <a:off x="6098378" y="5"/>
            <a:ext cx="3045625" cy="2030570"/>
            <a:chOff x="6098378" y="5"/>
            <a:chExt cx="3045625" cy="2030570"/>
          </a:xfrm>
        </p:grpSpPr>
        <p:sp>
          <p:nvSpPr>
            <p:cNvPr id="71" name="Google Shape;71;p11"/>
            <p:cNvSpPr/>
            <p:nvPr/>
          </p:nvSpPr>
          <p:spPr>
            <a:xfrm>
              <a:off x="8128803" y="16"/>
              <a:ext cx="1015200" cy="10152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 name="Google Shape;72;p11"/>
            <p:cNvSpPr/>
            <p:nvPr/>
          </p:nvSpPr>
          <p:spPr>
            <a:xfrm flipH="1">
              <a:off x="7113463" y="5"/>
              <a:ext cx="1015200" cy="1015200"/>
            </a:xfrm>
            <a:prstGeom prst="rtTriangle">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 name="Google Shape;73;p11"/>
            <p:cNvSpPr/>
            <p:nvPr/>
          </p:nvSpPr>
          <p:spPr>
            <a:xfrm rot="10800000" flipH="1">
              <a:off x="7113588" y="107"/>
              <a:ext cx="1015200" cy="1015200"/>
            </a:xfrm>
            <a:prstGeom prst="rtTriangle">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 name="Google Shape;74;p11"/>
            <p:cNvSpPr/>
            <p:nvPr/>
          </p:nvSpPr>
          <p:spPr>
            <a:xfrm rot="10800000">
              <a:off x="6098378" y="97"/>
              <a:ext cx="1015200" cy="1015200"/>
            </a:xfrm>
            <a:prstGeom prst="rtTriangl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 name="Google Shape;75;p11"/>
            <p:cNvSpPr/>
            <p:nvPr/>
          </p:nvSpPr>
          <p:spPr>
            <a:xfrm rot="10800000">
              <a:off x="8128789" y="1015375"/>
              <a:ext cx="1015200" cy="1015200"/>
            </a:xfrm>
            <a:prstGeom prst="rtTriangle">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76" name="Google Shape;76;p11"/>
          <p:cNvSpPr txBox="1">
            <a:spLocks noGrp="1"/>
          </p:cNvSpPr>
          <p:nvPr>
            <p:ph type="title" hasCustomPrompt="1"/>
          </p:nvPr>
        </p:nvSpPr>
        <p:spPr>
          <a:xfrm>
            <a:off x="311700" y="1256050"/>
            <a:ext cx="8520600" cy="2030700"/>
          </a:xfrm>
          <a:prstGeom prst="rect">
            <a:avLst/>
          </a:prstGeom>
        </p:spPr>
        <p:txBody>
          <a:bodyPr spcFirstLastPara="1" wrap="square" lIns="91425" tIns="91425" rIns="91425" bIns="91425" anchor="b" anchorCtr="0">
            <a:normAutofit/>
          </a:bodyPr>
          <a:lstStyle>
            <a:lvl1pPr lvl="0" algn="ctr">
              <a:spcBef>
                <a:spcPts val="0"/>
              </a:spcBef>
              <a:spcAft>
                <a:spcPts val="0"/>
              </a:spcAft>
              <a:buClr>
                <a:schemeClr val="lt1"/>
              </a:buClr>
              <a:buSzPts val="12000"/>
              <a:buNone/>
              <a:defRPr sz="12000">
                <a:solidFill>
                  <a:schemeClr val="lt1"/>
                </a:solidFill>
              </a:defRPr>
            </a:lvl1pPr>
            <a:lvl2pPr lvl="1" algn="ctr">
              <a:spcBef>
                <a:spcPts val="0"/>
              </a:spcBef>
              <a:spcAft>
                <a:spcPts val="0"/>
              </a:spcAft>
              <a:buClr>
                <a:schemeClr val="lt1"/>
              </a:buClr>
              <a:buSzPts val="12000"/>
              <a:buNone/>
              <a:defRPr sz="12000">
                <a:solidFill>
                  <a:schemeClr val="lt1"/>
                </a:solidFill>
              </a:defRPr>
            </a:lvl2pPr>
            <a:lvl3pPr lvl="2" algn="ctr">
              <a:spcBef>
                <a:spcPts val="0"/>
              </a:spcBef>
              <a:spcAft>
                <a:spcPts val="0"/>
              </a:spcAft>
              <a:buClr>
                <a:schemeClr val="lt1"/>
              </a:buClr>
              <a:buSzPts val="12000"/>
              <a:buNone/>
              <a:defRPr sz="12000">
                <a:solidFill>
                  <a:schemeClr val="lt1"/>
                </a:solidFill>
              </a:defRPr>
            </a:lvl3pPr>
            <a:lvl4pPr lvl="3" algn="ctr">
              <a:spcBef>
                <a:spcPts val="0"/>
              </a:spcBef>
              <a:spcAft>
                <a:spcPts val="0"/>
              </a:spcAft>
              <a:buClr>
                <a:schemeClr val="lt1"/>
              </a:buClr>
              <a:buSzPts val="12000"/>
              <a:buNone/>
              <a:defRPr sz="12000">
                <a:solidFill>
                  <a:schemeClr val="lt1"/>
                </a:solidFill>
              </a:defRPr>
            </a:lvl4pPr>
            <a:lvl5pPr lvl="4" algn="ctr">
              <a:spcBef>
                <a:spcPts val="0"/>
              </a:spcBef>
              <a:spcAft>
                <a:spcPts val="0"/>
              </a:spcAft>
              <a:buClr>
                <a:schemeClr val="lt1"/>
              </a:buClr>
              <a:buSzPts val="12000"/>
              <a:buNone/>
              <a:defRPr sz="12000">
                <a:solidFill>
                  <a:schemeClr val="lt1"/>
                </a:solidFill>
              </a:defRPr>
            </a:lvl5pPr>
            <a:lvl6pPr lvl="5" algn="ctr">
              <a:spcBef>
                <a:spcPts val="0"/>
              </a:spcBef>
              <a:spcAft>
                <a:spcPts val="0"/>
              </a:spcAft>
              <a:buClr>
                <a:schemeClr val="lt1"/>
              </a:buClr>
              <a:buSzPts val="12000"/>
              <a:buNone/>
              <a:defRPr sz="12000">
                <a:solidFill>
                  <a:schemeClr val="lt1"/>
                </a:solidFill>
              </a:defRPr>
            </a:lvl6pPr>
            <a:lvl7pPr lvl="6" algn="ctr">
              <a:spcBef>
                <a:spcPts val="0"/>
              </a:spcBef>
              <a:spcAft>
                <a:spcPts val="0"/>
              </a:spcAft>
              <a:buClr>
                <a:schemeClr val="lt1"/>
              </a:buClr>
              <a:buSzPts val="12000"/>
              <a:buNone/>
              <a:defRPr sz="12000">
                <a:solidFill>
                  <a:schemeClr val="lt1"/>
                </a:solidFill>
              </a:defRPr>
            </a:lvl7pPr>
            <a:lvl8pPr lvl="7" algn="ctr">
              <a:spcBef>
                <a:spcPts val="0"/>
              </a:spcBef>
              <a:spcAft>
                <a:spcPts val="0"/>
              </a:spcAft>
              <a:buClr>
                <a:schemeClr val="lt1"/>
              </a:buClr>
              <a:buSzPts val="12000"/>
              <a:buNone/>
              <a:defRPr sz="12000">
                <a:solidFill>
                  <a:schemeClr val="lt1"/>
                </a:solidFill>
              </a:defRPr>
            </a:lvl8pPr>
            <a:lvl9pPr lvl="8" algn="ctr">
              <a:spcBef>
                <a:spcPts val="0"/>
              </a:spcBef>
              <a:spcAft>
                <a:spcPts val="0"/>
              </a:spcAft>
              <a:buClr>
                <a:schemeClr val="lt1"/>
              </a:buClr>
              <a:buSzPts val="12000"/>
              <a:buNone/>
              <a:defRPr sz="12000">
                <a:solidFill>
                  <a:schemeClr val="lt1"/>
                </a:solidFill>
              </a:defRPr>
            </a:lvl9pPr>
          </a:lstStyle>
          <a:p>
            <a:r>
              <a:t>xx%</a:t>
            </a:r>
          </a:p>
        </p:txBody>
      </p:sp>
      <p:sp>
        <p:nvSpPr>
          <p:cNvPr id="77" name="Google Shape;77;p11"/>
          <p:cNvSpPr txBox="1">
            <a:spLocks noGrp="1"/>
          </p:cNvSpPr>
          <p:nvPr>
            <p:ph type="body" idx="1"/>
          </p:nvPr>
        </p:nvSpPr>
        <p:spPr>
          <a:xfrm>
            <a:off x="311700" y="3369225"/>
            <a:ext cx="8520600" cy="12819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Clr>
                <a:schemeClr val="lt1"/>
              </a:buClr>
              <a:buSzPts val="1800"/>
              <a:buChar char="●"/>
              <a:defRPr>
                <a:solidFill>
                  <a:schemeClr val="lt1"/>
                </a:solidFill>
              </a:defRPr>
            </a:lvl1pPr>
            <a:lvl2pPr marL="914400" lvl="1" indent="-317500" algn="ctr">
              <a:spcBef>
                <a:spcPts val="0"/>
              </a:spcBef>
              <a:spcAft>
                <a:spcPts val="0"/>
              </a:spcAft>
              <a:buClr>
                <a:schemeClr val="lt1"/>
              </a:buClr>
              <a:buSzPts val="1400"/>
              <a:buChar char="○"/>
              <a:defRPr>
                <a:solidFill>
                  <a:schemeClr val="lt1"/>
                </a:solidFill>
              </a:defRPr>
            </a:lvl2pPr>
            <a:lvl3pPr marL="1371600" lvl="2" indent="-317500" algn="ctr">
              <a:spcBef>
                <a:spcPts val="0"/>
              </a:spcBef>
              <a:spcAft>
                <a:spcPts val="0"/>
              </a:spcAft>
              <a:buClr>
                <a:schemeClr val="lt1"/>
              </a:buClr>
              <a:buSzPts val="1400"/>
              <a:buChar char="■"/>
              <a:defRPr>
                <a:solidFill>
                  <a:schemeClr val="lt1"/>
                </a:solidFill>
              </a:defRPr>
            </a:lvl3pPr>
            <a:lvl4pPr marL="1828800" lvl="3" indent="-317500" algn="ctr">
              <a:spcBef>
                <a:spcPts val="0"/>
              </a:spcBef>
              <a:spcAft>
                <a:spcPts val="0"/>
              </a:spcAft>
              <a:buClr>
                <a:schemeClr val="lt1"/>
              </a:buClr>
              <a:buSzPts val="1400"/>
              <a:buChar char="●"/>
              <a:defRPr>
                <a:solidFill>
                  <a:schemeClr val="lt1"/>
                </a:solidFill>
              </a:defRPr>
            </a:lvl4pPr>
            <a:lvl5pPr marL="2286000" lvl="4" indent="-317500" algn="ctr">
              <a:spcBef>
                <a:spcPts val="0"/>
              </a:spcBef>
              <a:spcAft>
                <a:spcPts val="0"/>
              </a:spcAft>
              <a:buClr>
                <a:schemeClr val="lt1"/>
              </a:buClr>
              <a:buSzPts val="1400"/>
              <a:buChar char="○"/>
              <a:defRPr>
                <a:solidFill>
                  <a:schemeClr val="lt1"/>
                </a:solidFill>
              </a:defRPr>
            </a:lvl5pPr>
            <a:lvl6pPr marL="2743200" lvl="5" indent="-317500" algn="ctr">
              <a:spcBef>
                <a:spcPts val="0"/>
              </a:spcBef>
              <a:spcAft>
                <a:spcPts val="0"/>
              </a:spcAft>
              <a:buClr>
                <a:schemeClr val="lt1"/>
              </a:buClr>
              <a:buSzPts val="1400"/>
              <a:buChar char="■"/>
              <a:defRPr>
                <a:solidFill>
                  <a:schemeClr val="lt1"/>
                </a:solidFill>
              </a:defRPr>
            </a:lvl6pPr>
            <a:lvl7pPr marL="3200400" lvl="6" indent="-317500" algn="ctr">
              <a:spcBef>
                <a:spcPts val="0"/>
              </a:spcBef>
              <a:spcAft>
                <a:spcPts val="0"/>
              </a:spcAft>
              <a:buClr>
                <a:schemeClr val="lt1"/>
              </a:buClr>
              <a:buSzPts val="1400"/>
              <a:buChar char="●"/>
              <a:defRPr>
                <a:solidFill>
                  <a:schemeClr val="lt1"/>
                </a:solidFill>
              </a:defRPr>
            </a:lvl7pPr>
            <a:lvl8pPr marL="3657600" lvl="7" indent="-317500" algn="ctr">
              <a:spcBef>
                <a:spcPts val="0"/>
              </a:spcBef>
              <a:spcAft>
                <a:spcPts val="0"/>
              </a:spcAft>
              <a:buClr>
                <a:schemeClr val="lt1"/>
              </a:buClr>
              <a:buSzPts val="1400"/>
              <a:buChar char="○"/>
              <a:defRPr>
                <a:solidFill>
                  <a:schemeClr val="lt1"/>
                </a:solidFill>
              </a:defRPr>
            </a:lvl8pPr>
            <a:lvl9pPr marL="4114800" lvl="8" indent="-317500" algn="ctr">
              <a:spcBef>
                <a:spcPts val="0"/>
              </a:spcBef>
              <a:spcAft>
                <a:spcPts val="0"/>
              </a:spcAft>
              <a:buClr>
                <a:schemeClr val="lt1"/>
              </a:buClr>
              <a:buSzPts val="1400"/>
              <a:buChar char="■"/>
              <a:defRPr>
                <a:solidFill>
                  <a:schemeClr val="lt1"/>
                </a:solidFill>
              </a:defRPr>
            </a:lvl9pPr>
          </a:lstStyle>
          <a:p>
            <a:endParaRPr/>
          </a:p>
        </p:txBody>
      </p:sp>
      <p:sp>
        <p:nvSpPr>
          <p:cNvPr id="78" name="Google Shape;78;p11"/>
          <p:cNvSpPr txBox="1">
            <a:spLocks noGrp="1"/>
          </p:cNvSpPr>
          <p:nvPr>
            <p:ph type="sldNum" idx="12"/>
          </p:nvPr>
        </p:nvSpPr>
        <p:spPr>
          <a:xfrm>
            <a:off x="8460431" y="4651190"/>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79"/>
        <p:cNvGrpSpPr/>
        <p:nvPr/>
      </p:nvGrpSpPr>
      <p:grpSpPr>
        <a:xfrm>
          <a:off x="0" y="0"/>
          <a:ext cx="0" cy="0"/>
          <a:chOff x="0" y="0"/>
          <a:chExt cx="0" cy="0"/>
        </a:xfrm>
      </p:grpSpPr>
      <p:sp>
        <p:nvSpPr>
          <p:cNvPr id="80" name="Google Shape;80;p12"/>
          <p:cNvSpPr txBox="1">
            <a:spLocks noGrp="1"/>
          </p:cNvSpPr>
          <p:nvPr>
            <p:ph type="sldNum" idx="12"/>
          </p:nvPr>
        </p:nvSpPr>
        <p:spPr>
          <a:xfrm>
            <a:off x="8460431" y="4651190"/>
            <a:ext cx="548700" cy="393600"/>
          </a:xfrm>
          <a:prstGeom prst="rect">
            <a:avLst/>
          </a:prstGeom>
        </p:spPr>
        <p:txBody>
          <a:bodyPr spcFirstLastPara="1" wrap="square" lIns="91425" tIns="91425" rIns="91425" bIns="91425" anchor="ctr" anchorCtr="0">
            <a:normAutofit/>
          </a:bodyPr>
          <a:lstStyle>
            <a:lvl1pPr lvl="0">
              <a:buNone/>
              <a:defRPr>
                <a:solidFill>
                  <a:schemeClr val="dk2"/>
                </a:solidFill>
              </a:defRPr>
            </a:lvl1pPr>
            <a:lvl2pPr lvl="1">
              <a:buNone/>
              <a:defRPr>
                <a:solidFill>
                  <a:schemeClr val="dk2"/>
                </a:solidFill>
              </a:defRPr>
            </a:lvl2pPr>
            <a:lvl3pPr lvl="2">
              <a:buNone/>
              <a:defRPr>
                <a:solidFill>
                  <a:schemeClr val="dk2"/>
                </a:solidFill>
              </a:defRPr>
            </a:lvl3pPr>
            <a:lvl4pPr lvl="3">
              <a:buNone/>
              <a:defRPr>
                <a:solidFill>
                  <a:schemeClr val="dk2"/>
                </a:solidFill>
              </a:defRPr>
            </a:lvl4pPr>
            <a:lvl5pPr lvl="4">
              <a:buNone/>
              <a:defRPr>
                <a:solidFill>
                  <a:schemeClr val="dk2"/>
                </a:solidFill>
              </a:defRPr>
            </a:lvl5pPr>
            <a:lvl6pPr lvl="5">
              <a:buNone/>
              <a:defRPr>
                <a:solidFill>
                  <a:schemeClr val="dk2"/>
                </a:solidFill>
              </a:defRPr>
            </a:lvl6pPr>
            <a:lvl7pPr lvl="6">
              <a:buNone/>
              <a:defRPr>
                <a:solidFill>
                  <a:schemeClr val="dk2"/>
                </a:solidFill>
              </a:defRPr>
            </a:lvl7pPr>
            <a:lvl8pPr lvl="7">
              <a:buNone/>
              <a:defRPr>
                <a:solidFill>
                  <a:schemeClr val="dk2"/>
                </a:solidFill>
              </a:defRPr>
            </a:lvl8pPr>
            <a:lvl9pPr lvl="8">
              <a:buNone/>
              <a:defRPr>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geometric">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10000"/>
            <a:ext cx="8520600" cy="6078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3000"/>
              <a:buFont typeface="Roboto"/>
              <a:buNone/>
              <a:defRPr sz="3000">
                <a:solidFill>
                  <a:schemeClr val="dk1"/>
                </a:solidFill>
                <a:latin typeface="Roboto"/>
                <a:ea typeface="Roboto"/>
                <a:cs typeface="Roboto"/>
                <a:sym typeface="Roboto"/>
              </a:defRPr>
            </a:lvl1pPr>
            <a:lvl2pPr lvl="1">
              <a:spcBef>
                <a:spcPts val="0"/>
              </a:spcBef>
              <a:spcAft>
                <a:spcPts val="0"/>
              </a:spcAft>
              <a:buClr>
                <a:schemeClr val="dk1"/>
              </a:buClr>
              <a:buSzPts val="3000"/>
              <a:buFont typeface="Roboto"/>
              <a:buNone/>
              <a:defRPr sz="3000">
                <a:solidFill>
                  <a:schemeClr val="dk1"/>
                </a:solidFill>
                <a:latin typeface="Roboto"/>
                <a:ea typeface="Roboto"/>
                <a:cs typeface="Roboto"/>
                <a:sym typeface="Roboto"/>
              </a:defRPr>
            </a:lvl2pPr>
            <a:lvl3pPr lvl="2">
              <a:spcBef>
                <a:spcPts val="0"/>
              </a:spcBef>
              <a:spcAft>
                <a:spcPts val="0"/>
              </a:spcAft>
              <a:buClr>
                <a:schemeClr val="dk1"/>
              </a:buClr>
              <a:buSzPts val="3000"/>
              <a:buFont typeface="Roboto"/>
              <a:buNone/>
              <a:defRPr sz="3000">
                <a:solidFill>
                  <a:schemeClr val="dk1"/>
                </a:solidFill>
                <a:latin typeface="Roboto"/>
                <a:ea typeface="Roboto"/>
                <a:cs typeface="Roboto"/>
                <a:sym typeface="Roboto"/>
              </a:defRPr>
            </a:lvl3pPr>
            <a:lvl4pPr lvl="3">
              <a:spcBef>
                <a:spcPts val="0"/>
              </a:spcBef>
              <a:spcAft>
                <a:spcPts val="0"/>
              </a:spcAft>
              <a:buClr>
                <a:schemeClr val="dk1"/>
              </a:buClr>
              <a:buSzPts val="3000"/>
              <a:buFont typeface="Roboto"/>
              <a:buNone/>
              <a:defRPr sz="3000">
                <a:solidFill>
                  <a:schemeClr val="dk1"/>
                </a:solidFill>
                <a:latin typeface="Roboto"/>
                <a:ea typeface="Roboto"/>
                <a:cs typeface="Roboto"/>
                <a:sym typeface="Roboto"/>
              </a:defRPr>
            </a:lvl4pPr>
            <a:lvl5pPr lvl="4">
              <a:spcBef>
                <a:spcPts val="0"/>
              </a:spcBef>
              <a:spcAft>
                <a:spcPts val="0"/>
              </a:spcAft>
              <a:buClr>
                <a:schemeClr val="dk1"/>
              </a:buClr>
              <a:buSzPts val="3000"/>
              <a:buFont typeface="Roboto"/>
              <a:buNone/>
              <a:defRPr sz="3000">
                <a:solidFill>
                  <a:schemeClr val="dk1"/>
                </a:solidFill>
                <a:latin typeface="Roboto"/>
                <a:ea typeface="Roboto"/>
                <a:cs typeface="Roboto"/>
                <a:sym typeface="Roboto"/>
              </a:defRPr>
            </a:lvl5pPr>
            <a:lvl6pPr lvl="5">
              <a:spcBef>
                <a:spcPts val="0"/>
              </a:spcBef>
              <a:spcAft>
                <a:spcPts val="0"/>
              </a:spcAft>
              <a:buClr>
                <a:schemeClr val="dk1"/>
              </a:buClr>
              <a:buSzPts val="3000"/>
              <a:buFont typeface="Roboto"/>
              <a:buNone/>
              <a:defRPr sz="3000">
                <a:solidFill>
                  <a:schemeClr val="dk1"/>
                </a:solidFill>
                <a:latin typeface="Roboto"/>
                <a:ea typeface="Roboto"/>
                <a:cs typeface="Roboto"/>
                <a:sym typeface="Roboto"/>
              </a:defRPr>
            </a:lvl6pPr>
            <a:lvl7pPr lvl="6">
              <a:spcBef>
                <a:spcPts val="0"/>
              </a:spcBef>
              <a:spcAft>
                <a:spcPts val="0"/>
              </a:spcAft>
              <a:buClr>
                <a:schemeClr val="dk1"/>
              </a:buClr>
              <a:buSzPts val="3000"/>
              <a:buFont typeface="Roboto"/>
              <a:buNone/>
              <a:defRPr sz="3000">
                <a:solidFill>
                  <a:schemeClr val="dk1"/>
                </a:solidFill>
                <a:latin typeface="Roboto"/>
                <a:ea typeface="Roboto"/>
                <a:cs typeface="Roboto"/>
                <a:sym typeface="Roboto"/>
              </a:defRPr>
            </a:lvl7pPr>
            <a:lvl8pPr lvl="7">
              <a:spcBef>
                <a:spcPts val="0"/>
              </a:spcBef>
              <a:spcAft>
                <a:spcPts val="0"/>
              </a:spcAft>
              <a:buClr>
                <a:schemeClr val="dk1"/>
              </a:buClr>
              <a:buSzPts val="3000"/>
              <a:buFont typeface="Roboto"/>
              <a:buNone/>
              <a:defRPr sz="3000">
                <a:solidFill>
                  <a:schemeClr val="dk1"/>
                </a:solidFill>
                <a:latin typeface="Roboto"/>
                <a:ea typeface="Roboto"/>
                <a:cs typeface="Roboto"/>
                <a:sym typeface="Roboto"/>
              </a:defRPr>
            </a:lvl8pPr>
            <a:lvl9pPr lvl="8">
              <a:spcBef>
                <a:spcPts val="0"/>
              </a:spcBef>
              <a:spcAft>
                <a:spcPts val="0"/>
              </a:spcAft>
              <a:buClr>
                <a:schemeClr val="dk1"/>
              </a:buClr>
              <a:buSzPts val="3000"/>
              <a:buFont typeface="Roboto"/>
              <a:buNone/>
              <a:defRPr sz="3000">
                <a:solidFill>
                  <a:schemeClr val="dk1"/>
                </a:solidFill>
                <a:latin typeface="Roboto"/>
                <a:ea typeface="Roboto"/>
                <a:cs typeface="Roboto"/>
                <a:sym typeface="Roboto"/>
              </a:defRPr>
            </a:lvl9pPr>
          </a:lstStyle>
          <a:p>
            <a:endParaRPr/>
          </a:p>
        </p:txBody>
      </p:sp>
      <p:sp>
        <p:nvSpPr>
          <p:cNvPr id="7" name="Google Shape;7;p1"/>
          <p:cNvSpPr txBox="1">
            <a:spLocks noGrp="1"/>
          </p:cNvSpPr>
          <p:nvPr>
            <p:ph type="body" idx="1"/>
          </p:nvPr>
        </p:nvSpPr>
        <p:spPr>
          <a:xfrm>
            <a:off x="311700" y="1229875"/>
            <a:ext cx="8520600" cy="33390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Font typeface="Roboto"/>
              <a:buChar char="●"/>
              <a:defRPr sz="1800">
                <a:solidFill>
                  <a:schemeClr val="dk2"/>
                </a:solidFill>
                <a:latin typeface="Roboto"/>
                <a:ea typeface="Roboto"/>
                <a:cs typeface="Roboto"/>
                <a:sym typeface="Roboto"/>
              </a:defRPr>
            </a:lvl1pPr>
            <a:lvl2pPr marL="914400" lvl="1" indent="-317500">
              <a:lnSpc>
                <a:spcPct val="115000"/>
              </a:lnSpc>
              <a:spcBef>
                <a:spcPts val="0"/>
              </a:spcBef>
              <a:spcAft>
                <a:spcPts val="0"/>
              </a:spcAft>
              <a:buClr>
                <a:schemeClr val="dk2"/>
              </a:buClr>
              <a:buSzPts val="1400"/>
              <a:buFont typeface="Roboto"/>
              <a:buChar char="○"/>
              <a:defRPr>
                <a:solidFill>
                  <a:schemeClr val="dk2"/>
                </a:solidFill>
                <a:latin typeface="Roboto"/>
                <a:ea typeface="Roboto"/>
                <a:cs typeface="Roboto"/>
                <a:sym typeface="Roboto"/>
              </a:defRPr>
            </a:lvl2pPr>
            <a:lvl3pPr marL="1371600" lvl="2" indent="-317500">
              <a:lnSpc>
                <a:spcPct val="115000"/>
              </a:lnSpc>
              <a:spcBef>
                <a:spcPts val="0"/>
              </a:spcBef>
              <a:spcAft>
                <a:spcPts val="0"/>
              </a:spcAft>
              <a:buClr>
                <a:schemeClr val="dk2"/>
              </a:buClr>
              <a:buSzPts val="1400"/>
              <a:buFont typeface="Roboto"/>
              <a:buChar char="■"/>
              <a:defRPr>
                <a:solidFill>
                  <a:schemeClr val="dk2"/>
                </a:solidFill>
                <a:latin typeface="Roboto"/>
                <a:ea typeface="Roboto"/>
                <a:cs typeface="Roboto"/>
                <a:sym typeface="Roboto"/>
              </a:defRPr>
            </a:lvl3pPr>
            <a:lvl4pPr marL="1828800" lvl="3" indent="-317500">
              <a:lnSpc>
                <a:spcPct val="115000"/>
              </a:lnSpc>
              <a:spcBef>
                <a:spcPts val="0"/>
              </a:spcBef>
              <a:spcAft>
                <a:spcPts val="0"/>
              </a:spcAft>
              <a:buClr>
                <a:schemeClr val="dk2"/>
              </a:buClr>
              <a:buSzPts val="1400"/>
              <a:buFont typeface="Roboto"/>
              <a:buChar char="●"/>
              <a:defRPr>
                <a:solidFill>
                  <a:schemeClr val="dk2"/>
                </a:solidFill>
                <a:latin typeface="Roboto"/>
                <a:ea typeface="Roboto"/>
                <a:cs typeface="Roboto"/>
                <a:sym typeface="Roboto"/>
              </a:defRPr>
            </a:lvl4pPr>
            <a:lvl5pPr marL="2286000" lvl="4" indent="-317500">
              <a:lnSpc>
                <a:spcPct val="115000"/>
              </a:lnSpc>
              <a:spcBef>
                <a:spcPts val="0"/>
              </a:spcBef>
              <a:spcAft>
                <a:spcPts val="0"/>
              </a:spcAft>
              <a:buClr>
                <a:schemeClr val="dk2"/>
              </a:buClr>
              <a:buSzPts val="1400"/>
              <a:buFont typeface="Roboto"/>
              <a:buChar char="○"/>
              <a:defRPr>
                <a:solidFill>
                  <a:schemeClr val="dk2"/>
                </a:solidFill>
                <a:latin typeface="Roboto"/>
                <a:ea typeface="Roboto"/>
                <a:cs typeface="Roboto"/>
                <a:sym typeface="Roboto"/>
              </a:defRPr>
            </a:lvl5pPr>
            <a:lvl6pPr marL="2743200" lvl="5" indent="-317500">
              <a:lnSpc>
                <a:spcPct val="115000"/>
              </a:lnSpc>
              <a:spcBef>
                <a:spcPts val="0"/>
              </a:spcBef>
              <a:spcAft>
                <a:spcPts val="0"/>
              </a:spcAft>
              <a:buClr>
                <a:schemeClr val="dk2"/>
              </a:buClr>
              <a:buSzPts val="1400"/>
              <a:buFont typeface="Roboto"/>
              <a:buChar char="■"/>
              <a:defRPr>
                <a:solidFill>
                  <a:schemeClr val="dk2"/>
                </a:solidFill>
                <a:latin typeface="Roboto"/>
                <a:ea typeface="Roboto"/>
                <a:cs typeface="Roboto"/>
                <a:sym typeface="Roboto"/>
              </a:defRPr>
            </a:lvl6pPr>
            <a:lvl7pPr marL="3200400" lvl="6" indent="-317500">
              <a:lnSpc>
                <a:spcPct val="115000"/>
              </a:lnSpc>
              <a:spcBef>
                <a:spcPts val="0"/>
              </a:spcBef>
              <a:spcAft>
                <a:spcPts val="0"/>
              </a:spcAft>
              <a:buClr>
                <a:schemeClr val="dk2"/>
              </a:buClr>
              <a:buSzPts val="1400"/>
              <a:buFont typeface="Roboto"/>
              <a:buChar char="●"/>
              <a:defRPr>
                <a:solidFill>
                  <a:schemeClr val="dk2"/>
                </a:solidFill>
                <a:latin typeface="Roboto"/>
                <a:ea typeface="Roboto"/>
                <a:cs typeface="Roboto"/>
                <a:sym typeface="Roboto"/>
              </a:defRPr>
            </a:lvl7pPr>
            <a:lvl8pPr marL="3657600" lvl="7" indent="-317500">
              <a:lnSpc>
                <a:spcPct val="115000"/>
              </a:lnSpc>
              <a:spcBef>
                <a:spcPts val="0"/>
              </a:spcBef>
              <a:spcAft>
                <a:spcPts val="0"/>
              </a:spcAft>
              <a:buClr>
                <a:schemeClr val="dk2"/>
              </a:buClr>
              <a:buSzPts val="1400"/>
              <a:buFont typeface="Roboto"/>
              <a:buChar char="○"/>
              <a:defRPr>
                <a:solidFill>
                  <a:schemeClr val="dk2"/>
                </a:solidFill>
                <a:latin typeface="Roboto"/>
                <a:ea typeface="Roboto"/>
                <a:cs typeface="Roboto"/>
                <a:sym typeface="Roboto"/>
              </a:defRPr>
            </a:lvl8pPr>
            <a:lvl9pPr marL="4114800" lvl="8" indent="-317500">
              <a:lnSpc>
                <a:spcPct val="115000"/>
              </a:lnSpc>
              <a:spcBef>
                <a:spcPts val="0"/>
              </a:spcBef>
              <a:spcAft>
                <a:spcPts val="0"/>
              </a:spcAft>
              <a:buClr>
                <a:schemeClr val="dk2"/>
              </a:buClr>
              <a:buSzPts val="1400"/>
              <a:buFont typeface="Roboto"/>
              <a:buChar char="■"/>
              <a:defRPr>
                <a:solidFill>
                  <a:schemeClr val="dk2"/>
                </a:solidFill>
                <a:latin typeface="Roboto"/>
                <a:ea typeface="Roboto"/>
                <a:cs typeface="Roboto"/>
                <a:sym typeface="Roboto"/>
              </a:defRPr>
            </a:lvl9pPr>
          </a:lstStyle>
          <a:p>
            <a:endParaRPr/>
          </a:p>
        </p:txBody>
      </p:sp>
      <p:sp>
        <p:nvSpPr>
          <p:cNvPr id="8" name="Google Shape;8;p1"/>
          <p:cNvSpPr txBox="1">
            <a:spLocks noGrp="1"/>
          </p:cNvSpPr>
          <p:nvPr>
            <p:ph type="sldNum" idx="12"/>
          </p:nvPr>
        </p:nvSpPr>
        <p:spPr>
          <a:xfrm>
            <a:off x="8460431" y="4651190"/>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lt1"/>
                </a:solidFill>
                <a:latin typeface="Roboto"/>
                <a:ea typeface="Roboto"/>
                <a:cs typeface="Roboto"/>
                <a:sym typeface="Roboto"/>
              </a:defRPr>
            </a:lvl1pPr>
            <a:lvl2pPr lvl="1" algn="r">
              <a:buNone/>
              <a:defRPr sz="1000">
                <a:solidFill>
                  <a:schemeClr val="lt1"/>
                </a:solidFill>
                <a:latin typeface="Roboto"/>
                <a:ea typeface="Roboto"/>
                <a:cs typeface="Roboto"/>
                <a:sym typeface="Roboto"/>
              </a:defRPr>
            </a:lvl2pPr>
            <a:lvl3pPr lvl="2" algn="r">
              <a:buNone/>
              <a:defRPr sz="1000">
                <a:solidFill>
                  <a:schemeClr val="lt1"/>
                </a:solidFill>
                <a:latin typeface="Roboto"/>
                <a:ea typeface="Roboto"/>
                <a:cs typeface="Roboto"/>
                <a:sym typeface="Roboto"/>
              </a:defRPr>
            </a:lvl3pPr>
            <a:lvl4pPr lvl="3" algn="r">
              <a:buNone/>
              <a:defRPr sz="1000">
                <a:solidFill>
                  <a:schemeClr val="lt1"/>
                </a:solidFill>
                <a:latin typeface="Roboto"/>
                <a:ea typeface="Roboto"/>
                <a:cs typeface="Roboto"/>
                <a:sym typeface="Roboto"/>
              </a:defRPr>
            </a:lvl4pPr>
            <a:lvl5pPr lvl="4" algn="r">
              <a:buNone/>
              <a:defRPr sz="1000">
                <a:solidFill>
                  <a:schemeClr val="lt1"/>
                </a:solidFill>
                <a:latin typeface="Roboto"/>
                <a:ea typeface="Roboto"/>
                <a:cs typeface="Roboto"/>
                <a:sym typeface="Roboto"/>
              </a:defRPr>
            </a:lvl5pPr>
            <a:lvl6pPr lvl="5" algn="r">
              <a:buNone/>
              <a:defRPr sz="1000">
                <a:solidFill>
                  <a:schemeClr val="lt1"/>
                </a:solidFill>
                <a:latin typeface="Roboto"/>
                <a:ea typeface="Roboto"/>
                <a:cs typeface="Roboto"/>
                <a:sym typeface="Roboto"/>
              </a:defRPr>
            </a:lvl6pPr>
            <a:lvl7pPr lvl="6" algn="r">
              <a:buNone/>
              <a:defRPr sz="1000">
                <a:solidFill>
                  <a:schemeClr val="lt1"/>
                </a:solidFill>
                <a:latin typeface="Roboto"/>
                <a:ea typeface="Roboto"/>
                <a:cs typeface="Roboto"/>
                <a:sym typeface="Roboto"/>
              </a:defRPr>
            </a:lvl7pPr>
            <a:lvl8pPr lvl="7" algn="r">
              <a:buNone/>
              <a:defRPr sz="1000">
                <a:solidFill>
                  <a:schemeClr val="lt1"/>
                </a:solidFill>
                <a:latin typeface="Roboto"/>
                <a:ea typeface="Roboto"/>
                <a:cs typeface="Roboto"/>
                <a:sym typeface="Roboto"/>
              </a:defRPr>
            </a:lvl8pPr>
            <a:lvl9pPr lvl="8" algn="r">
              <a:buNone/>
              <a:defRPr sz="1000">
                <a:solidFill>
                  <a:schemeClr val="lt1"/>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package" Target="../embeddings/Microsoft_PowerPoint_Presentation.pptx"/><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4"/>
        <p:cNvGrpSpPr/>
        <p:nvPr/>
      </p:nvGrpSpPr>
      <p:grpSpPr>
        <a:xfrm>
          <a:off x="0" y="0"/>
          <a:ext cx="0" cy="0"/>
          <a:chOff x="0" y="0"/>
          <a:chExt cx="0" cy="0"/>
        </a:xfrm>
      </p:grpSpPr>
      <p:sp>
        <p:nvSpPr>
          <p:cNvPr id="85" name="Google Shape;85;p13"/>
          <p:cNvSpPr txBox="1">
            <a:spLocks noGrp="1"/>
          </p:cNvSpPr>
          <p:nvPr>
            <p:ph type="ctrTitle"/>
          </p:nvPr>
        </p:nvSpPr>
        <p:spPr>
          <a:xfrm>
            <a:off x="79940" y="155882"/>
            <a:ext cx="6402140" cy="1490038"/>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sz="3600" b="1">
                <a:latin typeface="Arial"/>
                <a:ea typeface="Arial"/>
                <a:cs typeface="Arial"/>
                <a:sym typeface="Arial"/>
              </a:rPr>
              <a:t>Effective  Team Working and Communication </a:t>
            </a:r>
            <a:endParaRPr sz="3600" b="1">
              <a:latin typeface="Arial"/>
              <a:ea typeface="Arial"/>
              <a:cs typeface="Arial"/>
              <a:sym typeface="Arial"/>
            </a:endParaRPr>
          </a:p>
        </p:txBody>
      </p:sp>
      <p:sp>
        <p:nvSpPr>
          <p:cNvPr id="86" name="Google Shape;86;p13"/>
          <p:cNvSpPr txBox="1">
            <a:spLocks noGrp="1"/>
          </p:cNvSpPr>
          <p:nvPr>
            <p:ph type="subTitle" idx="1"/>
          </p:nvPr>
        </p:nvSpPr>
        <p:spPr>
          <a:xfrm>
            <a:off x="3769360" y="1554480"/>
            <a:ext cx="5080000" cy="32004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GB" dirty="0" err="1"/>
              <a:t>Studen</a:t>
            </a:r>
            <a:r>
              <a:rPr lang="en-GB" dirty="0"/>
              <a:t> id:2027938</a:t>
            </a:r>
          </a:p>
          <a:p>
            <a:pPr marL="0" lvl="0" indent="0" algn="l" rtl="0">
              <a:spcBef>
                <a:spcPts val="0"/>
              </a:spcBef>
              <a:spcAft>
                <a:spcPts val="0"/>
              </a:spcAft>
              <a:buNone/>
            </a:pPr>
            <a:r>
              <a:rPr lang="en-GB" dirty="0"/>
              <a:t>Name: Alin Raileanu</a:t>
            </a:r>
          </a:p>
          <a:p>
            <a:pPr marL="0" lvl="0" indent="0" algn="l" rtl="0">
              <a:spcBef>
                <a:spcPts val="0"/>
              </a:spcBef>
              <a:spcAft>
                <a:spcPts val="0"/>
              </a:spcAft>
              <a:buNone/>
            </a:pPr>
            <a:r>
              <a:rPr lang="en-GB" dirty="0"/>
              <a:t>Student id:2027234</a:t>
            </a:r>
          </a:p>
          <a:p>
            <a:pPr marL="0" lvl="0" indent="0" algn="l" rtl="0">
              <a:spcBef>
                <a:spcPts val="0"/>
              </a:spcBef>
              <a:spcAft>
                <a:spcPts val="0"/>
              </a:spcAft>
              <a:buNone/>
            </a:pPr>
            <a:r>
              <a:rPr lang="en-GB" dirty="0" err="1"/>
              <a:t>Name:Ana</a:t>
            </a:r>
            <a:r>
              <a:rPr lang="en-GB" dirty="0"/>
              <a:t> Maria Fugaru</a:t>
            </a:r>
          </a:p>
          <a:p>
            <a:pPr marL="0" lvl="0" indent="0" algn="l" rtl="0">
              <a:spcBef>
                <a:spcPts val="0"/>
              </a:spcBef>
              <a:spcAft>
                <a:spcPts val="0"/>
              </a:spcAft>
              <a:buNone/>
            </a:pPr>
            <a:r>
              <a:rPr lang="en-GB" dirty="0"/>
              <a:t>Student id:1911764</a:t>
            </a:r>
          </a:p>
          <a:p>
            <a:pPr marL="0" lvl="0" indent="0" algn="l" rtl="0">
              <a:spcBef>
                <a:spcPts val="0"/>
              </a:spcBef>
              <a:spcAft>
                <a:spcPts val="0"/>
              </a:spcAft>
              <a:buNone/>
            </a:pPr>
            <a:r>
              <a:rPr lang="en-GB" dirty="0" err="1"/>
              <a:t>Name:Beniamin</a:t>
            </a:r>
            <a:r>
              <a:rPr lang="en-GB" dirty="0"/>
              <a:t> </a:t>
            </a:r>
            <a:r>
              <a:rPr lang="en-GB" dirty="0" err="1"/>
              <a:t>Lupu</a:t>
            </a:r>
            <a:endParaRPr lang="en-GB" dirty="0"/>
          </a:p>
          <a:p>
            <a:pPr marL="0" lvl="0" indent="0" algn="l" rtl="0">
              <a:spcBef>
                <a:spcPts val="0"/>
              </a:spcBef>
              <a:spcAft>
                <a:spcPts val="0"/>
              </a:spcAft>
              <a:buNone/>
            </a:pPr>
            <a:r>
              <a:rPr lang="en-GB" dirty="0" err="1"/>
              <a:t>Courese</a:t>
            </a:r>
            <a:r>
              <a:rPr lang="en-GB" dirty="0"/>
              <a:t> id:BMSW2_BIRM</a:t>
            </a:r>
          </a:p>
          <a:p>
            <a:pPr marL="0" lvl="0" indent="0" algn="l" rtl="0">
              <a:spcBef>
                <a:spcPts val="0"/>
              </a:spcBef>
              <a:spcAft>
                <a:spcPts val="0"/>
              </a:spcAft>
              <a:buNone/>
            </a:pPr>
            <a:r>
              <a:rPr lang="en-GB" dirty="0"/>
              <a:t>Subject </a:t>
            </a:r>
            <a:r>
              <a:rPr lang="en-GB" dirty="0" err="1"/>
              <a:t>name:task</a:t>
            </a:r>
            <a:r>
              <a:rPr lang="en-GB" dirty="0"/>
              <a:t> 2 Assignment</a:t>
            </a:r>
          </a:p>
          <a:p>
            <a:pPr marL="0" lvl="0" indent="0" algn="l" rtl="0">
              <a:spcBef>
                <a:spcPts val="0"/>
              </a:spcBef>
              <a:spcAft>
                <a:spcPts val="0"/>
              </a:spcAft>
              <a:buNone/>
            </a:pPr>
            <a:r>
              <a:rPr lang="en-GB" dirty="0"/>
              <a:t>Lecturer name: Dr Sujeewa Herat</a:t>
            </a:r>
            <a:endParaRPr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0"/>
        <p:cNvGrpSpPr/>
        <p:nvPr/>
      </p:nvGrpSpPr>
      <p:grpSpPr>
        <a:xfrm>
          <a:off x="0" y="0"/>
          <a:ext cx="0" cy="0"/>
          <a:chOff x="0" y="0"/>
          <a:chExt cx="0" cy="0"/>
        </a:xfrm>
      </p:grpSpPr>
      <p:sp>
        <p:nvSpPr>
          <p:cNvPr id="91" name="Google Shape;91;p14"/>
          <p:cNvSpPr txBox="1">
            <a:spLocks noGrp="1"/>
          </p:cNvSpPr>
          <p:nvPr>
            <p:ph type="title"/>
          </p:nvPr>
        </p:nvSpPr>
        <p:spPr>
          <a:xfrm>
            <a:off x="311700" y="268375"/>
            <a:ext cx="8520600" cy="749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SzPts val="990"/>
              <a:buNone/>
            </a:pPr>
            <a:r>
              <a:rPr lang="en" sz="3200" b="1"/>
              <a:t>Table of Contents</a:t>
            </a:r>
            <a:endParaRPr sz="3200" b="1"/>
          </a:p>
        </p:txBody>
      </p:sp>
      <p:sp>
        <p:nvSpPr>
          <p:cNvPr id="92" name="Google Shape;92;p14"/>
          <p:cNvSpPr txBox="1">
            <a:spLocks noGrp="1"/>
          </p:cNvSpPr>
          <p:nvPr>
            <p:ph type="body" idx="1"/>
          </p:nvPr>
        </p:nvSpPr>
        <p:spPr>
          <a:xfrm>
            <a:off x="311700" y="1229875"/>
            <a:ext cx="8520600" cy="3339000"/>
          </a:xfrm>
          <a:prstGeom prst="rect">
            <a:avLst/>
          </a:prstGeom>
        </p:spPr>
        <p:txBody>
          <a:bodyPr spcFirstLastPara="1" wrap="square" lIns="91425" tIns="91425" rIns="91425" bIns="91425" anchor="t" anchorCtr="0">
            <a:normAutofit/>
          </a:bodyPr>
          <a:lstStyle/>
          <a:p>
            <a:pPr marL="457200" lvl="0" indent="-342900" algn="l" rtl="0">
              <a:spcBef>
                <a:spcPts val="0"/>
              </a:spcBef>
              <a:spcAft>
                <a:spcPts val="0"/>
              </a:spcAft>
              <a:buSzPts val="1800"/>
              <a:buFont typeface="Arial"/>
              <a:buAutoNum type="arabicPeriod"/>
            </a:pPr>
            <a:r>
              <a:rPr lang="en">
                <a:latin typeface="Arial"/>
                <a:ea typeface="Arial"/>
                <a:cs typeface="Arial"/>
                <a:sym typeface="Arial"/>
              </a:rPr>
              <a:t>Introduction</a:t>
            </a:r>
            <a:endParaRPr>
              <a:latin typeface="Arial"/>
              <a:ea typeface="Arial"/>
              <a:cs typeface="Arial"/>
              <a:sym typeface="Arial"/>
            </a:endParaRPr>
          </a:p>
          <a:p>
            <a:pPr marL="457200" lvl="0" indent="-342900" algn="l" rtl="0">
              <a:spcBef>
                <a:spcPts val="0"/>
              </a:spcBef>
              <a:spcAft>
                <a:spcPts val="0"/>
              </a:spcAft>
              <a:buSzPts val="1800"/>
              <a:buFont typeface="Arial"/>
              <a:buAutoNum type="arabicPeriod"/>
            </a:pPr>
            <a:r>
              <a:rPr lang="en">
                <a:latin typeface="Arial"/>
                <a:ea typeface="Arial"/>
                <a:cs typeface="Arial"/>
                <a:sym typeface="Arial"/>
              </a:rPr>
              <a:t>Models of Communication</a:t>
            </a:r>
            <a:endParaRPr>
              <a:latin typeface="Arial"/>
              <a:ea typeface="Arial"/>
              <a:cs typeface="Arial"/>
              <a:sym typeface="Arial"/>
            </a:endParaRPr>
          </a:p>
          <a:p>
            <a:pPr marL="457200" lvl="0" indent="-342900" algn="l" rtl="0">
              <a:spcBef>
                <a:spcPts val="0"/>
              </a:spcBef>
              <a:spcAft>
                <a:spcPts val="0"/>
              </a:spcAft>
              <a:buSzPts val="1800"/>
              <a:buFont typeface="Arial"/>
              <a:buAutoNum type="arabicPeriod"/>
            </a:pPr>
            <a:r>
              <a:rPr lang="en">
                <a:latin typeface="Arial"/>
                <a:ea typeface="Arial"/>
                <a:cs typeface="Arial"/>
                <a:sym typeface="Arial"/>
              </a:rPr>
              <a:t>Theories to Models of Communication</a:t>
            </a:r>
            <a:endParaRPr>
              <a:latin typeface="Arial"/>
              <a:ea typeface="Arial"/>
              <a:cs typeface="Arial"/>
              <a:sym typeface="Arial"/>
            </a:endParaRPr>
          </a:p>
          <a:p>
            <a:pPr marL="457200" lvl="0" indent="-342900" algn="l" rtl="0">
              <a:spcBef>
                <a:spcPts val="0"/>
              </a:spcBef>
              <a:spcAft>
                <a:spcPts val="0"/>
              </a:spcAft>
              <a:buSzPts val="1800"/>
              <a:buFont typeface="Arial"/>
              <a:buAutoNum type="arabicPeriod"/>
            </a:pPr>
            <a:r>
              <a:rPr lang="en">
                <a:latin typeface="Arial"/>
                <a:ea typeface="Arial"/>
                <a:cs typeface="Arial"/>
                <a:sym typeface="Arial"/>
              </a:rPr>
              <a:t>Channels of Communication</a:t>
            </a:r>
            <a:endParaRPr>
              <a:latin typeface="Arial"/>
              <a:ea typeface="Arial"/>
              <a:cs typeface="Arial"/>
              <a:sym typeface="Arial"/>
            </a:endParaRPr>
          </a:p>
          <a:p>
            <a:pPr marL="457200" lvl="0" indent="-342900" algn="l" rtl="0">
              <a:spcBef>
                <a:spcPts val="0"/>
              </a:spcBef>
              <a:spcAft>
                <a:spcPts val="0"/>
              </a:spcAft>
              <a:buSzPts val="1800"/>
              <a:buFont typeface="Arial"/>
              <a:buAutoNum type="arabicPeriod"/>
            </a:pPr>
            <a:r>
              <a:rPr lang="en">
                <a:latin typeface="Arial"/>
                <a:ea typeface="Arial"/>
                <a:cs typeface="Arial"/>
                <a:sym typeface="Arial"/>
              </a:rPr>
              <a:t>Communication Channels Used to Improve Communication</a:t>
            </a:r>
            <a:endParaRPr>
              <a:latin typeface="Arial"/>
              <a:ea typeface="Arial"/>
              <a:cs typeface="Arial"/>
              <a:sym typeface="Arial"/>
            </a:endParaRPr>
          </a:p>
          <a:p>
            <a:pPr marL="457200" lvl="0" indent="-342900" algn="l" rtl="0">
              <a:spcBef>
                <a:spcPts val="0"/>
              </a:spcBef>
              <a:spcAft>
                <a:spcPts val="0"/>
              </a:spcAft>
              <a:buSzPts val="1800"/>
              <a:buFont typeface="Arial"/>
              <a:buAutoNum type="arabicPeriod"/>
            </a:pPr>
            <a:r>
              <a:rPr lang="en">
                <a:latin typeface="Arial"/>
                <a:ea typeface="Arial"/>
                <a:cs typeface="Arial"/>
                <a:sym typeface="Arial"/>
              </a:rPr>
              <a:t>Barriers of Communication</a:t>
            </a:r>
            <a:endParaRPr>
              <a:latin typeface="Arial"/>
              <a:ea typeface="Arial"/>
              <a:cs typeface="Arial"/>
              <a:sym typeface="Arial"/>
            </a:endParaRPr>
          </a:p>
          <a:p>
            <a:pPr marL="457200" lvl="0" indent="-342900" algn="l" rtl="0">
              <a:spcBef>
                <a:spcPts val="0"/>
              </a:spcBef>
              <a:spcAft>
                <a:spcPts val="0"/>
              </a:spcAft>
              <a:buSzPts val="1800"/>
              <a:buFont typeface="Arial"/>
              <a:buAutoNum type="arabicPeriod"/>
            </a:pPr>
            <a:r>
              <a:rPr lang="en">
                <a:latin typeface="Arial"/>
                <a:ea typeface="Arial"/>
                <a:cs typeface="Arial"/>
                <a:sym typeface="Arial"/>
              </a:rPr>
              <a:t>Impact of Effective Communication in Business</a:t>
            </a:r>
            <a:endParaRPr>
              <a:latin typeface="Arial"/>
              <a:ea typeface="Arial"/>
              <a:cs typeface="Arial"/>
              <a:sym typeface="Arial"/>
            </a:endParaRPr>
          </a:p>
          <a:p>
            <a:pPr marL="457200" lvl="0" indent="-342900" algn="l" rtl="0">
              <a:spcBef>
                <a:spcPts val="0"/>
              </a:spcBef>
              <a:spcAft>
                <a:spcPts val="0"/>
              </a:spcAft>
              <a:buSzPts val="1800"/>
              <a:buFont typeface="Arial"/>
              <a:buAutoNum type="arabicPeriod"/>
            </a:pPr>
            <a:r>
              <a:rPr lang="en">
                <a:latin typeface="Arial"/>
                <a:ea typeface="Arial"/>
                <a:cs typeface="Arial"/>
                <a:sym typeface="Arial"/>
              </a:rPr>
              <a:t>Conclusion</a:t>
            </a:r>
            <a:endParaRPr>
              <a:latin typeface="Arial"/>
              <a:ea typeface="Arial"/>
              <a:cs typeface="Arial"/>
              <a:sym typeface="Arial"/>
            </a:endParaRPr>
          </a:p>
          <a:p>
            <a:pPr marL="457200" lvl="0" indent="-342900" algn="l" rtl="0">
              <a:spcBef>
                <a:spcPts val="0"/>
              </a:spcBef>
              <a:spcAft>
                <a:spcPts val="0"/>
              </a:spcAft>
              <a:buSzPts val="1800"/>
              <a:buFont typeface="Arial"/>
              <a:buAutoNum type="arabicPeriod"/>
            </a:pPr>
            <a:r>
              <a:rPr lang="en">
                <a:latin typeface="Arial"/>
                <a:ea typeface="Arial"/>
                <a:cs typeface="Arial"/>
                <a:sym typeface="Arial"/>
              </a:rPr>
              <a:t>References</a:t>
            </a:r>
            <a:endParaRPr>
              <a:latin typeface="Arial"/>
              <a:ea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6"/>
        <p:cNvGrpSpPr/>
        <p:nvPr/>
      </p:nvGrpSpPr>
      <p:grpSpPr>
        <a:xfrm>
          <a:off x="0" y="0"/>
          <a:ext cx="0" cy="0"/>
          <a:chOff x="0" y="0"/>
          <a:chExt cx="0" cy="0"/>
        </a:xfrm>
      </p:grpSpPr>
      <p:sp>
        <p:nvSpPr>
          <p:cNvPr id="97" name="Google Shape;97;p15"/>
          <p:cNvSpPr txBox="1">
            <a:spLocks noGrp="1"/>
          </p:cNvSpPr>
          <p:nvPr>
            <p:ph type="title"/>
          </p:nvPr>
        </p:nvSpPr>
        <p:spPr>
          <a:xfrm>
            <a:off x="311700" y="410000"/>
            <a:ext cx="8520600" cy="607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SzPts val="990"/>
              <a:buNone/>
            </a:pPr>
            <a:r>
              <a:rPr lang="en" sz="3300" b="1"/>
              <a:t>Introduction</a:t>
            </a:r>
            <a:endParaRPr sz="3300" b="1"/>
          </a:p>
        </p:txBody>
      </p:sp>
      <p:sp>
        <p:nvSpPr>
          <p:cNvPr id="98" name="Google Shape;98;p15"/>
          <p:cNvSpPr txBox="1">
            <a:spLocks noGrp="1"/>
          </p:cNvSpPr>
          <p:nvPr>
            <p:ph type="body" idx="1"/>
          </p:nvPr>
        </p:nvSpPr>
        <p:spPr>
          <a:xfrm>
            <a:off x="311700" y="1229875"/>
            <a:ext cx="8520600" cy="3339000"/>
          </a:xfrm>
          <a:prstGeom prst="rect">
            <a:avLst/>
          </a:prstGeom>
        </p:spPr>
        <p:txBody>
          <a:bodyPr spcFirstLastPara="1" wrap="square" lIns="91425" tIns="91425" rIns="91425" bIns="91425" anchor="t" anchorCtr="0">
            <a:normAutofit/>
          </a:bodyPr>
          <a:lstStyle/>
          <a:p>
            <a:pPr marL="457200" lvl="0" indent="-323850" algn="just" rtl="0">
              <a:lnSpc>
                <a:spcPct val="150000"/>
              </a:lnSpc>
              <a:spcBef>
                <a:spcPts val="0"/>
              </a:spcBef>
              <a:spcAft>
                <a:spcPts val="0"/>
              </a:spcAft>
              <a:buClr>
                <a:srgbClr val="000000"/>
              </a:buClr>
              <a:buSzPts val="1500"/>
              <a:buFont typeface="Arial"/>
              <a:buChar char="-"/>
            </a:pPr>
            <a:r>
              <a:rPr lang="en" sz="1500" dirty="0">
                <a:solidFill>
                  <a:srgbClr val="000000"/>
                </a:solidFill>
                <a:latin typeface="Arial"/>
                <a:ea typeface="Arial"/>
                <a:cs typeface="Arial"/>
                <a:sym typeface="Arial"/>
              </a:rPr>
              <a:t>Communication tends to be the way to share relevant information and data among different individuals</a:t>
            </a:r>
            <a:endParaRPr sz="1500" dirty="0">
              <a:solidFill>
                <a:srgbClr val="000000"/>
              </a:solidFill>
              <a:latin typeface="Arial"/>
              <a:ea typeface="Arial"/>
              <a:cs typeface="Arial"/>
              <a:sym typeface="Arial"/>
            </a:endParaRPr>
          </a:p>
          <a:p>
            <a:pPr marL="457200" lvl="0" indent="-323850" algn="just" rtl="0">
              <a:lnSpc>
                <a:spcPct val="150000"/>
              </a:lnSpc>
              <a:spcBef>
                <a:spcPts val="0"/>
              </a:spcBef>
              <a:spcAft>
                <a:spcPts val="0"/>
              </a:spcAft>
              <a:buClr>
                <a:srgbClr val="000000"/>
              </a:buClr>
              <a:buSzPts val="1500"/>
              <a:buFont typeface="Arial"/>
              <a:buChar char="-"/>
            </a:pPr>
            <a:r>
              <a:rPr lang="en" sz="1500" dirty="0">
                <a:solidFill>
                  <a:srgbClr val="000000"/>
                </a:solidFill>
                <a:latin typeface="Arial"/>
                <a:ea typeface="Arial"/>
                <a:cs typeface="Arial"/>
                <a:sym typeface="Arial"/>
              </a:rPr>
              <a:t>Models and theories of communication-related to achieving modern-day information shall be discussed</a:t>
            </a:r>
            <a:endParaRPr sz="1500" dirty="0">
              <a:solidFill>
                <a:srgbClr val="000000"/>
              </a:solidFill>
              <a:latin typeface="Arial"/>
              <a:ea typeface="Arial"/>
              <a:cs typeface="Arial"/>
              <a:sym typeface="Arial"/>
            </a:endParaRPr>
          </a:p>
          <a:p>
            <a:pPr marL="457200" lvl="0" indent="-323850" algn="just" rtl="0">
              <a:lnSpc>
                <a:spcPct val="150000"/>
              </a:lnSpc>
              <a:spcBef>
                <a:spcPts val="0"/>
              </a:spcBef>
              <a:spcAft>
                <a:spcPts val="0"/>
              </a:spcAft>
              <a:buClr>
                <a:srgbClr val="000000"/>
              </a:buClr>
              <a:buSzPts val="1500"/>
              <a:buFont typeface="Arial"/>
              <a:buChar char="-"/>
            </a:pPr>
            <a:r>
              <a:rPr lang="en" sz="1500" dirty="0">
                <a:solidFill>
                  <a:srgbClr val="000000"/>
                </a:solidFill>
                <a:latin typeface="Arial"/>
                <a:ea typeface="Arial"/>
                <a:cs typeface="Arial"/>
                <a:sym typeface="Arial"/>
              </a:rPr>
              <a:t>The importance of the communication process for gathering significant data at Walmart shall be highlighted</a:t>
            </a:r>
            <a:endParaRPr sz="1500" dirty="0">
              <a:solidFill>
                <a:srgbClr val="000000"/>
              </a:solidFill>
              <a:latin typeface="Arial"/>
              <a:ea typeface="Arial"/>
              <a:cs typeface="Arial"/>
              <a:sym typeface="Arial"/>
            </a:endParaRPr>
          </a:p>
          <a:p>
            <a:pPr marL="457200" lvl="0" indent="-323850" algn="just" rtl="0">
              <a:lnSpc>
                <a:spcPct val="150000"/>
              </a:lnSpc>
              <a:spcBef>
                <a:spcPts val="0"/>
              </a:spcBef>
              <a:spcAft>
                <a:spcPts val="0"/>
              </a:spcAft>
              <a:buClr>
                <a:srgbClr val="000000"/>
              </a:buClr>
              <a:buSzPts val="1500"/>
              <a:buFont typeface="Arial"/>
              <a:buChar char="-"/>
            </a:pPr>
            <a:r>
              <a:rPr lang="en" sz="1500" dirty="0">
                <a:solidFill>
                  <a:srgbClr val="000000"/>
                </a:solidFill>
                <a:latin typeface="Arial"/>
                <a:ea typeface="Arial"/>
                <a:cs typeface="Arial"/>
                <a:sym typeface="Arial"/>
              </a:rPr>
              <a:t>The impacts of the effective communication process, as well as communication barriers, shall be discussed for Walmart organisation</a:t>
            </a:r>
            <a:endParaRPr sz="2100" dirty="0">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3" name="Google Shape;103;p16"/>
          <p:cNvSpPr txBox="1">
            <a:spLocks noGrp="1"/>
          </p:cNvSpPr>
          <p:nvPr>
            <p:ph type="title"/>
          </p:nvPr>
        </p:nvSpPr>
        <p:spPr>
          <a:xfrm>
            <a:off x="311700" y="410000"/>
            <a:ext cx="8520600" cy="607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SzPts val="990"/>
              <a:buNone/>
            </a:pPr>
            <a:r>
              <a:rPr lang="en" b="1"/>
              <a:t>Models of Communication</a:t>
            </a:r>
            <a:endParaRPr b="1"/>
          </a:p>
        </p:txBody>
      </p:sp>
      <p:sp>
        <p:nvSpPr>
          <p:cNvPr id="104" name="Google Shape;104;p16"/>
          <p:cNvSpPr txBox="1">
            <a:spLocks noGrp="1"/>
          </p:cNvSpPr>
          <p:nvPr>
            <p:ph type="body" idx="1"/>
          </p:nvPr>
        </p:nvSpPr>
        <p:spPr>
          <a:xfrm>
            <a:off x="311700" y="1229875"/>
            <a:ext cx="4946700" cy="3339000"/>
          </a:xfrm>
          <a:prstGeom prst="rect">
            <a:avLst/>
          </a:prstGeom>
        </p:spPr>
        <p:txBody>
          <a:bodyPr spcFirstLastPara="1" wrap="square" lIns="91425" tIns="91425" rIns="91425" bIns="91425" anchor="t" anchorCtr="0">
            <a:normAutofit fontScale="92500" lnSpcReduction="10000"/>
          </a:bodyPr>
          <a:lstStyle/>
          <a:p>
            <a:pPr marL="457200" lvl="0" indent="-304800" algn="just" rtl="0">
              <a:lnSpc>
                <a:spcPct val="150000"/>
              </a:lnSpc>
              <a:spcBef>
                <a:spcPts val="0"/>
              </a:spcBef>
              <a:spcAft>
                <a:spcPts val="0"/>
              </a:spcAft>
              <a:buClr>
                <a:srgbClr val="000000"/>
              </a:buClr>
              <a:buSzPts val="1200"/>
              <a:buFont typeface="Arial"/>
              <a:buChar char="-"/>
            </a:pPr>
            <a:r>
              <a:rPr lang="en" sz="1200" dirty="0">
                <a:solidFill>
                  <a:srgbClr val="000000"/>
                </a:solidFill>
                <a:latin typeface="Arial"/>
                <a:ea typeface="Arial"/>
                <a:cs typeface="Arial"/>
                <a:sym typeface="Arial"/>
              </a:rPr>
              <a:t>Model of communication is known to be a visual representation of the facts and information that could intensify the understanding aspects of individual interaction</a:t>
            </a:r>
            <a:endParaRPr sz="1200" dirty="0">
              <a:solidFill>
                <a:srgbClr val="000000"/>
              </a:solidFill>
              <a:latin typeface="Arial"/>
              <a:ea typeface="Arial"/>
              <a:cs typeface="Arial"/>
              <a:sym typeface="Arial"/>
            </a:endParaRPr>
          </a:p>
          <a:p>
            <a:pPr marL="457200" lvl="0" indent="-304800" algn="just" rtl="0">
              <a:lnSpc>
                <a:spcPct val="150000"/>
              </a:lnSpc>
              <a:spcBef>
                <a:spcPts val="0"/>
              </a:spcBef>
              <a:spcAft>
                <a:spcPts val="0"/>
              </a:spcAft>
              <a:buClr>
                <a:srgbClr val="000000"/>
              </a:buClr>
              <a:buSzPts val="1200"/>
              <a:buFont typeface="Arial"/>
              <a:buChar char="-"/>
            </a:pPr>
            <a:r>
              <a:rPr lang="en" sz="1200" dirty="0">
                <a:solidFill>
                  <a:srgbClr val="000000"/>
                </a:solidFill>
                <a:latin typeface="Arial"/>
                <a:ea typeface="Arial"/>
                <a:cs typeface="Arial"/>
                <a:sym typeface="Arial"/>
              </a:rPr>
              <a:t>The interactive model of communication is mainly framed as a two-way transfer of message in terms of getting authentic reviews.</a:t>
            </a:r>
            <a:endParaRPr sz="1200" dirty="0">
              <a:solidFill>
                <a:srgbClr val="000000"/>
              </a:solidFill>
              <a:latin typeface="Arial"/>
              <a:ea typeface="Arial"/>
              <a:cs typeface="Arial"/>
              <a:sym typeface="Arial"/>
            </a:endParaRPr>
          </a:p>
          <a:p>
            <a:pPr marL="457200" lvl="0" indent="-304800" algn="just" rtl="0">
              <a:lnSpc>
                <a:spcPct val="150000"/>
              </a:lnSpc>
              <a:spcBef>
                <a:spcPts val="0"/>
              </a:spcBef>
              <a:spcAft>
                <a:spcPts val="0"/>
              </a:spcAft>
              <a:buClr>
                <a:srgbClr val="000000"/>
              </a:buClr>
              <a:buSzPts val="1200"/>
              <a:buFont typeface="Arial"/>
              <a:buChar char="-"/>
            </a:pPr>
            <a:r>
              <a:rPr lang="en-IN" sz="1200" dirty="0">
                <a:solidFill>
                  <a:srgbClr val="000000"/>
                </a:solidFill>
                <a:latin typeface="Arial"/>
                <a:ea typeface="Arial"/>
                <a:cs typeface="Arial"/>
                <a:sym typeface="Arial"/>
              </a:rPr>
              <a:t>W</a:t>
            </a:r>
            <a:r>
              <a:rPr lang="en" sz="1200" dirty="0">
                <a:solidFill>
                  <a:srgbClr val="000000"/>
                </a:solidFill>
                <a:latin typeface="Arial"/>
                <a:ea typeface="Arial"/>
                <a:cs typeface="Arial"/>
                <a:sym typeface="Arial"/>
              </a:rPr>
              <a:t>hen Walmart applies the linear model of communication it becomes crucial to the business to encode the information shared along with maintaining the sustainable channel of transmission that gets decoded by the senders.</a:t>
            </a:r>
            <a:endParaRPr sz="1200" dirty="0">
              <a:solidFill>
                <a:srgbClr val="000000"/>
              </a:solidFill>
              <a:latin typeface="Arial"/>
              <a:ea typeface="Arial"/>
              <a:cs typeface="Arial"/>
              <a:sym typeface="Arial"/>
            </a:endParaRPr>
          </a:p>
          <a:p>
            <a:pPr marL="457200" lvl="0" indent="-304800" algn="just" rtl="0">
              <a:lnSpc>
                <a:spcPct val="150000"/>
              </a:lnSpc>
              <a:spcBef>
                <a:spcPts val="0"/>
              </a:spcBef>
              <a:spcAft>
                <a:spcPts val="0"/>
              </a:spcAft>
              <a:buClr>
                <a:srgbClr val="000000"/>
              </a:buClr>
              <a:buSzPts val="1200"/>
              <a:buFont typeface="Arial"/>
              <a:buChar char="-"/>
            </a:pPr>
            <a:r>
              <a:rPr lang="en-IN" sz="1200" dirty="0">
                <a:solidFill>
                  <a:srgbClr val="000000"/>
                </a:solidFill>
                <a:latin typeface="Arial"/>
                <a:ea typeface="Arial"/>
                <a:cs typeface="Arial"/>
                <a:sym typeface="Arial"/>
              </a:rPr>
              <a:t>W</a:t>
            </a:r>
            <a:r>
              <a:rPr lang="en" sz="1200" dirty="0">
                <a:solidFill>
                  <a:srgbClr val="000000"/>
                </a:solidFill>
                <a:latin typeface="Arial"/>
                <a:ea typeface="Arial"/>
                <a:cs typeface="Arial"/>
                <a:sym typeface="Arial"/>
              </a:rPr>
              <a:t>hile applying the transactional model of communication within Walmart, it mainly interacts face to face along with providing a certain key to adapt different skills of observation for understanding the information transmitted.</a:t>
            </a:r>
            <a:endParaRPr dirty="0">
              <a:latin typeface="Arial"/>
              <a:ea typeface="Arial"/>
              <a:cs typeface="Arial"/>
              <a:sym typeface="Arial"/>
            </a:endParaRPr>
          </a:p>
        </p:txBody>
      </p:sp>
      <p:pic>
        <p:nvPicPr>
          <p:cNvPr id="105" name="Google Shape;105;p16"/>
          <p:cNvPicPr preferRelativeResize="0"/>
          <p:nvPr/>
        </p:nvPicPr>
        <p:blipFill>
          <a:blip r:embed="rId3">
            <a:alphaModFix/>
          </a:blip>
          <a:stretch>
            <a:fillRect/>
          </a:stretch>
        </p:blipFill>
        <p:spPr>
          <a:xfrm>
            <a:off x="5410800" y="1419313"/>
            <a:ext cx="3580800" cy="2304883"/>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09"/>
        <p:cNvGrpSpPr/>
        <p:nvPr/>
      </p:nvGrpSpPr>
      <p:grpSpPr>
        <a:xfrm>
          <a:off x="0" y="0"/>
          <a:ext cx="0" cy="0"/>
          <a:chOff x="0" y="0"/>
          <a:chExt cx="0" cy="0"/>
        </a:xfrm>
      </p:grpSpPr>
      <p:sp>
        <p:nvSpPr>
          <p:cNvPr id="110" name="Google Shape;110;p17"/>
          <p:cNvSpPr txBox="1">
            <a:spLocks noGrp="1"/>
          </p:cNvSpPr>
          <p:nvPr>
            <p:ph type="title"/>
          </p:nvPr>
        </p:nvSpPr>
        <p:spPr>
          <a:xfrm>
            <a:off x="311700" y="410000"/>
            <a:ext cx="8520600" cy="607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SzPts val="990"/>
              <a:buNone/>
            </a:pPr>
            <a:r>
              <a:rPr lang="en" sz="3100" b="1"/>
              <a:t>Theories to Models of Communication</a:t>
            </a:r>
            <a:endParaRPr sz="3100" b="1"/>
          </a:p>
        </p:txBody>
      </p:sp>
      <p:sp>
        <p:nvSpPr>
          <p:cNvPr id="111" name="Google Shape;111;p17"/>
          <p:cNvSpPr txBox="1">
            <a:spLocks noGrp="1"/>
          </p:cNvSpPr>
          <p:nvPr>
            <p:ph type="body" idx="1"/>
          </p:nvPr>
        </p:nvSpPr>
        <p:spPr>
          <a:xfrm>
            <a:off x="311700" y="1130300"/>
            <a:ext cx="5631900" cy="3860799"/>
          </a:xfrm>
          <a:prstGeom prst="rect">
            <a:avLst/>
          </a:prstGeom>
        </p:spPr>
        <p:txBody>
          <a:bodyPr spcFirstLastPara="1" wrap="square" lIns="91425" tIns="91425" rIns="91425" bIns="91425" anchor="t" anchorCtr="0">
            <a:noAutofit/>
          </a:bodyPr>
          <a:lstStyle/>
          <a:p>
            <a:pPr marL="457200" lvl="0" indent="-311150" algn="just" rtl="0">
              <a:lnSpc>
                <a:spcPct val="140000"/>
              </a:lnSpc>
              <a:spcBef>
                <a:spcPts val="0"/>
              </a:spcBef>
              <a:spcAft>
                <a:spcPts val="0"/>
              </a:spcAft>
              <a:buClr>
                <a:srgbClr val="000000"/>
              </a:buClr>
              <a:buSzPts val="1300"/>
              <a:buFont typeface="Arial"/>
              <a:buChar char="-"/>
            </a:pPr>
            <a:r>
              <a:rPr lang="en" sz="1300" dirty="0">
                <a:solidFill>
                  <a:srgbClr val="000000"/>
                </a:solidFill>
                <a:latin typeface="Arial"/>
                <a:ea typeface="Arial"/>
                <a:cs typeface="Arial"/>
                <a:sym typeface="Arial"/>
              </a:rPr>
              <a:t>The theories of communication tend to be effective towards supporting a transparent informational network for transferring different data</a:t>
            </a:r>
            <a:endParaRPr sz="1300" dirty="0">
              <a:solidFill>
                <a:srgbClr val="000000"/>
              </a:solidFill>
              <a:latin typeface="Arial"/>
              <a:ea typeface="Arial"/>
              <a:cs typeface="Arial"/>
              <a:sym typeface="Arial"/>
            </a:endParaRPr>
          </a:p>
          <a:p>
            <a:pPr marL="457200" lvl="0" indent="-311150" algn="just" rtl="0">
              <a:lnSpc>
                <a:spcPct val="140000"/>
              </a:lnSpc>
              <a:spcBef>
                <a:spcPts val="0"/>
              </a:spcBef>
              <a:spcAft>
                <a:spcPts val="0"/>
              </a:spcAft>
              <a:buClr>
                <a:srgbClr val="000000"/>
              </a:buClr>
              <a:buSzPts val="1300"/>
              <a:buFont typeface="Arial"/>
              <a:buChar char="-"/>
            </a:pPr>
            <a:r>
              <a:rPr lang="en" sz="1300" dirty="0">
                <a:solidFill>
                  <a:srgbClr val="000000"/>
                </a:solidFill>
                <a:latin typeface="Arial"/>
                <a:ea typeface="Arial"/>
                <a:cs typeface="Arial"/>
                <a:sym typeface="Arial"/>
              </a:rPr>
              <a:t>Walmart is generally observed to apply the Actor-Network Theory which favours the development of social intuitive organizations for the workers to wipe out the limits of social association</a:t>
            </a:r>
            <a:endParaRPr sz="1300" dirty="0">
              <a:solidFill>
                <a:srgbClr val="000000"/>
              </a:solidFill>
              <a:latin typeface="Arial"/>
              <a:ea typeface="Arial"/>
              <a:cs typeface="Arial"/>
              <a:sym typeface="Arial"/>
            </a:endParaRPr>
          </a:p>
          <a:p>
            <a:pPr marL="457200" lvl="0" indent="-311150" algn="just" rtl="0">
              <a:lnSpc>
                <a:spcPct val="140000"/>
              </a:lnSpc>
              <a:spcBef>
                <a:spcPts val="0"/>
              </a:spcBef>
              <a:spcAft>
                <a:spcPts val="0"/>
              </a:spcAft>
              <a:buClr>
                <a:srgbClr val="000000"/>
              </a:buClr>
              <a:buSzPts val="1300"/>
              <a:buFont typeface="Arial"/>
              <a:buChar char="-"/>
            </a:pPr>
            <a:r>
              <a:rPr lang="en-IN" sz="1300" dirty="0">
                <a:solidFill>
                  <a:srgbClr val="000000"/>
                </a:solidFill>
                <a:latin typeface="Arial"/>
                <a:ea typeface="Arial"/>
                <a:cs typeface="Arial"/>
                <a:sym typeface="Arial"/>
              </a:rPr>
              <a:t>I</a:t>
            </a:r>
            <a:r>
              <a:rPr lang="en" sz="1300" dirty="0">
                <a:solidFill>
                  <a:srgbClr val="000000"/>
                </a:solidFill>
                <a:latin typeface="Arial"/>
                <a:ea typeface="Arial"/>
                <a:cs typeface="Arial"/>
                <a:sym typeface="Arial"/>
              </a:rPr>
              <a:t>f Walmart intends to use the transactional communication model, then it predominantly followed the standards of this hypothesis in guiding the workers to start the methods of conveying vis-à-vis cooperation </a:t>
            </a:r>
            <a:endParaRPr sz="1300" dirty="0">
              <a:solidFill>
                <a:srgbClr val="000000"/>
              </a:solidFill>
              <a:latin typeface="Arial"/>
              <a:ea typeface="Arial"/>
              <a:cs typeface="Arial"/>
              <a:sym typeface="Arial"/>
            </a:endParaRPr>
          </a:p>
          <a:p>
            <a:pPr marL="457200" lvl="0" indent="-311150" algn="just" rtl="0">
              <a:lnSpc>
                <a:spcPct val="140000"/>
              </a:lnSpc>
              <a:spcBef>
                <a:spcPts val="0"/>
              </a:spcBef>
              <a:spcAft>
                <a:spcPts val="0"/>
              </a:spcAft>
              <a:buClr>
                <a:srgbClr val="000000"/>
              </a:buClr>
              <a:buSzPts val="1300"/>
              <a:buFont typeface="Arial"/>
              <a:buChar char="-"/>
            </a:pPr>
            <a:r>
              <a:rPr lang="en" sz="1300" dirty="0">
                <a:solidFill>
                  <a:srgbClr val="000000"/>
                </a:solidFill>
                <a:latin typeface="Arial"/>
                <a:ea typeface="Arial"/>
                <a:cs typeface="Arial"/>
                <a:sym typeface="Arial"/>
              </a:rPr>
              <a:t>Cognitive dissonance theory depends on the convictions and perspectives of the people while participating in a straightforward correspondence network</a:t>
            </a:r>
            <a:endParaRPr sz="1900" dirty="0"/>
          </a:p>
        </p:txBody>
      </p:sp>
      <p:pic>
        <p:nvPicPr>
          <p:cNvPr id="112" name="Google Shape;112;p17"/>
          <p:cNvPicPr preferRelativeResize="0"/>
          <p:nvPr/>
        </p:nvPicPr>
        <p:blipFill>
          <a:blip r:embed="rId3">
            <a:alphaModFix/>
          </a:blip>
          <a:stretch>
            <a:fillRect/>
          </a:stretch>
        </p:blipFill>
        <p:spPr>
          <a:xfrm>
            <a:off x="6121400" y="1601450"/>
            <a:ext cx="2901751" cy="2119117"/>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117" name="Google Shape;117;p18"/>
          <p:cNvSpPr txBox="1">
            <a:spLocks noGrp="1"/>
          </p:cNvSpPr>
          <p:nvPr>
            <p:ph type="title"/>
          </p:nvPr>
        </p:nvSpPr>
        <p:spPr>
          <a:xfrm>
            <a:off x="311700" y="410000"/>
            <a:ext cx="8520600" cy="607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SzPts val="990"/>
              <a:buNone/>
            </a:pPr>
            <a:r>
              <a:rPr lang="en" sz="3100" b="1"/>
              <a:t>Channels of Communication</a:t>
            </a:r>
            <a:endParaRPr sz="3100" b="1"/>
          </a:p>
        </p:txBody>
      </p:sp>
      <p:sp>
        <p:nvSpPr>
          <p:cNvPr id="118" name="Google Shape;118;p18"/>
          <p:cNvSpPr txBox="1">
            <a:spLocks noGrp="1"/>
          </p:cNvSpPr>
          <p:nvPr>
            <p:ph type="body" idx="1"/>
          </p:nvPr>
        </p:nvSpPr>
        <p:spPr>
          <a:xfrm>
            <a:off x="311700" y="1229875"/>
            <a:ext cx="5104200" cy="3339000"/>
          </a:xfrm>
          <a:prstGeom prst="rect">
            <a:avLst/>
          </a:prstGeom>
        </p:spPr>
        <p:txBody>
          <a:bodyPr spcFirstLastPara="1" wrap="square" lIns="91425" tIns="91425" rIns="91425" bIns="91425" anchor="t" anchorCtr="0">
            <a:normAutofit fontScale="92500" lnSpcReduction="10000"/>
          </a:bodyPr>
          <a:lstStyle/>
          <a:p>
            <a:pPr marL="457200" lvl="0" indent="-323850" algn="just" rtl="0">
              <a:lnSpc>
                <a:spcPct val="150000"/>
              </a:lnSpc>
              <a:spcBef>
                <a:spcPts val="0"/>
              </a:spcBef>
              <a:spcAft>
                <a:spcPts val="0"/>
              </a:spcAft>
              <a:buClr>
                <a:srgbClr val="000000"/>
              </a:buClr>
              <a:buSzPts val="1500"/>
              <a:buFont typeface="Arial"/>
              <a:buChar char="-"/>
            </a:pPr>
            <a:r>
              <a:rPr lang="en" sz="1500" dirty="0">
                <a:solidFill>
                  <a:srgbClr val="000000"/>
                </a:solidFill>
                <a:latin typeface="Arial"/>
                <a:ea typeface="Arial"/>
                <a:cs typeface="Arial"/>
                <a:sym typeface="Arial"/>
              </a:rPr>
              <a:t>The conversation in terms of face to face channels tends to eliminate the goal of having frequent interruptions.</a:t>
            </a:r>
            <a:endParaRPr sz="1500" dirty="0">
              <a:solidFill>
                <a:srgbClr val="000000"/>
              </a:solidFill>
              <a:latin typeface="Arial"/>
              <a:ea typeface="Arial"/>
              <a:cs typeface="Arial"/>
              <a:sym typeface="Arial"/>
            </a:endParaRPr>
          </a:p>
          <a:p>
            <a:pPr marL="457200" lvl="0" indent="-323850" algn="just" rtl="0">
              <a:lnSpc>
                <a:spcPct val="150000"/>
              </a:lnSpc>
              <a:spcBef>
                <a:spcPts val="0"/>
              </a:spcBef>
              <a:spcAft>
                <a:spcPts val="0"/>
              </a:spcAft>
              <a:buClr>
                <a:srgbClr val="000000"/>
              </a:buClr>
              <a:buSzPts val="1500"/>
              <a:buFont typeface="Arial"/>
              <a:buChar char="-"/>
            </a:pPr>
            <a:r>
              <a:rPr lang="en" sz="1500" dirty="0">
                <a:solidFill>
                  <a:srgbClr val="000000"/>
                </a:solidFill>
                <a:latin typeface="Arial"/>
                <a:ea typeface="Arial"/>
                <a:cs typeface="Arial"/>
                <a:sym typeface="Arial"/>
              </a:rPr>
              <a:t>Interactive blogs when used within Walmart tend to be an effective channel of communication that expresses the requirement for carrying significant information to the employees.</a:t>
            </a:r>
            <a:endParaRPr sz="1500" dirty="0">
              <a:solidFill>
                <a:srgbClr val="000000"/>
              </a:solidFill>
              <a:latin typeface="Arial"/>
              <a:ea typeface="Arial"/>
              <a:cs typeface="Arial"/>
              <a:sym typeface="Arial"/>
            </a:endParaRPr>
          </a:p>
          <a:p>
            <a:pPr marL="457200" lvl="0" indent="-323850" algn="just" rtl="0">
              <a:lnSpc>
                <a:spcPct val="150000"/>
              </a:lnSpc>
              <a:spcBef>
                <a:spcPts val="0"/>
              </a:spcBef>
              <a:spcAft>
                <a:spcPts val="0"/>
              </a:spcAft>
              <a:buClr>
                <a:srgbClr val="000000"/>
              </a:buClr>
              <a:buSzPts val="1500"/>
              <a:buFont typeface="Arial"/>
              <a:buChar char="-"/>
            </a:pPr>
            <a:r>
              <a:rPr lang="en" sz="1500" dirty="0">
                <a:solidFill>
                  <a:srgbClr val="000000"/>
                </a:solidFill>
                <a:latin typeface="Arial"/>
                <a:ea typeface="Arial"/>
                <a:cs typeface="Arial"/>
                <a:sym typeface="Arial"/>
              </a:rPr>
              <a:t>Emails are a professional channel of communication where transparency is fully maintained to spread faster information and data among all and this is the most common method of communication used by Walmart.</a:t>
            </a:r>
            <a:endParaRPr sz="2100" dirty="0">
              <a:latin typeface="Arial"/>
              <a:ea typeface="Arial"/>
              <a:cs typeface="Arial"/>
              <a:sym typeface="Arial"/>
            </a:endParaRPr>
          </a:p>
        </p:txBody>
      </p:sp>
      <p:pic>
        <p:nvPicPr>
          <p:cNvPr id="119" name="Google Shape;119;p18"/>
          <p:cNvPicPr preferRelativeResize="0"/>
          <p:nvPr/>
        </p:nvPicPr>
        <p:blipFill>
          <a:blip r:embed="rId3">
            <a:alphaModFix/>
          </a:blip>
          <a:stretch>
            <a:fillRect/>
          </a:stretch>
        </p:blipFill>
        <p:spPr>
          <a:xfrm>
            <a:off x="5589325" y="1412125"/>
            <a:ext cx="3423300" cy="2560736"/>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4" name="Google Shape;124;p19"/>
          <p:cNvSpPr txBox="1">
            <a:spLocks noGrp="1"/>
          </p:cNvSpPr>
          <p:nvPr>
            <p:ph type="title"/>
          </p:nvPr>
        </p:nvSpPr>
        <p:spPr>
          <a:xfrm>
            <a:off x="311700" y="410000"/>
            <a:ext cx="8520600" cy="607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SzPts val="990"/>
              <a:buNone/>
            </a:pPr>
            <a:r>
              <a:rPr lang="en" sz="2400" b="1"/>
              <a:t>Communication Channels Used to Improve Communication</a:t>
            </a:r>
            <a:endParaRPr sz="2400" b="1"/>
          </a:p>
        </p:txBody>
      </p:sp>
      <p:sp>
        <p:nvSpPr>
          <p:cNvPr id="125" name="Google Shape;125;p19"/>
          <p:cNvSpPr txBox="1">
            <a:spLocks noGrp="1"/>
          </p:cNvSpPr>
          <p:nvPr>
            <p:ph type="body" idx="1"/>
          </p:nvPr>
        </p:nvSpPr>
        <p:spPr>
          <a:xfrm>
            <a:off x="311700" y="1229875"/>
            <a:ext cx="5558748" cy="3503626"/>
          </a:xfrm>
          <a:prstGeom prst="rect">
            <a:avLst/>
          </a:prstGeom>
        </p:spPr>
        <p:txBody>
          <a:bodyPr spcFirstLastPara="1" wrap="square" lIns="91425" tIns="91425" rIns="91425" bIns="91425" anchor="t" anchorCtr="0">
            <a:normAutofit lnSpcReduction="10000"/>
          </a:bodyPr>
          <a:lstStyle/>
          <a:p>
            <a:pPr marL="0" lvl="0" indent="0" algn="just" rtl="0">
              <a:spcBef>
                <a:spcPts val="0"/>
              </a:spcBef>
              <a:spcAft>
                <a:spcPts val="1200"/>
              </a:spcAft>
              <a:buNone/>
            </a:pPr>
            <a:r>
              <a:rPr lang="en-US" dirty="0"/>
              <a:t>Exchanging the ideas, opinions and messages by using the ‘</a:t>
            </a:r>
            <a:r>
              <a:rPr lang="en-US" b="1" dirty="0"/>
              <a:t>right channel</a:t>
            </a:r>
            <a:r>
              <a:rPr lang="en-US" dirty="0"/>
              <a:t>’ of communication is needed by the business organisation. </a:t>
            </a:r>
          </a:p>
          <a:p>
            <a:pPr marL="285750" indent="-285750" algn="just">
              <a:spcAft>
                <a:spcPts val="1200"/>
              </a:spcAft>
              <a:buFont typeface="Arial" panose="020B0604020202020204" pitchFamily="34" charset="0"/>
              <a:buChar char="•"/>
            </a:pPr>
            <a:r>
              <a:rPr lang="en-US" dirty="0"/>
              <a:t>Face-to-Face communication </a:t>
            </a:r>
          </a:p>
          <a:p>
            <a:pPr marL="285750" indent="-285750" algn="just">
              <a:spcAft>
                <a:spcPts val="1200"/>
              </a:spcAft>
              <a:buFont typeface="Arial" panose="020B0604020202020204" pitchFamily="34" charset="0"/>
              <a:buChar char="•"/>
            </a:pPr>
            <a:r>
              <a:rPr lang="en-US" dirty="0"/>
              <a:t>Video Conferencing</a:t>
            </a:r>
          </a:p>
          <a:p>
            <a:pPr marL="285750" indent="-285750" algn="just">
              <a:spcAft>
                <a:spcPts val="1200"/>
              </a:spcAft>
              <a:buFont typeface="Arial" panose="020B0604020202020204" pitchFamily="34" charset="0"/>
              <a:buChar char="•"/>
            </a:pPr>
            <a:r>
              <a:rPr lang="en-US" dirty="0"/>
              <a:t>Phone-calls</a:t>
            </a:r>
          </a:p>
          <a:p>
            <a:pPr marL="285750" indent="-285750" algn="just">
              <a:spcAft>
                <a:spcPts val="1200"/>
              </a:spcAft>
              <a:buFont typeface="Arial" panose="020B0604020202020204" pitchFamily="34" charset="0"/>
              <a:buChar char="•"/>
            </a:pPr>
            <a:r>
              <a:rPr lang="en-US" dirty="0"/>
              <a:t>E-mails</a:t>
            </a:r>
          </a:p>
          <a:p>
            <a:pPr marL="285750" indent="-285750" algn="just">
              <a:spcAft>
                <a:spcPts val="1200"/>
              </a:spcAft>
              <a:buFont typeface="Arial" panose="020B0604020202020204" pitchFamily="34" charset="0"/>
              <a:buChar char="•"/>
            </a:pPr>
            <a:r>
              <a:rPr lang="en-US" dirty="0"/>
              <a:t>Social Media </a:t>
            </a:r>
          </a:p>
          <a:p>
            <a:pPr marL="285750" indent="-285750" algn="just">
              <a:spcAft>
                <a:spcPts val="1200"/>
              </a:spcAft>
              <a:buFont typeface="Arial" panose="020B0604020202020204" pitchFamily="34" charset="0"/>
              <a:buChar char="•"/>
            </a:pPr>
            <a:endParaRPr dirty="0"/>
          </a:p>
        </p:txBody>
      </p:sp>
      <p:pic>
        <p:nvPicPr>
          <p:cNvPr id="3" name="Picture 2">
            <a:extLst>
              <a:ext uri="{FF2B5EF4-FFF2-40B4-BE49-F238E27FC236}">
                <a16:creationId xmlns:a16="http://schemas.microsoft.com/office/drawing/2014/main" id="{42407FB1-4459-4D4B-9349-B9703756384B}"/>
              </a:ext>
            </a:extLst>
          </p:cNvPr>
          <p:cNvPicPr>
            <a:picLocks noChangeAspect="1"/>
          </p:cNvPicPr>
          <p:nvPr/>
        </p:nvPicPr>
        <p:blipFill>
          <a:blip r:embed="rId3"/>
          <a:stretch>
            <a:fillRect/>
          </a:stretch>
        </p:blipFill>
        <p:spPr>
          <a:xfrm>
            <a:off x="6079004" y="1225235"/>
            <a:ext cx="2753296" cy="2225267"/>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Google Shape;130;p20"/>
          <p:cNvSpPr txBox="1">
            <a:spLocks noGrp="1"/>
          </p:cNvSpPr>
          <p:nvPr>
            <p:ph type="title"/>
          </p:nvPr>
        </p:nvSpPr>
        <p:spPr>
          <a:xfrm>
            <a:off x="311700" y="181400"/>
            <a:ext cx="8520600" cy="607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SzPts val="990"/>
              <a:buNone/>
            </a:pPr>
            <a:r>
              <a:rPr lang="en" b="1" dirty="0"/>
              <a:t>Barriers of Communication</a:t>
            </a:r>
            <a:endParaRPr b="1" dirty="0"/>
          </a:p>
        </p:txBody>
      </p:sp>
      <p:sp>
        <p:nvSpPr>
          <p:cNvPr id="131" name="Google Shape;131;p20"/>
          <p:cNvSpPr txBox="1">
            <a:spLocks noGrp="1"/>
          </p:cNvSpPr>
          <p:nvPr>
            <p:ph type="body" idx="1"/>
          </p:nvPr>
        </p:nvSpPr>
        <p:spPr>
          <a:xfrm>
            <a:off x="421428" y="789201"/>
            <a:ext cx="5668476" cy="3944300"/>
          </a:xfrm>
          <a:prstGeom prst="rect">
            <a:avLst/>
          </a:prstGeom>
        </p:spPr>
        <p:txBody>
          <a:bodyPr spcFirstLastPara="1" wrap="square" lIns="91425" tIns="91425" rIns="91425" bIns="91425" anchor="t" anchorCtr="0">
            <a:normAutofit fontScale="92500"/>
          </a:bodyPr>
          <a:lstStyle/>
          <a:p>
            <a:pPr marL="285750" indent="-285750" algn="just">
              <a:spcAft>
                <a:spcPts val="1200"/>
              </a:spcAft>
              <a:buFont typeface="Arial" panose="020B0604020202020204" pitchFamily="34" charset="0"/>
              <a:buChar char="•"/>
            </a:pPr>
            <a:r>
              <a:rPr lang="en-US" dirty="0"/>
              <a:t>Barriers are the </a:t>
            </a:r>
            <a:r>
              <a:rPr lang="en-US" b="1" dirty="0"/>
              <a:t>‘obstacles</a:t>
            </a:r>
            <a:r>
              <a:rPr lang="en-US" dirty="0"/>
              <a:t>’ that hinder the communication process in the workplace.</a:t>
            </a:r>
          </a:p>
          <a:p>
            <a:pPr marL="285750" indent="-285750" algn="just">
              <a:spcAft>
                <a:spcPts val="1200"/>
              </a:spcAft>
              <a:buFont typeface="Arial" panose="020B0604020202020204" pitchFamily="34" charset="0"/>
              <a:buChar char="•"/>
            </a:pPr>
            <a:r>
              <a:rPr lang="en-US" b="1" dirty="0"/>
              <a:t>Perceptual and language differences </a:t>
            </a:r>
            <a:r>
              <a:rPr lang="en-US" dirty="0"/>
              <a:t>of the employees can influence the communication process.</a:t>
            </a:r>
          </a:p>
          <a:p>
            <a:pPr marL="285750" indent="-285750" algn="just">
              <a:spcAft>
                <a:spcPts val="1200"/>
              </a:spcAft>
              <a:buFont typeface="Arial" panose="020B0604020202020204" pitchFamily="34" charset="0"/>
              <a:buChar char="•"/>
            </a:pPr>
            <a:r>
              <a:rPr lang="en-US" b="1" dirty="0"/>
              <a:t>Information overload </a:t>
            </a:r>
            <a:r>
              <a:rPr lang="en-US" dirty="0"/>
              <a:t>creates issue in decoding the exact information from the message. </a:t>
            </a:r>
          </a:p>
          <a:p>
            <a:pPr marL="285750" indent="-285750" algn="just">
              <a:spcAft>
                <a:spcPts val="1200"/>
              </a:spcAft>
              <a:buFont typeface="Arial" panose="020B0604020202020204" pitchFamily="34" charset="0"/>
              <a:buChar char="•"/>
            </a:pPr>
            <a:r>
              <a:rPr lang="en-US" b="1" dirty="0"/>
              <a:t>Rigid</a:t>
            </a:r>
            <a:r>
              <a:rPr lang="en-US" dirty="0"/>
              <a:t> organisation structure restrict the free flow of information in the organisation. </a:t>
            </a:r>
          </a:p>
          <a:p>
            <a:pPr marL="285750" indent="-285750" algn="just">
              <a:spcAft>
                <a:spcPts val="1200"/>
              </a:spcAft>
              <a:buFont typeface="Arial" panose="020B0604020202020204" pitchFamily="34" charset="0"/>
              <a:buChar char="•"/>
            </a:pPr>
            <a:r>
              <a:rPr lang="en-US" b="1" dirty="0"/>
              <a:t>Unstructured communication process </a:t>
            </a:r>
            <a:r>
              <a:rPr lang="en-US" dirty="0"/>
              <a:t>in the organisation creates misunderstandings. </a:t>
            </a:r>
            <a:endParaRPr dirty="0"/>
          </a:p>
        </p:txBody>
      </p:sp>
      <p:pic>
        <p:nvPicPr>
          <p:cNvPr id="3" name="Picture 2">
            <a:extLst>
              <a:ext uri="{FF2B5EF4-FFF2-40B4-BE49-F238E27FC236}">
                <a16:creationId xmlns:a16="http://schemas.microsoft.com/office/drawing/2014/main" id="{59E25E90-49E0-439C-AA7C-F2D9CF352DCD}"/>
              </a:ext>
            </a:extLst>
          </p:cNvPr>
          <p:cNvPicPr>
            <a:picLocks noChangeAspect="1"/>
          </p:cNvPicPr>
          <p:nvPr/>
        </p:nvPicPr>
        <p:blipFill>
          <a:blip r:embed="rId3"/>
          <a:stretch>
            <a:fillRect/>
          </a:stretch>
        </p:blipFill>
        <p:spPr>
          <a:xfrm>
            <a:off x="6249352" y="1716875"/>
            <a:ext cx="2756684" cy="1451220"/>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21"/>
          <p:cNvSpPr txBox="1">
            <a:spLocks noGrp="1"/>
          </p:cNvSpPr>
          <p:nvPr>
            <p:ph type="title"/>
          </p:nvPr>
        </p:nvSpPr>
        <p:spPr>
          <a:xfrm>
            <a:off x="311700" y="410000"/>
            <a:ext cx="8520600" cy="607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SzPts val="990"/>
              <a:buNone/>
            </a:pPr>
            <a:r>
              <a:rPr lang="en" sz="2900" b="1"/>
              <a:t>Impact of Effective Communication in Business</a:t>
            </a:r>
            <a:endParaRPr sz="2900" b="1"/>
          </a:p>
        </p:txBody>
      </p:sp>
      <p:sp>
        <p:nvSpPr>
          <p:cNvPr id="137" name="Google Shape;137;p21"/>
          <p:cNvSpPr txBox="1">
            <a:spLocks noGrp="1"/>
          </p:cNvSpPr>
          <p:nvPr>
            <p:ph type="body" idx="1"/>
          </p:nvPr>
        </p:nvSpPr>
        <p:spPr>
          <a:xfrm>
            <a:off x="311700" y="1017800"/>
            <a:ext cx="5357580" cy="3715699"/>
          </a:xfrm>
          <a:prstGeom prst="rect">
            <a:avLst/>
          </a:prstGeom>
        </p:spPr>
        <p:txBody>
          <a:bodyPr spcFirstLastPara="1" wrap="square" lIns="91425" tIns="91425" rIns="91425" bIns="91425" anchor="t" anchorCtr="0">
            <a:normAutofit fontScale="85000" lnSpcReduction="10000"/>
          </a:bodyPr>
          <a:lstStyle/>
          <a:p>
            <a:pPr marL="285750" lvl="0" indent="-285750" algn="just" rtl="0">
              <a:spcBef>
                <a:spcPts val="0"/>
              </a:spcBef>
              <a:spcAft>
                <a:spcPts val="1200"/>
              </a:spcAft>
              <a:buFont typeface="Arial" panose="020B0604020202020204" pitchFamily="34" charset="0"/>
              <a:buChar char="•"/>
            </a:pPr>
            <a:r>
              <a:rPr lang="en-US" sz="1900" dirty="0"/>
              <a:t>Communication plays a vital role in </a:t>
            </a:r>
            <a:r>
              <a:rPr lang="en-US" sz="1900" b="1" dirty="0"/>
              <a:t>exchanging the information</a:t>
            </a:r>
            <a:r>
              <a:rPr lang="en-US" sz="1900" dirty="0"/>
              <a:t> in the workplace of Walmart. </a:t>
            </a:r>
          </a:p>
          <a:p>
            <a:pPr marL="285750" lvl="0" indent="-285750" algn="just" rtl="0">
              <a:spcBef>
                <a:spcPts val="0"/>
              </a:spcBef>
              <a:spcAft>
                <a:spcPts val="1200"/>
              </a:spcAft>
              <a:buFont typeface="Arial" panose="020B0604020202020204" pitchFamily="34" charset="0"/>
              <a:buChar char="•"/>
            </a:pPr>
            <a:r>
              <a:rPr lang="en-US" sz="1900" dirty="0"/>
              <a:t>The communication is a key activity within Walmart that encompasses </a:t>
            </a:r>
            <a:r>
              <a:rPr lang="en-US" sz="1900" b="1" dirty="0"/>
              <a:t>conveying the business goals, reinforcing the business values, discussions, following-up, interaction with the customers and third parties, stakeholder engagement </a:t>
            </a:r>
            <a:r>
              <a:rPr lang="en-US" sz="1900" dirty="0"/>
              <a:t>etc. </a:t>
            </a:r>
          </a:p>
          <a:p>
            <a:pPr marL="285750" lvl="0" indent="-285750" algn="just" rtl="0">
              <a:spcBef>
                <a:spcPts val="0"/>
              </a:spcBef>
              <a:spcAft>
                <a:spcPts val="1200"/>
              </a:spcAft>
              <a:buFont typeface="Arial" panose="020B0604020202020204" pitchFamily="34" charset="0"/>
              <a:buChar char="•"/>
            </a:pPr>
            <a:r>
              <a:rPr lang="en-US" sz="1900" dirty="0"/>
              <a:t>The communication helps to </a:t>
            </a:r>
            <a:r>
              <a:rPr lang="en-US" sz="1900" b="1" dirty="0"/>
              <a:t>build relationships, encourages the innovation, creation of the team, managing employees</a:t>
            </a:r>
            <a:r>
              <a:rPr lang="en-US" sz="1900" dirty="0"/>
              <a:t>, etc. within the business premises of Walmart </a:t>
            </a:r>
          </a:p>
          <a:p>
            <a:pPr marL="0" lvl="0" indent="0" algn="just" rtl="0">
              <a:spcBef>
                <a:spcPts val="0"/>
              </a:spcBef>
              <a:spcAft>
                <a:spcPts val="1200"/>
              </a:spcAft>
              <a:buNone/>
            </a:pPr>
            <a:endParaRPr lang="en-US" dirty="0"/>
          </a:p>
        </p:txBody>
      </p:sp>
      <p:pic>
        <p:nvPicPr>
          <p:cNvPr id="3" name="Picture 2">
            <a:extLst>
              <a:ext uri="{FF2B5EF4-FFF2-40B4-BE49-F238E27FC236}">
                <a16:creationId xmlns:a16="http://schemas.microsoft.com/office/drawing/2014/main" id="{F6EA3D94-D08A-4E84-9A89-8368F1591A86}"/>
              </a:ext>
            </a:extLst>
          </p:cNvPr>
          <p:cNvPicPr>
            <a:picLocks noChangeAspect="1"/>
          </p:cNvPicPr>
          <p:nvPr/>
        </p:nvPicPr>
        <p:blipFill>
          <a:blip r:embed="rId3"/>
          <a:stretch>
            <a:fillRect/>
          </a:stretch>
        </p:blipFill>
        <p:spPr>
          <a:xfrm>
            <a:off x="5907024" y="1664208"/>
            <a:ext cx="3017520" cy="1556034"/>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41"/>
        <p:cNvGrpSpPr/>
        <p:nvPr/>
      </p:nvGrpSpPr>
      <p:grpSpPr>
        <a:xfrm>
          <a:off x="0" y="0"/>
          <a:ext cx="0" cy="0"/>
          <a:chOff x="0" y="0"/>
          <a:chExt cx="0" cy="0"/>
        </a:xfrm>
      </p:grpSpPr>
      <p:sp>
        <p:nvSpPr>
          <p:cNvPr id="142" name="Google Shape;142;p22"/>
          <p:cNvSpPr txBox="1">
            <a:spLocks noGrp="1"/>
          </p:cNvSpPr>
          <p:nvPr>
            <p:ph type="title"/>
          </p:nvPr>
        </p:nvSpPr>
        <p:spPr>
          <a:xfrm>
            <a:off x="311700" y="410000"/>
            <a:ext cx="8520600" cy="607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SzPts val="990"/>
              <a:buNone/>
            </a:pPr>
            <a:r>
              <a:rPr lang="en" b="1"/>
              <a:t>Conclusion</a:t>
            </a:r>
            <a:endParaRPr b="1"/>
          </a:p>
        </p:txBody>
      </p:sp>
      <p:sp>
        <p:nvSpPr>
          <p:cNvPr id="143" name="Google Shape;143;p22"/>
          <p:cNvSpPr txBox="1">
            <a:spLocks noGrp="1"/>
          </p:cNvSpPr>
          <p:nvPr>
            <p:ph type="body" idx="1"/>
          </p:nvPr>
        </p:nvSpPr>
        <p:spPr>
          <a:xfrm>
            <a:off x="311700" y="1229875"/>
            <a:ext cx="8520600" cy="3339000"/>
          </a:xfrm>
          <a:prstGeom prst="rect">
            <a:avLst/>
          </a:prstGeom>
        </p:spPr>
        <p:txBody>
          <a:bodyPr spcFirstLastPara="1" wrap="square" lIns="91425" tIns="91425" rIns="91425" bIns="91425" anchor="t" anchorCtr="0">
            <a:normAutofit/>
          </a:bodyPr>
          <a:lstStyle/>
          <a:p>
            <a:pPr marL="457200" lvl="0" indent="-323850" algn="just" rtl="0">
              <a:lnSpc>
                <a:spcPct val="150000"/>
              </a:lnSpc>
              <a:spcBef>
                <a:spcPts val="0"/>
              </a:spcBef>
              <a:spcAft>
                <a:spcPts val="0"/>
              </a:spcAft>
              <a:buClr>
                <a:srgbClr val="000000"/>
              </a:buClr>
              <a:buSzPts val="1500"/>
              <a:buFont typeface="Arial"/>
              <a:buChar char="-"/>
            </a:pPr>
            <a:r>
              <a:rPr lang="en" sz="1500" dirty="0">
                <a:solidFill>
                  <a:srgbClr val="000000"/>
                </a:solidFill>
                <a:latin typeface="Arial"/>
                <a:ea typeface="Arial"/>
                <a:cs typeface="Arial"/>
                <a:sym typeface="Arial"/>
              </a:rPr>
              <a:t>The process of communication acts as a certain medium to transfer key messages among individuals associated with Walmart </a:t>
            </a:r>
            <a:endParaRPr sz="1500" dirty="0">
              <a:solidFill>
                <a:srgbClr val="000000"/>
              </a:solidFill>
              <a:latin typeface="Arial"/>
              <a:ea typeface="Arial"/>
              <a:cs typeface="Arial"/>
              <a:sym typeface="Arial"/>
            </a:endParaRPr>
          </a:p>
          <a:p>
            <a:pPr marL="457200" lvl="0" indent="-323850" algn="just" rtl="0">
              <a:lnSpc>
                <a:spcPct val="150000"/>
              </a:lnSpc>
              <a:spcBef>
                <a:spcPts val="0"/>
              </a:spcBef>
              <a:spcAft>
                <a:spcPts val="0"/>
              </a:spcAft>
              <a:buClr>
                <a:srgbClr val="000000"/>
              </a:buClr>
              <a:buSzPts val="1500"/>
              <a:buFont typeface="Arial"/>
              <a:buChar char="-"/>
            </a:pPr>
            <a:r>
              <a:rPr lang="en" sz="1500" dirty="0">
                <a:solidFill>
                  <a:srgbClr val="000000"/>
                </a:solidFill>
                <a:latin typeface="Arial"/>
                <a:ea typeface="Arial"/>
                <a:cs typeface="Arial"/>
                <a:sym typeface="Arial"/>
              </a:rPr>
              <a:t>Different communication models have been presented measuring the standards of </a:t>
            </a:r>
            <a:r>
              <a:rPr lang="en" sz="1500">
                <a:solidFill>
                  <a:srgbClr val="000000"/>
                </a:solidFill>
                <a:latin typeface="Arial"/>
                <a:ea typeface="Arial"/>
                <a:cs typeface="Arial"/>
                <a:sym typeface="Arial"/>
              </a:rPr>
              <a:t>proper communication within the work premises of Walmart</a:t>
            </a:r>
            <a:endParaRPr sz="1500" dirty="0">
              <a:solidFill>
                <a:srgbClr val="000000"/>
              </a:solidFill>
              <a:latin typeface="Arial"/>
              <a:ea typeface="Arial"/>
              <a:cs typeface="Arial"/>
              <a:sym typeface="Arial"/>
            </a:endParaRPr>
          </a:p>
          <a:p>
            <a:pPr marL="457200" lvl="0" indent="-323850" algn="just" rtl="0">
              <a:lnSpc>
                <a:spcPct val="150000"/>
              </a:lnSpc>
              <a:spcBef>
                <a:spcPts val="0"/>
              </a:spcBef>
              <a:spcAft>
                <a:spcPts val="0"/>
              </a:spcAft>
              <a:buClr>
                <a:srgbClr val="000000"/>
              </a:buClr>
              <a:buSzPts val="1500"/>
              <a:buFont typeface="Arial"/>
              <a:buChar char="-"/>
            </a:pPr>
            <a:r>
              <a:rPr lang="en" sz="1500" dirty="0">
                <a:solidFill>
                  <a:srgbClr val="000000"/>
                </a:solidFill>
                <a:latin typeface="Arial"/>
                <a:ea typeface="Arial"/>
                <a:cs typeface="Arial"/>
                <a:sym typeface="Arial"/>
              </a:rPr>
              <a:t>An effective method of communication also measures the nature of adjustability in terms of developing a cohesive working place within Walmart</a:t>
            </a:r>
            <a:endParaRPr sz="1500" dirty="0">
              <a:solidFill>
                <a:srgbClr val="000000"/>
              </a:solidFill>
              <a:latin typeface="Arial"/>
              <a:ea typeface="Arial"/>
              <a:cs typeface="Arial"/>
              <a:sym typeface="Arial"/>
            </a:endParaRPr>
          </a:p>
          <a:p>
            <a:pPr marL="457200" lvl="0" indent="-323850" algn="just" rtl="0">
              <a:lnSpc>
                <a:spcPct val="150000"/>
              </a:lnSpc>
              <a:spcBef>
                <a:spcPts val="0"/>
              </a:spcBef>
              <a:spcAft>
                <a:spcPts val="0"/>
              </a:spcAft>
              <a:buClr>
                <a:srgbClr val="000000"/>
              </a:buClr>
              <a:buSzPts val="1500"/>
              <a:buFont typeface="Arial"/>
              <a:buChar char="-"/>
            </a:pPr>
            <a:r>
              <a:rPr lang="en" sz="1500" dirty="0">
                <a:solidFill>
                  <a:srgbClr val="000000"/>
                </a:solidFill>
                <a:latin typeface="Arial"/>
                <a:ea typeface="Arial"/>
                <a:cs typeface="Arial"/>
                <a:sym typeface="Arial"/>
              </a:rPr>
              <a:t>Inclusion of listening skills and linguistic responses could be understood as the main barriers to communication of Walmart’s employees.</a:t>
            </a:r>
            <a:endParaRPr sz="2100" dirty="0">
              <a:latin typeface="Arial"/>
              <a:ea typeface="Arial"/>
              <a:cs typeface="Arial"/>
              <a:sym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sp>
        <p:nvSpPr>
          <p:cNvPr id="148" name="Google Shape;148;p23"/>
          <p:cNvSpPr txBox="1">
            <a:spLocks noGrp="1"/>
          </p:cNvSpPr>
          <p:nvPr>
            <p:ph type="title"/>
          </p:nvPr>
        </p:nvSpPr>
        <p:spPr>
          <a:xfrm>
            <a:off x="311700" y="410000"/>
            <a:ext cx="8520600" cy="607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SzPts val="990"/>
              <a:buNone/>
            </a:pPr>
            <a:r>
              <a:rPr lang="en" sz="3100" b="1"/>
              <a:t>References</a:t>
            </a:r>
            <a:endParaRPr sz="3100" b="1"/>
          </a:p>
        </p:txBody>
      </p:sp>
      <p:sp>
        <p:nvSpPr>
          <p:cNvPr id="149" name="Google Shape;149;p23"/>
          <p:cNvSpPr txBox="1">
            <a:spLocks noGrp="1"/>
          </p:cNvSpPr>
          <p:nvPr>
            <p:ph type="body" idx="1"/>
          </p:nvPr>
        </p:nvSpPr>
        <p:spPr>
          <a:xfrm>
            <a:off x="311700" y="1229875"/>
            <a:ext cx="8520600" cy="3339000"/>
          </a:xfrm>
          <a:prstGeom prst="rect">
            <a:avLst/>
          </a:prstGeom>
        </p:spPr>
        <p:txBody>
          <a:bodyPr spcFirstLastPara="1" wrap="square" lIns="91425" tIns="91425" rIns="91425" bIns="91425" anchor="t" anchorCtr="0">
            <a:normAutofit/>
          </a:bodyPr>
          <a:lstStyle/>
          <a:p>
            <a:pPr marL="0" lvl="0" indent="0" algn="l" rtl="0">
              <a:spcBef>
                <a:spcPts val="1200"/>
              </a:spcBef>
              <a:spcAft>
                <a:spcPts val="0"/>
              </a:spcAft>
              <a:buNone/>
            </a:pPr>
            <a:r>
              <a:rPr lang="en" sz="1300">
                <a:solidFill>
                  <a:srgbClr val="000000"/>
                </a:solidFill>
                <a:latin typeface="Arial"/>
                <a:ea typeface="Arial"/>
                <a:cs typeface="Arial"/>
                <a:sym typeface="Arial"/>
              </a:rPr>
              <a:t>Hänninen, N. &amp; Karjaluoto, H., 2017. The effect of marketing communication on business relationship loyalty. </a:t>
            </a:r>
            <a:r>
              <a:rPr lang="en" sz="1300" i="1">
                <a:solidFill>
                  <a:srgbClr val="000000"/>
                </a:solidFill>
                <a:latin typeface="Arial"/>
                <a:ea typeface="Arial"/>
                <a:cs typeface="Arial"/>
                <a:sym typeface="Arial"/>
              </a:rPr>
              <a:t>Marketing Intelligence &amp; Planning</a:t>
            </a:r>
            <a:r>
              <a:rPr lang="en" sz="1300">
                <a:solidFill>
                  <a:srgbClr val="000000"/>
                </a:solidFill>
                <a:latin typeface="Arial"/>
                <a:ea typeface="Arial"/>
                <a:cs typeface="Arial"/>
                <a:sym typeface="Arial"/>
              </a:rPr>
              <a:t>.</a:t>
            </a:r>
            <a:endParaRPr sz="1300">
              <a:solidFill>
                <a:srgbClr val="000000"/>
              </a:solidFill>
              <a:latin typeface="Arial"/>
              <a:ea typeface="Arial"/>
              <a:cs typeface="Arial"/>
              <a:sym typeface="Arial"/>
            </a:endParaRPr>
          </a:p>
          <a:p>
            <a:pPr marL="0" lvl="0" indent="0" algn="l" rtl="0">
              <a:spcBef>
                <a:spcPts val="1200"/>
              </a:spcBef>
              <a:spcAft>
                <a:spcPts val="0"/>
              </a:spcAft>
              <a:buNone/>
            </a:pPr>
            <a:r>
              <a:rPr lang="en" sz="1300">
                <a:solidFill>
                  <a:srgbClr val="000000"/>
                </a:solidFill>
                <a:latin typeface="Arial"/>
                <a:ea typeface="Arial"/>
                <a:cs typeface="Arial"/>
                <a:sym typeface="Arial"/>
              </a:rPr>
              <a:t>Kristjánsson, H. et al., 2020. Resource theories of communication. </a:t>
            </a:r>
            <a:r>
              <a:rPr lang="en" sz="1300" i="1">
                <a:solidFill>
                  <a:srgbClr val="000000"/>
                </a:solidFill>
                <a:latin typeface="Arial"/>
                <a:ea typeface="Arial"/>
                <a:cs typeface="Arial"/>
                <a:sym typeface="Arial"/>
              </a:rPr>
              <a:t>New Journal of Physics</a:t>
            </a:r>
            <a:r>
              <a:rPr lang="en" sz="1300">
                <a:solidFill>
                  <a:srgbClr val="000000"/>
                </a:solidFill>
                <a:latin typeface="Arial"/>
                <a:ea typeface="Arial"/>
                <a:cs typeface="Arial"/>
                <a:sym typeface="Arial"/>
              </a:rPr>
              <a:t>, 22(7), p.073014.</a:t>
            </a:r>
            <a:endParaRPr sz="1300">
              <a:solidFill>
                <a:srgbClr val="000000"/>
              </a:solidFill>
              <a:latin typeface="Arial"/>
              <a:ea typeface="Arial"/>
              <a:cs typeface="Arial"/>
              <a:sym typeface="Arial"/>
            </a:endParaRPr>
          </a:p>
          <a:p>
            <a:pPr marL="0" lvl="0" indent="0" algn="l" rtl="0">
              <a:spcBef>
                <a:spcPts val="1200"/>
              </a:spcBef>
              <a:spcAft>
                <a:spcPts val="0"/>
              </a:spcAft>
              <a:buNone/>
            </a:pPr>
            <a:r>
              <a:rPr lang="en" sz="1300">
                <a:solidFill>
                  <a:srgbClr val="000000"/>
                </a:solidFill>
                <a:latin typeface="Arial"/>
                <a:ea typeface="Arial"/>
                <a:cs typeface="Arial"/>
                <a:sym typeface="Arial"/>
              </a:rPr>
              <a:t>Srivastava, P. et al., 2020. Models of communication and control for brain networks: distinctions, convergence, and future outlook. </a:t>
            </a:r>
            <a:r>
              <a:rPr lang="en" sz="1300" i="1">
                <a:solidFill>
                  <a:srgbClr val="000000"/>
                </a:solidFill>
                <a:latin typeface="Arial"/>
                <a:ea typeface="Arial"/>
                <a:cs typeface="Arial"/>
                <a:sym typeface="Arial"/>
              </a:rPr>
              <a:t>Network Neuroscience</a:t>
            </a:r>
            <a:r>
              <a:rPr lang="en" sz="1300">
                <a:solidFill>
                  <a:srgbClr val="000000"/>
                </a:solidFill>
                <a:latin typeface="Arial"/>
                <a:ea typeface="Arial"/>
                <a:cs typeface="Arial"/>
                <a:sym typeface="Arial"/>
              </a:rPr>
              <a:t>, 4(4), pp.1122-59.</a:t>
            </a:r>
            <a:endParaRPr sz="1300">
              <a:solidFill>
                <a:srgbClr val="000000"/>
              </a:solidFill>
              <a:latin typeface="Arial"/>
              <a:ea typeface="Arial"/>
              <a:cs typeface="Arial"/>
              <a:sym typeface="Arial"/>
            </a:endParaRPr>
          </a:p>
          <a:p>
            <a:pPr marL="0" lvl="0" indent="0" algn="l" rtl="0">
              <a:spcBef>
                <a:spcPts val="1200"/>
              </a:spcBef>
              <a:spcAft>
                <a:spcPts val="0"/>
              </a:spcAft>
              <a:buNone/>
            </a:pPr>
            <a:r>
              <a:rPr lang="en" sz="1300">
                <a:solidFill>
                  <a:srgbClr val="000000"/>
                </a:solidFill>
                <a:latin typeface="Arial"/>
                <a:ea typeface="Arial"/>
                <a:cs typeface="Arial"/>
                <a:sym typeface="Arial"/>
              </a:rPr>
              <a:t>Suh, J., Harrington, J. &amp; Goodman, D., 2018. Understanding the link between organizational communication and innovation: An examination of public, nonprofit, and for-profit organizations. </a:t>
            </a:r>
            <a:r>
              <a:rPr lang="en" sz="1300" i="1">
                <a:solidFill>
                  <a:srgbClr val="000000"/>
                </a:solidFill>
                <a:latin typeface="Arial"/>
                <a:ea typeface="Arial"/>
                <a:cs typeface="Arial"/>
                <a:sym typeface="Arial"/>
              </a:rPr>
              <a:t>Public Personnel Management</a:t>
            </a:r>
            <a:r>
              <a:rPr lang="en" sz="1300">
                <a:solidFill>
                  <a:srgbClr val="000000"/>
                </a:solidFill>
                <a:latin typeface="Arial"/>
                <a:ea typeface="Arial"/>
                <a:cs typeface="Arial"/>
                <a:sym typeface="Arial"/>
              </a:rPr>
              <a:t>, 47(2), pp.217-44.</a:t>
            </a:r>
            <a:endParaRPr sz="1300">
              <a:solidFill>
                <a:srgbClr val="000000"/>
              </a:solidFill>
              <a:latin typeface="Arial"/>
              <a:ea typeface="Arial"/>
              <a:cs typeface="Arial"/>
              <a:sym typeface="Arial"/>
            </a:endParaRPr>
          </a:p>
          <a:p>
            <a:pPr marL="0" lvl="0" indent="0" algn="l" rtl="0">
              <a:spcBef>
                <a:spcPts val="1200"/>
              </a:spcBef>
              <a:spcAft>
                <a:spcPts val="1200"/>
              </a:spcAft>
              <a:buNone/>
            </a:pPr>
            <a:endParaRPr sz="1300">
              <a:latin typeface="Arial"/>
              <a:ea typeface="Arial"/>
              <a:cs typeface="Arial"/>
              <a:sym typeface="Aria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1">
            <a:hlinkClick r:id="" action="ppaction://ole?verb=0"/>
            <a:extLst>
              <a:ext uri="{FF2B5EF4-FFF2-40B4-BE49-F238E27FC236}">
                <a16:creationId xmlns:a16="http://schemas.microsoft.com/office/drawing/2014/main" id="{AFE6449E-A6D9-4A24-B5EE-71376B8079C3}"/>
              </a:ext>
            </a:extLst>
          </p:cNvPr>
          <p:cNvGraphicFramePr>
            <a:graphicFrameLocks noChangeAspect="1"/>
          </p:cNvGraphicFramePr>
          <p:nvPr>
            <p:extLst>
              <p:ext uri="{D42A27DB-BD31-4B8C-83A1-F6EECF244321}">
                <p14:modId xmlns:p14="http://schemas.microsoft.com/office/powerpoint/2010/main" val="1859969076"/>
              </p:ext>
            </p:extLst>
          </p:nvPr>
        </p:nvGraphicFramePr>
        <p:xfrm>
          <a:off x="-71120" y="0"/>
          <a:ext cx="9286240" cy="5223511"/>
        </p:xfrm>
        <a:graphic>
          <a:graphicData uri="http://schemas.openxmlformats.org/presentationml/2006/ole">
            <mc:AlternateContent xmlns:mc="http://schemas.openxmlformats.org/markup-compatibility/2006">
              <mc:Choice xmlns:v="urn:schemas-microsoft-com:vml" Requires="v">
                <p:oleObj name="Presentation" r:id="rId2" imgW="6095975" imgH="3429123" progId="PowerPoint.Show.12">
                  <p:embed/>
                </p:oleObj>
              </mc:Choice>
              <mc:Fallback>
                <p:oleObj name="Presentation" r:id="rId2" imgW="6095975" imgH="3429123" progId="PowerPoint.Show.12">
                  <p:embed/>
                  <p:pic>
                    <p:nvPicPr>
                      <p:cNvPr id="2" name="Object 1">
                        <a:hlinkClick r:id="" action="ppaction://ole?verb=0"/>
                        <a:extLst>
                          <a:ext uri="{FF2B5EF4-FFF2-40B4-BE49-F238E27FC236}">
                            <a16:creationId xmlns:a16="http://schemas.microsoft.com/office/drawing/2014/main" id="{AFE6449E-A6D9-4A24-B5EE-71376B8079C3}"/>
                          </a:ext>
                        </a:extLst>
                      </p:cNvPr>
                      <p:cNvPicPr/>
                      <p:nvPr/>
                    </p:nvPicPr>
                    <p:blipFill>
                      <a:blip r:embed="rId3"/>
                      <a:stretch>
                        <a:fillRect/>
                      </a:stretch>
                    </p:blipFill>
                    <p:spPr>
                      <a:xfrm>
                        <a:off x="-71120" y="0"/>
                        <a:ext cx="9286240" cy="5223511"/>
                      </a:xfrm>
                      <a:prstGeom prst="rect">
                        <a:avLst/>
                      </a:prstGeom>
                    </p:spPr>
                  </p:pic>
                </p:oleObj>
              </mc:Fallback>
            </mc:AlternateContent>
          </a:graphicData>
        </a:graphic>
      </p:graphicFrame>
    </p:spTree>
    <p:extLst>
      <p:ext uri="{BB962C8B-B14F-4D97-AF65-F5344CB8AC3E}">
        <p14:creationId xmlns:p14="http://schemas.microsoft.com/office/powerpoint/2010/main" val="391030111"/>
      </p:ext>
    </p:extLst>
  </p:cSld>
  <p:clrMapOvr>
    <a:masterClrMapping/>
  </p:clrMapOvr>
</p:sld>
</file>

<file path=ppt/theme/theme1.xml><?xml version="1.0" encoding="utf-8"?>
<a:theme xmlns:a="http://schemas.openxmlformats.org/drawingml/2006/main" name="Geometric">
  <a:themeElements>
    <a:clrScheme name="Geometric">
      <a:dk1>
        <a:srgbClr val="2A3990"/>
      </a:dk1>
      <a:lt1>
        <a:srgbClr val="FFFFFF"/>
      </a:lt1>
      <a:dk2>
        <a:srgbClr val="434343"/>
      </a:dk2>
      <a:lt2>
        <a:srgbClr val="999999"/>
      </a:lt2>
      <a:accent1>
        <a:srgbClr val="212D74"/>
      </a:accent1>
      <a:accent2>
        <a:srgbClr val="3949AB"/>
      </a:accent2>
      <a:accent3>
        <a:srgbClr val="9C254D"/>
      </a:accent3>
      <a:accent4>
        <a:srgbClr val="D23369"/>
      </a:accent4>
      <a:accent5>
        <a:srgbClr val="F06292"/>
      </a:accent5>
      <a:accent6>
        <a:srgbClr val="7890CD"/>
      </a:accent6>
      <a:hlink>
        <a:srgbClr val="F06292"/>
      </a:hlink>
      <a:folHlink>
        <a:srgbClr val="F0629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2156</Words>
  <Application>Microsoft Office PowerPoint</Application>
  <PresentationFormat>On-screen Show (16:9)</PresentationFormat>
  <Paragraphs>76</Paragraphs>
  <Slides>12</Slides>
  <Notes>11</Notes>
  <HiddenSlides>0</HiddenSlides>
  <MMClips>0</MMClips>
  <ScaleCrop>false</ScaleCrop>
  <HeadingPairs>
    <vt:vector size="8" baseType="variant">
      <vt:variant>
        <vt:lpstr>Fonts Used</vt:lpstr>
      </vt:variant>
      <vt:variant>
        <vt:i4>3</vt:i4>
      </vt:variant>
      <vt:variant>
        <vt:lpstr>Theme</vt:lpstr>
      </vt:variant>
      <vt:variant>
        <vt:i4>1</vt:i4>
      </vt:variant>
      <vt:variant>
        <vt:lpstr>Embedded OLE Servers</vt:lpstr>
      </vt:variant>
      <vt:variant>
        <vt:i4>1</vt:i4>
      </vt:variant>
      <vt:variant>
        <vt:lpstr>Slide Titles</vt:lpstr>
      </vt:variant>
      <vt:variant>
        <vt:i4>12</vt:i4>
      </vt:variant>
    </vt:vector>
  </HeadingPairs>
  <TitlesOfParts>
    <vt:vector size="17" baseType="lpstr">
      <vt:lpstr>Roboto</vt:lpstr>
      <vt:lpstr>Times New Roman</vt:lpstr>
      <vt:lpstr>Arial</vt:lpstr>
      <vt:lpstr>Geometric</vt:lpstr>
      <vt:lpstr>Microsoft PowerPoint Presentation</vt:lpstr>
      <vt:lpstr>Effective  Team Working and Communication </vt:lpstr>
      <vt:lpstr>Table of Contents</vt:lpstr>
      <vt:lpstr>Introduction</vt:lpstr>
      <vt:lpstr>Models of Communication</vt:lpstr>
      <vt:lpstr>Theories to Models of Communication</vt:lpstr>
      <vt:lpstr>Channels of Communication</vt:lpstr>
      <vt:lpstr>Communication Channels Used to Improve Communication</vt:lpstr>
      <vt:lpstr>Barriers of Communication</vt:lpstr>
      <vt:lpstr>Impact of Effective Communication in Business</vt:lpstr>
      <vt:lpstr>Conclusion</vt:lpstr>
      <vt:lpstr>References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modified xsi:type="dcterms:W3CDTF">2021-11-11T10:03:29Z</dcterms:modified>
</cp:coreProperties>
</file>