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1" r:id="rId4"/>
    <p:sldId id="257" r:id="rId5"/>
    <p:sldId id="262" r:id="rId6"/>
    <p:sldId id="263" r:id="rId7"/>
    <p:sldId id="264" r:id="rId8"/>
    <p:sldId id="25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75CF95-BF3F-2C07-A7F3-3FCC16D07572}" v="1396" dt="2025-03-05T16:48:29.803"/>
    <p1510:client id="{77583B36-68EC-41BD-E9F6-33D86621C358}" v="1007" dt="2025-03-05T20:41:51.0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cia Jones (2201136)" userId="S::2201136@student.uwtsd.ac.uk::b95c8942-3b1f-4304-9eaa-625799acac1a" providerId="AD" clId="Web-{77583B36-68EC-41BD-E9F6-33D86621C358}"/>
    <pc:docChg chg="addSld modSld">
      <pc:chgData name="Alicia Jones (2201136)" userId="S::2201136@student.uwtsd.ac.uk::b95c8942-3b1f-4304-9eaa-625799acac1a" providerId="AD" clId="Web-{77583B36-68EC-41BD-E9F6-33D86621C358}" dt="2025-03-05T20:41:51.035" v="1011" actId="20577"/>
      <pc:docMkLst>
        <pc:docMk/>
      </pc:docMkLst>
      <pc:sldChg chg="modSp">
        <pc:chgData name="Alicia Jones (2201136)" userId="S::2201136@student.uwtsd.ac.uk::b95c8942-3b1f-4304-9eaa-625799acac1a" providerId="AD" clId="Web-{77583B36-68EC-41BD-E9F6-33D86621C358}" dt="2025-03-05T20:41:51.035" v="1011" actId="20577"/>
        <pc:sldMkLst>
          <pc:docMk/>
          <pc:sldMk cId="1305130758" sldId="258"/>
        </pc:sldMkLst>
        <pc:spChg chg="mod">
          <ac:chgData name="Alicia Jones (2201136)" userId="S::2201136@student.uwtsd.ac.uk::b95c8942-3b1f-4304-9eaa-625799acac1a" providerId="AD" clId="Web-{77583B36-68EC-41BD-E9F6-33D86621C358}" dt="2025-03-05T20:41:51.035" v="1011" actId="20577"/>
          <ac:spMkLst>
            <pc:docMk/>
            <pc:sldMk cId="1305130758" sldId="258"/>
            <ac:spMk id="3" creationId="{EFBE023E-8C53-722F-07DC-B3C54CF0C1DF}"/>
          </ac:spMkLst>
        </pc:spChg>
      </pc:sldChg>
      <pc:sldChg chg="addSp delSp modSp mod setBg">
        <pc:chgData name="Alicia Jones (2201136)" userId="S::2201136@student.uwtsd.ac.uk::b95c8942-3b1f-4304-9eaa-625799acac1a" providerId="AD" clId="Web-{77583B36-68EC-41BD-E9F6-33D86621C358}" dt="2025-03-05T20:38:55.295" v="971" actId="20577"/>
        <pc:sldMkLst>
          <pc:docMk/>
          <pc:sldMk cId="1322725785" sldId="263"/>
        </pc:sldMkLst>
        <pc:spChg chg="mod">
          <ac:chgData name="Alicia Jones (2201136)" userId="S::2201136@student.uwtsd.ac.uk::b95c8942-3b1f-4304-9eaa-625799acac1a" providerId="AD" clId="Web-{77583B36-68EC-41BD-E9F6-33D86621C358}" dt="2025-03-05T19:36:39.376" v="596" actId="20577"/>
          <ac:spMkLst>
            <pc:docMk/>
            <pc:sldMk cId="1322725785" sldId="263"/>
            <ac:spMk id="2" creationId="{DB7261E3-8093-5198-BB9F-F52F3D0CAE21}"/>
          </ac:spMkLst>
        </pc:spChg>
        <pc:spChg chg="mod">
          <ac:chgData name="Alicia Jones (2201136)" userId="S::2201136@student.uwtsd.ac.uk::b95c8942-3b1f-4304-9eaa-625799acac1a" providerId="AD" clId="Web-{77583B36-68EC-41BD-E9F6-33D86621C358}" dt="2025-03-05T20:38:55.295" v="971" actId="20577"/>
          <ac:spMkLst>
            <pc:docMk/>
            <pc:sldMk cId="1322725785" sldId="263"/>
            <ac:spMk id="3" creationId="{E62563C5-CE33-731B-482B-2373655398A2}"/>
          </ac:spMkLst>
        </pc:spChg>
        <pc:spChg chg="add del">
          <ac:chgData name="Alicia Jones (2201136)" userId="S::2201136@student.uwtsd.ac.uk::b95c8942-3b1f-4304-9eaa-625799acac1a" providerId="AD" clId="Web-{77583B36-68EC-41BD-E9F6-33D86621C358}" dt="2025-03-05T19:34:59.373" v="589"/>
          <ac:spMkLst>
            <pc:docMk/>
            <pc:sldMk cId="1322725785" sldId="263"/>
            <ac:spMk id="9" creationId="{D009D6D5-DAC2-4A8B-A17A-E206B9012D09}"/>
          </ac:spMkLst>
        </pc:spChg>
        <pc:spChg chg="add">
          <ac:chgData name="Alicia Jones (2201136)" userId="S::2201136@student.uwtsd.ac.uk::b95c8942-3b1f-4304-9eaa-625799acac1a" providerId="AD" clId="Web-{77583B36-68EC-41BD-E9F6-33D86621C358}" dt="2025-03-05T19:34:59.373" v="590"/>
          <ac:spMkLst>
            <pc:docMk/>
            <pc:sldMk cId="1322725785" sldId="263"/>
            <ac:spMk id="11" creationId="{9F7D5CDA-D291-4307-BF55-1381FED29634}"/>
          </ac:spMkLst>
        </pc:spChg>
        <pc:picChg chg="add mod">
          <ac:chgData name="Alicia Jones (2201136)" userId="S::2201136@student.uwtsd.ac.uk::b95c8942-3b1f-4304-9eaa-625799acac1a" providerId="AD" clId="Web-{77583B36-68EC-41BD-E9F6-33D86621C358}" dt="2025-03-05T19:34:59.373" v="590"/>
          <ac:picMkLst>
            <pc:docMk/>
            <pc:sldMk cId="1322725785" sldId="263"/>
            <ac:picMk id="4" creationId="{7B823694-617C-9CDA-B2ED-B58A00C35291}"/>
          </ac:picMkLst>
        </pc:picChg>
      </pc:sldChg>
      <pc:sldChg chg="modSp new">
        <pc:chgData name="Alicia Jones (2201136)" userId="S::2201136@student.uwtsd.ac.uk::b95c8942-3b1f-4304-9eaa-625799acac1a" providerId="AD" clId="Web-{77583B36-68EC-41BD-E9F6-33D86621C358}" dt="2025-03-05T20:31:05.297" v="908" actId="20577"/>
        <pc:sldMkLst>
          <pc:docMk/>
          <pc:sldMk cId="6689653" sldId="264"/>
        </pc:sldMkLst>
        <pc:spChg chg="mod">
          <ac:chgData name="Alicia Jones (2201136)" userId="S::2201136@student.uwtsd.ac.uk::b95c8942-3b1f-4304-9eaa-625799acac1a" providerId="AD" clId="Web-{77583B36-68EC-41BD-E9F6-33D86621C358}" dt="2025-03-05T19:36:47.626" v="597" actId="20577"/>
          <ac:spMkLst>
            <pc:docMk/>
            <pc:sldMk cId="6689653" sldId="264"/>
            <ac:spMk id="2" creationId="{A2CAFD2F-81D4-C8CD-22F6-95C4D028C5A4}"/>
          </ac:spMkLst>
        </pc:spChg>
        <pc:spChg chg="mod">
          <ac:chgData name="Alicia Jones (2201136)" userId="S::2201136@student.uwtsd.ac.uk::b95c8942-3b1f-4304-9eaa-625799acac1a" providerId="AD" clId="Web-{77583B36-68EC-41BD-E9F6-33D86621C358}" dt="2025-03-05T20:31:05.297" v="908" actId="20577"/>
          <ac:spMkLst>
            <pc:docMk/>
            <pc:sldMk cId="6689653" sldId="264"/>
            <ac:spMk id="3" creationId="{BB8AF4FF-AEFB-3AB4-1204-C43460F18D32}"/>
          </ac:spMkLst>
        </pc:spChg>
      </pc:sldChg>
    </pc:docChg>
  </pc:docChgLst>
  <pc:docChgLst>
    <pc:chgData name="Alicia Jones (2201136)" userId="S::2201136@student.uwtsd.ac.uk::b95c8942-3b1f-4304-9eaa-625799acac1a" providerId="AD" clId="Web-{6B75CF95-BF3F-2C07-A7F3-3FCC16D07572}"/>
    <pc:docChg chg="addSld delSld modSld">
      <pc:chgData name="Alicia Jones (2201136)" userId="S::2201136@student.uwtsd.ac.uk::b95c8942-3b1f-4304-9eaa-625799acac1a" providerId="AD" clId="Web-{6B75CF95-BF3F-2C07-A7F3-3FCC16D07572}" dt="2025-03-05T16:48:29.803" v="1437" actId="20577"/>
      <pc:docMkLst>
        <pc:docMk/>
      </pc:docMkLst>
      <pc:sldChg chg="addSp delSp modSp mod setBg setClrOvrMap">
        <pc:chgData name="Alicia Jones (2201136)" userId="S::2201136@student.uwtsd.ac.uk::b95c8942-3b1f-4304-9eaa-625799acac1a" providerId="AD" clId="Web-{6B75CF95-BF3F-2C07-A7F3-3FCC16D07572}" dt="2025-03-05T15:28:49.520" v="986" actId="20577"/>
        <pc:sldMkLst>
          <pc:docMk/>
          <pc:sldMk cId="109857222" sldId="256"/>
        </pc:sldMkLst>
        <pc:spChg chg="mod">
          <ac:chgData name="Alicia Jones (2201136)" userId="S::2201136@student.uwtsd.ac.uk::b95c8942-3b1f-4304-9eaa-625799acac1a" providerId="AD" clId="Web-{6B75CF95-BF3F-2C07-A7F3-3FCC16D07572}" dt="2025-03-05T15:28:40.192" v="985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icia Jones (2201136)" userId="S::2201136@student.uwtsd.ac.uk::b95c8942-3b1f-4304-9eaa-625799acac1a" providerId="AD" clId="Web-{6B75CF95-BF3F-2C07-A7F3-3FCC16D07572}" dt="2025-03-05T15:28:49.520" v="986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8:24.879" v="983"/>
          <ac:spMkLst>
            <pc:docMk/>
            <pc:sldMk cId="109857222" sldId="256"/>
            <ac:spMk id="8" creationId="{0671A8AE-40A1-4631-A6B8-581AFF065482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3:03.247" v="963"/>
          <ac:spMkLst>
            <pc:docMk/>
            <pc:sldMk cId="109857222" sldId="256"/>
            <ac:spMk id="9" creationId="{0671A8AE-40A1-4631-A6B8-581AFF065482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5:23.047" v="973"/>
          <ac:spMkLst>
            <pc:docMk/>
            <pc:sldMk cId="109857222" sldId="256"/>
            <ac:spMk id="10" creationId="{71B2258F-86CA-4D4D-8270-BC05FCDEBFB3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3:03.247" v="963"/>
          <ac:spMkLst>
            <pc:docMk/>
            <pc:sldMk cId="109857222" sldId="256"/>
            <ac:spMk id="11" creationId="{AB58EF07-17C2-48CF-ABB0-EEF1F17CB8F0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5:30.953" v="975"/>
          <ac:spMkLst>
            <pc:docMk/>
            <pc:sldMk cId="109857222" sldId="256"/>
            <ac:spMk id="12" creationId="{A5BDD999-C5E1-4B3E-A710-768673819165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3:03.247" v="963"/>
          <ac:spMkLst>
            <pc:docMk/>
            <pc:sldMk cId="109857222" sldId="256"/>
            <ac:spMk id="13" creationId="{AF2F604E-43BE-4DC3-B983-E071523364F8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5:30.953" v="975"/>
          <ac:spMkLst>
            <pc:docMk/>
            <pc:sldMk cId="109857222" sldId="256"/>
            <ac:spMk id="14" creationId="{3A930249-8242-4E2B-AF17-C01826488321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3:03.247" v="963"/>
          <ac:spMkLst>
            <pc:docMk/>
            <pc:sldMk cId="109857222" sldId="256"/>
            <ac:spMk id="15" creationId="{08C9B587-E65E-4B52-B37C-ABEBB6E87928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8:00.113" v="979"/>
          <ac:spMkLst>
            <pc:docMk/>
            <pc:sldMk cId="109857222" sldId="256"/>
            <ac:spMk id="16" creationId="{08C9B587-E65E-4B52-B37C-ABEBB6E87928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3:18.451" v="965"/>
          <ac:spMkLst>
            <pc:docMk/>
            <pc:sldMk cId="109857222" sldId="256"/>
            <ac:spMk id="17" creationId="{657F69E0-C4B0-4BEC-A689-4F8D877F05D4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3:18.451" v="965"/>
          <ac:spMkLst>
            <pc:docMk/>
            <pc:sldMk cId="109857222" sldId="256"/>
            <ac:spMk id="18" creationId="{9F6380B4-6A1C-481E-8408-B4E6C75B9B81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8:00.113" v="979"/>
          <ac:spMkLst>
            <pc:docMk/>
            <pc:sldMk cId="109857222" sldId="256"/>
            <ac:spMk id="19" creationId="{0671A8AE-40A1-4631-A6B8-581AFF065482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3:45.967" v="969"/>
          <ac:spMkLst>
            <pc:docMk/>
            <pc:sldMk cId="109857222" sldId="256"/>
            <ac:spMk id="20" creationId="{4D4677D2-D5AC-4CF9-9EED-2B89D0A1C212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3:45.967" v="969"/>
          <ac:spMkLst>
            <pc:docMk/>
            <pc:sldMk cId="109857222" sldId="256"/>
            <ac:spMk id="21" creationId="{C6D54F7E-825A-4BBA-815F-35CCA8B97786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8:00.113" v="979"/>
          <ac:spMkLst>
            <pc:docMk/>
            <pc:sldMk cId="109857222" sldId="256"/>
            <ac:spMk id="22" creationId="{AB58EF07-17C2-48CF-ABB0-EEF1F17CB8F0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8:00.113" v="979"/>
          <ac:spMkLst>
            <pc:docMk/>
            <pc:sldMk cId="109857222" sldId="256"/>
            <ac:spMk id="23" creationId="{AF2F604E-43BE-4DC3-B983-E071523364F8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8:24.879" v="983"/>
          <ac:spMkLst>
            <pc:docMk/>
            <pc:sldMk cId="109857222" sldId="256"/>
            <ac:spMk id="24" creationId="{AB58EF07-17C2-48CF-ABB0-EEF1F17CB8F0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8:24.879" v="983"/>
          <ac:spMkLst>
            <pc:docMk/>
            <pc:sldMk cId="109857222" sldId="256"/>
            <ac:spMk id="25" creationId="{AF2F604E-43BE-4DC3-B983-E071523364F8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28:24.879" v="983"/>
          <ac:spMkLst>
            <pc:docMk/>
            <pc:sldMk cId="109857222" sldId="256"/>
            <ac:spMk id="26" creationId="{08C9B587-E65E-4B52-B37C-ABEBB6E87928}"/>
          </ac:spMkLst>
        </pc:spChg>
        <pc:spChg chg="add">
          <ac:chgData name="Alicia Jones (2201136)" userId="S::2201136@student.uwtsd.ac.uk::b95c8942-3b1f-4304-9eaa-625799acac1a" providerId="AD" clId="Web-{6B75CF95-BF3F-2C07-A7F3-3FCC16D07572}" dt="2025-03-05T15:28:24.910" v="984"/>
          <ac:spMkLst>
            <pc:docMk/>
            <pc:sldMk cId="109857222" sldId="256"/>
            <ac:spMk id="28" creationId="{71B2258F-86CA-4D4D-8270-BC05FCDEBFB3}"/>
          </ac:spMkLst>
        </pc:spChg>
        <pc:picChg chg="add del mod ord">
          <ac:chgData name="Alicia Jones (2201136)" userId="S::2201136@student.uwtsd.ac.uk::b95c8942-3b1f-4304-9eaa-625799acac1a" providerId="AD" clId="Web-{6B75CF95-BF3F-2C07-A7F3-3FCC16D07572}" dt="2025-03-05T15:23:48.873" v="970"/>
          <ac:picMkLst>
            <pc:docMk/>
            <pc:sldMk cId="109857222" sldId="256"/>
            <ac:picMk id="4" creationId="{FDBE9036-09B8-05B9-2F7E-7278EBA1A55D}"/>
          </ac:picMkLst>
        </pc:picChg>
        <pc:picChg chg="add del mod ord">
          <ac:chgData name="Alicia Jones (2201136)" userId="S::2201136@student.uwtsd.ac.uk::b95c8942-3b1f-4304-9eaa-625799acac1a" providerId="AD" clId="Web-{6B75CF95-BF3F-2C07-A7F3-3FCC16D07572}" dt="2025-03-05T15:28:02.847" v="980"/>
          <ac:picMkLst>
            <pc:docMk/>
            <pc:sldMk cId="109857222" sldId="256"/>
            <ac:picMk id="5" creationId="{3648C4F4-466C-0197-092F-98B2FB5D9DEB}"/>
          </ac:picMkLst>
        </pc:picChg>
        <pc:picChg chg="add mod ord">
          <ac:chgData name="Alicia Jones (2201136)" userId="S::2201136@student.uwtsd.ac.uk::b95c8942-3b1f-4304-9eaa-625799acac1a" providerId="AD" clId="Web-{6B75CF95-BF3F-2C07-A7F3-3FCC16D07572}" dt="2025-03-05T15:28:24.910" v="984"/>
          <ac:picMkLst>
            <pc:docMk/>
            <pc:sldMk cId="109857222" sldId="256"/>
            <ac:picMk id="6" creationId="{FA9F85A1-EC8C-9E98-A6CD-48A679D72888}"/>
          </ac:picMkLst>
        </pc:picChg>
      </pc:sldChg>
      <pc:sldChg chg="addSp modSp new mod setBg">
        <pc:chgData name="Alicia Jones (2201136)" userId="S::2201136@student.uwtsd.ac.uk::b95c8942-3b1f-4304-9eaa-625799acac1a" providerId="AD" clId="Web-{6B75CF95-BF3F-2C07-A7F3-3FCC16D07572}" dt="2025-03-05T15:41:42.879" v="1099" actId="20577"/>
        <pc:sldMkLst>
          <pc:docMk/>
          <pc:sldMk cId="1785771556" sldId="257"/>
        </pc:sldMkLst>
        <pc:spChg chg="mod">
          <ac:chgData name="Alicia Jones (2201136)" userId="S::2201136@student.uwtsd.ac.uk::b95c8942-3b1f-4304-9eaa-625799acac1a" providerId="AD" clId="Web-{6B75CF95-BF3F-2C07-A7F3-3FCC16D07572}" dt="2025-03-05T15:41:42.879" v="1099" actId="20577"/>
          <ac:spMkLst>
            <pc:docMk/>
            <pc:sldMk cId="1785771556" sldId="257"/>
            <ac:spMk id="2" creationId="{8F6ED3AD-9D99-A024-93B8-A04D5B1E3D57}"/>
          </ac:spMkLst>
        </pc:spChg>
        <pc:spChg chg="mod">
          <ac:chgData name="Alicia Jones (2201136)" userId="S::2201136@student.uwtsd.ac.uk::b95c8942-3b1f-4304-9eaa-625799acac1a" providerId="AD" clId="Web-{6B75CF95-BF3F-2C07-A7F3-3FCC16D07572}" dt="2025-03-05T15:39:59.518" v="1089" actId="20577"/>
          <ac:spMkLst>
            <pc:docMk/>
            <pc:sldMk cId="1785771556" sldId="257"/>
            <ac:spMk id="3" creationId="{BE0D2486-9E65-899C-68D2-48287996CBB8}"/>
          </ac:spMkLst>
        </pc:spChg>
        <pc:spChg chg="add">
          <ac:chgData name="Alicia Jones (2201136)" userId="S::2201136@student.uwtsd.ac.uk::b95c8942-3b1f-4304-9eaa-625799acac1a" providerId="AD" clId="Web-{6B75CF95-BF3F-2C07-A7F3-3FCC16D07572}" dt="2025-03-05T15:20:37.401" v="960"/>
          <ac:spMkLst>
            <pc:docMk/>
            <pc:sldMk cId="1785771556" sldId="257"/>
            <ac:spMk id="9" creationId="{04812C46-200A-4DEB-A05E-3ED6C68C2387}"/>
          </ac:spMkLst>
        </pc:spChg>
        <pc:spChg chg="add">
          <ac:chgData name="Alicia Jones (2201136)" userId="S::2201136@student.uwtsd.ac.uk::b95c8942-3b1f-4304-9eaa-625799acac1a" providerId="AD" clId="Web-{6B75CF95-BF3F-2C07-A7F3-3FCC16D07572}" dt="2025-03-05T15:20:37.401" v="960"/>
          <ac:spMkLst>
            <pc:docMk/>
            <pc:sldMk cId="1785771556" sldId="257"/>
            <ac:spMk id="11" creationId="{D1EA859B-E555-4109-94F3-6700E046E008}"/>
          </ac:spMkLst>
        </pc:spChg>
        <pc:picChg chg="add mod ord">
          <ac:chgData name="Alicia Jones (2201136)" userId="S::2201136@student.uwtsd.ac.uk::b95c8942-3b1f-4304-9eaa-625799acac1a" providerId="AD" clId="Web-{6B75CF95-BF3F-2C07-A7F3-3FCC16D07572}" dt="2025-03-05T15:20:37.401" v="960"/>
          <ac:picMkLst>
            <pc:docMk/>
            <pc:sldMk cId="1785771556" sldId="257"/>
            <ac:picMk id="4" creationId="{BC742595-1CFC-FBE0-D1DD-A2F88DD3CBF0}"/>
          </ac:picMkLst>
        </pc:picChg>
      </pc:sldChg>
      <pc:sldChg chg="modSp new">
        <pc:chgData name="Alicia Jones (2201136)" userId="S::2201136@student.uwtsd.ac.uk::b95c8942-3b1f-4304-9eaa-625799acac1a" providerId="AD" clId="Web-{6B75CF95-BF3F-2C07-A7F3-3FCC16D07572}" dt="2025-03-05T16:40:17.716" v="1401" actId="20577"/>
        <pc:sldMkLst>
          <pc:docMk/>
          <pc:sldMk cId="1305130758" sldId="258"/>
        </pc:sldMkLst>
        <pc:spChg chg="mod">
          <ac:chgData name="Alicia Jones (2201136)" userId="S::2201136@student.uwtsd.ac.uk::b95c8942-3b1f-4304-9eaa-625799acac1a" providerId="AD" clId="Web-{6B75CF95-BF3F-2C07-A7F3-3FCC16D07572}" dt="2025-03-05T14:56:50.778" v="711" actId="20577"/>
          <ac:spMkLst>
            <pc:docMk/>
            <pc:sldMk cId="1305130758" sldId="258"/>
            <ac:spMk id="2" creationId="{4C1EEBF7-CF9C-8A18-3AD1-80C5EB00B13A}"/>
          </ac:spMkLst>
        </pc:spChg>
        <pc:spChg chg="mod">
          <ac:chgData name="Alicia Jones (2201136)" userId="S::2201136@student.uwtsd.ac.uk::b95c8942-3b1f-4304-9eaa-625799acac1a" providerId="AD" clId="Web-{6B75CF95-BF3F-2C07-A7F3-3FCC16D07572}" dt="2025-03-05T16:40:17.716" v="1401" actId="20577"/>
          <ac:spMkLst>
            <pc:docMk/>
            <pc:sldMk cId="1305130758" sldId="258"/>
            <ac:spMk id="3" creationId="{EFBE023E-8C53-722F-07DC-B3C54CF0C1DF}"/>
          </ac:spMkLst>
        </pc:spChg>
      </pc:sldChg>
      <pc:sldChg chg="addSp delSp modSp new">
        <pc:chgData name="Alicia Jones (2201136)" userId="S::2201136@student.uwtsd.ac.uk::b95c8942-3b1f-4304-9eaa-625799acac1a" providerId="AD" clId="Web-{6B75CF95-BF3F-2C07-A7F3-3FCC16D07572}" dt="2025-03-05T16:14:06.262" v="1394" actId="20577"/>
        <pc:sldMkLst>
          <pc:docMk/>
          <pc:sldMk cId="1992173427" sldId="259"/>
        </pc:sldMkLst>
        <pc:spChg chg="mod">
          <ac:chgData name="Alicia Jones (2201136)" userId="S::2201136@student.uwtsd.ac.uk::b95c8942-3b1f-4304-9eaa-625799acac1a" providerId="AD" clId="Web-{6B75CF95-BF3F-2C07-A7F3-3FCC16D07572}" dt="2025-03-05T14:56:08.215" v="708" actId="20577"/>
          <ac:spMkLst>
            <pc:docMk/>
            <pc:sldMk cId="1992173427" sldId="259"/>
            <ac:spMk id="2" creationId="{40816770-2AD8-A3B1-1A64-3F71A4E09C29}"/>
          </ac:spMkLst>
        </pc:spChg>
        <pc:spChg chg="del mod">
          <ac:chgData name="Alicia Jones (2201136)" userId="S::2201136@student.uwtsd.ac.uk::b95c8942-3b1f-4304-9eaa-625799acac1a" providerId="AD" clId="Web-{6B75CF95-BF3F-2C07-A7F3-3FCC16D07572}" dt="2025-03-05T15:31:28.554" v="991"/>
          <ac:spMkLst>
            <pc:docMk/>
            <pc:sldMk cId="1992173427" sldId="259"/>
            <ac:spMk id="3" creationId="{D32065B4-8D51-EC1E-187C-902F2D44D59A}"/>
          </ac:spMkLst>
        </pc:spChg>
        <pc:graphicFrameChg chg="add mod modGraphic">
          <ac:chgData name="Alicia Jones (2201136)" userId="S::2201136@student.uwtsd.ac.uk::b95c8942-3b1f-4304-9eaa-625799acac1a" providerId="AD" clId="Web-{6B75CF95-BF3F-2C07-A7F3-3FCC16D07572}" dt="2025-03-05T16:14:06.262" v="1394" actId="20577"/>
          <ac:graphicFrameMkLst>
            <pc:docMk/>
            <pc:sldMk cId="1992173427" sldId="259"/>
            <ac:graphicFrameMk id="5" creationId="{E18F22E3-0924-DE2B-D1B2-ACA6ACC893BD}"/>
          </ac:graphicFrameMkLst>
        </pc:graphicFrameChg>
      </pc:sldChg>
      <pc:sldChg chg="modSp new del">
        <pc:chgData name="Alicia Jones (2201136)" userId="S::2201136@student.uwtsd.ac.uk::b95c8942-3b1f-4304-9eaa-625799acac1a" providerId="AD" clId="Web-{6B75CF95-BF3F-2C07-A7F3-3FCC16D07572}" dt="2025-03-05T15:00:19.486" v="721"/>
        <pc:sldMkLst>
          <pc:docMk/>
          <pc:sldMk cId="3292840918" sldId="260"/>
        </pc:sldMkLst>
        <pc:spChg chg="mod">
          <ac:chgData name="Alicia Jones (2201136)" userId="S::2201136@student.uwtsd.ac.uk::b95c8942-3b1f-4304-9eaa-625799acac1a" providerId="AD" clId="Web-{6B75CF95-BF3F-2C07-A7F3-3FCC16D07572}" dt="2025-03-05T14:56:25.403" v="709" actId="20577"/>
          <ac:spMkLst>
            <pc:docMk/>
            <pc:sldMk cId="3292840918" sldId="260"/>
            <ac:spMk id="2" creationId="{FBAC95E6-A99B-EB43-F40E-72E81DA88043}"/>
          </ac:spMkLst>
        </pc:spChg>
      </pc:sldChg>
      <pc:sldChg chg="addSp delSp modSp new mod setBg">
        <pc:chgData name="Alicia Jones (2201136)" userId="S::2201136@student.uwtsd.ac.uk::b95c8942-3b1f-4304-9eaa-625799acac1a" providerId="AD" clId="Web-{6B75CF95-BF3F-2C07-A7F3-3FCC16D07572}" dt="2025-03-05T15:41:25.973" v="1098" actId="20577"/>
        <pc:sldMkLst>
          <pc:docMk/>
          <pc:sldMk cId="2430478900" sldId="261"/>
        </pc:sldMkLst>
        <pc:spChg chg="mod">
          <ac:chgData name="Alicia Jones (2201136)" userId="S::2201136@student.uwtsd.ac.uk::b95c8942-3b1f-4304-9eaa-625799acac1a" providerId="AD" clId="Web-{6B75CF95-BF3F-2C07-A7F3-3FCC16D07572}" dt="2025-03-05T15:41:25.973" v="1098" actId="20577"/>
          <ac:spMkLst>
            <pc:docMk/>
            <pc:sldMk cId="2430478900" sldId="261"/>
            <ac:spMk id="2" creationId="{E6D4884D-8B33-AA84-BD62-6C4ACB2A0760}"/>
          </ac:spMkLst>
        </pc:spChg>
        <pc:spChg chg="mod">
          <ac:chgData name="Alicia Jones (2201136)" userId="S::2201136@student.uwtsd.ac.uk::b95c8942-3b1f-4304-9eaa-625799acac1a" providerId="AD" clId="Web-{6B75CF95-BF3F-2C07-A7F3-3FCC16D07572}" dt="2025-03-05T15:40:46.769" v="1096" actId="20577"/>
          <ac:spMkLst>
            <pc:docMk/>
            <pc:sldMk cId="2430478900" sldId="261"/>
            <ac:spMk id="3" creationId="{8D1ED42A-912B-96BE-AC60-994188B5C132}"/>
          </ac:spMkLst>
        </pc:spChg>
        <pc:spChg chg="add">
          <ac:chgData name="Alicia Jones (2201136)" userId="S::2201136@student.uwtsd.ac.uk::b95c8942-3b1f-4304-9eaa-625799acac1a" providerId="AD" clId="Web-{6B75CF95-BF3F-2C07-A7F3-3FCC16D07572}" dt="2025-03-05T15:30:38.772" v="988"/>
          <ac:spMkLst>
            <pc:docMk/>
            <pc:sldMk cId="2430478900" sldId="261"/>
            <ac:spMk id="9" creationId="{45D37F4E-DDB4-456B-97E0-9937730A039F}"/>
          </ac:spMkLst>
        </pc:spChg>
        <pc:spChg chg="add">
          <ac:chgData name="Alicia Jones (2201136)" userId="S::2201136@student.uwtsd.ac.uk::b95c8942-3b1f-4304-9eaa-625799acac1a" providerId="AD" clId="Web-{6B75CF95-BF3F-2C07-A7F3-3FCC16D07572}" dt="2025-03-05T15:30:38.772" v="988"/>
          <ac:spMkLst>
            <pc:docMk/>
            <pc:sldMk cId="2430478900" sldId="261"/>
            <ac:spMk id="11" creationId="{B2DD41CD-8F47-4F56-AD12-4E2FF7696987}"/>
          </ac:spMkLst>
        </pc:spChg>
        <pc:picChg chg="add del mod">
          <ac:chgData name="Alicia Jones (2201136)" userId="S::2201136@student.uwtsd.ac.uk::b95c8942-3b1f-4304-9eaa-625799acac1a" providerId="AD" clId="Web-{6B75CF95-BF3F-2C07-A7F3-3FCC16D07572}" dt="2025-03-05T15:30:52.616" v="990"/>
          <ac:picMkLst>
            <pc:docMk/>
            <pc:sldMk cId="2430478900" sldId="261"/>
            <ac:picMk id="4" creationId="{336D8EEE-99BB-34A0-4AA4-8B4BC574C49F}"/>
          </ac:picMkLst>
        </pc:picChg>
      </pc:sldChg>
      <pc:sldChg chg="addSp delSp modSp new mod setBg">
        <pc:chgData name="Alicia Jones (2201136)" userId="S::2201136@student.uwtsd.ac.uk::b95c8942-3b1f-4304-9eaa-625799acac1a" providerId="AD" clId="Web-{6B75CF95-BF3F-2C07-A7F3-3FCC16D07572}" dt="2025-03-05T16:28:23.608" v="1400" actId="20577"/>
        <pc:sldMkLst>
          <pc:docMk/>
          <pc:sldMk cId="495605254" sldId="262"/>
        </pc:sldMkLst>
        <pc:spChg chg="mod">
          <ac:chgData name="Alicia Jones (2201136)" userId="S::2201136@student.uwtsd.ac.uk::b95c8942-3b1f-4304-9eaa-625799acac1a" providerId="AD" clId="Web-{6B75CF95-BF3F-2C07-A7F3-3FCC16D07572}" dt="2025-03-05T16:28:23.608" v="1400" actId="20577"/>
          <ac:spMkLst>
            <pc:docMk/>
            <pc:sldMk cId="495605254" sldId="262"/>
            <ac:spMk id="2" creationId="{7C069FFC-550D-AD42-373B-E2FDC0665C53}"/>
          </ac:spMkLst>
        </pc:spChg>
        <pc:spChg chg="mod">
          <ac:chgData name="Alicia Jones (2201136)" userId="S::2201136@student.uwtsd.ac.uk::b95c8942-3b1f-4304-9eaa-625799acac1a" providerId="AD" clId="Web-{6B75CF95-BF3F-2C07-A7F3-3FCC16D07572}" dt="2025-03-05T16:09:58.804" v="1355" actId="20577"/>
          <ac:spMkLst>
            <pc:docMk/>
            <pc:sldMk cId="495605254" sldId="262"/>
            <ac:spMk id="3" creationId="{192C4F78-84FC-2114-9EA3-0FA5FCFBCC5F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53:41.331" v="1194"/>
          <ac:spMkLst>
            <pc:docMk/>
            <pc:sldMk cId="495605254" sldId="262"/>
            <ac:spMk id="9" creationId="{7C432AFE-B3D2-4BFF-BF8F-96C27AFF1AC7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53:41.331" v="1194"/>
          <ac:spMkLst>
            <pc:docMk/>
            <pc:sldMk cId="495605254" sldId="262"/>
            <ac:spMk id="11" creationId="{AF2F604E-43BE-4DC3-B983-E071523364F8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53:41.331" v="1194"/>
          <ac:spMkLst>
            <pc:docMk/>
            <pc:sldMk cId="495605254" sldId="262"/>
            <ac:spMk id="13" creationId="{08C9B587-E65E-4B52-B37C-ABEBB6E87928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53:15.784" v="1187"/>
          <ac:spMkLst>
            <pc:docMk/>
            <pc:sldMk cId="495605254" sldId="262"/>
            <ac:spMk id="18" creationId="{04812C46-200A-4DEB-A05E-3ED6C68C2387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53:15.784" v="1187"/>
          <ac:spMkLst>
            <pc:docMk/>
            <pc:sldMk cId="495605254" sldId="262"/>
            <ac:spMk id="20" creationId="{D1EA859B-E555-4109-94F3-6700E046E008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53:24.972" v="1189"/>
          <ac:spMkLst>
            <pc:docMk/>
            <pc:sldMk cId="495605254" sldId="262"/>
            <ac:spMk id="22" creationId="{8EC44C88-69E3-42EE-86E8-9B45F712B769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53:24.972" v="1189"/>
          <ac:spMkLst>
            <pc:docMk/>
            <pc:sldMk cId="495605254" sldId="262"/>
            <ac:spMk id="23" creationId="{1BF4DD63-CE83-4A2A-994E-8598C22E6FCF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53:24.972" v="1189"/>
          <ac:spMkLst>
            <pc:docMk/>
            <pc:sldMk cId="495605254" sldId="262"/>
            <ac:spMk id="24" creationId="{127393A7-D6DA-410B-8699-AA56B57BF7BA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53:34.331" v="1191"/>
          <ac:spMkLst>
            <pc:docMk/>
            <pc:sldMk cId="495605254" sldId="262"/>
            <ac:spMk id="26" creationId="{375B19E4-0108-41C4-8DB1-11BAE0B49D9B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53:41.331" v="1193"/>
          <ac:spMkLst>
            <pc:docMk/>
            <pc:sldMk cId="495605254" sldId="262"/>
            <ac:spMk id="30" creationId="{8F90786E-B72D-4C32-BDCE-A170B007822D}"/>
          </ac:spMkLst>
        </pc:spChg>
        <pc:spChg chg="add del">
          <ac:chgData name="Alicia Jones (2201136)" userId="S::2201136@student.uwtsd.ac.uk::b95c8942-3b1f-4304-9eaa-625799acac1a" providerId="AD" clId="Web-{6B75CF95-BF3F-2C07-A7F3-3FCC16D07572}" dt="2025-03-05T15:53:41.331" v="1193"/>
          <ac:spMkLst>
            <pc:docMk/>
            <pc:sldMk cId="495605254" sldId="262"/>
            <ac:spMk id="31" creationId="{5E46F2E7-848F-4A6C-A098-4764FDEA771A}"/>
          </ac:spMkLst>
        </pc:spChg>
        <pc:spChg chg="add">
          <ac:chgData name="Alicia Jones (2201136)" userId="S::2201136@student.uwtsd.ac.uk::b95c8942-3b1f-4304-9eaa-625799acac1a" providerId="AD" clId="Web-{6B75CF95-BF3F-2C07-A7F3-3FCC16D07572}" dt="2025-03-05T15:53:41.331" v="1194"/>
          <ac:spMkLst>
            <pc:docMk/>
            <pc:sldMk cId="495605254" sldId="262"/>
            <ac:spMk id="33" creationId="{04812C46-200A-4DEB-A05E-3ED6C68C2387}"/>
          </ac:spMkLst>
        </pc:spChg>
        <pc:spChg chg="add">
          <ac:chgData name="Alicia Jones (2201136)" userId="S::2201136@student.uwtsd.ac.uk::b95c8942-3b1f-4304-9eaa-625799acac1a" providerId="AD" clId="Web-{6B75CF95-BF3F-2C07-A7F3-3FCC16D07572}" dt="2025-03-05T15:53:41.331" v="1194"/>
          <ac:spMkLst>
            <pc:docMk/>
            <pc:sldMk cId="495605254" sldId="262"/>
            <ac:spMk id="34" creationId="{D1EA859B-E555-4109-94F3-6700E046E008}"/>
          </ac:spMkLst>
        </pc:spChg>
        <pc:picChg chg="add mod ord">
          <ac:chgData name="Alicia Jones (2201136)" userId="S::2201136@student.uwtsd.ac.uk::b95c8942-3b1f-4304-9eaa-625799acac1a" providerId="AD" clId="Web-{6B75CF95-BF3F-2C07-A7F3-3FCC16D07572}" dt="2025-03-05T15:53:41.331" v="1194"/>
          <ac:picMkLst>
            <pc:docMk/>
            <pc:sldMk cId="495605254" sldId="262"/>
            <ac:picMk id="4" creationId="{F217F8B4-0B42-76A3-0F40-A4EE82A343A1}"/>
          </ac:picMkLst>
        </pc:picChg>
        <pc:cxnChg chg="add del">
          <ac:chgData name="Alicia Jones (2201136)" userId="S::2201136@student.uwtsd.ac.uk::b95c8942-3b1f-4304-9eaa-625799acac1a" providerId="AD" clId="Web-{6B75CF95-BF3F-2C07-A7F3-3FCC16D07572}" dt="2025-03-05T15:53:34.331" v="1191"/>
          <ac:cxnSpMkLst>
            <pc:docMk/>
            <pc:sldMk cId="495605254" sldId="262"/>
            <ac:cxnSpMk id="27" creationId="{CEA14AE1-71AB-4B18-826E-F563FF4288D6}"/>
          </ac:cxnSpMkLst>
        </pc:cxnChg>
        <pc:cxnChg chg="add del">
          <ac:chgData name="Alicia Jones (2201136)" userId="S::2201136@student.uwtsd.ac.uk::b95c8942-3b1f-4304-9eaa-625799acac1a" providerId="AD" clId="Web-{6B75CF95-BF3F-2C07-A7F3-3FCC16D07572}" dt="2025-03-05T15:53:34.331" v="1191"/>
          <ac:cxnSpMkLst>
            <pc:docMk/>
            <pc:sldMk cId="495605254" sldId="262"/>
            <ac:cxnSpMk id="28" creationId="{EE504C98-6397-41C1-A8D8-2D9C4ED307E0}"/>
          </ac:cxnSpMkLst>
        </pc:cxnChg>
      </pc:sldChg>
      <pc:sldChg chg="modSp new">
        <pc:chgData name="Alicia Jones (2201136)" userId="S::2201136@student.uwtsd.ac.uk::b95c8942-3b1f-4304-9eaa-625799acac1a" providerId="AD" clId="Web-{6B75CF95-BF3F-2C07-A7F3-3FCC16D07572}" dt="2025-03-05T16:48:29.803" v="1437" actId="20577"/>
        <pc:sldMkLst>
          <pc:docMk/>
          <pc:sldMk cId="1322725785" sldId="263"/>
        </pc:sldMkLst>
        <pc:spChg chg="mod">
          <ac:chgData name="Alicia Jones (2201136)" userId="S::2201136@student.uwtsd.ac.uk::b95c8942-3b1f-4304-9eaa-625799acac1a" providerId="AD" clId="Web-{6B75CF95-BF3F-2C07-A7F3-3FCC16D07572}" dt="2025-03-05T16:47:15.411" v="1414" actId="20577"/>
          <ac:spMkLst>
            <pc:docMk/>
            <pc:sldMk cId="1322725785" sldId="263"/>
            <ac:spMk id="2" creationId="{DB7261E3-8093-5198-BB9F-F52F3D0CAE21}"/>
          </ac:spMkLst>
        </pc:spChg>
        <pc:spChg chg="mod">
          <ac:chgData name="Alicia Jones (2201136)" userId="S::2201136@student.uwtsd.ac.uk::b95c8942-3b1f-4304-9eaa-625799acac1a" providerId="AD" clId="Web-{6B75CF95-BF3F-2C07-A7F3-3FCC16D07572}" dt="2025-03-05T16:48:29.803" v="1437" actId="20577"/>
          <ac:spMkLst>
            <pc:docMk/>
            <pc:sldMk cId="1322725785" sldId="263"/>
            <ac:spMk id="3" creationId="{E62563C5-CE33-731B-482B-2373655398A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BF4CEC4-6229-4144-BC60-8B59CF3A7D4A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6A5EAC2-2575-4BBF-9F07-C87787DEA948}">
      <dgm:prSet/>
      <dgm:spPr/>
      <dgm:t>
        <a:bodyPr/>
        <a:lstStyle/>
        <a:p>
          <a:r>
            <a:rPr lang="en-US"/>
            <a:t>What is PACE 1984?</a:t>
          </a:r>
        </a:p>
      </dgm:t>
    </dgm:pt>
    <dgm:pt modelId="{3E5FE547-9656-47DD-BF4D-78A32E57F24D}" type="parTrans" cxnId="{6FE2C761-97A2-4FF7-A793-BA21B3AD8944}">
      <dgm:prSet/>
      <dgm:spPr/>
      <dgm:t>
        <a:bodyPr/>
        <a:lstStyle/>
        <a:p>
          <a:endParaRPr lang="en-US"/>
        </a:p>
      </dgm:t>
    </dgm:pt>
    <dgm:pt modelId="{FC5F0CE9-79B0-4CBE-84C5-499ECBB2996D}" type="sibTrans" cxnId="{6FE2C761-97A2-4FF7-A793-BA21B3AD8944}">
      <dgm:prSet/>
      <dgm:spPr/>
      <dgm:t>
        <a:bodyPr/>
        <a:lstStyle/>
        <a:p>
          <a:endParaRPr lang="en-US"/>
        </a:p>
      </dgm:t>
    </dgm:pt>
    <dgm:pt modelId="{8F0E8980-67F0-44C4-A8C0-22430699B833}">
      <dgm:prSet/>
      <dgm:spPr/>
      <dgm:t>
        <a:bodyPr/>
        <a:lstStyle/>
        <a:p>
          <a:r>
            <a:rPr lang="en-US"/>
            <a:t>Why was it invented?</a:t>
          </a:r>
        </a:p>
      </dgm:t>
    </dgm:pt>
    <dgm:pt modelId="{CB918CEC-EE0E-424B-979A-14E388FF2F68}" type="parTrans" cxnId="{BB01E94C-8943-4B45-8A90-65B57DB7AFE6}">
      <dgm:prSet/>
      <dgm:spPr/>
      <dgm:t>
        <a:bodyPr/>
        <a:lstStyle/>
        <a:p>
          <a:endParaRPr lang="en-US"/>
        </a:p>
      </dgm:t>
    </dgm:pt>
    <dgm:pt modelId="{3E2A606D-3A8B-46B0-8890-999C3E790151}" type="sibTrans" cxnId="{BB01E94C-8943-4B45-8A90-65B57DB7AFE6}">
      <dgm:prSet/>
      <dgm:spPr/>
      <dgm:t>
        <a:bodyPr/>
        <a:lstStyle/>
        <a:p>
          <a:endParaRPr lang="en-US"/>
        </a:p>
      </dgm:t>
    </dgm:pt>
    <dgm:pt modelId="{3CC0C5F7-32DF-4C85-B689-D123DC1DBDFB}">
      <dgm:prSet/>
      <dgm:spPr/>
      <dgm:t>
        <a:bodyPr/>
        <a:lstStyle/>
        <a:p>
          <a:r>
            <a:rPr lang="en-US"/>
            <a:t>What is Code G?</a:t>
          </a:r>
        </a:p>
      </dgm:t>
    </dgm:pt>
    <dgm:pt modelId="{E6654410-02E6-4392-A5DF-B78207FC9671}" type="parTrans" cxnId="{C9FA90F9-6DD6-4C50-A7AB-8CF76305533C}">
      <dgm:prSet/>
      <dgm:spPr/>
      <dgm:t>
        <a:bodyPr/>
        <a:lstStyle/>
        <a:p>
          <a:endParaRPr lang="en-US"/>
        </a:p>
      </dgm:t>
    </dgm:pt>
    <dgm:pt modelId="{A5AFF3B3-BEEC-489F-877B-06B62C28E8DD}" type="sibTrans" cxnId="{C9FA90F9-6DD6-4C50-A7AB-8CF76305533C}">
      <dgm:prSet/>
      <dgm:spPr/>
      <dgm:t>
        <a:bodyPr/>
        <a:lstStyle/>
        <a:p>
          <a:endParaRPr lang="en-US"/>
        </a:p>
      </dgm:t>
    </dgm:pt>
    <dgm:pt modelId="{0B7DE4DA-F60F-4766-80D5-45E920313813}">
      <dgm:prSet/>
      <dgm:spPr/>
      <dgm:t>
        <a:bodyPr/>
        <a:lstStyle/>
        <a:p>
          <a:r>
            <a:rPr lang="en-US"/>
            <a:t>Why was it invented?</a:t>
          </a:r>
        </a:p>
      </dgm:t>
    </dgm:pt>
    <dgm:pt modelId="{AA654AE0-A211-4044-BE71-3D7E822C133B}" type="parTrans" cxnId="{3536D317-84F3-4D07-B194-7348E0BEB49F}">
      <dgm:prSet/>
      <dgm:spPr/>
      <dgm:t>
        <a:bodyPr/>
        <a:lstStyle/>
        <a:p>
          <a:endParaRPr lang="en-US"/>
        </a:p>
      </dgm:t>
    </dgm:pt>
    <dgm:pt modelId="{433DE6C8-6B76-4EC3-939C-AB8DE0DE042E}" type="sibTrans" cxnId="{3536D317-84F3-4D07-B194-7348E0BEB49F}">
      <dgm:prSet/>
      <dgm:spPr/>
      <dgm:t>
        <a:bodyPr/>
        <a:lstStyle/>
        <a:p>
          <a:endParaRPr lang="en-US"/>
        </a:p>
      </dgm:t>
    </dgm:pt>
    <dgm:pt modelId="{21BEFD98-9D1D-4827-9FB6-1EF412659D71}">
      <dgm:prSet/>
      <dgm:spPr/>
      <dgm:t>
        <a:bodyPr/>
        <a:lstStyle/>
        <a:p>
          <a:r>
            <a:rPr lang="en-US"/>
            <a:t>How has Code G improved the fairness of dealing with prisoners in a fair and lawful manner</a:t>
          </a:r>
        </a:p>
      </dgm:t>
    </dgm:pt>
    <dgm:pt modelId="{83041529-E6AA-4C93-BF6F-17B0DB1E88E7}" type="parTrans" cxnId="{490C667C-3CFA-4925-9BA2-4831836CBEF0}">
      <dgm:prSet/>
      <dgm:spPr/>
      <dgm:t>
        <a:bodyPr/>
        <a:lstStyle/>
        <a:p>
          <a:endParaRPr lang="en-US"/>
        </a:p>
      </dgm:t>
    </dgm:pt>
    <dgm:pt modelId="{C1E9610A-1D26-4F95-A153-293996B5F158}" type="sibTrans" cxnId="{490C667C-3CFA-4925-9BA2-4831836CBEF0}">
      <dgm:prSet/>
      <dgm:spPr/>
      <dgm:t>
        <a:bodyPr/>
        <a:lstStyle/>
        <a:p>
          <a:endParaRPr lang="en-US"/>
        </a:p>
      </dgm:t>
    </dgm:pt>
    <dgm:pt modelId="{E65530CC-20AF-4A8E-A83B-A79DEAA55EE1}">
      <dgm:prSet/>
      <dgm:spPr/>
      <dgm:t>
        <a:bodyPr/>
        <a:lstStyle/>
        <a:p>
          <a:r>
            <a:rPr lang="en-US"/>
            <a:t>Before and after Code G</a:t>
          </a:r>
        </a:p>
      </dgm:t>
    </dgm:pt>
    <dgm:pt modelId="{0E5C7C7C-4113-4642-8790-A1D08F4E7465}" type="parTrans" cxnId="{9DD420A4-D38B-464E-AAD2-4913C7B1F478}">
      <dgm:prSet/>
      <dgm:spPr/>
      <dgm:t>
        <a:bodyPr/>
        <a:lstStyle/>
        <a:p>
          <a:endParaRPr lang="en-US"/>
        </a:p>
      </dgm:t>
    </dgm:pt>
    <dgm:pt modelId="{60FFF869-02A4-4282-A6A5-D0DBBCB76901}" type="sibTrans" cxnId="{9DD420A4-D38B-464E-AAD2-4913C7B1F478}">
      <dgm:prSet/>
      <dgm:spPr/>
      <dgm:t>
        <a:bodyPr/>
        <a:lstStyle/>
        <a:p>
          <a:endParaRPr lang="en-US"/>
        </a:p>
      </dgm:t>
    </dgm:pt>
    <dgm:pt modelId="{E9882BE4-E34A-4D83-8564-4B4FF6616A47}">
      <dgm:prSet/>
      <dgm:spPr/>
      <dgm:t>
        <a:bodyPr/>
        <a:lstStyle/>
        <a:p>
          <a:r>
            <a:rPr lang="en-US"/>
            <a:t>Case study of Code G </a:t>
          </a:r>
        </a:p>
      </dgm:t>
    </dgm:pt>
    <dgm:pt modelId="{6EFC8668-B30E-4C4E-80D9-6AE93CC35542}" type="parTrans" cxnId="{0F444306-E568-4B64-8E4A-3FAA8B5D3DCC}">
      <dgm:prSet/>
      <dgm:spPr/>
      <dgm:t>
        <a:bodyPr/>
        <a:lstStyle/>
        <a:p>
          <a:endParaRPr lang="en-US"/>
        </a:p>
      </dgm:t>
    </dgm:pt>
    <dgm:pt modelId="{5421333B-BBA0-4151-97F3-DD98E7C39211}" type="sibTrans" cxnId="{0F444306-E568-4B64-8E4A-3FAA8B5D3DCC}">
      <dgm:prSet/>
      <dgm:spPr/>
      <dgm:t>
        <a:bodyPr/>
        <a:lstStyle/>
        <a:p>
          <a:endParaRPr lang="en-US"/>
        </a:p>
      </dgm:t>
    </dgm:pt>
    <dgm:pt modelId="{90FC8044-F666-4576-8F50-759F9D35DF7C}">
      <dgm:prSet phldr="0"/>
      <dgm:spPr/>
      <dgm:t>
        <a:bodyPr/>
        <a:lstStyle/>
        <a:p>
          <a:r>
            <a:rPr lang="en-US" dirty="0">
              <a:latin typeface="Aptos Display" panose="020F0302020204030204"/>
            </a:rPr>
            <a:t>Statistics</a:t>
          </a:r>
        </a:p>
      </dgm:t>
    </dgm:pt>
    <dgm:pt modelId="{8E493465-13D9-426B-80DE-FBA648D3CA90}" type="parTrans" cxnId="{5B435687-6D37-4D16-868C-FDFE060450FA}">
      <dgm:prSet/>
      <dgm:spPr/>
    </dgm:pt>
    <dgm:pt modelId="{6D3797EC-C2A5-44BD-8C8B-3C900F9BF76E}" type="sibTrans" cxnId="{5B435687-6D37-4D16-868C-FDFE060450FA}">
      <dgm:prSet/>
      <dgm:spPr/>
    </dgm:pt>
    <dgm:pt modelId="{CD1235AA-52C5-4118-8D72-84739713669D}" type="pres">
      <dgm:prSet presAssocID="{1BF4CEC4-6229-4144-BC60-8B59CF3A7D4A}" presName="vert0" presStyleCnt="0">
        <dgm:presLayoutVars>
          <dgm:dir/>
          <dgm:animOne val="branch"/>
          <dgm:animLvl val="lvl"/>
        </dgm:presLayoutVars>
      </dgm:prSet>
      <dgm:spPr/>
    </dgm:pt>
    <dgm:pt modelId="{1DDB06D5-6886-4684-8D83-ED38CD3576DB}" type="pres">
      <dgm:prSet presAssocID="{D6A5EAC2-2575-4BBF-9F07-C87787DEA948}" presName="thickLine" presStyleLbl="alignNode1" presStyleIdx="0" presStyleCnt="8"/>
      <dgm:spPr/>
    </dgm:pt>
    <dgm:pt modelId="{35DAB067-40FF-409A-BACA-FC5624283B33}" type="pres">
      <dgm:prSet presAssocID="{D6A5EAC2-2575-4BBF-9F07-C87787DEA948}" presName="horz1" presStyleCnt="0"/>
      <dgm:spPr/>
    </dgm:pt>
    <dgm:pt modelId="{584A11AA-365D-4CE6-BF3F-C14DDC6E1ED8}" type="pres">
      <dgm:prSet presAssocID="{D6A5EAC2-2575-4BBF-9F07-C87787DEA948}" presName="tx1" presStyleLbl="revTx" presStyleIdx="0" presStyleCnt="8"/>
      <dgm:spPr/>
    </dgm:pt>
    <dgm:pt modelId="{D2EB2066-544E-4D31-8495-D0E7782C4706}" type="pres">
      <dgm:prSet presAssocID="{D6A5EAC2-2575-4BBF-9F07-C87787DEA948}" presName="vert1" presStyleCnt="0"/>
      <dgm:spPr/>
    </dgm:pt>
    <dgm:pt modelId="{03D3FEC9-8A89-4BB6-9E99-6A3E092A2D47}" type="pres">
      <dgm:prSet presAssocID="{8F0E8980-67F0-44C4-A8C0-22430699B833}" presName="thickLine" presStyleLbl="alignNode1" presStyleIdx="1" presStyleCnt="8"/>
      <dgm:spPr/>
    </dgm:pt>
    <dgm:pt modelId="{CCD0E0AF-1F4F-4DE9-ADA0-C0330ECD1732}" type="pres">
      <dgm:prSet presAssocID="{8F0E8980-67F0-44C4-A8C0-22430699B833}" presName="horz1" presStyleCnt="0"/>
      <dgm:spPr/>
    </dgm:pt>
    <dgm:pt modelId="{2EFE1DDD-4BF4-4B8B-85B6-92B269BE2F83}" type="pres">
      <dgm:prSet presAssocID="{8F0E8980-67F0-44C4-A8C0-22430699B833}" presName="tx1" presStyleLbl="revTx" presStyleIdx="1" presStyleCnt="8"/>
      <dgm:spPr/>
    </dgm:pt>
    <dgm:pt modelId="{56E320F7-1503-44CC-B3C3-32E92A59A454}" type="pres">
      <dgm:prSet presAssocID="{8F0E8980-67F0-44C4-A8C0-22430699B833}" presName="vert1" presStyleCnt="0"/>
      <dgm:spPr/>
    </dgm:pt>
    <dgm:pt modelId="{48E9EC9D-039A-4371-B88C-80752477FAC4}" type="pres">
      <dgm:prSet presAssocID="{3CC0C5F7-32DF-4C85-B689-D123DC1DBDFB}" presName="thickLine" presStyleLbl="alignNode1" presStyleIdx="2" presStyleCnt="8"/>
      <dgm:spPr/>
    </dgm:pt>
    <dgm:pt modelId="{5DBFC8DE-22BC-4714-8994-99E3D6AE58BB}" type="pres">
      <dgm:prSet presAssocID="{3CC0C5F7-32DF-4C85-B689-D123DC1DBDFB}" presName="horz1" presStyleCnt="0"/>
      <dgm:spPr/>
    </dgm:pt>
    <dgm:pt modelId="{6F66BB94-48F3-4EE1-878F-6A6DBB4D8A0C}" type="pres">
      <dgm:prSet presAssocID="{3CC0C5F7-32DF-4C85-B689-D123DC1DBDFB}" presName="tx1" presStyleLbl="revTx" presStyleIdx="2" presStyleCnt="8"/>
      <dgm:spPr/>
    </dgm:pt>
    <dgm:pt modelId="{BB34189B-6A06-4372-AD4D-E3EBE30FF83D}" type="pres">
      <dgm:prSet presAssocID="{3CC0C5F7-32DF-4C85-B689-D123DC1DBDFB}" presName="vert1" presStyleCnt="0"/>
      <dgm:spPr/>
    </dgm:pt>
    <dgm:pt modelId="{77BCE9B0-18B0-4890-A2C7-099FAC5B0E87}" type="pres">
      <dgm:prSet presAssocID="{0B7DE4DA-F60F-4766-80D5-45E920313813}" presName="thickLine" presStyleLbl="alignNode1" presStyleIdx="3" presStyleCnt="8"/>
      <dgm:spPr/>
    </dgm:pt>
    <dgm:pt modelId="{3BC35A09-B27C-4EFD-A994-778B9B1780B4}" type="pres">
      <dgm:prSet presAssocID="{0B7DE4DA-F60F-4766-80D5-45E920313813}" presName="horz1" presStyleCnt="0"/>
      <dgm:spPr/>
    </dgm:pt>
    <dgm:pt modelId="{BA9B664D-8F82-4CE5-9F33-ADE1DBEA6BD0}" type="pres">
      <dgm:prSet presAssocID="{0B7DE4DA-F60F-4766-80D5-45E920313813}" presName="tx1" presStyleLbl="revTx" presStyleIdx="3" presStyleCnt="8"/>
      <dgm:spPr/>
    </dgm:pt>
    <dgm:pt modelId="{4589F9A1-9A06-4886-BEF9-541DA983FCB2}" type="pres">
      <dgm:prSet presAssocID="{0B7DE4DA-F60F-4766-80D5-45E920313813}" presName="vert1" presStyleCnt="0"/>
      <dgm:spPr/>
    </dgm:pt>
    <dgm:pt modelId="{8FE9747C-3906-45FF-B131-71A42BFD57F8}" type="pres">
      <dgm:prSet presAssocID="{21BEFD98-9D1D-4827-9FB6-1EF412659D71}" presName="thickLine" presStyleLbl="alignNode1" presStyleIdx="4" presStyleCnt="8"/>
      <dgm:spPr/>
    </dgm:pt>
    <dgm:pt modelId="{1FDEB841-3B54-4403-AC80-702CEE22E794}" type="pres">
      <dgm:prSet presAssocID="{21BEFD98-9D1D-4827-9FB6-1EF412659D71}" presName="horz1" presStyleCnt="0"/>
      <dgm:spPr/>
    </dgm:pt>
    <dgm:pt modelId="{F914CDB1-7420-4656-BADF-A1589BC8B7ED}" type="pres">
      <dgm:prSet presAssocID="{21BEFD98-9D1D-4827-9FB6-1EF412659D71}" presName="tx1" presStyleLbl="revTx" presStyleIdx="4" presStyleCnt="8"/>
      <dgm:spPr/>
    </dgm:pt>
    <dgm:pt modelId="{1521F8E6-37A6-417B-B543-3483559EEC89}" type="pres">
      <dgm:prSet presAssocID="{21BEFD98-9D1D-4827-9FB6-1EF412659D71}" presName="vert1" presStyleCnt="0"/>
      <dgm:spPr/>
    </dgm:pt>
    <dgm:pt modelId="{66E6E2AD-C1E0-4328-B0A5-E2D1BDD73EA0}" type="pres">
      <dgm:prSet presAssocID="{E65530CC-20AF-4A8E-A83B-A79DEAA55EE1}" presName="thickLine" presStyleLbl="alignNode1" presStyleIdx="5" presStyleCnt="8"/>
      <dgm:spPr/>
    </dgm:pt>
    <dgm:pt modelId="{3272E039-FE78-4FFA-8113-0422E53AC303}" type="pres">
      <dgm:prSet presAssocID="{E65530CC-20AF-4A8E-A83B-A79DEAA55EE1}" presName="horz1" presStyleCnt="0"/>
      <dgm:spPr/>
    </dgm:pt>
    <dgm:pt modelId="{3857D412-9E73-4163-86BB-C6B47C29CFE8}" type="pres">
      <dgm:prSet presAssocID="{E65530CC-20AF-4A8E-A83B-A79DEAA55EE1}" presName="tx1" presStyleLbl="revTx" presStyleIdx="5" presStyleCnt="8"/>
      <dgm:spPr/>
    </dgm:pt>
    <dgm:pt modelId="{942C6BB2-5F23-472D-A827-D0F57605A0F9}" type="pres">
      <dgm:prSet presAssocID="{E65530CC-20AF-4A8E-A83B-A79DEAA55EE1}" presName="vert1" presStyleCnt="0"/>
      <dgm:spPr/>
    </dgm:pt>
    <dgm:pt modelId="{AB417A2D-0626-404D-B74A-CB654626B667}" type="pres">
      <dgm:prSet presAssocID="{E9882BE4-E34A-4D83-8564-4B4FF6616A47}" presName="thickLine" presStyleLbl="alignNode1" presStyleIdx="6" presStyleCnt="8"/>
      <dgm:spPr/>
    </dgm:pt>
    <dgm:pt modelId="{41BBFF2C-F8DF-40CE-99D2-50B4DCE6BF28}" type="pres">
      <dgm:prSet presAssocID="{E9882BE4-E34A-4D83-8564-4B4FF6616A47}" presName="horz1" presStyleCnt="0"/>
      <dgm:spPr/>
    </dgm:pt>
    <dgm:pt modelId="{6CCB75C9-E852-498D-940C-FA8F36084D43}" type="pres">
      <dgm:prSet presAssocID="{E9882BE4-E34A-4D83-8564-4B4FF6616A47}" presName="tx1" presStyleLbl="revTx" presStyleIdx="6" presStyleCnt="8"/>
      <dgm:spPr/>
    </dgm:pt>
    <dgm:pt modelId="{76F15D22-0203-4AC7-8410-87B029EC9CFF}" type="pres">
      <dgm:prSet presAssocID="{E9882BE4-E34A-4D83-8564-4B4FF6616A47}" presName="vert1" presStyleCnt="0"/>
      <dgm:spPr/>
    </dgm:pt>
    <dgm:pt modelId="{76BE5F05-851B-4B51-81E2-6862B38F1BA1}" type="pres">
      <dgm:prSet presAssocID="{90FC8044-F666-4576-8F50-759F9D35DF7C}" presName="thickLine" presStyleLbl="alignNode1" presStyleIdx="7" presStyleCnt="8"/>
      <dgm:spPr/>
    </dgm:pt>
    <dgm:pt modelId="{113BCAC3-7F18-43C8-9882-F49777AEB7B2}" type="pres">
      <dgm:prSet presAssocID="{90FC8044-F666-4576-8F50-759F9D35DF7C}" presName="horz1" presStyleCnt="0"/>
      <dgm:spPr/>
    </dgm:pt>
    <dgm:pt modelId="{593E7EEB-61BA-4C89-A943-38226B5AD492}" type="pres">
      <dgm:prSet presAssocID="{90FC8044-F666-4576-8F50-759F9D35DF7C}" presName="tx1" presStyleLbl="revTx" presStyleIdx="7" presStyleCnt="8"/>
      <dgm:spPr/>
    </dgm:pt>
    <dgm:pt modelId="{50DE0375-1C16-4B86-83D3-F5288038CDF4}" type="pres">
      <dgm:prSet presAssocID="{90FC8044-F666-4576-8F50-759F9D35DF7C}" presName="vert1" presStyleCnt="0"/>
      <dgm:spPr/>
    </dgm:pt>
  </dgm:ptLst>
  <dgm:cxnLst>
    <dgm:cxn modelId="{0F444306-E568-4B64-8E4A-3FAA8B5D3DCC}" srcId="{1BF4CEC4-6229-4144-BC60-8B59CF3A7D4A}" destId="{E9882BE4-E34A-4D83-8564-4B4FF6616A47}" srcOrd="6" destOrd="0" parTransId="{6EFC8668-B30E-4C4E-80D9-6AE93CC35542}" sibTransId="{5421333B-BBA0-4151-97F3-DD98E7C39211}"/>
    <dgm:cxn modelId="{F82D8E0C-185E-43C1-AD5D-607CAA6762CC}" type="presOf" srcId="{E65530CC-20AF-4A8E-A83B-A79DEAA55EE1}" destId="{3857D412-9E73-4163-86BB-C6B47C29CFE8}" srcOrd="0" destOrd="0" presId="urn:microsoft.com/office/officeart/2008/layout/LinedList"/>
    <dgm:cxn modelId="{3536D317-84F3-4D07-B194-7348E0BEB49F}" srcId="{1BF4CEC4-6229-4144-BC60-8B59CF3A7D4A}" destId="{0B7DE4DA-F60F-4766-80D5-45E920313813}" srcOrd="3" destOrd="0" parTransId="{AA654AE0-A211-4044-BE71-3D7E822C133B}" sibTransId="{433DE6C8-6B76-4EC3-939C-AB8DE0DE042E}"/>
    <dgm:cxn modelId="{6FE2C761-97A2-4FF7-A793-BA21B3AD8944}" srcId="{1BF4CEC4-6229-4144-BC60-8B59CF3A7D4A}" destId="{D6A5EAC2-2575-4BBF-9F07-C87787DEA948}" srcOrd="0" destOrd="0" parTransId="{3E5FE547-9656-47DD-BF4D-78A32E57F24D}" sibTransId="{FC5F0CE9-79B0-4CBE-84C5-499ECBB2996D}"/>
    <dgm:cxn modelId="{BB01E94C-8943-4B45-8A90-65B57DB7AFE6}" srcId="{1BF4CEC4-6229-4144-BC60-8B59CF3A7D4A}" destId="{8F0E8980-67F0-44C4-A8C0-22430699B833}" srcOrd="1" destOrd="0" parTransId="{CB918CEC-EE0E-424B-979A-14E388FF2F68}" sibTransId="{3E2A606D-3A8B-46B0-8890-999C3E790151}"/>
    <dgm:cxn modelId="{F8D49B52-2F31-42B2-AFC4-5856270F6D1A}" type="presOf" srcId="{8F0E8980-67F0-44C4-A8C0-22430699B833}" destId="{2EFE1DDD-4BF4-4B8B-85B6-92B269BE2F83}" srcOrd="0" destOrd="0" presId="urn:microsoft.com/office/officeart/2008/layout/LinedList"/>
    <dgm:cxn modelId="{490C667C-3CFA-4925-9BA2-4831836CBEF0}" srcId="{1BF4CEC4-6229-4144-BC60-8B59CF3A7D4A}" destId="{21BEFD98-9D1D-4827-9FB6-1EF412659D71}" srcOrd="4" destOrd="0" parTransId="{83041529-E6AA-4C93-BF6F-17B0DB1E88E7}" sibTransId="{C1E9610A-1D26-4F95-A153-293996B5F158}"/>
    <dgm:cxn modelId="{43C9727C-F42D-4A7B-8958-1E6310CED5FD}" type="presOf" srcId="{E9882BE4-E34A-4D83-8564-4B4FF6616A47}" destId="{6CCB75C9-E852-498D-940C-FA8F36084D43}" srcOrd="0" destOrd="0" presId="urn:microsoft.com/office/officeart/2008/layout/LinedList"/>
    <dgm:cxn modelId="{5E9D617D-3C27-4BEE-AF68-9A4FAD2BFF8C}" type="presOf" srcId="{0B7DE4DA-F60F-4766-80D5-45E920313813}" destId="{BA9B664D-8F82-4CE5-9F33-ADE1DBEA6BD0}" srcOrd="0" destOrd="0" presId="urn:microsoft.com/office/officeart/2008/layout/LinedList"/>
    <dgm:cxn modelId="{5B435687-6D37-4D16-868C-FDFE060450FA}" srcId="{1BF4CEC4-6229-4144-BC60-8B59CF3A7D4A}" destId="{90FC8044-F666-4576-8F50-759F9D35DF7C}" srcOrd="7" destOrd="0" parTransId="{8E493465-13D9-426B-80DE-FBA648D3CA90}" sibTransId="{6D3797EC-C2A5-44BD-8C8B-3C900F9BF76E}"/>
    <dgm:cxn modelId="{9DD420A4-D38B-464E-AAD2-4913C7B1F478}" srcId="{1BF4CEC4-6229-4144-BC60-8B59CF3A7D4A}" destId="{E65530CC-20AF-4A8E-A83B-A79DEAA55EE1}" srcOrd="5" destOrd="0" parTransId="{0E5C7C7C-4113-4642-8790-A1D08F4E7465}" sibTransId="{60FFF869-02A4-4282-A6A5-D0DBBCB76901}"/>
    <dgm:cxn modelId="{CCD541BB-F04C-40EE-9ABF-B1995F460860}" type="presOf" srcId="{D6A5EAC2-2575-4BBF-9F07-C87787DEA948}" destId="{584A11AA-365D-4CE6-BF3F-C14DDC6E1ED8}" srcOrd="0" destOrd="0" presId="urn:microsoft.com/office/officeart/2008/layout/LinedList"/>
    <dgm:cxn modelId="{80C685C8-D51C-4AAF-9E16-AA7E172F4852}" type="presOf" srcId="{21BEFD98-9D1D-4827-9FB6-1EF412659D71}" destId="{F914CDB1-7420-4656-BADF-A1589BC8B7ED}" srcOrd="0" destOrd="0" presId="urn:microsoft.com/office/officeart/2008/layout/LinedList"/>
    <dgm:cxn modelId="{D9C2B6D8-4C51-46AC-A04F-327AB452237F}" type="presOf" srcId="{90FC8044-F666-4576-8F50-759F9D35DF7C}" destId="{593E7EEB-61BA-4C89-A943-38226B5AD492}" srcOrd="0" destOrd="0" presId="urn:microsoft.com/office/officeart/2008/layout/LinedList"/>
    <dgm:cxn modelId="{774F36E9-95E1-4EDA-BCB1-8F432541F26E}" type="presOf" srcId="{3CC0C5F7-32DF-4C85-B689-D123DC1DBDFB}" destId="{6F66BB94-48F3-4EE1-878F-6A6DBB4D8A0C}" srcOrd="0" destOrd="0" presId="urn:microsoft.com/office/officeart/2008/layout/LinedList"/>
    <dgm:cxn modelId="{A9ACCAED-F806-43D3-9077-5C6F47654506}" type="presOf" srcId="{1BF4CEC4-6229-4144-BC60-8B59CF3A7D4A}" destId="{CD1235AA-52C5-4118-8D72-84739713669D}" srcOrd="0" destOrd="0" presId="urn:microsoft.com/office/officeart/2008/layout/LinedList"/>
    <dgm:cxn modelId="{C9FA90F9-6DD6-4C50-A7AB-8CF76305533C}" srcId="{1BF4CEC4-6229-4144-BC60-8B59CF3A7D4A}" destId="{3CC0C5F7-32DF-4C85-B689-D123DC1DBDFB}" srcOrd="2" destOrd="0" parTransId="{E6654410-02E6-4392-A5DF-B78207FC9671}" sibTransId="{A5AFF3B3-BEEC-489F-877B-06B62C28E8DD}"/>
    <dgm:cxn modelId="{4D08E9B1-13EC-4FC6-A97A-F0D596528C9D}" type="presParOf" srcId="{CD1235AA-52C5-4118-8D72-84739713669D}" destId="{1DDB06D5-6886-4684-8D83-ED38CD3576DB}" srcOrd="0" destOrd="0" presId="urn:microsoft.com/office/officeart/2008/layout/LinedList"/>
    <dgm:cxn modelId="{3C754C01-2986-45B6-9528-8FD67D1A9A4C}" type="presParOf" srcId="{CD1235AA-52C5-4118-8D72-84739713669D}" destId="{35DAB067-40FF-409A-BACA-FC5624283B33}" srcOrd="1" destOrd="0" presId="urn:microsoft.com/office/officeart/2008/layout/LinedList"/>
    <dgm:cxn modelId="{B5575F5D-BD8B-4F05-AEF4-E7B395370D21}" type="presParOf" srcId="{35DAB067-40FF-409A-BACA-FC5624283B33}" destId="{584A11AA-365D-4CE6-BF3F-C14DDC6E1ED8}" srcOrd="0" destOrd="0" presId="urn:microsoft.com/office/officeart/2008/layout/LinedList"/>
    <dgm:cxn modelId="{CEAB7E51-54E4-463A-ADCA-9E36786B7B8A}" type="presParOf" srcId="{35DAB067-40FF-409A-BACA-FC5624283B33}" destId="{D2EB2066-544E-4D31-8495-D0E7782C4706}" srcOrd="1" destOrd="0" presId="urn:microsoft.com/office/officeart/2008/layout/LinedList"/>
    <dgm:cxn modelId="{5735CEE8-0967-4EA8-A117-1BE4E54846A7}" type="presParOf" srcId="{CD1235AA-52C5-4118-8D72-84739713669D}" destId="{03D3FEC9-8A89-4BB6-9E99-6A3E092A2D47}" srcOrd="2" destOrd="0" presId="urn:microsoft.com/office/officeart/2008/layout/LinedList"/>
    <dgm:cxn modelId="{16151211-FAE9-4C45-829B-9DC2667E45AE}" type="presParOf" srcId="{CD1235AA-52C5-4118-8D72-84739713669D}" destId="{CCD0E0AF-1F4F-4DE9-ADA0-C0330ECD1732}" srcOrd="3" destOrd="0" presId="urn:microsoft.com/office/officeart/2008/layout/LinedList"/>
    <dgm:cxn modelId="{0DC61D9A-6A00-4B78-88D0-A75489A2EC9A}" type="presParOf" srcId="{CCD0E0AF-1F4F-4DE9-ADA0-C0330ECD1732}" destId="{2EFE1DDD-4BF4-4B8B-85B6-92B269BE2F83}" srcOrd="0" destOrd="0" presId="urn:microsoft.com/office/officeart/2008/layout/LinedList"/>
    <dgm:cxn modelId="{CC8CB359-AEE8-4D8E-B180-B3C57BEDE637}" type="presParOf" srcId="{CCD0E0AF-1F4F-4DE9-ADA0-C0330ECD1732}" destId="{56E320F7-1503-44CC-B3C3-32E92A59A454}" srcOrd="1" destOrd="0" presId="urn:microsoft.com/office/officeart/2008/layout/LinedList"/>
    <dgm:cxn modelId="{D6AE9860-A1A1-40A5-A7CB-E569617C3A33}" type="presParOf" srcId="{CD1235AA-52C5-4118-8D72-84739713669D}" destId="{48E9EC9D-039A-4371-B88C-80752477FAC4}" srcOrd="4" destOrd="0" presId="urn:microsoft.com/office/officeart/2008/layout/LinedList"/>
    <dgm:cxn modelId="{E231DFF3-B5E3-49E0-ADE8-B015C8346E20}" type="presParOf" srcId="{CD1235AA-52C5-4118-8D72-84739713669D}" destId="{5DBFC8DE-22BC-4714-8994-99E3D6AE58BB}" srcOrd="5" destOrd="0" presId="urn:microsoft.com/office/officeart/2008/layout/LinedList"/>
    <dgm:cxn modelId="{EE426916-F387-41D6-BB37-2E206CF6397F}" type="presParOf" srcId="{5DBFC8DE-22BC-4714-8994-99E3D6AE58BB}" destId="{6F66BB94-48F3-4EE1-878F-6A6DBB4D8A0C}" srcOrd="0" destOrd="0" presId="urn:microsoft.com/office/officeart/2008/layout/LinedList"/>
    <dgm:cxn modelId="{C12F3FB1-1D47-4A3E-9DD0-939AAB8C9A80}" type="presParOf" srcId="{5DBFC8DE-22BC-4714-8994-99E3D6AE58BB}" destId="{BB34189B-6A06-4372-AD4D-E3EBE30FF83D}" srcOrd="1" destOrd="0" presId="urn:microsoft.com/office/officeart/2008/layout/LinedList"/>
    <dgm:cxn modelId="{05D744EA-2403-43BD-9368-94AA84A2B1CF}" type="presParOf" srcId="{CD1235AA-52C5-4118-8D72-84739713669D}" destId="{77BCE9B0-18B0-4890-A2C7-099FAC5B0E87}" srcOrd="6" destOrd="0" presId="urn:microsoft.com/office/officeart/2008/layout/LinedList"/>
    <dgm:cxn modelId="{25B6D456-DDCA-475A-BCE1-1A756523DF55}" type="presParOf" srcId="{CD1235AA-52C5-4118-8D72-84739713669D}" destId="{3BC35A09-B27C-4EFD-A994-778B9B1780B4}" srcOrd="7" destOrd="0" presId="urn:microsoft.com/office/officeart/2008/layout/LinedList"/>
    <dgm:cxn modelId="{DF6F43FC-2514-4BA6-AF4F-933486348739}" type="presParOf" srcId="{3BC35A09-B27C-4EFD-A994-778B9B1780B4}" destId="{BA9B664D-8F82-4CE5-9F33-ADE1DBEA6BD0}" srcOrd="0" destOrd="0" presId="urn:microsoft.com/office/officeart/2008/layout/LinedList"/>
    <dgm:cxn modelId="{1A86F751-562B-4D08-96FA-EEC22D6B3B58}" type="presParOf" srcId="{3BC35A09-B27C-4EFD-A994-778B9B1780B4}" destId="{4589F9A1-9A06-4886-BEF9-541DA983FCB2}" srcOrd="1" destOrd="0" presId="urn:microsoft.com/office/officeart/2008/layout/LinedList"/>
    <dgm:cxn modelId="{E69C83A1-8256-49E3-8AED-D4B1BA8A5768}" type="presParOf" srcId="{CD1235AA-52C5-4118-8D72-84739713669D}" destId="{8FE9747C-3906-45FF-B131-71A42BFD57F8}" srcOrd="8" destOrd="0" presId="urn:microsoft.com/office/officeart/2008/layout/LinedList"/>
    <dgm:cxn modelId="{FC7FBEE5-C71C-4142-B768-1768D13F4872}" type="presParOf" srcId="{CD1235AA-52C5-4118-8D72-84739713669D}" destId="{1FDEB841-3B54-4403-AC80-702CEE22E794}" srcOrd="9" destOrd="0" presId="urn:microsoft.com/office/officeart/2008/layout/LinedList"/>
    <dgm:cxn modelId="{D1A3E895-CFA8-4691-9D23-00A698A4B392}" type="presParOf" srcId="{1FDEB841-3B54-4403-AC80-702CEE22E794}" destId="{F914CDB1-7420-4656-BADF-A1589BC8B7ED}" srcOrd="0" destOrd="0" presId="urn:microsoft.com/office/officeart/2008/layout/LinedList"/>
    <dgm:cxn modelId="{E72B8D0A-677C-4281-A954-A53F071C647C}" type="presParOf" srcId="{1FDEB841-3B54-4403-AC80-702CEE22E794}" destId="{1521F8E6-37A6-417B-B543-3483559EEC89}" srcOrd="1" destOrd="0" presId="urn:microsoft.com/office/officeart/2008/layout/LinedList"/>
    <dgm:cxn modelId="{9ADC31E1-409A-4050-9F44-64ED7C08EEB9}" type="presParOf" srcId="{CD1235AA-52C5-4118-8D72-84739713669D}" destId="{66E6E2AD-C1E0-4328-B0A5-E2D1BDD73EA0}" srcOrd="10" destOrd="0" presId="urn:microsoft.com/office/officeart/2008/layout/LinedList"/>
    <dgm:cxn modelId="{A5A0BF0F-6F6F-418D-890F-BB9B4C4A05FD}" type="presParOf" srcId="{CD1235AA-52C5-4118-8D72-84739713669D}" destId="{3272E039-FE78-4FFA-8113-0422E53AC303}" srcOrd="11" destOrd="0" presId="urn:microsoft.com/office/officeart/2008/layout/LinedList"/>
    <dgm:cxn modelId="{2F26B585-188C-4F62-B0B2-B2D9B9169A6F}" type="presParOf" srcId="{3272E039-FE78-4FFA-8113-0422E53AC303}" destId="{3857D412-9E73-4163-86BB-C6B47C29CFE8}" srcOrd="0" destOrd="0" presId="urn:microsoft.com/office/officeart/2008/layout/LinedList"/>
    <dgm:cxn modelId="{BD647E85-2660-480B-83C0-8731DAA29E58}" type="presParOf" srcId="{3272E039-FE78-4FFA-8113-0422E53AC303}" destId="{942C6BB2-5F23-472D-A827-D0F57605A0F9}" srcOrd="1" destOrd="0" presId="urn:microsoft.com/office/officeart/2008/layout/LinedList"/>
    <dgm:cxn modelId="{F82A8922-E28B-4D86-A978-1C3A3BA1113A}" type="presParOf" srcId="{CD1235AA-52C5-4118-8D72-84739713669D}" destId="{AB417A2D-0626-404D-B74A-CB654626B667}" srcOrd="12" destOrd="0" presId="urn:microsoft.com/office/officeart/2008/layout/LinedList"/>
    <dgm:cxn modelId="{01C0952F-239F-43CB-9879-3500D54A40C6}" type="presParOf" srcId="{CD1235AA-52C5-4118-8D72-84739713669D}" destId="{41BBFF2C-F8DF-40CE-99D2-50B4DCE6BF28}" srcOrd="13" destOrd="0" presId="urn:microsoft.com/office/officeart/2008/layout/LinedList"/>
    <dgm:cxn modelId="{DCBD9CB8-BE06-4C1C-A77F-F80A74C4000F}" type="presParOf" srcId="{41BBFF2C-F8DF-40CE-99D2-50B4DCE6BF28}" destId="{6CCB75C9-E852-498D-940C-FA8F36084D43}" srcOrd="0" destOrd="0" presId="urn:microsoft.com/office/officeart/2008/layout/LinedList"/>
    <dgm:cxn modelId="{E69A3D4F-8054-4AF9-9EFA-F47B7A9D8ACF}" type="presParOf" srcId="{41BBFF2C-F8DF-40CE-99D2-50B4DCE6BF28}" destId="{76F15D22-0203-4AC7-8410-87B029EC9CFF}" srcOrd="1" destOrd="0" presId="urn:microsoft.com/office/officeart/2008/layout/LinedList"/>
    <dgm:cxn modelId="{6900EA17-E994-4A55-87AC-737AD4F9525F}" type="presParOf" srcId="{CD1235AA-52C5-4118-8D72-84739713669D}" destId="{76BE5F05-851B-4B51-81E2-6862B38F1BA1}" srcOrd="14" destOrd="0" presId="urn:microsoft.com/office/officeart/2008/layout/LinedList"/>
    <dgm:cxn modelId="{61596241-436D-4885-95BB-60255F3BAE7C}" type="presParOf" srcId="{CD1235AA-52C5-4118-8D72-84739713669D}" destId="{113BCAC3-7F18-43C8-9882-F49777AEB7B2}" srcOrd="15" destOrd="0" presId="urn:microsoft.com/office/officeart/2008/layout/LinedList"/>
    <dgm:cxn modelId="{CF95794E-AF49-4AB3-95C3-69E20E78DCD1}" type="presParOf" srcId="{113BCAC3-7F18-43C8-9882-F49777AEB7B2}" destId="{593E7EEB-61BA-4C89-A943-38226B5AD492}" srcOrd="0" destOrd="0" presId="urn:microsoft.com/office/officeart/2008/layout/LinedList"/>
    <dgm:cxn modelId="{C3A6688E-C50E-4EFA-BE17-8C64D79A3274}" type="presParOf" srcId="{113BCAC3-7F18-43C8-9882-F49777AEB7B2}" destId="{50DE0375-1C16-4B86-83D3-F5288038CDF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DB06D5-6886-4684-8D83-ED38CD3576DB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4A11AA-365D-4CE6-BF3F-C14DDC6E1ED8}">
      <dsp:nvSpPr>
        <dsp:cNvPr id="0" name=""/>
        <dsp:cNvSpPr/>
      </dsp:nvSpPr>
      <dsp:spPr>
        <a:xfrm>
          <a:off x="0" y="0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is PACE 1984?</a:t>
          </a:r>
        </a:p>
      </dsp:txBody>
      <dsp:txXfrm>
        <a:off x="0" y="0"/>
        <a:ext cx="10515600" cy="543917"/>
      </dsp:txXfrm>
    </dsp:sp>
    <dsp:sp modelId="{03D3FEC9-8A89-4BB6-9E99-6A3E092A2D47}">
      <dsp:nvSpPr>
        <dsp:cNvPr id="0" name=""/>
        <dsp:cNvSpPr/>
      </dsp:nvSpPr>
      <dsp:spPr>
        <a:xfrm>
          <a:off x="0" y="543917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FE1DDD-4BF4-4B8B-85B6-92B269BE2F83}">
      <dsp:nvSpPr>
        <dsp:cNvPr id="0" name=""/>
        <dsp:cNvSpPr/>
      </dsp:nvSpPr>
      <dsp:spPr>
        <a:xfrm>
          <a:off x="0" y="543917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Why was it invented?</a:t>
          </a:r>
        </a:p>
      </dsp:txBody>
      <dsp:txXfrm>
        <a:off x="0" y="543917"/>
        <a:ext cx="10515600" cy="543917"/>
      </dsp:txXfrm>
    </dsp:sp>
    <dsp:sp modelId="{48E9EC9D-039A-4371-B88C-80752477FAC4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66BB94-48F3-4EE1-878F-6A6DBB4D8A0C}">
      <dsp:nvSpPr>
        <dsp:cNvPr id="0" name=""/>
        <dsp:cNvSpPr/>
      </dsp:nvSpPr>
      <dsp:spPr>
        <a:xfrm>
          <a:off x="0" y="1087834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What is Code G?</a:t>
          </a:r>
        </a:p>
      </dsp:txBody>
      <dsp:txXfrm>
        <a:off x="0" y="1087834"/>
        <a:ext cx="10515600" cy="543917"/>
      </dsp:txXfrm>
    </dsp:sp>
    <dsp:sp modelId="{77BCE9B0-18B0-4890-A2C7-099FAC5B0E87}">
      <dsp:nvSpPr>
        <dsp:cNvPr id="0" name=""/>
        <dsp:cNvSpPr/>
      </dsp:nvSpPr>
      <dsp:spPr>
        <a:xfrm>
          <a:off x="0" y="1631751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9B664D-8F82-4CE5-9F33-ADE1DBEA6BD0}">
      <dsp:nvSpPr>
        <dsp:cNvPr id="0" name=""/>
        <dsp:cNvSpPr/>
      </dsp:nvSpPr>
      <dsp:spPr>
        <a:xfrm>
          <a:off x="0" y="1631751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Why was it invented?</a:t>
          </a:r>
        </a:p>
      </dsp:txBody>
      <dsp:txXfrm>
        <a:off x="0" y="1631751"/>
        <a:ext cx="10515600" cy="543917"/>
      </dsp:txXfrm>
    </dsp:sp>
    <dsp:sp modelId="{8FE9747C-3906-45FF-B131-71A42BFD57F8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14CDB1-7420-4656-BADF-A1589BC8B7ED}">
      <dsp:nvSpPr>
        <dsp:cNvPr id="0" name=""/>
        <dsp:cNvSpPr/>
      </dsp:nvSpPr>
      <dsp:spPr>
        <a:xfrm>
          <a:off x="0" y="2175669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How has Code G improved the fairness of dealing with prisoners in a fair and lawful manner</a:t>
          </a:r>
        </a:p>
      </dsp:txBody>
      <dsp:txXfrm>
        <a:off x="0" y="2175669"/>
        <a:ext cx="10515600" cy="543917"/>
      </dsp:txXfrm>
    </dsp:sp>
    <dsp:sp modelId="{66E6E2AD-C1E0-4328-B0A5-E2D1BDD73EA0}">
      <dsp:nvSpPr>
        <dsp:cNvPr id="0" name=""/>
        <dsp:cNvSpPr/>
      </dsp:nvSpPr>
      <dsp:spPr>
        <a:xfrm>
          <a:off x="0" y="2719586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57D412-9E73-4163-86BB-C6B47C29CFE8}">
      <dsp:nvSpPr>
        <dsp:cNvPr id="0" name=""/>
        <dsp:cNvSpPr/>
      </dsp:nvSpPr>
      <dsp:spPr>
        <a:xfrm>
          <a:off x="0" y="2719586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Before and after Code G</a:t>
          </a:r>
        </a:p>
      </dsp:txBody>
      <dsp:txXfrm>
        <a:off x="0" y="2719586"/>
        <a:ext cx="10515600" cy="543917"/>
      </dsp:txXfrm>
    </dsp:sp>
    <dsp:sp modelId="{AB417A2D-0626-404D-B74A-CB654626B667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CB75C9-E852-498D-940C-FA8F36084D43}">
      <dsp:nvSpPr>
        <dsp:cNvPr id="0" name=""/>
        <dsp:cNvSpPr/>
      </dsp:nvSpPr>
      <dsp:spPr>
        <a:xfrm>
          <a:off x="0" y="3263503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Case study of Code G </a:t>
          </a:r>
        </a:p>
      </dsp:txBody>
      <dsp:txXfrm>
        <a:off x="0" y="3263503"/>
        <a:ext cx="10515600" cy="543917"/>
      </dsp:txXfrm>
    </dsp:sp>
    <dsp:sp modelId="{76BE5F05-851B-4B51-81E2-6862B38F1BA1}">
      <dsp:nvSpPr>
        <dsp:cNvPr id="0" name=""/>
        <dsp:cNvSpPr/>
      </dsp:nvSpPr>
      <dsp:spPr>
        <a:xfrm>
          <a:off x="0" y="380742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3E7EEB-61BA-4C89-A943-38226B5AD492}">
      <dsp:nvSpPr>
        <dsp:cNvPr id="0" name=""/>
        <dsp:cNvSpPr/>
      </dsp:nvSpPr>
      <dsp:spPr>
        <a:xfrm>
          <a:off x="0" y="3807420"/>
          <a:ext cx="10515600" cy="5439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ptos Display" panose="020F0302020204030204"/>
            </a:rPr>
            <a:t>Statistics</a:t>
          </a:r>
        </a:p>
      </dsp:txBody>
      <dsp:txXfrm>
        <a:off x="0" y="3807420"/>
        <a:ext cx="10515600" cy="5439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bc.co.uk/news/uk-england-london-52022925" TargetMode="External"/><Relationship Id="rId3" Type="http://schemas.openxmlformats.org/officeDocument/2006/relationships/hyperlink" Target="https://www.college.police.uk/article/police-and-criminal-evidence-act-pace-1984-changes" TargetMode="External"/><Relationship Id="rId7" Type="http://schemas.openxmlformats.org/officeDocument/2006/relationships/hyperlink" Target="https://ccrc.gov.uk/decision/de-souza-ronald/" TargetMode="External"/><Relationship Id="rId2" Type="http://schemas.openxmlformats.org/officeDocument/2006/relationships/hyperlink" Target="http://Ghttps:/www.gov.uk/guidance/police-and-criminal-evidence-act-1984-pace-codes-of-pract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uk-news/2025/jan/31/case-last-wrongly-convicted-stockwell-six-member-referred-to-court-of-appeal" TargetMode="External"/><Relationship Id="rId5" Type="http://schemas.openxmlformats.org/officeDocument/2006/relationships/hyperlink" Target="https://www.gov.uk/guidance/equality-act-2010-guidance" TargetMode="External"/><Relationship Id="rId10" Type="http://schemas.openxmlformats.org/officeDocument/2006/relationships/hyperlink" Target="https://en.wikipedia.org/wiki/Derek_Ridgewell" TargetMode="External"/><Relationship Id="rId4" Type="http://schemas.openxmlformats.org/officeDocument/2006/relationships/hyperlink" Target="https://www.gov.uk/government/publications/pace-code-g-2012" TargetMode="External"/><Relationship Id="rId9" Type="http://schemas.openxmlformats.org/officeDocument/2006/relationships/hyperlink" Target="https://innocenceproject.org/exonerations-dat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Resentencing of prisoners trapped under indefinite IPP jail terms not  'adequately explored', justice committee warns | The Independent">
            <a:extLst>
              <a:ext uri="{FF2B5EF4-FFF2-40B4-BE49-F238E27FC236}">
                <a16:creationId xmlns:a16="http://schemas.microsoft.com/office/drawing/2014/main" id="{FA9F85A1-EC8C-9E98-A6CD-48A679D7288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0971" b="476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>
                <a:solidFill>
                  <a:srgbClr val="FFFFFF"/>
                </a:solidFill>
              </a:rPr>
              <a:t>Evaluate how the introduction of Code G of the Police and Criminal Evidence Act 1984, Codes of Practice, improved the process of dealing with prisoners in a fair and lawful manner.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BMPL 4017</a:t>
            </a:r>
          </a:p>
          <a:p>
            <a:r>
              <a:rPr lang="en-US" sz="2000">
                <a:solidFill>
                  <a:srgbClr val="FFFFFF"/>
                </a:solidFill>
              </a:rPr>
              <a:t>Alicia Jones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16770-2AD8-A3B1-1A64-3F71A4E09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u="sng"/>
              <a:t>Aims and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8F22E3-0924-DE2B-D1B2-ACA6ACC893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565291"/>
              </p:ext>
            </p:extLst>
          </p:nvPr>
        </p:nvGraphicFramePr>
        <p:xfrm>
          <a:off x="838200" y="1718469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2173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D4884D-8B33-AA84-BD62-6C4ACB2A0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2400" u="sng"/>
              <a:t>Introduction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ED42A-912B-96BE-AC60-994188B5C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/>
              <a:t>During this presenation we will discuss PACE 1984, in this discusssion we will cover why and when it was created. </a:t>
            </a:r>
            <a:endParaRPr lang="en-US" sz="1600" dirty="0"/>
          </a:p>
          <a:p>
            <a:pPr marL="0" indent="0">
              <a:buNone/>
            </a:pPr>
            <a:r>
              <a:rPr lang="en-US" sz="1600"/>
              <a:t> As well as this we will learn about why Code G of the Police and Criminal Evidence Act 1984 was created and how it provides </a:t>
            </a:r>
            <a:r>
              <a:rPr lang="en-US" sz="1600" dirty="0"/>
              <a:t>and ensures fairness and lawfulness during the process of dealing with prisoners.</a:t>
            </a:r>
          </a:p>
          <a:p>
            <a:pPr marL="0" indent="0">
              <a:buNone/>
            </a:pPr>
            <a:r>
              <a:rPr lang="en-US" sz="1600"/>
              <a:t>During the presentation I will include statistics from before and after Code G was established, in order to emphasise the impact it has positively had.</a:t>
            </a:r>
            <a:endParaRPr lang="en-US" sz="1600" dirty="0"/>
          </a:p>
          <a:p>
            <a:pPr marL="0" indent="0">
              <a:buNone/>
            </a:pPr>
            <a:r>
              <a:rPr lang="en-US" sz="1600" dirty="0"/>
              <a:t>I will also include a Case Study to further support my </a:t>
            </a:r>
            <a:r>
              <a:rPr lang="en-US" sz="1600"/>
              <a:t>findings.</a:t>
            </a:r>
          </a:p>
          <a:p>
            <a:pPr marL="0" indent="0">
              <a:buNone/>
            </a:pP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24304789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w US police spending compares to public school spending | Fox Business">
            <a:extLst>
              <a:ext uri="{FF2B5EF4-FFF2-40B4-BE49-F238E27FC236}">
                <a16:creationId xmlns:a16="http://schemas.microsoft.com/office/drawing/2014/main" id="{BC742595-1CFC-FBE0-D1DD-A2F88DD3CB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0689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ED3AD-9D99-A024-93B8-A04D5B1E3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2400" u="sng"/>
              <a:t>Police and Criminal Evidence Act 1984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D2486-9E65-899C-68D2-48287996CB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1600"/>
              <a:t>PACE is an act of parliamant created in 1984.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600"/>
              <a:t>Most famously used in order to regulate interviews, stop and search, arrest and detain</a:t>
            </a:r>
            <a:r>
              <a:rPr lang="en-US" sz="1700" dirty="0"/>
              <a:t> </a:t>
            </a:r>
            <a:r>
              <a:rPr lang="en-US" sz="1400"/>
              <a:t>(College of Policing,2024).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600"/>
              <a:t>Invented in order to regulate police powers and therefore provide the public with a sense of security and a safeguarding of public rights</a:t>
            </a:r>
            <a:r>
              <a:rPr lang="en-US" sz="1700" dirty="0"/>
              <a:t> </a:t>
            </a:r>
            <a:r>
              <a:rPr lang="en-US" sz="1400"/>
              <a:t>(GOV,2023).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600"/>
              <a:t>Helps balance the rights of the public against police powers and procedures.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1700"/>
          </a:p>
          <a:p>
            <a:pPr>
              <a:buFont typeface="Calibri" panose="020B0604020202020204" pitchFamily="34" charset="0"/>
              <a:buChar char="-"/>
            </a:pPr>
            <a:endParaRPr lang="en-US" sz="1700"/>
          </a:p>
          <a:p>
            <a:pPr>
              <a:buFont typeface="Calibri" panose="020B0604020202020204" pitchFamily="34" charset="0"/>
              <a:buChar char="-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7857715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irty-nine people arrested for shoplifting in the last week | Essex Police">
            <a:extLst>
              <a:ext uri="{FF2B5EF4-FFF2-40B4-BE49-F238E27FC236}">
                <a16:creationId xmlns:a16="http://schemas.microsoft.com/office/drawing/2014/main" id="{F217F8B4-0B42-76A3-0F40-A4EE82A343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90" r="1381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069FFC-550D-AD42-373B-E2FDC0665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2400" u="sng"/>
              <a:t>Code G of PACE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C4F78-84FC-2114-9EA3-0FA5FCFBC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/>
              <a:t>Code G is a revised practice in regards to the powers of arrest (GOV,2022).</a:t>
            </a:r>
          </a:p>
          <a:p>
            <a:r>
              <a:rPr lang="en-US" sz="1600"/>
              <a:t>This Code was estalished to ensure transparency, fairness and to avoid unlawful practices and discriminatory behaviour.</a:t>
            </a:r>
          </a:p>
          <a:p>
            <a:r>
              <a:rPr lang="en-US" sz="1600"/>
              <a:t>The Equality Act ensures that discriminatory behaviour from a police officer against age, sexuality, gender, race, religion ect is prohibited (GOV,2015).</a:t>
            </a:r>
          </a:p>
          <a:p>
            <a:endParaRPr lang="en-US" sz="1600" dirty="0"/>
          </a:p>
          <a:p>
            <a:endParaRPr lang="en-US" sz="2000" dirty="0"/>
          </a:p>
          <a:p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95605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7261E3-8093-5198-BB9F-F52F3D0CA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2400" u="sng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563C5-CE33-731B-482B-237365539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400" b="1"/>
              <a:t>Derek Ridgewell-Stockwell Six 1972</a:t>
            </a:r>
          </a:p>
          <a:p>
            <a:pPr marL="0" indent="0">
              <a:buNone/>
            </a:pPr>
            <a:r>
              <a:rPr lang="en-US" sz="1400"/>
              <a:t>-Wrongly accused those within the stockwell six of theft due to race</a:t>
            </a:r>
          </a:p>
          <a:p>
            <a:pPr marL="0" indent="0">
              <a:buNone/>
            </a:pPr>
            <a:r>
              <a:rPr lang="en-US" sz="1400"/>
              <a:t>-Sentence of 6 months detention</a:t>
            </a:r>
          </a:p>
          <a:p>
            <a:pPr marL="0" indent="0">
              <a:buNone/>
            </a:pPr>
            <a:r>
              <a:rPr lang="en-US" sz="1400"/>
              <a:t>-Arresting officer, Derek, had recently been given authorisation to be in charge of a mugging squad and was hoping to have as many arrests as possible (The Guardian,2025)</a:t>
            </a:r>
            <a:endParaRPr lang="en-US" sz="1400" dirty="0"/>
          </a:p>
          <a:p>
            <a:pPr marL="0" indent="0">
              <a:buNone/>
            </a:pPr>
            <a:r>
              <a:rPr lang="en-US" sz="1400"/>
              <a:t>-Fabricated Evidence (Criminal cases review commission,2025)</a:t>
            </a:r>
            <a:endParaRPr lang="en-US" sz="1400" dirty="0"/>
          </a:p>
          <a:p>
            <a:pPr marL="0" indent="0">
              <a:buNone/>
            </a:pPr>
            <a:r>
              <a:rPr lang="en-US" sz="1400"/>
              <a:t>-The arresting officer used unreasonable force </a:t>
            </a:r>
          </a:p>
          <a:p>
            <a:pPr marL="0" indent="0">
              <a:buNone/>
            </a:pPr>
            <a:r>
              <a:rPr lang="en-US" sz="1400"/>
              <a:t>-Arresting officer was later identified as wrongly accusing 100s of innocents, another famously known as the Oval Four (BBC,2020)</a:t>
            </a:r>
          </a:p>
          <a:p>
            <a:pPr marL="0" indent="0">
              <a:buNone/>
            </a:pPr>
            <a:r>
              <a:rPr lang="en-US" sz="1400"/>
              <a:t>-Conviction was subsequently overturned by the court of appeal in 2021</a:t>
            </a:r>
          </a:p>
          <a:p>
            <a:pPr marL="0" indent="0">
              <a:buNone/>
            </a:pPr>
            <a:r>
              <a:rPr lang="en-US" sz="1400" dirty="0"/>
              <a:t>-When allegations agaist Ridgewell first arrised, British Transport </a:t>
            </a:r>
            <a:r>
              <a:rPr lang="en-US" sz="1400"/>
              <a:t>Police transferred him to another team instead of dismissal.</a:t>
            </a:r>
            <a:endParaRPr lang="en-US" sz="1400" dirty="0"/>
          </a:p>
          <a:p>
            <a:pPr marL="0" indent="0">
              <a:buNone/>
            </a:pPr>
            <a:r>
              <a:rPr lang="en-US" sz="1200"/>
              <a:t>(Wikipedia,2025)</a:t>
            </a:r>
            <a:endParaRPr lang="en-US" sz="12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b="1"/>
          </a:p>
          <a:p>
            <a:pPr marL="0" indent="0">
              <a:buNone/>
            </a:pPr>
            <a:endParaRPr lang="en-US" sz="1400"/>
          </a:p>
        </p:txBody>
      </p:sp>
      <p:pic>
        <p:nvPicPr>
          <p:cNvPr id="4" name="Picture 3" descr="Cases of two men convicted on corrupt police officer's evidence referred  back to courts | Criminal Cases Review Commission | The Guardian">
            <a:extLst>
              <a:ext uri="{FF2B5EF4-FFF2-40B4-BE49-F238E27FC236}">
                <a16:creationId xmlns:a16="http://schemas.microsoft.com/office/drawing/2014/main" id="{7B823694-617C-9CDA-B2ED-B58A00C352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08" r="4344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22725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AFD2F-81D4-C8CD-22F6-95C4D028C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u="sng"/>
              <a:t>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AF4FF-AEFB-3AB4-1204-C43460F18D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600" u="sng"/>
              <a:t>Estimated number of arrests based on those of race- Before and after Code G was introduced</a:t>
            </a:r>
          </a:p>
          <a:p>
            <a:pPr marL="0" indent="0">
              <a:buNone/>
            </a:pPr>
            <a:r>
              <a:rPr lang="en-US" sz="1200">
                <a:solidFill>
                  <a:srgbClr val="1B1B1B"/>
                </a:solidFill>
                <a:latin typeface="Roboto"/>
                <a:ea typeface="Roboto"/>
                <a:cs typeface="Roboto"/>
              </a:rPr>
              <a:t>2,500,420- 1980 </a:t>
            </a:r>
            <a:endParaRPr lang="en-US">
              <a:solidFill>
                <a:srgbClr val="000000"/>
              </a:solidFill>
              <a:latin typeface="Aptos" panose="020B0004020202020204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1B1B1B"/>
                </a:solidFill>
                <a:latin typeface="Roboto"/>
                <a:ea typeface="Roboto"/>
                <a:cs typeface="Roboto"/>
              </a:rPr>
              <a:t>1,992,510- 2020</a:t>
            </a:r>
            <a:endParaRPr lang="en-US" dirty="0"/>
          </a:p>
          <a:p>
            <a:pPr marL="0" indent="0">
              <a:buNone/>
            </a:pPr>
            <a:r>
              <a:rPr lang="en-US" sz="1200">
                <a:solidFill>
                  <a:srgbClr val="1B1B1B"/>
                </a:solidFill>
                <a:latin typeface="Roboto"/>
                <a:ea typeface="Roboto"/>
                <a:cs typeface="Roboto"/>
              </a:rPr>
              <a:t>(Office of Juvenile Justice and Delinquency Prevention, 2020)</a:t>
            </a:r>
            <a:endParaRPr lang="en-US" sz="1200" dirty="0">
              <a:solidFill>
                <a:srgbClr val="1B1B1B"/>
              </a:solidFill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endParaRPr lang="en-US" sz="1200" dirty="0">
              <a:solidFill>
                <a:srgbClr val="1B1B1B"/>
              </a:solidFill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US" sz="1600" u="sng">
                <a:solidFill>
                  <a:srgbClr val="1B1B1B"/>
                </a:solidFill>
                <a:latin typeface="Aptos"/>
                <a:ea typeface="Roboto"/>
                <a:cs typeface="Roboto"/>
              </a:rPr>
              <a:t>Disproportianate impact of wrongful convictions </a:t>
            </a:r>
            <a:endParaRPr lang="en-US" sz="1600" u="sng" dirty="0">
              <a:solidFill>
                <a:srgbClr val="1B1B1B"/>
              </a:solidFill>
              <a:latin typeface="Aptos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US" sz="1200">
                <a:solidFill>
                  <a:srgbClr val="1B1B1B"/>
                </a:solidFill>
                <a:latin typeface="Roboto"/>
                <a:ea typeface="Roboto"/>
                <a:cs typeface="Roboto"/>
              </a:rPr>
              <a:t>58% Black</a:t>
            </a:r>
            <a:endParaRPr lang="en-US" sz="1200" dirty="0">
              <a:solidFill>
                <a:srgbClr val="1B1B1B"/>
              </a:solidFill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US" sz="1200">
                <a:solidFill>
                  <a:srgbClr val="1B1B1B"/>
                </a:solidFill>
                <a:latin typeface="Roboto"/>
                <a:ea typeface="Roboto"/>
                <a:cs typeface="Roboto"/>
              </a:rPr>
              <a:t>33% White</a:t>
            </a:r>
            <a:endParaRPr lang="en-US" sz="1200" dirty="0">
              <a:solidFill>
                <a:srgbClr val="1B1B1B"/>
              </a:solidFill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US" sz="1200">
                <a:solidFill>
                  <a:srgbClr val="1B1B1B"/>
                </a:solidFill>
                <a:latin typeface="Roboto"/>
                <a:ea typeface="Roboto"/>
                <a:cs typeface="Roboto"/>
              </a:rPr>
              <a:t>2% Asian American</a:t>
            </a:r>
            <a:endParaRPr lang="en-US" sz="1200" dirty="0">
              <a:solidFill>
                <a:srgbClr val="1B1B1B"/>
              </a:solidFill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US" sz="1200">
                <a:solidFill>
                  <a:srgbClr val="1B1B1B"/>
                </a:solidFill>
                <a:latin typeface="Roboto"/>
                <a:ea typeface="Roboto"/>
                <a:cs typeface="Roboto"/>
              </a:rPr>
              <a:t>8% Latinx</a:t>
            </a:r>
            <a:endParaRPr lang="en-US" sz="1200" dirty="0">
              <a:solidFill>
                <a:srgbClr val="1B1B1B"/>
              </a:solidFill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1B1B1B"/>
                </a:solidFill>
                <a:latin typeface="Roboto"/>
                <a:ea typeface="Roboto"/>
                <a:cs typeface="Roboto"/>
              </a:rPr>
              <a:t>2021</a:t>
            </a:r>
          </a:p>
          <a:p>
            <a:pPr marL="0" indent="0">
              <a:buNone/>
            </a:pPr>
            <a:r>
              <a:rPr lang="en-US" sz="1200">
                <a:solidFill>
                  <a:srgbClr val="1B1B1B"/>
                </a:solidFill>
                <a:latin typeface="Roboto"/>
                <a:ea typeface="Roboto"/>
                <a:cs typeface="Roboto"/>
              </a:rPr>
              <a:t>(Innocence Project,2021)</a:t>
            </a:r>
            <a:endParaRPr lang="en-US" sz="1200" dirty="0">
              <a:solidFill>
                <a:srgbClr val="1B1B1B"/>
              </a:solidFill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endParaRPr lang="en-US" sz="1200" dirty="0">
              <a:solidFill>
                <a:srgbClr val="1B1B1B"/>
              </a:solidFill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endParaRPr lang="en-US" sz="1200" dirty="0">
              <a:solidFill>
                <a:srgbClr val="1B1B1B"/>
              </a:solidFill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r>
              <a:rPr lang="en-US" sz="1100" b="1">
                <a:solidFill>
                  <a:srgbClr val="FFFFFF"/>
                </a:solidFill>
                <a:ea typeface="+mn-lt"/>
                <a:cs typeface="+mn-lt"/>
              </a:rPr>
              <a:t>9%</a:t>
            </a:r>
            <a:r>
              <a:rPr lang="en-US" sz="1100">
                <a:solidFill>
                  <a:srgbClr val="FFFFFF"/>
                </a:solidFill>
                <a:ea typeface="+mn-lt"/>
                <a:cs typeface="+mn-lt"/>
              </a:rPr>
              <a:t> of the 252 people were sentenced to death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 sz="1200" dirty="0">
              <a:solidFill>
                <a:srgbClr val="1B1B1B"/>
              </a:solidFill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endParaRPr lang="en-US" sz="1200" dirty="0">
              <a:solidFill>
                <a:srgbClr val="1B1B1B"/>
              </a:solidFill>
              <a:latin typeface="Roboto"/>
              <a:ea typeface="Roboto"/>
              <a:cs typeface="Roboto"/>
            </a:endParaRPr>
          </a:p>
          <a:p>
            <a:pPr marL="0" indent="0">
              <a:buNone/>
            </a:pPr>
            <a:endParaRPr lang="en-US" dirty="0">
              <a:solidFill>
                <a:srgbClr val="000000"/>
              </a:solidFill>
              <a:latin typeface="Aptos" panose="020B0004020202020204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66896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EEBF7-CF9C-8A18-3AD1-80C5EB00B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u="sng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E023E-8C53-722F-07DC-B3C54CF0C1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6702"/>
            <a:ext cx="10515600" cy="51367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050">
                <a:ea typeface="+mn-lt"/>
                <a:cs typeface="+mn-lt"/>
              </a:rPr>
              <a:t>GOV, 2023. Police and Criminal Evidence Act 1984 (PACE) Codes of Practice. [Online] Available at:</a:t>
            </a:r>
            <a:endParaRPr lang="en-US" sz="105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050" dirty="0">
                <a:ea typeface="+mn-lt"/>
                <a:cs typeface="+mn-lt"/>
                <a:hlinkClick r:id="rId2"/>
              </a:rPr>
              <a:t>https://www.gov.uk/guidance/police-and-criminal-evidence-act-1984-pace-codes-of-practice</a:t>
            </a:r>
            <a:r>
              <a:rPr lang="en-US" sz="1050">
                <a:ea typeface="+mn-lt"/>
                <a:cs typeface="+mn-lt"/>
              </a:rPr>
              <a:t> (Accessed 03/03/2025).</a:t>
            </a:r>
            <a:endParaRPr lang="en-US" sz="105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050"/>
              <a:t>College of Policing, 2024. Police and Criminal Evidence Act (PACE) 1984- the changes. [Online] Available at: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ea typeface="+mn-lt"/>
                <a:cs typeface="+mn-lt"/>
                <a:hlinkClick r:id="rId3"/>
              </a:rPr>
              <a:t>https://www.college.police.uk/article/police-and-criminal-evidence-act-pace-1984-changes</a:t>
            </a:r>
            <a:r>
              <a:rPr lang="en-US" sz="1050">
                <a:ea typeface="+mn-lt"/>
                <a:cs typeface="+mn-lt"/>
              </a:rPr>
              <a:t> (Accessed 03/03/2025).</a:t>
            </a:r>
            <a:endParaRPr lang="en-US" sz="1050" dirty="0"/>
          </a:p>
          <a:p>
            <a:pPr marL="0" indent="0">
              <a:buNone/>
            </a:pPr>
            <a:r>
              <a:rPr lang="en-US" sz="1050"/>
              <a:t>GOV,2022. PACE Code of G 2012. [Online] Available at: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ea typeface="+mn-lt"/>
                <a:cs typeface="+mn-lt"/>
                <a:hlinkClick r:id="rId4"/>
              </a:rPr>
              <a:t>https://www.gov.uk/government/publications/pace-code-g-2012</a:t>
            </a:r>
            <a:r>
              <a:rPr lang="en-US" sz="1050">
                <a:ea typeface="+mn-lt"/>
                <a:cs typeface="+mn-lt"/>
              </a:rPr>
              <a:t>  (Accessed 03/03/2025)</a:t>
            </a:r>
            <a:endParaRPr lang="en-US" sz="1050" dirty="0"/>
          </a:p>
          <a:p>
            <a:pPr marL="0" indent="0">
              <a:buNone/>
            </a:pPr>
            <a:r>
              <a:rPr lang="en-US" sz="1050"/>
              <a:t>GOV,2015. Equality Act 2015 [Online] Available at: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ea typeface="+mn-lt"/>
                <a:cs typeface="+mn-lt"/>
                <a:hlinkClick r:id="rId5"/>
              </a:rPr>
              <a:t>https://www.gov.uk/guidance/equality-act-2010-guidance</a:t>
            </a:r>
            <a:r>
              <a:rPr lang="en-US" sz="1050">
                <a:ea typeface="+mn-lt"/>
                <a:cs typeface="+mn-lt"/>
              </a:rPr>
              <a:t> (Accessed 03/03/2025).</a:t>
            </a:r>
            <a:endParaRPr lang="en-US" sz="1050" dirty="0"/>
          </a:p>
          <a:p>
            <a:pPr marL="0" indent="0">
              <a:buNone/>
            </a:pPr>
            <a:r>
              <a:rPr lang="en-US" sz="1050"/>
              <a:t>The Guardian,2025.  Case of last wrongly convicted Stockwell Six member refferred to court of appeal. [Online] Available at: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ea typeface="+mn-lt"/>
                <a:cs typeface="+mn-lt"/>
                <a:hlinkClick r:id="rId6"/>
              </a:rPr>
              <a:t>https://www.theguardian.com/uk-news/2025/jan/31/case-last-wrongly-convicted-stockwell-six-member-referred-to-court-of-appeal</a:t>
            </a:r>
            <a:r>
              <a:rPr lang="en-US" sz="1050">
                <a:ea typeface="+mn-lt"/>
                <a:cs typeface="+mn-lt"/>
              </a:rPr>
              <a:t> (Accessed 03/03/2025)</a:t>
            </a:r>
            <a:endParaRPr lang="en-US" sz="105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050" dirty="0"/>
              <a:t>Criminal cases review commission,2025. De Souza, Ronald – Criminal cases review commission. [Online] Available at: </a:t>
            </a:r>
            <a:r>
              <a:rPr lang="en-US" sz="1050" dirty="0">
                <a:ea typeface="+mn-lt"/>
                <a:cs typeface="+mn-lt"/>
                <a:hlinkClick r:id="rId7"/>
              </a:rPr>
              <a:t>https://ccrc.gov.uk/decision/de-souza-ronald/</a:t>
            </a:r>
            <a:r>
              <a:rPr lang="en-US" sz="1050" dirty="0">
                <a:ea typeface="+mn-lt"/>
                <a:cs typeface="+mn-lt"/>
              </a:rPr>
              <a:t> </a:t>
            </a:r>
            <a:r>
              <a:rPr lang="en-US" sz="1050">
                <a:ea typeface="+mn-lt"/>
                <a:cs typeface="+mn-lt"/>
              </a:rPr>
              <a:t>(Accessed 03/03/2025)</a:t>
            </a:r>
            <a:endParaRPr lang="en-US" sz="105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050" dirty="0"/>
              <a:t>BBC, 2020. Oval Four: Final conviction quashed in corrupt detective case. [Online] Available at: </a:t>
            </a:r>
            <a:r>
              <a:rPr lang="en-US" sz="1050" dirty="0">
                <a:ea typeface="+mn-lt"/>
                <a:cs typeface="+mn-lt"/>
                <a:hlinkClick r:id="rId8"/>
              </a:rPr>
              <a:t>https://www.bbc.co.uk/news/uk-england-london-52022925</a:t>
            </a:r>
            <a:r>
              <a:rPr lang="en-US" sz="1050" dirty="0">
                <a:ea typeface="+mn-lt"/>
                <a:cs typeface="+mn-lt"/>
              </a:rPr>
              <a:t> (Accessed </a:t>
            </a:r>
            <a:r>
              <a:rPr lang="en-US" sz="1050">
                <a:ea typeface="+mn-lt"/>
                <a:cs typeface="+mn-lt"/>
              </a:rPr>
              <a:t>03/03/2025). </a:t>
            </a:r>
            <a:endParaRPr lang="en-US" sz="105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050">
                <a:solidFill>
                  <a:srgbClr val="1B1B1B"/>
                </a:solidFill>
                <a:latin typeface="Roboto"/>
                <a:ea typeface="Roboto"/>
                <a:cs typeface="Roboto"/>
              </a:rPr>
              <a:t>Office of Juvenile Justice and Delinquency Prevention, 2020. Arrests by offence, age and race. [Online] Available at:</a:t>
            </a:r>
            <a:endParaRPr lang="en-US" sz="1050" dirty="0"/>
          </a:p>
          <a:p>
            <a:pPr marL="0" indent="0">
              <a:buNone/>
            </a:pPr>
            <a:r>
              <a:rPr lang="en-US" sz="1050" dirty="0">
                <a:ea typeface="+mn-lt"/>
                <a:cs typeface="+mn-lt"/>
                <a:hlinkClick r:id=""/>
              </a:rPr>
              <a:t>https://ojjdp.ojp.gov/statistical-briefing-book/crime/faqs/ucr_table_2</a:t>
            </a:r>
            <a:r>
              <a:rPr lang="en-US" sz="1050">
                <a:ea typeface="+mn-lt"/>
                <a:cs typeface="+mn-lt"/>
              </a:rPr>
              <a:t> (Accessed 03/03/2025).</a:t>
            </a:r>
            <a:endParaRPr lang="en-US" sz="1050" dirty="0"/>
          </a:p>
          <a:p>
            <a:pPr marL="0" indent="0">
              <a:buNone/>
            </a:pPr>
            <a:r>
              <a:rPr lang="en-US" sz="1050" dirty="0"/>
              <a:t>Innocence Project, 2021.  Explore the numbers: Innocence project cases and impacts. [Online] Available at: </a:t>
            </a:r>
            <a:r>
              <a:rPr lang="en-US" sz="1050" dirty="0">
                <a:ea typeface="+mn-lt"/>
                <a:cs typeface="+mn-lt"/>
                <a:hlinkClick r:id="rId9"/>
              </a:rPr>
              <a:t>https://innocenceproject.org/exonerations-data/</a:t>
            </a:r>
            <a:r>
              <a:rPr lang="en-US" sz="1050">
                <a:ea typeface="+mn-lt"/>
                <a:cs typeface="+mn-lt"/>
              </a:rPr>
              <a:t> (Accessed 03/03/2025).</a:t>
            </a:r>
            <a:endParaRPr lang="en-US" sz="1050" dirty="0"/>
          </a:p>
          <a:p>
            <a:pPr marL="0" indent="0">
              <a:buNone/>
            </a:pPr>
            <a:r>
              <a:rPr lang="en-US" sz="1050"/>
              <a:t>Wikipedia, 2025. Derek Ridgewell. Available at: </a:t>
            </a:r>
            <a:r>
              <a:rPr lang="en-US" sz="1050" dirty="0">
                <a:ea typeface="+mn-lt"/>
                <a:cs typeface="+mn-lt"/>
                <a:hlinkClick r:id="rId10"/>
              </a:rPr>
              <a:t>https://en.wikipedia.org/wiki/Derek_Ridgewell</a:t>
            </a:r>
            <a:r>
              <a:rPr lang="en-US" sz="1050">
                <a:ea typeface="+mn-lt"/>
                <a:cs typeface="+mn-lt"/>
              </a:rPr>
              <a:t> (Accessed 03/03/2025).</a:t>
            </a:r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endParaRPr lang="en-US" sz="11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3051307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Evaluate how the introduction of Code G of the Police and Criminal Evidence Act 1984, Codes of Practice, improved the process of dealing with prisoners in a fair and lawful manner.</vt:lpstr>
      <vt:lpstr>Aims and Objectives</vt:lpstr>
      <vt:lpstr>Introduction</vt:lpstr>
      <vt:lpstr>Police and Criminal Evidence Act 1984</vt:lpstr>
      <vt:lpstr>Code G of PACE</vt:lpstr>
      <vt:lpstr>Case Study</vt:lpstr>
      <vt:lpstr>Statistics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825</cp:revision>
  <dcterms:created xsi:type="dcterms:W3CDTF">2025-03-05T13:25:13Z</dcterms:created>
  <dcterms:modified xsi:type="dcterms:W3CDTF">2025-03-05T20:42:06Z</dcterms:modified>
</cp:coreProperties>
</file>