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0"/>
  </p:notesMasterIdLst>
  <p:sldIdLst>
    <p:sldId id="277" r:id="rId2"/>
    <p:sldId id="360" r:id="rId3"/>
    <p:sldId id="270" r:id="rId4"/>
    <p:sldId id="278" r:id="rId5"/>
    <p:sldId id="284" r:id="rId6"/>
    <p:sldId id="279" r:id="rId7"/>
    <p:sldId id="361" r:id="rId8"/>
    <p:sldId id="285" r:id="rId9"/>
    <p:sldId id="280" r:id="rId10"/>
    <p:sldId id="356" r:id="rId11"/>
    <p:sldId id="281" r:id="rId12"/>
    <p:sldId id="348" r:id="rId13"/>
    <p:sldId id="282" r:id="rId14"/>
    <p:sldId id="283" r:id="rId15"/>
    <p:sldId id="265" r:id="rId16"/>
    <p:sldId id="347" r:id="rId17"/>
    <p:sldId id="276" r:id="rId18"/>
    <p:sldId id="286" r:id="rId19"/>
    <p:sldId id="350" r:id="rId20"/>
    <p:sldId id="349" r:id="rId21"/>
    <p:sldId id="351" r:id="rId22"/>
    <p:sldId id="352" r:id="rId23"/>
    <p:sldId id="353" r:id="rId24"/>
    <p:sldId id="354" r:id="rId25"/>
    <p:sldId id="355" r:id="rId26"/>
    <p:sldId id="357" r:id="rId27"/>
    <p:sldId id="358" r:id="rId28"/>
    <p:sldId id="359"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CB8C47D-A5C1-4151-BE50-344506132DD8}" v="22" dt="2024-02-21T15:39:09.8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0631" autoAdjust="0"/>
  </p:normalViewPr>
  <p:slideViewPr>
    <p:cSldViewPr snapToGrid="0">
      <p:cViewPr varScale="1">
        <p:scale>
          <a:sx n="78" d="100"/>
          <a:sy n="78" d="100"/>
        </p:scale>
        <p:origin x="1872"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ECB8C47D-A5C1-4151-BE50-344506132DD8}"/>
    <pc:docChg chg="undo custSel addSld delSld modSld sldOrd delMainMaster">
      <pc:chgData name="Julie Thomas" userId="2af13b6d24d29b42" providerId="LiveId" clId="{ECB8C47D-A5C1-4151-BE50-344506132DD8}" dt="2024-02-22T10:41:06.292" v="9196" actId="20577"/>
      <pc:docMkLst>
        <pc:docMk/>
      </pc:docMkLst>
      <pc:sldChg chg="del">
        <pc:chgData name="Julie Thomas" userId="2af13b6d24d29b42" providerId="LiveId" clId="{ECB8C47D-A5C1-4151-BE50-344506132DD8}" dt="2024-02-21T13:21:37.431" v="53" actId="2696"/>
        <pc:sldMkLst>
          <pc:docMk/>
          <pc:sldMk cId="1586186665" sldId="256"/>
        </pc:sldMkLst>
      </pc:sldChg>
      <pc:sldChg chg="addSp modSp mod ord modNotesTx">
        <pc:chgData name="Julie Thomas" userId="2af13b6d24d29b42" providerId="LiveId" clId="{ECB8C47D-A5C1-4151-BE50-344506132DD8}" dt="2024-02-21T15:22:54.435" v="4048" actId="20577"/>
        <pc:sldMkLst>
          <pc:docMk/>
          <pc:sldMk cId="613582903" sldId="270"/>
        </pc:sldMkLst>
        <pc:spChg chg="add mod">
          <ac:chgData name="Julie Thomas" userId="2af13b6d24d29b42" providerId="LiveId" clId="{ECB8C47D-A5C1-4151-BE50-344506132DD8}" dt="2024-02-21T14:31:21.200" v="2664" actId="1076"/>
          <ac:spMkLst>
            <pc:docMk/>
            <pc:sldMk cId="613582903" sldId="270"/>
            <ac:spMk id="2" creationId="{303860F1-2771-F8AC-6C46-986424F4C6B8}"/>
          </ac:spMkLst>
        </pc:spChg>
        <pc:spChg chg="mod">
          <ac:chgData name="Julie Thomas" userId="2af13b6d24d29b42" providerId="LiveId" clId="{ECB8C47D-A5C1-4151-BE50-344506132DD8}" dt="2024-02-21T14:31:28.533" v="2680" actId="20577"/>
          <ac:spMkLst>
            <pc:docMk/>
            <pc:sldMk cId="613582903" sldId="270"/>
            <ac:spMk id="7" creationId="{BB5A6D09-0DED-57EF-0D05-0A2238B6D139}"/>
          </ac:spMkLst>
        </pc:spChg>
        <pc:graphicFrameChg chg="mod">
          <ac:chgData name="Julie Thomas" userId="2af13b6d24d29b42" providerId="LiveId" clId="{ECB8C47D-A5C1-4151-BE50-344506132DD8}" dt="2024-02-21T14:30:26.108" v="2660" actId="14100"/>
          <ac:graphicFrameMkLst>
            <pc:docMk/>
            <pc:sldMk cId="613582903" sldId="270"/>
            <ac:graphicFrameMk id="9" creationId="{06FF1A45-BF82-54C6-DC42-BE1B08F5EBAE}"/>
          </ac:graphicFrameMkLst>
        </pc:graphicFrameChg>
      </pc:sldChg>
      <pc:sldChg chg="ord">
        <pc:chgData name="Julie Thomas" userId="2af13b6d24d29b42" providerId="LiveId" clId="{ECB8C47D-A5C1-4151-BE50-344506132DD8}" dt="2024-02-21T15:33:31.450" v="4418"/>
        <pc:sldMkLst>
          <pc:docMk/>
          <pc:sldMk cId="3993364446" sldId="276"/>
        </pc:sldMkLst>
      </pc:sldChg>
      <pc:sldChg chg="modSp mod">
        <pc:chgData name="Julie Thomas" userId="2af13b6d24d29b42" providerId="LiveId" clId="{ECB8C47D-A5C1-4151-BE50-344506132DD8}" dt="2024-02-21T13:21:29.664" v="52" actId="20577"/>
        <pc:sldMkLst>
          <pc:docMk/>
          <pc:sldMk cId="1904775625" sldId="277"/>
        </pc:sldMkLst>
        <pc:spChg chg="mod">
          <ac:chgData name="Julie Thomas" userId="2af13b6d24d29b42" providerId="LiveId" clId="{ECB8C47D-A5C1-4151-BE50-344506132DD8}" dt="2024-02-21T13:21:29.664" v="52" actId="20577"/>
          <ac:spMkLst>
            <pc:docMk/>
            <pc:sldMk cId="1904775625" sldId="277"/>
            <ac:spMk id="3" creationId="{BC746106-7D9F-C7A5-F1B1-4713A75C023A}"/>
          </ac:spMkLst>
        </pc:spChg>
      </pc:sldChg>
      <pc:sldChg chg="modSp new mod ord">
        <pc:chgData name="Julie Thomas" userId="2af13b6d24d29b42" providerId="LiveId" clId="{ECB8C47D-A5C1-4151-BE50-344506132DD8}" dt="2024-02-22T09:08:37.145" v="9003" actId="20577"/>
        <pc:sldMkLst>
          <pc:docMk/>
          <pc:sldMk cId="3064488948" sldId="278"/>
        </pc:sldMkLst>
        <pc:spChg chg="mod">
          <ac:chgData name="Julie Thomas" userId="2af13b6d24d29b42" providerId="LiveId" clId="{ECB8C47D-A5C1-4151-BE50-344506132DD8}" dt="2024-02-22T09:08:16.872" v="8999" actId="27636"/>
          <ac:spMkLst>
            <pc:docMk/>
            <pc:sldMk cId="3064488948" sldId="278"/>
            <ac:spMk id="2" creationId="{B39B4486-F005-4D20-BAAF-524933746C2B}"/>
          </ac:spMkLst>
        </pc:spChg>
        <pc:spChg chg="mod">
          <ac:chgData name="Julie Thomas" userId="2af13b6d24d29b42" providerId="LiveId" clId="{ECB8C47D-A5C1-4151-BE50-344506132DD8}" dt="2024-02-22T09:08:37.145" v="9003" actId="20577"/>
          <ac:spMkLst>
            <pc:docMk/>
            <pc:sldMk cId="3064488948" sldId="278"/>
            <ac:spMk id="3" creationId="{5BD5C6D4-2AED-A567-AB8E-A3BEC393A9E2}"/>
          </ac:spMkLst>
        </pc:spChg>
      </pc:sldChg>
      <pc:sldChg chg="modSp new mod">
        <pc:chgData name="Julie Thomas" userId="2af13b6d24d29b42" providerId="LiveId" clId="{ECB8C47D-A5C1-4151-BE50-344506132DD8}" dt="2024-02-21T14:05:07.005" v="500" actId="5793"/>
        <pc:sldMkLst>
          <pc:docMk/>
          <pc:sldMk cId="2272658299" sldId="279"/>
        </pc:sldMkLst>
        <pc:spChg chg="mod">
          <ac:chgData name="Julie Thomas" userId="2af13b6d24d29b42" providerId="LiveId" clId="{ECB8C47D-A5C1-4151-BE50-344506132DD8}" dt="2024-02-21T14:03:55.862" v="377" actId="113"/>
          <ac:spMkLst>
            <pc:docMk/>
            <pc:sldMk cId="2272658299" sldId="279"/>
            <ac:spMk id="2" creationId="{92E574E0-3423-0D17-BBB8-8001458A7717}"/>
          </ac:spMkLst>
        </pc:spChg>
        <pc:spChg chg="mod">
          <ac:chgData name="Julie Thomas" userId="2af13b6d24d29b42" providerId="LiveId" clId="{ECB8C47D-A5C1-4151-BE50-344506132DD8}" dt="2024-02-21T14:05:07.005" v="500" actId="5793"/>
          <ac:spMkLst>
            <pc:docMk/>
            <pc:sldMk cId="2272658299" sldId="279"/>
            <ac:spMk id="3" creationId="{57D338CA-181F-BB57-E5DC-DF5AF081DBC0}"/>
          </ac:spMkLst>
        </pc:spChg>
      </pc:sldChg>
      <pc:sldChg chg="modSp new mod">
        <pc:chgData name="Julie Thomas" userId="2af13b6d24d29b42" providerId="LiveId" clId="{ECB8C47D-A5C1-4151-BE50-344506132DD8}" dt="2024-02-22T09:10:53.114" v="9012" actId="20577"/>
        <pc:sldMkLst>
          <pc:docMk/>
          <pc:sldMk cId="3951794125" sldId="280"/>
        </pc:sldMkLst>
        <pc:spChg chg="mod">
          <ac:chgData name="Julie Thomas" userId="2af13b6d24d29b42" providerId="LiveId" clId="{ECB8C47D-A5C1-4151-BE50-344506132DD8}" dt="2024-02-22T09:09:38.151" v="9005" actId="14100"/>
          <ac:spMkLst>
            <pc:docMk/>
            <pc:sldMk cId="3951794125" sldId="280"/>
            <ac:spMk id="2" creationId="{46908B52-DAF1-8536-8D04-0EB8BF1CDC6A}"/>
          </ac:spMkLst>
        </pc:spChg>
        <pc:spChg chg="mod">
          <ac:chgData name="Julie Thomas" userId="2af13b6d24d29b42" providerId="LiveId" clId="{ECB8C47D-A5C1-4151-BE50-344506132DD8}" dt="2024-02-22T09:10:53.114" v="9012" actId="20577"/>
          <ac:spMkLst>
            <pc:docMk/>
            <pc:sldMk cId="3951794125" sldId="280"/>
            <ac:spMk id="3" creationId="{E65AE495-CD5A-B666-0CAD-31F363A7F0D5}"/>
          </ac:spMkLst>
        </pc:spChg>
      </pc:sldChg>
      <pc:sldChg chg="modSp new mod">
        <pc:chgData name="Julie Thomas" userId="2af13b6d24d29b42" providerId="LiveId" clId="{ECB8C47D-A5C1-4151-BE50-344506132DD8}" dt="2024-02-21T15:27:01.226" v="4416" actId="20577"/>
        <pc:sldMkLst>
          <pc:docMk/>
          <pc:sldMk cId="4137160333" sldId="281"/>
        </pc:sldMkLst>
        <pc:spChg chg="mod">
          <ac:chgData name="Julie Thomas" userId="2af13b6d24d29b42" providerId="LiveId" clId="{ECB8C47D-A5C1-4151-BE50-344506132DD8}" dt="2024-02-21T14:16:23.359" v="1585" actId="14100"/>
          <ac:spMkLst>
            <pc:docMk/>
            <pc:sldMk cId="4137160333" sldId="281"/>
            <ac:spMk id="2" creationId="{E8EB40AE-F4C9-7A21-6C9A-04EA41D8C071}"/>
          </ac:spMkLst>
        </pc:spChg>
        <pc:spChg chg="mod">
          <ac:chgData name="Julie Thomas" userId="2af13b6d24d29b42" providerId="LiveId" clId="{ECB8C47D-A5C1-4151-BE50-344506132DD8}" dt="2024-02-21T15:27:01.226" v="4416" actId="20577"/>
          <ac:spMkLst>
            <pc:docMk/>
            <pc:sldMk cId="4137160333" sldId="281"/>
            <ac:spMk id="3" creationId="{4B6F46B2-337C-FF1D-1A6D-2434F60CAE87}"/>
          </ac:spMkLst>
        </pc:spChg>
      </pc:sldChg>
      <pc:sldChg chg="modSp new mod">
        <pc:chgData name="Julie Thomas" userId="2af13b6d24d29b42" providerId="LiveId" clId="{ECB8C47D-A5C1-4151-BE50-344506132DD8}" dt="2024-02-21T14:38:29.952" v="3103" actId="20577"/>
        <pc:sldMkLst>
          <pc:docMk/>
          <pc:sldMk cId="2321930183" sldId="282"/>
        </pc:sldMkLst>
        <pc:spChg chg="mod">
          <ac:chgData name="Julie Thomas" userId="2af13b6d24d29b42" providerId="LiveId" clId="{ECB8C47D-A5C1-4151-BE50-344506132DD8}" dt="2024-02-21T14:35:59.576" v="2881" actId="27636"/>
          <ac:spMkLst>
            <pc:docMk/>
            <pc:sldMk cId="2321930183" sldId="282"/>
            <ac:spMk id="2" creationId="{D49B005C-823B-E5AD-DA53-A2174230A941}"/>
          </ac:spMkLst>
        </pc:spChg>
        <pc:spChg chg="mod">
          <ac:chgData name="Julie Thomas" userId="2af13b6d24d29b42" providerId="LiveId" clId="{ECB8C47D-A5C1-4151-BE50-344506132DD8}" dt="2024-02-21T14:38:29.952" v="3103" actId="20577"/>
          <ac:spMkLst>
            <pc:docMk/>
            <pc:sldMk cId="2321930183" sldId="282"/>
            <ac:spMk id="3" creationId="{74234A2F-09D7-9DE3-8BE2-C9B07EE1EAA7}"/>
          </ac:spMkLst>
        </pc:spChg>
      </pc:sldChg>
      <pc:sldChg chg="modSp new mod">
        <pc:chgData name="Julie Thomas" userId="2af13b6d24d29b42" providerId="LiveId" clId="{ECB8C47D-A5C1-4151-BE50-344506132DD8}" dt="2024-02-21T14:22:30.431" v="2231" actId="20577"/>
        <pc:sldMkLst>
          <pc:docMk/>
          <pc:sldMk cId="79305666" sldId="283"/>
        </pc:sldMkLst>
        <pc:spChg chg="mod">
          <ac:chgData name="Julie Thomas" userId="2af13b6d24d29b42" providerId="LiveId" clId="{ECB8C47D-A5C1-4151-BE50-344506132DD8}" dt="2024-02-21T14:19:43.865" v="1912" actId="113"/>
          <ac:spMkLst>
            <pc:docMk/>
            <pc:sldMk cId="79305666" sldId="283"/>
            <ac:spMk id="2" creationId="{15F000EC-86D4-CC72-19A2-52B28C03533D}"/>
          </ac:spMkLst>
        </pc:spChg>
        <pc:spChg chg="mod">
          <ac:chgData name="Julie Thomas" userId="2af13b6d24d29b42" providerId="LiveId" clId="{ECB8C47D-A5C1-4151-BE50-344506132DD8}" dt="2024-02-21T14:22:30.431" v="2231" actId="20577"/>
          <ac:spMkLst>
            <pc:docMk/>
            <pc:sldMk cId="79305666" sldId="283"/>
            <ac:spMk id="3" creationId="{FB486248-6EC9-242B-5F0F-1DA4C03696AD}"/>
          </ac:spMkLst>
        </pc:spChg>
      </pc:sldChg>
      <pc:sldChg chg="modSp new mod">
        <pc:chgData name="Julie Thomas" userId="2af13b6d24d29b42" providerId="LiveId" clId="{ECB8C47D-A5C1-4151-BE50-344506132DD8}" dt="2024-02-21T14:49:45.318" v="3448" actId="20577"/>
        <pc:sldMkLst>
          <pc:docMk/>
          <pc:sldMk cId="309669796" sldId="284"/>
        </pc:sldMkLst>
        <pc:spChg chg="mod">
          <ac:chgData name="Julie Thomas" userId="2af13b6d24d29b42" providerId="LiveId" clId="{ECB8C47D-A5C1-4151-BE50-344506132DD8}" dt="2024-02-21T14:45:14.826" v="3244" actId="27636"/>
          <ac:spMkLst>
            <pc:docMk/>
            <pc:sldMk cId="309669796" sldId="284"/>
            <ac:spMk id="2" creationId="{2081E47A-E9DD-B886-4D94-679F95AFA540}"/>
          </ac:spMkLst>
        </pc:spChg>
        <pc:spChg chg="mod">
          <ac:chgData name="Julie Thomas" userId="2af13b6d24d29b42" providerId="LiveId" clId="{ECB8C47D-A5C1-4151-BE50-344506132DD8}" dt="2024-02-21T14:49:45.318" v="3448" actId="20577"/>
          <ac:spMkLst>
            <pc:docMk/>
            <pc:sldMk cId="309669796" sldId="284"/>
            <ac:spMk id="3" creationId="{8E679C75-50D2-3210-E5E5-A42C7C478E63}"/>
          </ac:spMkLst>
        </pc:spChg>
      </pc:sldChg>
      <pc:sldChg chg="modSp new mod ord">
        <pc:chgData name="Julie Thomas" userId="2af13b6d24d29b42" providerId="LiveId" clId="{ECB8C47D-A5C1-4151-BE50-344506132DD8}" dt="2024-02-21T14:50:13.695" v="3451" actId="1076"/>
        <pc:sldMkLst>
          <pc:docMk/>
          <pc:sldMk cId="2824472177" sldId="285"/>
        </pc:sldMkLst>
        <pc:spChg chg="mod">
          <ac:chgData name="Julie Thomas" userId="2af13b6d24d29b42" providerId="LiveId" clId="{ECB8C47D-A5C1-4151-BE50-344506132DD8}" dt="2024-02-21T14:44:46.566" v="3242" actId="113"/>
          <ac:spMkLst>
            <pc:docMk/>
            <pc:sldMk cId="2824472177" sldId="285"/>
            <ac:spMk id="2" creationId="{803AE621-BD33-7E0F-C58B-F33B3E102BD4}"/>
          </ac:spMkLst>
        </pc:spChg>
        <pc:spChg chg="mod">
          <ac:chgData name="Julie Thomas" userId="2af13b6d24d29b42" providerId="LiveId" clId="{ECB8C47D-A5C1-4151-BE50-344506132DD8}" dt="2024-02-21T14:50:13.695" v="3451" actId="1076"/>
          <ac:spMkLst>
            <pc:docMk/>
            <pc:sldMk cId="2824472177" sldId="285"/>
            <ac:spMk id="3" creationId="{7C781A4D-1D24-532E-4D15-1611A4EE137E}"/>
          </ac:spMkLst>
        </pc:spChg>
      </pc:sldChg>
      <pc:sldChg chg="modSp new mod ord">
        <pc:chgData name="Julie Thomas" userId="2af13b6d24d29b42" providerId="LiveId" clId="{ECB8C47D-A5C1-4151-BE50-344506132DD8}" dt="2024-02-21T15:51:40.290" v="5474" actId="20577"/>
        <pc:sldMkLst>
          <pc:docMk/>
          <pc:sldMk cId="4093920670" sldId="286"/>
        </pc:sldMkLst>
        <pc:spChg chg="mod">
          <ac:chgData name="Julie Thomas" userId="2af13b6d24d29b42" providerId="LiveId" clId="{ECB8C47D-A5C1-4151-BE50-344506132DD8}" dt="2024-02-21T15:34:42.344" v="4446" actId="14100"/>
          <ac:spMkLst>
            <pc:docMk/>
            <pc:sldMk cId="4093920670" sldId="286"/>
            <ac:spMk id="2" creationId="{F716D5F1-E71F-292D-BF72-C10EEC94BFBC}"/>
          </ac:spMkLst>
        </pc:spChg>
        <pc:spChg chg="mod">
          <ac:chgData name="Julie Thomas" userId="2af13b6d24d29b42" providerId="LiveId" clId="{ECB8C47D-A5C1-4151-BE50-344506132DD8}" dt="2024-02-21T15:51:40.290" v="5474" actId="20577"/>
          <ac:spMkLst>
            <pc:docMk/>
            <pc:sldMk cId="4093920670" sldId="286"/>
            <ac:spMk id="3" creationId="{455AAB4F-8463-D57B-E447-76E409EECAD9}"/>
          </ac:spMkLst>
        </pc:spChg>
      </pc:sldChg>
      <pc:sldChg chg="addSp delSp modSp add mod modClrScheme chgLayout">
        <pc:chgData name="Julie Thomas" userId="2af13b6d24d29b42" providerId="LiveId" clId="{ECB8C47D-A5C1-4151-BE50-344506132DD8}" dt="2024-02-21T15:05:31.414" v="3805" actId="1076"/>
        <pc:sldMkLst>
          <pc:docMk/>
          <pc:sldMk cId="0" sldId="347"/>
        </pc:sldMkLst>
        <pc:spChg chg="mod">
          <ac:chgData name="Julie Thomas" userId="2af13b6d24d29b42" providerId="LiveId" clId="{ECB8C47D-A5C1-4151-BE50-344506132DD8}" dt="2024-02-21T15:04:31.989" v="3797" actId="1076"/>
          <ac:spMkLst>
            <pc:docMk/>
            <pc:sldMk cId="0" sldId="347"/>
            <ac:spMk id="16386" creationId="{FB21CFDD-48CE-FB9B-3852-AE3FC9E9EB3F}"/>
          </ac:spMkLst>
        </pc:spChg>
        <pc:spChg chg="add del mod">
          <ac:chgData name="Julie Thomas" userId="2af13b6d24d29b42" providerId="LiveId" clId="{ECB8C47D-A5C1-4151-BE50-344506132DD8}" dt="2024-02-21T15:04:43.376" v="3799" actId="255"/>
          <ac:spMkLst>
            <pc:docMk/>
            <pc:sldMk cId="0" sldId="347"/>
            <ac:spMk id="16392" creationId="{DA930A6B-D857-3C99-5FBD-298176869551}"/>
          </ac:spMkLst>
        </pc:spChg>
        <pc:picChg chg="mod">
          <ac:chgData name="Julie Thomas" userId="2af13b6d24d29b42" providerId="LiveId" clId="{ECB8C47D-A5C1-4151-BE50-344506132DD8}" dt="2024-02-21T15:05:31.414" v="3805" actId="1076"/>
          <ac:picMkLst>
            <pc:docMk/>
            <pc:sldMk cId="0" sldId="347"/>
            <ac:picMk id="16387" creationId="{CE017E50-2070-8A04-0BF6-BB111EDB7E74}"/>
          </ac:picMkLst>
        </pc:picChg>
      </pc:sldChg>
      <pc:sldChg chg="addSp delSp modSp new mod ord modClrScheme chgLayout modNotesTx">
        <pc:chgData name="Julie Thomas" userId="2af13b6d24d29b42" providerId="LiveId" clId="{ECB8C47D-A5C1-4151-BE50-344506132DD8}" dt="2024-02-21T15:45:03.259" v="5032" actId="20577"/>
        <pc:sldMkLst>
          <pc:docMk/>
          <pc:sldMk cId="1605661173" sldId="348"/>
        </pc:sldMkLst>
        <pc:spChg chg="mod">
          <ac:chgData name="Julie Thomas" userId="2af13b6d24d29b42" providerId="LiveId" clId="{ECB8C47D-A5C1-4151-BE50-344506132DD8}" dt="2024-02-21T15:40:00.702" v="4860" actId="1076"/>
          <ac:spMkLst>
            <pc:docMk/>
            <pc:sldMk cId="1605661173" sldId="348"/>
            <ac:spMk id="2" creationId="{AAE74B79-CC4E-1ABF-0686-3A7F7975BBF6}"/>
          </ac:spMkLst>
        </pc:spChg>
        <pc:spChg chg="mod ord">
          <ac:chgData name="Julie Thomas" userId="2af13b6d24d29b42" providerId="LiveId" clId="{ECB8C47D-A5C1-4151-BE50-344506132DD8}" dt="2024-02-21T15:39:56.584" v="4859" actId="1076"/>
          <ac:spMkLst>
            <pc:docMk/>
            <pc:sldMk cId="1605661173" sldId="348"/>
            <ac:spMk id="3" creationId="{7C07C01A-DF05-CFB4-ABED-01C3D4F43D83}"/>
          </ac:spMkLst>
        </pc:spChg>
        <pc:spChg chg="add del mod">
          <ac:chgData name="Julie Thomas" userId="2af13b6d24d29b42" providerId="LiveId" clId="{ECB8C47D-A5C1-4151-BE50-344506132DD8}" dt="2024-02-21T15:39:29.087" v="4856" actId="478"/>
          <ac:spMkLst>
            <pc:docMk/>
            <pc:sldMk cId="1605661173" sldId="348"/>
            <ac:spMk id="6" creationId="{EFCCA990-662B-50E1-3D4E-8381FC2F6A4F}"/>
          </ac:spMkLst>
        </pc:spChg>
        <pc:picChg chg="add mod">
          <ac:chgData name="Julie Thomas" userId="2af13b6d24d29b42" providerId="LiveId" clId="{ECB8C47D-A5C1-4151-BE50-344506132DD8}" dt="2024-02-21T15:39:18.448" v="4855" actId="26606"/>
          <ac:picMkLst>
            <pc:docMk/>
            <pc:sldMk cId="1605661173" sldId="348"/>
            <ac:picMk id="5" creationId="{1F8EBA44-2903-BF07-EB16-BF0301004AD7}"/>
          </ac:picMkLst>
        </pc:picChg>
      </pc:sldChg>
      <pc:sldChg chg="modSp new mod">
        <pc:chgData name="Julie Thomas" userId="2af13b6d24d29b42" providerId="LiveId" clId="{ECB8C47D-A5C1-4151-BE50-344506132DD8}" dt="2024-02-21T17:28:16.328" v="5515" actId="20577"/>
        <pc:sldMkLst>
          <pc:docMk/>
          <pc:sldMk cId="517442380" sldId="349"/>
        </pc:sldMkLst>
        <pc:spChg chg="mod">
          <ac:chgData name="Julie Thomas" userId="2af13b6d24d29b42" providerId="LiveId" clId="{ECB8C47D-A5C1-4151-BE50-344506132DD8}" dt="2024-02-21T17:28:16.328" v="5515" actId="20577"/>
          <ac:spMkLst>
            <pc:docMk/>
            <pc:sldMk cId="517442380" sldId="349"/>
            <ac:spMk id="2" creationId="{A0AB6EA2-24BD-48D1-9599-6A55D13D7376}"/>
          </ac:spMkLst>
        </pc:spChg>
        <pc:spChg chg="mod">
          <ac:chgData name="Julie Thomas" userId="2af13b6d24d29b42" providerId="LiveId" clId="{ECB8C47D-A5C1-4151-BE50-344506132DD8}" dt="2024-02-21T17:28:10.303" v="5500" actId="27636"/>
          <ac:spMkLst>
            <pc:docMk/>
            <pc:sldMk cId="517442380" sldId="349"/>
            <ac:spMk id="3" creationId="{5528F9D9-8E1C-A85B-83FD-86939369CD77}"/>
          </ac:spMkLst>
        </pc:spChg>
      </pc:sldChg>
      <pc:sldChg chg="modSp new mod ord">
        <pc:chgData name="Julie Thomas" userId="2af13b6d24d29b42" providerId="LiveId" clId="{ECB8C47D-A5C1-4151-BE50-344506132DD8}" dt="2024-02-22T10:39:12.545" v="9187" actId="20577"/>
        <pc:sldMkLst>
          <pc:docMk/>
          <pc:sldMk cId="2437359095" sldId="350"/>
        </pc:sldMkLst>
        <pc:spChg chg="mod">
          <ac:chgData name="Julie Thomas" userId="2af13b6d24d29b42" providerId="LiveId" clId="{ECB8C47D-A5C1-4151-BE50-344506132DD8}" dt="2024-02-21T17:27:28.980" v="5492" actId="113"/>
          <ac:spMkLst>
            <pc:docMk/>
            <pc:sldMk cId="2437359095" sldId="350"/>
            <ac:spMk id="2" creationId="{30C3A282-D719-2425-F630-842C3D8DE248}"/>
          </ac:spMkLst>
        </pc:spChg>
        <pc:spChg chg="mod">
          <ac:chgData name="Julie Thomas" userId="2af13b6d24d29b42" providerId="LiveId" clId="{ECB8C47D-A5C1-4151-BE50-344506132DD8}" dt="2024-02-22T10:39:12.545" v="9187" actId="20577"/>
          <ac:spMkLst>
            <pc:docMk/>
            <pc:sldMk cId="2437359095" sldId="350"/>
            <ac:spMk id="3" creationId="{3C794E84-8A04-9263-B396-D5CF81FD94F4}"/>
          </ac:spMkLst>
        </pc:spChg>
      </pc:sldChg>
      <pc:sldChg chg="modSp new mod">
        <pc:chgData name="Julie Thomas" userId="2af13b6d24d29b42" providerId="LiveId" clId="{ECB8C47D-A5C1-4151-BE50-344506132DD8}" dt="2024-02-22T10:39:51.614" v="9193" actId="27636"/>
        <pc:sldMkLst>
          <pc:docMk/>
          <pc:sldMk cId="1094111549" sldId="351"/>
        </pc:sldMkLst>
        <pc:spChg chg="mod">
          <ac:chgData name="Julie Thomas" userId="2af13b6d24d29b42" providerId="LiveId" clId="{ECB8C47D-A5C1-4151-BE50-344506132DD8}" dt="2024-02-21T17:29:33.060" v="5623" actId="113"/>
          <ac:spMkLst>
            <pc:docMk/>
            <pc:sldMk cId="1094111549" sldId="351"/>
            <ac:spMk id="2" creationId="{06419191-E0F4-3B0D-452A-74DBD32252F6}"/>
          </ac:spMkLst>
        </pc:spChg>
        <pc:spChg chg="mod">
          <ac:chgData name="Julie Thomas" userId="2af13b6d24d29b42" providerId="LiveId" clId="{ECB8C47D-A5C1-4151-BE50-344506132DD8}" dt="2024-02-21T17:29:08.501" v="5620" actId="20577"/>
          <ac:spMkLst>
            <pc:docMk/>
            <pc:sldMk cId="1094111549" sldId="351"/>
            <ac:spMk id="3" creationId="{FFB83012-5D84-9127-DDF4-B1C558767B64}"/>
          </ac:spMkLst>
        </pc:spChg>
        <pc:spChg chg="mod">
          <ac:chgData name="Julie Thomas" userId="2af13b6d24d29b42" providerId="LiveId" clId="{ECB8C47D-A5C1-4151-BE50-344506132DD8}" dt="2024-02-22T10:39:51.614" v="9192" actId="27636"/>
          <ac:spMkLst>
            <pc:docMk/>
            <pc:sldMk cId="1094111549" sldId="351"/>
            <ac:spMk id="4" creationId="{22792DDA-2409-E7A6-730C-2F44F729BA45}"/>
          </ac:spMkLst>
        </pc:spChg>
        <pc:spChg chg="mod">
          <ac:chgData name="Julie Thomas" userId="2af13b6d24d29b42" providerId="LiveId" clId="{ECB8C47D-A5C1-4151-BE50-344506132DD8}" dt="2024-02-21T17:29:56.863" v="5652" actId="20577"/>
          <ac:spMkLst>
            <pc:docMk/>
            <pc:sldMk cId="1094111549" sldId="351"/>
            <ac:spMk id="5" creationId="{4D6B6044-AD79-F5FC-B5AB-641EC52CA213}"/>
          </ac:spMkLst>
        </pc:spChg>
        <pc:spChg chg="mod">
          <ac:chgData name="Julie Thomas" userId="2af13b6d24d29b42" providerId="LiveId" clId="{ECB8C47D-A5C1-4151-BE50-344506132DD8}" dt="2024-02-22T10:39:51.614" v="9193" actId="27636"/>
          <ac:spMkLst>
            <pc:docMk/>
            <pc:sldMk cId="1094111549" sldId="351"/>
            <ac:spMk id="6" creationId="{5156A5FD-7863-215E-6038-F2C226F82480}"/>
          </ac:spMkLst>
        </pc:spChg>
      </pc:sldChg>
      <pc:sldChg chg="modSp new mod">
        <pc:chgData name="Julie Thomas" userId="2af13b6d24d29b42" providerId="LiveId" clId="{ECB8C47D-A5C1-4151-BE50-344506132DD8}" dt="2024-02-21T17:49:56.662" v="7639" actId="20577"/>
        <pc:sldMkLst>
          <pc:docMk/>
          <pc:sldMk cId="623018622" sldId="352"/>
        </pc:sldMkLst>
        <pc:spChg chg="mod">
          <ac:chgData name="Julie Thomas" userId="2af13b6d24d29b42" providerId="LiveId" clId="{ECB8C47D-A5C1-4151-BE50-344506132DD8}" dt="2024-02-21T17:33:16.618" v="6153" actId="113"/>
          <ac:spMkLst>
            <pc:docMk/>
            <pc:sldMk cId="623018622" sldId="352"/>
            <ac:spMk id="2" creationId="{72D54425-F184-3710-05A8-5F0AA619BB1C}"/>
          </ac:spMkLst>
        </pc:spChg>
        <pc:spChg chg="mod">
          <ac:chgData name="Julie Thomas" userId="2af13b6d24d29b42" providerId="LiveId" clId="{ECB8C47D-A5C1-4151-BE50-344506132DD8}" dt="2024-02-21T17:33:46.635" v="6190" actId="20577"/>
          <ac:spMkLst>
            <pc:docMk/>
            <pc:sldMk cId="623018622" sldId="352"/>
            <ac:spMk id="3" creationId="{CA20A449-F9D4-119D-8821-26CB3CC7F8A2}"/>
          </ac:spMkLst>
        </pc:spChg>
        <pc:spChg chg="mod">
          <ac:chgData name="Julie Thomas" userId="2af13b6d24d29b42" providerId="LiveId" clId="{ECB8C47D-A5C1-4151-BE50-344506132DD8}" dt="2024-02-21T17:34:56.368" v="6288" actId="5793"/>
          <ac:spMkLst>
            <pc:docMk/>
            <pc:sldMk cId="623018622" sldId="352"/>
            <ac:spMk id="4" creationId="{2294FD80-F18B-AC78-0A3D-9DCA0C2D585E}"/>
          </ac:spMkLst>
        </pc:spChg>
        <pc:spChg chg="mod">
          <ac:chgData name="Julie Thomas" userId="2af13b6d24d29b42" providerId="LiveId" clId="{ECB8C47D-A5C1-4151-BE50-344506132DD8}" dt="2024-02-21T17:33:51.016" v="6197" actId="20577"/>
          <ac:spMkLst>
            <pc:docMk/>
            <pc:sldMk cId="623018622" sldId="352"/>
            <ac:spMk id="5" creationId="{5655A610-82C6-4E66-3C74-72104FB7DA30}"/>
          </ac:spMkLst>
        </pc:spChg>
        <pc:spChg chg="mod">
          <ac:chgData name="Julie Thomas" userId="2af13b6d24d29b42" providerId="LiveId" clId="{ECB8C47D-A5C1-4151-BE50-344506132DD8}" dt="2024-02-21T17:49:56.662" v="7639" actId="20577"/>
          <ac:spMkLst>
            <pc:docMk/>
            <pc:sldMk cId="623018622" sldId="352"/>
            <ac:spMk id="6" creationId="{C2094269-40A5-8F66-4C23-835CADF701CF}"/>
          </ac:spMkLst>
        </pc:spChg>
      </pc:sldChg>
      <pc:sldChg chg="modSp new mod">
        <pc:chgData name="Julie Thomas" userId="2af13b6d24d29b42" providerId="LiveId" clId="{ECB8C47D-A5C1-4151-BE50-344506132DD8}" dt="2024-02-21T17:51:20.401" v="7769" actId="20577"/>
        <pc:sldMkLst>
          <pc:docMk/>
          <pc:sldMk cId="268952505" sldId="353"/>
        </pc:sldMkLst>
        <pc:spChg chg="mod">
          <ac:chgData name="Julie Thomas" userId="2af13b6d24d29b42" providerId="LiveId" clId="{ECB8C47D-A5C1-4151-BE50-344506132DD8}" dt="2024-02-21T17:33:23.756" v="6160" actId="113"/>
          <ac:spMkLst>
            <pc:docMk/>
            <pc:sldMk cId="268952505" sldId="353"/>
            <ac:spMk id="2" creationId="{0E748DF7-5388-A07A-9610-015327CAFD3B}"/>
          </ac:spMkLst>
        </pc:spChg>
        <pc:spChg chg="mod">
          <ac:chgData name="Julie Thomas" userId="2af13b6d24d29b42" providerId="LiveId" clId="{ECB8C47D-A5C1-4151-BE50-344506132DD8}" dt="2024-02-21T17:33:59.719" v="6223" actId="20577"/>
          <ac:spMkLst>
            <pc:docMk/>
            <pc:sldMk cId="268952505" sldId="353"/>
            <ac:spMk id="3" creationId="{FE93F6CB-38B4-CEC7-8FB1-C87CD7AB9DF8}"/>
          </ac:spMkLst>
        </pc:spChg>
        <pc:spChg chg="mod">
          <ac:chgData name="Julie Thomas" userId="2af13b6d24d29b42" providerId="LiveId" clId="{ECB8C47D-A5C1-4151-BE50-344506132DD8}" dt="2024-02-21T17:34:54.361" v="6287" actId="5793"/>
          <ac:spMkLst>
            <pc:docMk/>
            <pc:sldMk cId="268952505" sldId="353"/>
            <ac:spMk id="4" creationId="{ADA68A3D-9643-87F6-D58B-3B798702A2DE}"/>
          </ac:spMkLst>
        </pc:spChg>
        <pc:spChg chg="mod">
          <ac:chgData name="Julie Thomas" userId="2af13b6d24d29b42" providerId="LiveId" clId="{ECB8C47D-A5C1-4151-BE50-344506132DD8}" dt="2024-02-21T17:34:04.580" v="6232" actId="20577"/>
          <ac:spMkLst>
            <pc:docMk/>
            <pc:sldMk cId="268952505" sldId="353"/>
            <ac:spMk id="5" creationId="{5C1AA45A-EBDB-ED0D-AE93-3C49856DDBCB}"/>
          </ac:spMkLst>
        </pc:spChg>
        <pc:spChg chg="mod">
          <ac:chgData name="Julie Thomas" userId="2af13b6d24d29b42" providerId="LiveId" clId="{ECB8C47D-A5C1-4151-BE50-344506132DD8}" dt="2024-02-21T17:51:20.401" v="7769" actId="20577"/>
          <ac:spMkLst>
            <pc:docMk/>
            <pc:sldMk cId="268952505" sldId="353"/>
            <ac:spMk id="6" creationId="{45DAE74D-202B-3A03-7DE9-A06D1FC4F8FF}"/>
          </ac:spMkLst>
        </pc:spChg>
      </pc:sldChg>
      <pc:sldChg chg="modSp new mod">
        <pc:chgData name="Julie Thomas" userId="2af13b6d24d29b42" providerId="LiveId" clId="{ECB8C47D-A5C1-4151-BE50-344506132DD8}" dt="2024-02-21T17:52:20.406" v="7869" actId="20577"/>
        <pc:sldMkLst>
          <pc:docMk/>
          <pc:sldMk cId="277653115" sldId="354"/>
        </pc:sldMkLst>
        <pc:spChg chg="mod">
          <ac:chgData name="Julie Thomas" userId="2af13b6d24d29b42" providerId="LiveId" clId="{ECB8C47D-A5C1-4151-BE50-344506132DD8}" dt="2024-02-21T17:33:31.385" v="6167" actId="113"/>
          <ac:spMkLst>
            <pc:docMk/>
            <pc:sldMk cId="277653115" sldId="354"/>
            <ac:spMk id="2" creationId="{6A5A816B-3135-1C59-169A-AAB32D8AF28D}"/>
          </ac:spMkLst>
        </pc:spChg>
        <pc:spChg chg="mod">
          <ac:chgData name="Julie Thomas" userId="2af13b6d24d29b42" providerId="LiveId" clId="{ECB8C47D-A5C1-4151-BE50-344506132DD8}" dt="2024-02-21T17:34:11.420" v="6250" actId="20577"/>
          <ac:spMkLst>
            <pc:docMk/>
            <pc:sldMk cId="277653115" sldId="354"/>
            <ac:spMk id="3" creationId="{3A92AF10-84B7-46E3-2915-18F64E120838}"/>
          </ac:spMkLst>
        </pc:spChg>
        <pc:spChg chg="mod">
          <ac:chgData name="Julie Thomas" userId="2af13b6d24d29b42" providerId="LiveId" clId="{ECB8C47D-A5C1-4151-BE50-344506132DD8}" dt="2024-02-21T17:35:06.464" v="6290" actId="5793"/>
          <ac:spMkLst>
            <pc:docMk/>
            <pc:sldMk cId="277653115" sldId="354"/>
            <ac:spMk id="4" creationId="{F709D7DE-6BC1-EC5D-ABDB-01BC59D58B2F}"/>
          </ac:spMkLst>
        </pc:spChg>
        <pc:spChg chg="mod">
          <ac:chgData name="Julie Thomas" userId="2af13b6d24d29b42" providerId="LiveId" clId="{ECB8C47D-A5C1-4151-BE50-344506132DD8}" dt="2024-02-21T17:34:16.043" v="6261" actId="20577"/>
          <ac:spMkLst>
            <pc:docMk/>
            <pc:sldMk cId="277653115" sldId="354"/>
            <ac:spMk id="5" creationId="{D9B02123-5B82-DE31-6A60-2FDB9D29A561}"/>
          </ac:spMkLst>
        </pc:spChg>
        <pc:spChg chg="mod">
          <ac:chgData name="Julie Thomas" userId="2af13b6d24d29b42" providerId="LiveId" clId="{ECB8C47D-A5C1-4151-BE50-344506132DD8}" dt="2024-02-21T17:52:20.406" v="7869" actId="20577"/>
          <ac:spMkLst>
            <pc:docMk/>
            <pc:sldMk cId="277653115" sldId="354"/>
            <ac:spMk id="6" creationId="{F8EA83BF-064A-C0A6-A4FC-2E981D1FE142}"/>
          </ac:spMkLst>
        </pc:spChg>
      </pc:sldChg>
      <pc:sldChg chg="modSp new mod">
        <pc:chgData name="Julie Thomas" userId="2af13b6d24d29b42" providerId="LiveId" clId="{ECB8C47D-A5C1-4151-BE50-344506132DD8}" dt="2024-02-22T10:41:06.292" v="9196" actId="20577"/>
        <pc:sldMkLst>
          <pc:docMk/>
          <pc:sldMk cId="2468880753" sldId="355"/>
        </pc:sldMkLst>
        <pc:spChg chg="mod">
          <ac:chgData name="Julie Thomas" userId="2af13b6d24d29b42" providerId="LiveId" clId="{ECB8C47D-A5C1-4151-BE50-344506132DD8}" dt="2024-02-21T17:33:39.968" v="6174" actId="113"/>
          <ac:spMkLst>
            <pc:docMk/>
            <pc:sldMk cId="2468880753" sldId="355"/>
            <ac:spMk id="2" creationId="{3C16FD66-7B95-620B-4CF0-9B375BAFB4F7}"/>
          </ac:spMkLst>
        </pc:spChg>
        <pc:spChg chg="mod">
          <ac:chgData name="Julie Thomas" userId="2af13b6d24d29b42" providerId="LiveId" clId="{ECB8C47D-A5C1-4151-BE50-344506132DD8}" dt="2024-02-21T17:40:10.576" v="6881" actId="1076"/>
          <ac:spMkLst>
            <pc:docMk/>
            <pc:sldMk cId="2468880753" sldId="355"/>
            <ac:spMk id="3" creationId="{A1C9F1BD-304E-919D-25C8-5C78FA31E80F}"/>
          </ac:spMkLst>
        </pc:spChg>
        <pc:spChg chg="mod">
          <ac:chgData name="Julie Thomas" userId="2af13b6d24d29b42" providerId="LiveId" clId="{ECB8C47D-A5C1-4151-BE50-344506132DD8}" dt="2024-02-21T17:40:29.827" v="6886" actId="27636"/>
          <ac:spMkLst>
            <pc:docMk/>
            <pc:sldMk cId="2468880753" sldId="355"/>
            <ac:spMk id="4" creationId="{2DD8661D-95CD-C610-8BB5-4C1A05C36D00}"/>
          </ac:spMkLst>
        </pc:spChg>
        <pc:spChg chg="mod">
          <ac:chgData name="Julie Thomas" userId="2af13b6d24d29b42" providerId="LiveId" clId="{ECB8C47D-A5C1-4151-BE50-344506132DD8}" dt="2024-02-21T17:40:15.350" v="6882" actId="1076"/>
          <ac:spMkLst>
            <pc:docMk/>
            <pc:sldMk cId="2468880753" sldId="355"/>
            <ac:spMk id="5" creationId="{949ACF53-37E1-EA37-272C-21FAFEB2F4A0}"/>
          </ac:spMkLst>
        </pc:spChg>
        <pc:spChg chg="mod">
          <ac:chgData name="Julie Thomas" userId="2af13b6d24d29b42" providerId="LiveId" clId="{ECB8C47D-A5C1-4151-BE50-344506132DD8}" dt="2024-02-22T10:41:06.292" v="9196" actId="20577"/>
          <ac:spMkLst>
            <pc:docMk/>
            <pc:sldMk cId="2468880753" sldId="355"/>
            <ac:spMk id="6" creationId="{FEE8CDE5-E9F6-FDB0-A3C0-22B95ABD6B2F}"/>
          </ac:spMkLst>
        </pc:spChg>
      </pc:sldChg>
      <pc:sldChg chg="modSp new mod ord">
        <pc:chgData name="Julie Thomas" userId="2af13b6d24d29b42" providerId="LiveId" clId="{ECB8C47D-A5C1-4151-BE50-344506132DD8}" dt="2024-02-22T09:11:19.242" v="9023" actId="20577"/>
        <pc:sldMkLst>
          <pc:docMk/>
          <pc:sldMk cId="3858400005" sldId="356"/>
        </pc:sldMkLst>
        <pc:spChg chg="mod">
          <ac:chgData name="Julie Thomas" userId="2af13b6d24d29b42" providerId="LiveId" clId="{ECB8C47D-A5C1-4151-BE50-344506132DD8}" dt="2024-02-21T17:46:37.785" v="7508" actId="20577"/>
          <ac:spMkLst>
            <pc:docMk/>
            <pc:sldMk cId="3858400005" sldId="356"/>
            <ac:spMk id="2" creationId="{F7F33ABF-00F8-1CD1-068F-774C5EC223D4}"/>
          </ac:spMkLst>
        </pc:spChg>
        <pc:spChg chg="mod">
          <ac:chgData name="Julie Thomas" userId="2af13b6d24d29b42" providerId="LiveId" clId="{ECB8C47D-A5C1-4151-BE50-344506132DD8}" dt="2024-02-22T09:11:19.242" v="9023" actId="20577"/>
          <ac:spMkLst>
            <pc:docMk/>
            <pc:sldMk cId="3858400005" sldId="356"/>
            <ac:spMk id="3" creationId="{BB480E10-301C-5C36-E178-D1437A542B43}"/>
          </ac:spMkLst>
        </pc:spChg>
      </pc:sldChg>
      <pc:sldChg chg="modSp new mod">
        <pc:chgData name="Julie Thomas" userId="2af13b6d24d29b42" providerId="LiveId" clId="{ECB8C47D-A5C1-4151-BE50-344506132DD8}" dt="2024-02-21T17:53:49.668" v="7899" actId="113"/>
        <pc:sldMkLst>
          <pc:docMk/>
          <pc:sldMk cId="2122486769" sldId="357"/>
        </pc:sldMkLst>
        <pc:spChg chg="mod">
          <ac:chgData name="Julie Thomas" userId="2af13b6d24d29b42" providerId="LiveId" clId="{ECB8C47D-A5C1-4151-BE50-344506132DD8}" dt="2024-02-21T17:53:20.531" v="7894" actId="113"/>
          <ac:spMkLst>
            <pc:docMk/>
            <pc:sldMk cId="2122486769" sldId="357"/>
            <ac:spMk id="2" creationId="{1990BC95-D5E3-AE8C-5420-55ED007EAA35}"/>
          </ac:spMkLst>
        </pc:spChg>
        <pc:spChg chg="mod">
          <ac:chgData name="Julie Thomas" userId="2af13b6d24d29b42" providerId="LiveId" clId="{ECB8C47D-A5C1-4151-BE50-344506132DD8}" dt="2024-02-21T17:53:49.668" v="7899" actId="113"/>
          <ac:spMkLst>
            <pc:docMk/>
            <pc:sldMk cId="2122486769" sldId="357"/>
            <ac:spMk id="3" creationId="{AA1691DB-C1F1-6F3C-231C-015B59578AD1}"/>
          </ac:spMkLst>
        </pc:spChg>
      </pc:sldChg>
      <pc:sldChg chg="modSp new mod">
        <pc:chgData name="Julie Thomas" userId="2af13b6d24d29b42" providerId="LiveId" clId="{ECB8C47D-A5C1-4151-BE50-344506132DD8}" dt="2024-02-21T17:57:01.742" v="8222" actId="5793"/>
        <pc:sldMkLst>
          <pc:docMk/>
          <pc:sldMk cId="1571010947" sldId="358"/>
        </pc:sldMkLst>
        <pc:spChg chg="mod">
          <ac:chgData name="Julie Thomas" userId="2af13b6d24d29b42" providerId="LiveId" clId="{ECB8C47D-A5C1-4151-BE50-344506132DD8}" dt="2024-02-21T17:54:31.136" v="7910" actId="113"/>
          <ac:spMkLst>
            <pc:docMk/>
            <pc:sldMk cId="1571010947" sldId="358"/>
            <ac:spMk id="2" creationId="{4EBB4F93-A84A-1758-2E4F-3A1F6E20148E}"/>
          </ac:spMkLst>
        </pc:spChg>
        <pc:spChg chg="mod">
          <ac:chgData name="Julie Thomas" userId="2af13b6d24d29b42" providerId="LiveId" clId="{ECB8C47D-A5C1-4151-BE50-344506132DD8}" dt="2024-02-21T17:57:01.742" v="8222" actId="5793"/>
          <ac:spMkLst>
            <pc:docMk/>
            <pc:sldMk cId="1571010947" sldId="358"/>
            <ac:spMk id="3" creationId="{C4FBCBA3-7771-1805-CB37-2889D6472708}"/>
          </ac:spMkLst>
        </pc:spChg>
      </pc:sldChg>
      <pc:sldChg chg="modSp new mod">
        <pc:chgData name="Julie Thomas" userId="2af13b6d24d29b42" providerId="LiveId" clId="{ECB8C47D-A5C1-4151-BE50-344506132DD8}" dt="2024-02-21T18:01:07.886" v="8756" actId="113"/>
        <pc:sldMkLst>
          <pc:docMk/>
          <pc:sldMk cId="3097641715" sldId="359"/>
        </pc:sldMkLst>
        <pc:spChg chg="mod">
          <ac:chgData name="Julie Thomas" userId="2af13b6d24d29b42" providerId="LiveId" clId="{ECB8C47D-A5C1-4151-BE50-344506132DD8}" dt="2024-02-21T18:01:07.886" v="8756" actId="113"/>
          <ac:spMkLst>
            <pc:docMk/>
            <pc:sldMk cId="3097641715" sldId="359"/>
            <ac:spMk id="2" creationId="{34D2484B-B752-7A79-95E8-370DB6CDC4FE}"/>
          </ac:spMkLst>
        </pc:spChg>
        <pc:spChg chg="mod">
          <ac:chgData name="Julie Thomas" userId="2af13b6d24d29b42" providerId="LiveId" clId="{ECB8C47D-A5C1-4151-BE50-344506132DD8}" dt="2024-02-21T18:00:58.772" v="8755" actId="20577"/>
          <ac:spMkLst>
            <pc:docMk/>
            <pc:sldMk cId="3097641715" sldId="359"/>
            <ac:spMk id="3" creationId="{DE46AD62-85A9-002B-B376-90F1579294B9}"/>
          </ac:spMkLst>
        </pc:spChg>
      </pc:sldChg>
      <pc:sldChg chg="modSp new mod ord">
        <pc:chgData name="Julie Thomas" userId="2af13b6d24d29b42" providerId="LiveId" clId="{ECB8C47D-A5C1-4151-BE50-344506132DD8}" dt="2024-02-22T09:06:03.355" v="8995"/>
        <pc:sldMkLst>
          <pc:docMk/>
          <pc:sldMk cId="2028063308" sldId="360"/>
        </pc:sldMkLst>
        <pc:spChg chg="mod">
          <ac:chgData name="Julie Thomas" userId="2af13b6d24d29b42" providerId="LiveId" clId="{ECB8C47D-A5C1-4151-BE50-344506132DD8}" dt="2024-02-22T09:03:51.544" v="8781" actId="113"/>
          <ac:spMkLst>
            <pc:docMk/>
            <pc:sldMk cId="2028063308" sldId="360"/>
            <ac:spMk id="2" creationId="{AB12F00B-BEF8-9E7D-A7FC-779B07A90285}"/>
          </ac:spMkLst>
        </pc:spChg>
        <pc:spChg chg="mod">
          <ac:chgData name="Julie Thomas" userId="2af13b6d24d29b42" providerId="LiveId" clId="{ECB8C47D-A5C1-4151-BE50-344506132DD8}" dt="2024-02-22T09:05:51.926" v="8993" actId="20577"/>
          <ac:spMkLst>
            <pc:docMk/>
            <pc:sldMk cId="2028063308" sldId="360"/>
            <ac:spMk id="3" creationId="{0F064752-435A-55A1-3897-3CA493B299B4}"/>
          </ac:spMkLst>
        </pc:spChg>
      </pc:sldChg>
      <pc:sldChg chg="modSp new mod ord">
        <pc:chgData name="Julie Thomas" userId="2af13b6d24d29b42" providerId="LiveId" clId="{ECB8C47D-A5C1-4151-BE50-344506132DD8}" dt="2024-02-22T09:13:47.261" v="9186"/>
        <pc:sldMkLst>
          <pc:docMk/>
          <pc:sldMk cId="3812583789" sldId="361"/>
        </pc:sldMkLst>
        <pc:spChg chg="mod">
          <ac:chgData name="Julie Thomas" userId="2af13b6d24d29b42" providerId="LiveId" clId="{ECB8C47D-A5C1-4151-BE50-344506132DD8}" dt="2024-02-22T09:13:30.473" v="9184" actId="113"/>
          <ac:spMkLst>
            <pc:docMk/>
            <pc:sldMk cId="3812583789" sldId="361"/>
            <ac:spMk id="2" creationId="{F1102B3D-9AB8-25AF-2118-868D16A33EC1}"/>
          </ac:spMkLst>
        </pc:spChg>
        <pc:spChg chg="mod">
          <ac:chgData name="Julie Thomas" userId="2af13b6d24d29b42" providerId="LiveId" clId="{ECB8C47D-A5C1-4151-BE50-344506132DD8}" dt="2024-02-22T09:13:18.032" v="9173" actId="20577"/>
          <ac:spMkLst>
            <pc:docMk/>
            <pc:sldMk cId="3812583789" sldId="361"/>
            <ac:spMk id="3" creationId="{95C6CD74-FE35-DB6C-5476-C9FE9D64CFB0}"/>
          </ac:spMkLst>
        </pc:spChg>
      </pc:sldChg>
      <pc:sldMasterChg chg="del delSldLayout">
        <pc:chgData name="Julie Thomas" userId="2af13b6d24d29b42" providerId="LiveId" clId="{ECB8C47D-A5C1-4151-BE50-344506132DD8}" dt="2024-02-21T13:21:37.431" v="53" actId="2696"/>
        <pc:sldMasterMkLst>
          <pc:docMk/>
          <pc:sldMasterMk cId="1394895241" sldId="2147483648"/>
        </pc:sldMasterMkLst>
        <pc:sldLayoutChg chg="del">
          <pc:chgData name="Julie Thomas" userId="2af13b6d24d29b42" providerId="LiveId" clId="{ECB8C47D-A5C1-4151-BE50-344506132DD8}" dt="2024-02-21T13:21:37.431" v="53" actId="2696"/>
          <pc:sldLayoutMkLst>
            <pc:docMk/>
            <pc:sldMasterMk cId="1394895241" sldId="2147483648"/>
            <pc:sldLayoutMk cId="393444631" sldId="2147483649"/>
          </pc:sldLayoutMkLst>
        </pc:sldLayoutChg>
        <pc:sldLayoutChg chg="del">
          <pc:chgData name="Julie Thomas" userId="2af13b6d24d29b42" providerId="LiveId" clId="{ECB8C47D-A5C1-4151-BE50-344506132DD8}" dt="2024-02-21T13:21:37.431" v="53" actId="2696"/>
          <pc:sldLayoutMkLst>
            <pc:docMk/>
            <pc:sldMasterMk cId="1394895241" sldId="2147483648"/>
            <pc:sldLayoutMk cId="116888759" sldId="2147483650"/>
          </pc:sldLayoutMkLst>
        </pc:sldLayoutChg>
        <pc:sldLayoutChg chg="del">
          <pc:chgData name="Julie Thomas" userId="2af13b6d24d29b42" providerId="LiveId" clId="{ECB8C47D-A5C1-4151-BE50-344506132DD8}" dt="2024-02-21T13:21:37.431" v="53" actId="2696"/>
          <pc:sldLayoutMkLst>
            <pc:docMk/>
            <pc:sldMasterMk cId="1394895241" sldId="2147483648"/>
            <pc:sldLayoutMk cId="841608984" sldId="2147483651"/>
          </pc:sldLayoutMkLst>
        </pc:sldLayoutChg>
        <pc:sldLayoutChg chg="del">
          <pc:chgData name="Julie Thomas" userId="2af13b6d24d29b42" providerId="LiveId" clId="{ECB8C47D-A5C1-4151-BE50-344506132DD8}" dt="2024-02-21T13:21:37.431" v="53" actId="2696"/>
          <pc:sldLayoutMkLst>
            <pc:docMk/>
            <pc:sldMasterMk cId="1394895241" sldId="2147483648"/>
            <pc:sldLayoutMk cId="1701781989" sldId="2147483652"/>
          </pc:sldLayoutMkLst>
        </pc:sldLayoutChg>
        <pc:sldLayoutChg chg="del">
          <pc:chgData name="Julie Thomas" userId="2af13b6d24d29b42" providerId="LiveId" clId="{ECB8C47D-A5C1-4151-BE50-344506132DD8}" dt="2024-02-21T13:21:37.431" v="53" actId="2696"/>
          <pc:sldLayoutMkLst>
            <pc:docMk/>
            <pc:sldMasterMk cId="1394895241" sldId="2147483648"/>
            <pc:sldLayoutMk cId="2773525828" sldId="2147483653"/>
          </pc:sldLayoutMkLst>
        </pc:sldLayoutChg>
        <pc:sldLayoutChg chg="del">
          <pc:chgData name="Julie Thomas" userId="2af13b6d24d29b42" providerId="LiveId" clId="{ECB8C47D-A5C1-4151-BE50-344506132DD8}" dt="2024-02-21T13:21:37.431" v="53" actId="2696"/>
          <pc:sldLayoutMkLst>
            <pc:docMk/>
            <pc:sldMasterMk cId="1394895241" sldId="2147483648"/>
            <pc:sldLayoutMk cId="1649357411" sldId="2147483654"/>
          </pc:sldLayoutMkLst>
        </pc:sldLayoutChg>
        <pc:sldLayoutChg chg="del">
          <pc:chgData name="Julie Thomas" userId="2af13b6d24d29b42" providerId="LiveId" clId="{ECB8C47D-A5C1-4151-BE50-344506132DD8}" dt="2024-02-21T13:21:37.431" v="53" actId="2696"/>
          <pc:sldLayoutMkLst>
            <pc:docMk/>
            <pc:sldMasterMk cId="1394895241" sldId="2147483648"/>
            <pc:sldLayoutMk cId="4256983529" sldId="2147483655"/>
          </pc:sldLayoutMkLst>
        </pc:sldLayoutChg>
        <pc:sldLayoutChg chg="del">
          <pc:chgData name="Julie Thomas" userId="2af13b6d24d29b42" providerId="LiveId" clId="{ECB8C47D-A5C1-4151-BE50-344506132DD8}" dt="2024-02-21T13:21:37.431" v="53" actId="2696"/>
          <pc:sldLayoutMkLst>
            <pc:docMk/>
            <pc:sldMasterMk cId="1394895241" sldId="2147483648"/>
            <pc:sldLayoutMk cId="3733456367" sldId="2147483656"/>
          </pc:sldLayoutMkLst>
        </pc:sldLayoutChg>
        <pc:sldLayoutChg chg="del">
          <pc:chgData name="Julie Thomas" userId="2af13b6d24d29b42" providerId="LiveId" clId="{ECB8C47D-A5C1-4151-BE50-344506132DD8}" dt="2024-02-21T13:21:37.431" v="53" actId="2696"/>
          <pc:sldLayoutMkLst>
            <pc:docMk/>
            <pc:sldMasterMk cId="1394895241" sldId="2147483648"/>
            <pc:sldLayoutMk cId="3267541012" sldId="2147483657"/>
          </pc:sldLayoutMkLst>
        </pc:sldLayoutChg>
        <pc:sldLayoutChg chg="del">
          <pc:chgData name="Julie Thomas" userId="2af13b6d24d29b42" providerId="LiveId" clId="{ECB8C47D-A5C1-4151-BE50-344506132DD8}" dt="2024-02-21T13:21:37.431" v="53" actId="2696"/>
          <pc:sldLayoutMkLst>
            <pc:docMk/>
            <pc:sldMasterMk cId="1394895241" sldId="2147483648"/>
            <pc:sldLayoutMk cId="2964757659" sldId="2147483658"/>
          </pc:sldLayoutMkLst>
        </pc:sldLayoutChg>
        <pc:sldLayoutChg chg="del">
          <pc:chgData name="Julie Thomas" userId="2af13b6d24d29b42" providerId="LiveId" clId="{ECB8C47D-A5C1-4151-BE50-344506132DD8}" dt="2024-02-21T13:21:37.431" v="53" actId="2696"/>
          <pc:sldLayoutMkLst>
            <pc:docMk/>
            <pc:sldMasterMk cId="1394895241" sldId="2147483648"/>
            <pc:sldLayoutMk cId="3396493730" sldId="2147483659"/>
          </pc:sldLayoutMkLst>
        </pc:sldLayoutChg>
      </pc:sldMasterChg>
    </pc:docChg>
  </pc:docChgLst>
  <pc:docChgLst>
    <pc:chgData name="Julie Thomas" userId="2af13b6d24d29b42" providerId="LiveId" clId="{6F42A8A4-CFC2-4C58-BEFB-2EAD7C5D879E}"/>
    <pc:docChg chg="custSel addSld modSld sldOrd">
      <pc:chgData name="Julie Thomas" userId="2af13b6d24d29b42" providerId="LiveId" clId="{6F42A8A4-CFC2-4C58-BEFB-2EAD7C5D879E}" dt="2024-01-25T12:16:48.075" v="146" actId="20577"/>
      <pc:docMkLst>
        <pc:docMk/>
      </pc:docMkLst>
      <pc:sldChg chg="ord">
        <pc:chgData name="Julie Thomas" userId="2af13b6d24d29b42" providerId="LiveId" clId="{6F42A8A4-CFC2-4C58-BEFB-2EAD7C5D879E}" dt="2024-01-25T12:15:00.285" v="5"/>
        <pc:sldMkLst>
          <pc:docMk/>
          <pc:sldMk cId="1586186665" sldId="256"/>
        </pc:sldMkLst>
      </pc:sldChg>
      <pc:sldChg chg="add">
        <pc:chgData name="Julie Thomas" userId="2af13b6d24d29b42" providerId="LiveId" clId="{6F42A8A4-CFC2-4C58-BEFB-2EAD7C5D879E}" dt="2024-01-25T12:14:45.258" v="0"/>
        <pc:sldMkLst>
          <pc:docMk/>
          <pc:sldMk cId="2574576804" sldId="265"/>
        </pc:sldMkLst>
      </pc:sldChg>
      <pc:sldChg chg="add">
        <pc:chgData name="Julie Thomas" userId="2af13b6d24d29b42" providerId="LiveId" clId="{6F42A8A4-CFC2-4C58-BEFB-2EAD7C5D879E}" dt="2024-01-25T12:14:45.258" v="0"/>
        <pc:sldMkLst>
          <pc:docMk/>
          <pc:sldMk cId="613582903" sldId="270"/>
        </pc:sldMkLst>
      </pc:sldChg>
      <pc:sldChg chg="modSp add mod">
        <pc:chgData name="Julie Thomas" userId="2af13b6d24d29b42" providerId="LiveId" clId="{6F42A8A4-CFC2-4C58-BEFB-2EAD7C5D879E}" dt="2024-01-25T12:16:48.075" v="146" actId="20577"/>
        <pc:sldMkLst>
          <pc:docMk/>
          <pc:sldMk cId="3993364446" sldId="276"/>
        </pc:sldMkLst>
        <pc:spChg chg="mod">
          <ac:chgData name="Julie Thomas" userId="2af13b6d24d29b42" providerId="LiveId" clId="{6F42A8A4-CFC2-4C58-BEFB-2EAD7C5D879E}" dt="2024-01-25T12:16:48.075" v="146" actId="20577"/>
          <ac:spMkLst>
            <pc:docMk/>
            <pc:sldMk cId="3993364446" sldId="276"/>
            <ac:spMk id="12" creationId="{4C18BAF6-DF9E-652C-EB45-3C18FDC1823C}"/>
          </ac:spMkLst>
        </pc:spChg>
      </pc:sldChg>
      <pc:sldChg chg="modSp new mod ord">
        <pc:chgData name="Julie Thomas" userId="2af13b6d24d29b42" providerId="LiveId" clId="{6F42A8A4-CFC2-4C58-BEFB-2EAD7C5D879E}" dt="2024-01-25T12:16:04.617" v="116" actId="27636"/>
        <pc:sldMkLst>
          <pc:docMk/>
          <pc:sldMk cId="1904775625" sldId="277"/>
        </pc:sldMkLst>
        <pc:spChg chg="mod">
          <ac:chgData name="Julie Thomas" userId="2af13b6d24d29b42" providerId="LiveId" clId="{6F42A8A4-CFC2-4C58-BEFB-2EAD7C5D879E}" dt="2024-01-25T12:15:15.607" v="44" actId="20577"/>
          <ac:spMkLst>
            <pc:docMk/>
            <pc:sldMk cId="1904775625" sldId="277"/>
            <ac:spMk id="2" creationId="{769D7E18-781E-50B2-7B92-E54117010A72}"/>
          </ac:spMkLst>
        </pc:spChg>
        <pc:spChg chg="mod">
          <ac:chgData name="Julie Thomas" userId="2af13b6d24d29b42" providerId="LiveId" clId="{6F42A8A4-CFC2-4C58-BEFB-2EAD7C5D879E}" dt="2024-01-25T12:16:04.617" v="116" actId="27636"/>
          <ac:spMkLst>
            <pc:docMk/>
            <pc:sldMk cId="1904775625" sldId="277"/>
            <ac:spMk id="3" creationId="{BC746106-7D9F-C7A5-F1B1-4713A75C023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831E26-786C-4BE2-9138-5434082F3F6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87BD7E30-A1F2-464A-B44B-0327FCA0279C}">
      <dgm:prSet phldrT="[Text]"/>
      <dgm:spPr/>
      <dgm:t>
        <a:bodyPr/>
        <a:lstStyle/>
        <a:p>
          <a:r>
            <a:rPr lang="en-GB" dirty="0"/>
            <a:t>Individual Skills</a:t>
          </a:r>
        </a:p>
      </dgm:t>
    </dgm:pt>
    <dgm:pt modelId="{537538C6-53C1-4F60-917F-0E0B2A82E7A0}" type="parTrans" cxnId="{32B2FE7B-B053-4E2B-8645-C72EAFDD79D2}">
      <dgm:prSet/>
      <dgm:spPr/>
      <dgm:t>
        <a:bodyPr/>
        <a:lstStyle/>
        <a:p>
          <a:endParaRPr lang="en-GB"/>
        </a:p>
      </dgm:t>
    </dgm:pt>
    <dgm:pt modelId="{446C17EA-DBBF-41BB-AD93-FC95FFD4D510}" type="sibTrans" cxnId="{32B2FE7B-B053-4E2B-8645-C72EAFDD79D2}">
      <dgm:prSet/>
      <dgm:spPr/>
      <dgm:t>
        <a:bodyPr/>
        <a:lstStyle/>
        <a:p>
          <a:endParaRPr lang="en-GB"/>
        </a:p>
      </dgm:t>
    </dgm:pt>
    <dgm:pt modelId="{E7F07D05-F64E-4ACD-90A0-BE80F71FB96D}">
      <dgm:prSet phldrT="[Text]"/>
      <dgm:spPr/>
      <dgm:t>
        <a:bodyPr/>
        <a:lstStyle/>
        <a:p>
          <a:r>
            <a:rPr lang="en-GB" dirty="0"/>
            <a:t>Positive Group Dynamics</a:t>
          </a:r>
        </a:p>
      </dgm:t>
    </dgm:pt>
    <dgm:pt modelId="{315D5046-65B4-4F48-87F1-D886F7CBF3C0}" type="parTrans" cxnId="{A6126398-B071-4B7B-A6F0-4AA95221A333}">
      <dgm:prSet/>
      <dgm:spPr/>
      <dgm:t>
        <a:bodyPr/>
        <a:lstStyle/>
        <a:p>
          <a:endParaRPr lang="en-GB"/>
        </a:p>
      </dgm:t>
    </dgm:pt>
    <dgm:pt modelId="{EC718673-6A67-43DC-B612-FB0CB20F2174}" type="sibTrans" cxnId="{A6126398-B071-4B7B-A6F0-4AA95221A333}">
      <dgm:prSet/>
      <dgm:spPr/>
      <dgm:t>
        <a:bodyPr/>
        <a:lstStyle/>
        <a:p>
          <a:endParaRPr lang="en-GB"/>
        </a:p>
      </dgm:t>
    </dgm:pt>
    <dgm:pt modelId="{415C942B-0968-4CF3-BBDF-02A3A0261D78}">
      <dgm:prSet phldrT="[Text]"/>
      <dgm:spPr/>
      <dgm:t>
        <a:bodyPr/>
        <a:lstStyle/>
        <a:p>
          <a:r>
            <a:rPr lang="en-GB" dirty="0"/>
            <a:t>Supportive Organisational Context</a:t>
          </a:r>
        </a:p>
      </dgm:t>
    </dgm:pt>
    <dgm:pt modelId="{C60AD6E4-DCE9-4FDB-AB29-C3F1AF8B806F}" type="parTrans" cxnId="{7BAD6843-AF77-4E8D-8869-04DEE56EFB5C}">
      <dgm:prSet/>
      <dgm:spPr/>
      <dgm:t>
        <a:bodyPr/>
        <a:lstStyle/>
        <a:p>
          <a:endParaRPr lang="en-GB"/>
        </a:p>
      </dgm:t>
    </dgm:pt>
    <dgm:pt modelId="{1EF07954-762D-435D-96B5-31F84F2CB63A}" type="sibTrans" cxnId="{7BAD6843-AF77-4E8D-8869-04DEE56EFB5C}">
      <dgm:prSet/>
      <dgm:spPr/>
      <dgm:t>
        <a:bodyPr/>
        <a:lstStyle/>
        <a:p>
          <a:endParaRPr lang="en-GB"/>
        </a:p>
      </dgm:t>
    </dgm:pt>
    <dgm:pt modelId="{F0A1FE73-35B7-4023-A8B0-41CE873A648E}" type="pres">
      <dgm:prSet presAssocID="{01831E26-786C-4BE2-9138-5434082F3F67}" presName="diagram" presStyleCnt="0">
        <dgm:presLayoutVars>
          <dgm:dir/>
          <dgm:resizeHandles val="exact"/>
        </dgm:presLayoutVars>
      </dgm:prSet>
      <dgm:spPr/>
    </dgm:pt>
    <dgm:pt modelId="{C0C97C9F-3079-4058-97AA-182EC90B29C1}" type="pres">
      <dgm:prSet presAssocID="{87BD7E30-A1F2-464A-B44B-0327FCA0279C}" presName="node" presStyleLbl="node1" presStyleIdx="0" presStyleCnt="3" custLinFactNeighborY="-45224">
        <dgm:presLayoutVars>
          <dgm:bulletEnabled val="1"/>
        </dgm:presLayoutVars>
      </dgm:prSet>
      <dgm:spPr/>
    </dgm:pt>
    <dgm:pt modelId="{BBA2C3A3-13E2-4A29-A2D9-175139FE7D6B}" type="pres">
      <dgm:prSet presAssocID="{446C17EA-DBBF-41BB-AD93-FC95FFD4D510}" presName="sibTrans" presStyleCnt="0"/>
      <dgm:spPr/>
    </dgm:pt>
    <dgm:pt modelId="{E2027719-DFA8-4071-ACF8-064A7CA991C5}" type="pres">
      <dgm:prSet presAssocID="{E7F07D05-F64E-4ACD-90A0-BE80F71FB96D}" presName="node" presStyleLbl="node1" presStyleIdx="1" presStyleCnt="3" custLinFactNeighborY="-47563">
        <dgm:presLayoutVars>
          <dgm:bulletEnabled val="1"/>
        </dgm:presLayoutVars>
      </dgm:prSet>
      <dgm:spPr/>
    </dgm:pt>
    <dgm:pt modelId="{EA9895BD-DD2A-4A8F-AD07-D8964AF71EA2}" type="pres">
      <dgm:prSet presAssocID="{EC718673-6A67-43DC-B612-FB0CB20F2174}" presName="sibTrans" presStyleCnt="0"/>
      <dgm:spPr/>
    </dgm:pt>
    <dgm:pt modelId="{E0D9FAD3-27AC-4C87-81B8-C84AC9892BB4}" type="pres">
      <dgm:prSet presAssocID="{415C942B-0968-4CF3-BBDF-02A3A0261D78}" presName="node" presStyleLbl="node1" presStyleIdx="2" presStyleCnt="3" custLinFactNeighborX="0" custLinFactNeighborY="-47563">
        <dgm:presLayoutVars>
          <dgm:bulletEnabled val="1"/>
        </dgm:presLayoutVars>
      </dgm:prSet>
      <dgm:spPr/>
    </dgm:pt>
  </dgm:ptLst>
  <dgm:cxnLst>
    <dgm:cxn modelId="{30FBC91D-7946-4760-87AD-A021B3154146}" type="presOf" srcId="{E7F07D05-F64E-4ACD-90A0-BE80F71FB96D}" destId="{E2027719-DFA8-4071-ACF8-064A7CA991C5}" srcOrd="0" destOrd="0" presId="urn:microsoft.com/office/officeart/2005/8/layout/default"/>
    <dgm:cxn modelId="{7BAD6843-AF77-4E8D-8869-04DEE56EFB5C}" srcId="{01831E26-786C-4BE2-9138-5434082F3F67}" destId="{415C942B-0968-4CF3-BBDF-02A3A0261D78}" srcOrd="2" destOrd="0" parTransId="{C60AD6E4-DCE9-4FDB-AB29-C3F1AF8B806F}" sibTransId="{1EF07954-762D-435D-96B5-31F84F2CB63A}"/>
    <dgm:cxn modelId="{32B2FE7B-B053-4E2B-8645-C72EAFDD79D2}" srcId="{01831E26-786C-4BE2-9138-5434082F3F67}" destId="{87BD7E30-A1F2-464A-B44B-0327FCA0279C}" srcOrd="0" destOrd="0" parTransId="{537538C6-53C1-4F60-917F-0E0B2A82E7A0}" sibTransId="{446C17EA-DBBF-41BB-AD93-FC95FFD4D510}"/>
    <dgm:cxn modelId="{E183298A-0455-4983-82FB-227FCFB38D21}" type="presOf" srcId="{87BD7E30-A1F2-464A-B44B-0327FCA0279C}" destId="{C0C97C9F-3079-4058-97AA-182EC90B29C1}" srcOrd="0" destOrd="0" presId="urn:microsoft.com/office/officeart/2005/8/layout/default"/>
    <dgm:cxn modelId="{A6126398-B071-4B7B-A6F0-4AA95221A333}" srcId="{01831E26-786C-4BE2-9138-5434082F3F67}" destId="{E7F07D05-F64E-4ACD-90A0-BE80F71FB96D}" srcOrd="1" destOrd="0" parTransId="{315D5046-65B4-4F48-87F1-D886F7CBF3C0}" sibTransId="{EC718673-6A67-43DC-B612-FB0CB20F2174}"/>
    <dgm:cxn modelId="{983B40A6-2A65-424C-9C61-DDD20EF366D0}" type="presOf" srcId="{01831E26-786C-4BE2-9138-5434082F3F67}" destId="{F0A1FE73-35B7-4023-A8B0-41CE873A648E}" srcOrd="0" destOrd="0" presId="urn:microsoft.com/office/officeart/2005/8/layout/default"/>
    <dgm:cxn modelId="{E0A668BD-3CFB-4695-A76D-4C50EB7129BC}" type="presOf" srcId="{415C942B-0968-4CF3-BBDF-02A3A0261D78}" destId="{E0D9FAD3-27AC-4C87-81B8-C84AC9892BB4}" srcOrd="0" destOrd="0" presId="urn:microsoft.com/office/officeart/2005/8/layout/default"/>
    <dgm:cxn modelId="{71295C46-0ECA-4746-A300-52F592B03FE2}" type="presParOf" srcId="{F0A1FE73-35B7-4023-A8B0-41CE873A648E}" destId="{C0C97C9F-3079-4058-97AA-182EC90B29C1}" srcOrd="0" destOrd="0" presId="urn:microsoft.com/office/officeart/2005/8/layout/default"/>
    <dgm:cxn modelId="{B32884B9-7BA7-415A-B09D-09309C361FBE}" type="presParOf" srcId="{F0A1FE73-35B7-4023-A8B0-41CE873A648E}" destId="{BBA2C3A3-13E2-4A29-A2D9-175139FE7D6B}" srcOrd="1" destOrd="0" presId="urn:microsoft.com/office/officeart/2005/8/layout/default"/>
    <dgm:cxn modelId="{FC0B9B6F-91C6-4B06-B017-D6D07295963F}" type="presParOf" srcId="{F0A1FE73-35B7-4023-A8B0-41CE873A648E}" destId="{E2027719-DFA8-4071-ACF8-064A7CA991C5}" srcOrd="2" destOrd="0" presId="urn:microsoft.com/office/officeart/2005/8/layout/default"/>
    <dgm:cxn modelId="{2B7ACD95-6A17-4843-B3FF-20AE2CBBAB33}" type="presParOf" srcId="{F0A1FE73-35B7-4023-A8B0-41CE873A648E}" destId="{EA9895BD-DD2A-4A8F-AD07-D8964AF71EA2}" srcOrd="3" destOrd="0" presId="urn:microsoft.com/office/officeart/2005/8/layout/default"/>
    <dgm:cxn modelId="{33DA16BE-D192-4ED4-A2C5-0BBE3E242604}" type="presParOf" srcId="{F0A1FE73-35B7-4023-A8B0-41CE873A648E}" destId="{E0D9FAD3-27AC-4C87-81B8-C84AC9892BB4}"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C97C9F-3079-4058-97AA-182EC90B29C1}">
      <dsp:nvSpPr>
        <dsp:cNvPr id="0" name=""/>
        <dsp:cNvSpPr/>
      </dsp:nvSpPr>
      <dsp:spPr>
        <a:xfrm>
          <a:off x="0" y="0"/>
          <a:ext cx="3428999" cy="205740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Individual Skills</a:t>
          </a:r>
        </a:p>
      </dsp:txBody>
      <dsp:txXfrm>
        <a:off x="0" y="0"/>
        <a:ext cx="3428999" cy="2057400"/>
      </dsp:txXfrm>
    </dsp:sp>
    <dsp:sp modelId="{E2027719-DFA8-4071-ACF8-064A7CA991C5}">
      <dsp:nvSpPr>
        <dsp:cNvPr id="0" name=""/>
        <dsp:cNvSpPr/>
      </dsp:nvSpPr>
      <dsp:spPr>
        <a:xfrm>
          <a:off x="3771900" y="0"/>
          <a:ext cx="3428999" cy="205740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Positive Group Dynamics</a:t>
          </a:r>
        </a:p>
      </dsp:txBody>
      <dsp:txXfrm>
        <a:off x="3771900" y="0"/>
        <a:ext cx="3428999" cy="2057400"/>
      </dsp:txXfrm>
    </dsp:sp>
    <dsp:sp modelId="{E0D9FAD3-27AC-4C87-81B8-C84AC9892BB4}">
      <dsp:nvSpPr>
        <dsp:cNvPr id="0" name=""/>
        <dsp:cNvSpPr/>
      </dsp:nvSpPr>
      <dsp:spPr>
        <a:xfrm>
          <a:off x="7543800" y="0"/>
          <a:ext cx="3428999" cy="205740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Supportive Organisational Context</a:t>
          </a:r>
        </a:p>
      </dsp:txBody>
      <dsp:txXfrm>
        <a:off x="7543800" y="0"/>
        <a:ext cx="3428999" cy="205740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D25CC1-728A-412B-974C-CF42F6D57A7E}" type="datetimeFigureOut">
              <a:rPr lang="en-GB" smtClean="0"/>
              <a:t>22/02/2024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CD4B27-1036-4D71-BF7D-57781359224E}" type="slidenum">
              <a:rPr lang="en-GB" smtClean="0"/>
              <a:t>‹#›</a:t>
            </a:fld>
            <a:endParaRPr lang="en-GB"/>
          </a:p>
        </p:txBody>
      </p:sp>
    </p:spTree>
    <p:extLst>
      <p:ext uri="{BB962C8B-B14F-4D97-AF65-F5344CB8AC3E}">
        <p14:creationId xmlns:p14="http://schemas.microsoft.com/office/powerpoint/2010/main" val="3277927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Skills – problem exploration (reframing), open to new ideas, cognitive skills (divergent, convergent thinking), willpower, self-awareness. Recruit and promote individuals with these skills. Ensure there is diversity in the organisation. </a:t>
            </a:r>
          </a:p>
          <a:p>
            <a:r>
              <a:rPr lang="en-GB" dirty="0"/>
              <a:t>Group dynamics – vision, psychological safety, culture that supports ideas, constructive challenge.</a:t>
            </a:r>
          </a:p>
          <a:p>
            <a:r>
              <a:rPr lang="en-GB" dirty="0"/>
              <a:t>Context – physical space that supports creativity, reward systems, autonomy, time to explore, supportive culture and leadership, organisational reaction to risk-taking and failure.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9AB93BE-C8CB-41D2-A82B-4DE14C076F43}"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899241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4CD4B27-1036-4D71-BF7D-57781359224E}" type="slidenum">
              <a:rPr lang="en-GB" smtClean="0"/>
              <a:t>5</a:t>
            </a:fld>
            <a:endParaRPr lang="en-GB"/>
          </a:p>
        </p:txBody>
      </p:sp>
    </p:spTree>
    <p:extLst>
      <p:ext uri="{BB962C8B-B14F-4D97-AF65-F5344CB8AC3E}">
        <p14:creationId xmlns:p14="http://schemas.microsoft.com/office/powerpoint/2010/main" val="22669088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4CD4B27-1036-4D71-BF7D-57781359224E}" type="slidenum">
              <a:rPr lang="en-GB" smtClean="0"/>
              <a:t>8</a:t>
            </a:fld>
            <a:endParaRPr lang="en-GB"/>
          </a:p>
        </p:txBody>
      </p:sp>
    </p:spTree>
    <p:extLst>
      <p:ext uri="{BB962C8B-B14F-4D97-AF65-F5344CB8AC3E}">
        <p14:creationId xmlns:p14="http://schemas.microsoft.com/office/powerpoint/2010/main" val="41189313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about need to brainstorm, collaborate, access to resources, communication with other departments. Should everyone work in the office? Hybrid working?</a:t>
            </a:r>
          </a:p>
        </p:txBody>
      </p:sp>
      <p:sp>
        <p:nvSpPr>
          <p:cNvPr id="4" name="Slide Number Placeholder 3"/>
          <p:cNvSpPr>
            <a:spLocks noGrp="1"/>
          </p:cNvSpPr>
          <p:nvPr>
            <p:ph type="sldNum" sz="quarter" idx="5"/>
          </p:nvPr>
        </p:nvSpPr>
        <p:spPr/>
        <p:txBody>
          <a:bodyPr/>
          <a:lstStyle/>
          <a:p>
            <a:fld id="{D4CD4B27-1036-4D71-BF7D-57781359224E}" type="slidenum">
              <a:rPr lang="en-GB" smtClean="0"/>
              <a:t>12</a:t>
            </a:fld>
            <a:endParaRPr lang="en-GB"/>
          </a:p>
        </p:txBody>
      </p:sp>
    </p:spTree>
    <p:extLst>
      <p:ext uri="{BB962C8B-B14F-4D97-AF65-F5344CB8AC3E}">
        <p14:creationId xmlns:p14="http://schemas.microsoft.com/office/powerpoint/2010/main" val="3973257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4CD4B27-1036-4D71-BF7D-57781359224E}" type="slidenum">
              <a:rPr lang="en-GB" smtClean="0"/>
              <a:t>21</a:t>
            </a:fld>
            <a:endParaRPr lang="en-GB"/>
          </a:p>
        </p:txBody>
      </p:sp>
    </p:spTree>
    <p:extLst>
      <p:ext uri="{BB962C8B-B14F-4D97-AF65-F5344CB8AC3E}">
        <p14:creationId xmlns:p14="http://schemas.microsoft.com/office/powerpoint/2010/main" val="4710713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FC72141-AE0A-4216-A982-2C701C29F188}" type="datetimeFigureOut">
              <a:rPr lang="en-GB" smtClean="0"/>
              <a:t>22/02/2024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0857529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22/02/2024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41203457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C72141-AE0A-4216-A982-2C701C29F188}" type="datetimeFigureOut">
              <a:rPr lang="en-GB" smtClean="0"/>
              <a:t>22/02/2024</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6691115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FC72141-AE0A-4216-A982-2C701C29F188}" type="datetimeFigureOut">
              <a:rPr lang="en-GB" smtClean="0"/>
              <a:t>22/02/2024</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4757423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FC72141-AE0A-4216-A982-2C701C29F188}" type="datetimeFigureOut">
              <a:rPr lang="en-GB" smtClean="0"/>
              <a:t>22/02/2024</a:t>
            </a:fld>
            <a:endParaRPr lang="en-GB"/>
          </a:p>
        </p:txBody>
      </p:sp>
      <p:sp>
        <p:nvSpPr>
          <p:cNvPr id="9" name="Slide Number Placeholder 8"/>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6709608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FC72141-AE0A-4216-A982-2C701C29F188}" type="datetimeFigureOut">
              <a:rPr lang="en-GB" smtClean="0"/>
              <a:t>22/02/2024</a:t>
            </a:fld>
            <a:endParaRPr lang="en-GB"/>
          </a:p>
        </p:txBody>
      </p:sp>
      <p:sp>
        <p:nvSpPr>
          <p:cNvPr id="5" name="Slide Number Placeholder 4"/>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2361084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C72141-AE0A-4216-A982-2C701C29F188}" type="datetimeFigureOut">
              <a:rPr lang="en-GB" smtClean="0"/>
              <a:t>22/02/2024</a:t>
            </a:fld>
            <a:endParaRPr lang="en-GB"/>
          </a:p>
        </p:txBody>
      </p:sp>
      <p:sp>
        <p:nvSpPr>
          <p:cNvPr id="4" name="Slide Number Placeholder 3"/>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7747315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22/02/2024</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142789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22/02/2024</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1344346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22/02/2024</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0937190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22/02/2024</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7463676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dirty="0"/>
          </a:p>
        </p:txBody>
      </p:sp>
    </p:spTree>
    <p:extLst>
      <p:ext uri="{BB962C8B-B14F-4D97-AF65-F5344CB8AC3E}">
        <p14:creationId xmlns:p14="http://schemas.microsoft.com/office/powerpoint/2010/main" val="42103910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B04FD83A-89B7-4C3C-8BCD-3DE1ACC41735}" type="datetimeFigureOut">
              <a:rPr lang="en-GB" smtClean="0"/>
              <a:t>22/02/2024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808239-BDCD-4C38-BC0E-609257298EC9}" type="slidenum">
              <a:rPr lang="en-GB" smtClean="0"/>
              <a:t>‹#›</a:t>
            </a:fld>
            <a:endParaRPr lang="en-GB"/>
          </a:p>
        </p:txBody>
      </p:sp>
      <p:sp>
        <p:nvSpPr>
          <p:cNvPr id="8" name="Title 7"/>
          <p:cNvSpPr>
            <a:spLocks noGrp="1"/>
          </p:cNvSpPr>
          <p:nvPr>
            <p:ph type="title"/>
          </p:nvPr>
        </p:nvSpPr>
        <p:spPr/>
        <p:txBody>
          <a:bodyPr/>
          <a:lstStyle/>
          <a:p>
            <a:r>
              <a:rPr lang="en-US"/>
              <a:t>Click to edit Master title style</a:t>
            </a:r>
          </a:p>
        </p:txBody>
      </p:sp>
      <p:sp>
        <p:nvSpPr>
          <p:cNvPr id="10" name="Content Placeholder 9"/>
          <p:cNvSpPr>
            <a:spLocks noGrp="1"/>
          </p:cNvSpPr>
          <p:nvPr>
            <p:ph sz="quarter" idx="13"/>
          </p:nvPr>
        </p:nvSpPr>
        <p:spPr>
          <a:xfrm>
            <a:off x="1524000" y="731520"/>
            <a:ext cx="853440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442114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FC72141-AE0A-4216-A982-2C701C29F188}" type="datetimeFigureOut">
              <a:rPr lang="en-GB" smtClean="0"/>
              <a:t>22/02/2024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8D08F033-0C37-4447-A2A4-38CAFF906A18}" type="slidenum">
              <a:rPr lang="en-GB" smtClean="0"/>
              <a:t>‹#›</a:t>
            </a:fld>
            <a:endParaRPr lang="en-GB"/>
          </a:p>
        </p:txBody>
      </p:sp>
    </p:spTree>
    <p:extLst>
      <p:ext uri="{BB962C8B-B14F-4D97-AF65-F5344CB8AC3E}">
        <p14:creationId xmlns:p14="http://schemas.microsoft.com/office/powerpoint/2010/main" val="31608510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hyperlink" Target="https://goal-lab.psych.umn.edu/orgPsych/readings/15.%20Climate%20&amp;%20Culture/Ostroff,%20Kinicki,%20&amp;%20Muhammad%20(2012).pdf"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8.xml"/><Relationship Id="rId4" Type="http://schemas.openxmlformats.org/officeDocument/2006/relationships/hyperlink" Target="https://businessandcafe.blog.hu/2016/10/20/minden_igenyt_kielegito_munkahelyi_kornyezet_a_vilag_legmenobb_irodai"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hyperlink" Target="https://www.publicdomainpictures.net/en/view-image.php?image=22224&amp;picture=nice-flower" TargetMode="External"/><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D7E18-781E-50B2-7B92-E54117010A72}"/>
              </a:ext>
            </a:extLst>
          </p:cNvPr>
          <p:cNvSpPr>
            <a:spLocks noGrp="1"/>
          </p:cNvSpPr>
          <p:nvPr>
            <p:ph type="ctrTitle"/>
          </p:nvPr>
        </p:nvSpPr>
        <p:spPr/>
        <p:txBody>
          <a:bodyPr/>
          <a:lstStyle/>
          <a:p>
            <a:r>
              <a:rPr lang="en-GB" dirty="0"/>
              <a:t>BMSW5013 Creativity and Innovation</a:t>
            </a:r>
          </a:p>
        </p:txBody>
      </p:sp>
      <p:sp>
        <p:nvSpPr>
          <p:cNvPr id="3" name="Subtitle 2">
            <a:extLst>
              <a:ext uri="{FF2B5EF4-FFF2-40B4-BE49-F238E27FC236}">
                <a16:creationId xmlns:a16="http://schemas.microsoft.com/office/drawing/2014/main" id="{BC746106-7D9F-C7A5-F1B1-4713A75C023A}"/>
              </a:ext>
            </a:extLst>
          </p:cNvPr>
          <p:cNvSpPr>
            <a:spLocks noGrp="1"/>
          </p:cNvSpPr>
          <p:nvPr>
            <p:ph type="subTitle" idx="1"/>
          </p:nvPr>
        </p:nvSpPr>
        <p:spPr>
          <a:xfrm>
            <a:off x="428344" y="4141430"/>
            <a:ext cx="4557724" cy="1094803"/>
          </a:xfrm>
        </p:spPr>
        <p:txBody>
          <a:bodyPr>
            <a:normAutofit/>
          </a:bodyPr>
          <a:lstStyle/>
          <a:p>
            <a:r>
              <a:rPr lang="en-GB" dirty="0"/>
              <a:t>Organisational Climate and Leadership</a:t>
            </a:r>
          </a:p>
        </p:txBody>
      </p:sp>
    </p:spTree>
    <p:extLst>
      <p:ext uri="{BB962C8B-B14F-4D97-AF65-F5344CB8AC3E}">
        <p14:creationId xmlns:p14="http://schemas.microsoft.com/office/powerpoint/2010/main" val="19047756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2F00B-BEF8-9E7D-A7FC-779B07A90285}"/>
              </a:ext>
            </a:extLst>
          </p:cNvPr>
          <p:cNvSpPr>
            <a:spLocks noGrp="1"/>
          </p:cNvSpPr>
          <p:nvPr>
            <p:ph type="title"/>
          </p:nvPr>
        </p:nvSpPr>
        <p:spPr/>
        <p:txBody>
          <a:bodyPr/>
          <a:lstStyle/>
          <a:p>
            <a:r>
              <a:rPr lang="en-GB" b="1" dirty="0"/>
              <a:t>What we’ll cover today</a:t>
            </a:r>
          </a:p>
        </p:txBody>
      </p:sp>
      <p:sp>
        <p:nvSpPr>
          <p:cNvPr id="3" name="Content Placeholder 2">
            <a:extLst>
              <a:ext uri="{FF2B5EF4-FFF2-40B4-BE49-F238E27FC236}">
                <a16:creationId xmlns:a16="http://schemas.microsoft.com/office/drawing/2014/main" id="{0F064752-435A-55A1-3897-3CA493B299B4}"/>
              </a:ext>
            </a:extLst>
          </p:cNvPr>
          <p:cNvSpPr>
            <a:spLocks noGrp="1"/>
          </p:cNvSpPr>
          <p:nvPr>
            <p:ph idx="1"/>
          </p:nvPr>
        </p:nvSpPr>
        <p:spPr/>
        <p:txBody>
          <a:bodyPr/>
          <a:lstStyle/>
          <a:p>
            <a:r>
              <a:rPr lang="en-GB" dirty="0"/>
              <a:t>The concept of an innovation climate in organisations</a:t>
            </a:r>
          </a:p>
          <a:p>
            <a:r>
              <a:rPr lang="en-GB" dirty="0"/>
              <a:t>How to encourage creativity and innovation – 4 main drivers</a:t>
            </a:r>
          </a:p>
          <a:p>
            <a:r>
              <a:rPr lang="en-GB" dirty="0"/>
              <a:t>How this relates to the assignment</a:t>
            </a:r>
          </a:p>
          <a:p>
            <a:r>
              <a:rPr lang="en-GB" dirty="0"/>
              <a:t>Full guidance on the assignment</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0280633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B5A6D09-0DED-57EF-0D05-0A2238B6D139}"/>
              </a:ext>
            </a:extLst>
          </p:cNvPr>
          <p:cNvSpPr>
            <a:spLocks noGrp="1"/>
          </p:cNvSpPr>
          <p:nvPr>
            <p:ph type="title"/>
          </p:nvPr>
        </p:nvSpPr>
        <p:spPr/>
        <p:txBody>
          <a:bodyPr/>
          <a:lstStyle/>
          <a:p>
            <a:r>
              <a:rPr lang="en-GB" b="1" dirty="0"/>
              <a:t>Recipe for Creativity and Innovation</a:t>
            </a:r>
          </a:p>
        </p:txBody>
      </p:sp>
      <p:graphicFrame>
        <p:nvGraphicFramePr>
          <p:cNvPr id="9" name="Content Placeholder 8">
            <a:extLst>
              <a:ext uri="{FF2B5EF4-FFF2-40B4-BE49-F238E27FC236}">
                <a16:creationId xmlns:a16="http://schemas.microsoft.com/office/drawing/2014/main" id="{06FF1A45-BF82-54C6-DC42-BE1B08F5EBAE}"/>
              </a:ext>
            </a:extLst>
          </p:cNvPr>
          <p:cNvGraphicFramePr>
            <a:graphicFrameLocks noGrp="1"/>
          </p:cNvGraphicFramePr>
          <p:nvPr>
            <p:ph idx="1"/>
            <p:extLst>
              <p:ext uri="{D42A27DB-BD31-4B8C-83A1-F6EECF244321}">
                <p14:modId xmlns:p14="http://schemas.microsoft.com/office/powerpoint/2010/main" val="4148826621"/>
              </p:ext>
            </p:extLst>
          </p:nvPr>
        </p:nvGraphicFramePr>
        <p:xfrm>
          <a:off x="609600" y="1600200"/>
          <a:ext cx="10972800" cy="25547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303860F1-2771-F8AC-6C46-986424F4C6B8}"/>
              </a:ext>
            </a:extLst>
          </p:cNvPr>
          <p:cNvSpPr txBox="1"/>
          <p:nvPr/>
        </p:nvSpPr>
        <p:spPr>
          <a:xfrm>
            <a:off x="681487" y="4031563"/>
            <a:ext cx="10900913" cy="1384995"/>
          </a:xfrm>
          <a:prstGeom prst="rect">
            <a:avLst/>
          </a:prstGeom>
          <a:noFill/>
        </p:spPr>
        <p:txBody>
          <a:bodyPr wrap="square" rtlCol="0">
            <a:spAutoFit/>
          </a:bodyPr>
          <a:lstStyle/>
          <a:p>
            <a:r>
              <a:rPr lang="en-GB" sz="2800" dirty="0"/>
              <a:t>Whether or not successful innovation occurs within an organisation is determined by a combination of personal qualities and work environment factors</a:t>
            </a:r>
          </a:p>
        </p:txBody>
      </p:sp>
    </p:spTree>
    <p:extLst>
      <p:ext uri="{BB962C8B-B14F-4D97-AF65-F5344CB8AC3E}">
        <p14:creationId xmlns:p14="http://schemas.microsoft.com/office/powerpoint/2010/main" val="6135829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B4486-F005-4D20-BAAF-524933746C2B}"/>
              </a:ext>
            </a:extLst>
          </p:cNvPr>
          <p:cNvSpPr>
            <a:spLocks noGrp="1"/>
          </p:cNvSpPr>
          <p:nvPr>
            <p:ph type="title"/>
          </p:nvPr>
        </p:nvSpPr>
        <p:spPr>
          <a:xfrm>
            <a:off x="609600" y="274638"/>
            <a:ext cx="10972800" cy="479124"/>
          </a:xfrm>
        </p:spPr>
        <p:txBody>
          <a:bodyPr>
            <a:normAutofit fontScale="90000"/>
          </a:bodyPr>
          <a:lstStyle/>
          <a:p>
            <a:r>
              <a:rPr lang="en-GB" b="1" dirty="0"/>
              <a:t>Organisational Climate</a:t>
            </a:r>
          </a:p>
        </p:txBody>
      </p:sp>
      <p:sp>
        <p:nvSpPr>
          <p:cNvPr id="3" name="Content Placeholder 2">
            <a:extLst>
              <a:ext uri="{FF2B5EF4-FFF2-40B4-BE49-F238E27FC236}">
                <a16:creationId xmlns:a16="http://schemas.microsoft.com/office/drawing/2014/main" id="{5BD5C6D4-2AED-A567-AB8E-A3BEC393A9E2}"/>
              </a:ext>
            </a:extLst>
          </p:cNvPr>
          <p:cNvSpPr>
            <a:spLocks noGrp="1"/>
          </p:cNvSpPr>
          <p:nvPr>
            <p:ph idx="1"/>
          </p:nvPr>
        </p:nvSpPr>
        <p:spPr>
          <a:xfrm>
            <a:off x="609600" y="1075038"/>
            <a:ext cx="10972800" cy="4442195"/>
          </a:xfrm>
        </p:spPr>
        <p:txBody>
          <a:bodyPr>
            <a:normAutofit lnSpcReduction="10000"/>
          </a:bodyPr>
          <a:lstStyle/>
          <a:p>
            <a:pPr marL="0" indent="0">
              <a:buNone/>
            </a:pPr>
            <a:r>
              <a:rPr lang="en-GB" b="0" i="0" dirty="0">
                <a:solidFill>
                  <a:srgbClr val="202020"/>
                </a:solidFill>
                <a:effectLst/>
                <a:latin typeface="Museo"/>
              </a:rPr>
              <a:t>‘An organisational climate is widely defined as the </a:t>
            </a:r>
            <a:r>
              <a:rPr lang="en-GB" b="1" i="0" dirty="0">
                <a:effectLst/>
                <a:latin typeface="Museo"/>
                <a:hlinkClick r:id="rId2" tooltip="Organizational Culture and Climate - Chapter 24"/>
              </a:rPr>
              <a:t>meaning people attach to certain features of the work setting</a:t>
            </a:r>
            <a:r>
              <a:rPr lang="en-GB" b="0" i="0" dirty="0">
                <a:solidFill>
                  <a:srgbClr val="202020"/>
                </a:solidFill>
                <a:effectLst/>
                <a:latin typeface="Museo"/>
              </a:rPr>
              <a:t>. It’s the feeling or atmosphere people have in an organisation, either day-to-day or more generally. The way an individual understands their workplace guides their behaviour’ (Young, 2023).</a:t>
            </a:r>
          </a:p>
          <a:p>
            <a:pPr marL="0" indent="0">
              <a:buNone/>
            </a:pPr>
            <a:endParaRPr lang="en-GB" b="0" i="0" dirty="0">
              <a:solidFill>
                <a:srgbClr val="202020"/>
              </a:solidFill>
              <a:effectLst/>
              <a:latin typeface="Museo"/>
            </a:endParaRPr>
          </a:p>
          <a:p>
            <a:pPr marL="0" indent="0">
              <a:buNone/>
            </a:pPr>
            <a:r>
              <a:rPr lang="en-GB" dirty="0">
                <a:solidFill>
                  <a:srgbClr val="202020"/>
                </a:solidFill>
                <a:latin typeface="Museo"/>
              </a:rPr>
              <a:t>For creativity and innovation to be fostered in an organisation, there needs to be an ‘innovation climate’ – one that encourages and supports innovation. </a:t>
            </a:r>
            <a:endParaRPr lang="en-GB" dirty="0"/>
          </a:p>
        </p:txBody>
      </p:sp>
    </p:spTree>
    <p:extLst>
      <p:ext uri="{BB962C8B-B14F-4D97-AF65-F5344CB8AC3E}">
        <p14:creationId xmlns:p14="http://schemas.microsoft.com/office/powerpoint/2010/main" val="30644889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1E47A-E9DD-B886-4D94-679F95AFA540}"/>
              </a:ext>
            </a:extLst>
          </p:cNvPr>
          <p:cNvSpPr>
            <a:spLocks noGrp="1"/>
          </p:cNvSpPr>
          <p:nvPr>
            <p:ph type="title"/>
          </p:nvPr>
        </p:nvSpPr>
        <p:spPr>
          <a:xfrm>
            <a:off x="609600" y="274637"/>
            <a:ext cx="10972800" cy="864351"/>
          </a:xfrm>
        </p:spPr>
        <p:txBody>
          <a:bodyPr>
            <a:normAutofit/>
          </a:bodyPr>
          <a:lstStyle/>
          <a:p>
            <a:r>
              <a:rPr lang="en-GB" b="1" dirty="0"/>
              <a:t>An Innovation Climate</a:t>
            </a:r>
          </a:p>
        </p:txBody>
      </p:sp>
      <p:sp>
        <p:nvSpPr>
          <p:cNvPr id="3" name="Content Placeholder 2">
            <a:extLst>
              <a:ext uri="{FF2B5EF4-FFF2-40B4-BE49-F238E27FC236}">
                <a16:creationId xmlns:a16="http://schemas.microsoft.com/office/drawing/2014/main" id="{8E679C75-50D2-3210-E5E5-A42C7C478E63}"/>
              </a:ext>
            </a:extLst>
          </p:cNvPr>
          <p:cNvSpPr>
            <a:spLocks noGrp="1"/>
          </p:cNvSpPr>
          <p:nvPr>
            <p:ph idx="1"/>
          </p:nvPr>
        </p:nvSpPr>
        <p:spPr>
          <a:xfrm>
            <a:off x="609600" y="1491916"/>
            <a:ext cx="10972800" cy="4025317"/>
          </a:xfrm>
        </p:spPr>
        <p:txBody>
          <a:bodyPr>
            <a:normAutofit/>
          </a:bodyPr>
          <a:lstStyle/>
          <a:p>
            <a:r>
              <a:rPr lang="en-GB" dirty="0"/>
              <a:t>The extent to which team or organisational processes encourage and enable innovation</a:t>
            </a:r>
          </a:p>
          <a:p>
            <a:r>
              <a:rPr lang="en-GB" dirty="0"/>
              <a:t>Includes employees’ perceptions of whether people in their organisation are open to change, support new ideas, desire new ideas, take time to develop ideas and co-operate with others to develop and apply new ideas</a:t>
            </a:r>
          </a:p>
          <a:p>
            <a:endParaRPr lang="en-GB" dirty="0"/>
          </a:p>
          <a:p>
            <a:endParaRPr lang="en-GB" dirty="0"/>
          </a:p>
        </p:txBody>
      </p:sp>
    </p:spTree>
    <p:extLst>
      <p:ext uri="{BB962C8B-B14F-4D97-AF65-F5344CB8AC3E}">
        <p14:creationId xmlns:p14="http://schemas.microsoft.com/office/powerpoint/2010/main" val="3096697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574E0-3423-0D17-BBB8-8001458A7717}"/>
              </a:ext>
            </a:extLst>
          </p:cNvPr>
          <p:cNvSpPr>
            <a:spLocks noGrp="1"/>
          </p:cNvSpPr>
          <p:nvPr>
            <p:ph type="title"/>
          </p:nvPr>
        </p:nvSpPr>
        <p:spPr/>
        <p:txBody>
          <a:bodyPr/>
          <a:lstStyle/>
          <a:p>
            <a:r>
              <a:rPr lang="en-GB" b="1" dirty="0"/>
              <a:t>How to shape organisational climate</a:t>
            </a:r>
          </a:p>
        </p:txBody>
      </p:sp>
      <p:sp>
        <p:nvSpPr>
          <p:cNvPr id="3" name="Content Placeholder 2">
            <a:extLst>
              <a:ext uri="{FF2B5EF4-FFF2-40B4-BE49-F238E27FC236}">
                <a16:creationId xmlns:a16="http://schemas.microsoft.com/office/drawing/2014/main" id="{57D338CA-181F-BB57-E5DC-DF5AF081DBC0}"/>
              </a:ext>
            </a:extLst>
          </p:cNvPr>
          <p:cNvSpPr>
            <a:spLocks noGrp="1"/>
          </p:cNvSpPr>
          <p:nvPr>
            <p:ph idx="1"/>
          </p:nvPr>
        </p:nvSpPr>
        <p:spPr/>
        <p:txBody>
          <a:bodyPr/>
          <a:lstStyle/>
          <a:p>
            <a:pPr marL="0" indent="0">
              <a:buNone/>
            </a:pPr>
            <a:r>
              <a:rPr lang="en-GB" dirty="0"/>
              <a:t>The strongest drivers are:</a:t>
            </a:r>
          </a:p>
          <a:p>
            <a:r>
              <a:rPr lang="en-GB" dirty="0"/>
              <a:t>Leadership</a:t>
            </a:r>
          </a:p>
          <a:p>
            <a:r>
              <a:rPr lang="en-GB" dirty="0"/>
              <a:t>Team dynamics</a:t>
            </a:r>
          </a:p>
          <a:p>
            <a:r>
              <a:rPr lang="en-GB" dirty="0"/>
              <a:t>Job design</a:t>
            </a:r>
          </a:p>
          <a:p>
            <a:r>
              <a:rPr lang="en-GB" dirty="0"/>
              <a:t>Organisational policies, procedures and practices</a:t>
            </a:r>
          </a:p>
        </p:txBody>
      </p:sp>
    </p:spTree>
    <p:extLst>
      <p:ext uri="{BB962C8B-B14F-4D97-AF65-F5344CB8AC3E}">
        <p14:creationId xmlns:p14="http://schemas.microsoft.com/office/powerpoint/2010/main" val="22726582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02B3D-9AB8-25AF-2118-868D16A33EC1}"/>
              </a:ext>
            </a:extLst>
          </p:cNvPr>
          <p:cNvSpPr>
            <a:spLocks noGrp="1"/>
          </p:cNvSpPr>
          <p:nvPr>
            <p:ph type="title"/>
          </p:nvPr>
        </p:nvSpPr>
        <p:spPr/>
        <p:txBody>
          <a:bodyPr/>
          <a:lstStyle/>
          <a:p>
            <a:r>
              <a:rPr lang="en-GB" b="1" dirty="0"/>
              <a:t>Leadership</a:t>
            </a:r>
          </a:p>
        </p:txBody>
      </p:sp>
      <p:sp>
        <p:nvSpPr>
          <p:cNvPr id="3" name="Content Placeholder 2">
            <a:extLst>
              <a:ext uri="{FF2B5EF4-FFF2-40B4-BE49-F238E27FC236}">
                <a16:creationId xmlns:a16="http://schemas.microsoft.com/office/drawing/2014/main" id="{95C6CD74-FE35-DB6C-5476-C9FE9D64CFB0}"/>
              </a:ext>
            </a:extLst>
          </p:cNvPr>
          <p:cNvSpPr>
            <a:spLocks noGrp="1"/>
          </p:cNvSpPr>
          <p:nvPr>
            <p:ph idx="1"/>
          </p:nvPr>
        </p:nvSpPr>
        <p:spPr/>
        <p:txBody>
          <a:bodyPr/>
          <a:lstStyle/>
          <a:p>
            <a:r>
              <a:rPr lang="en-GB" dirty="0"/>
              <a:t>What type of boss would encourage employees to be creative and innovative?</a:t>
            </a:r>
          </a:p>
          <a:p>
            <a:r>
              <a:rPr lang="en-GB" dirty="0"/>
              <a:t>How would they behave?</a:t>
            </a:r>
          </a:p>
          <a:p>
            <a:r>
              <a:rPr lang="en-GB" dirty="0"/>
              <a:t>What would they say and do?</a:t>
            </a:r>
          </a:p>
        </p:txBody>
      </p:sp>
    </p:spTree>
    <p:extLst>
      <p:ext uri="{BB962C8B-B14F-4D97-AF65-F5344CB8AC3E}">
        <p14:creationId xmlns:p14="http://schemas.microsoft.com/office/powerpoint/2010/main" val="38125837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AE621-BD33-7E0F-C58B-F33B3E102BD4}"/>
              </a:ext>
            </a:extLst>
          </p:cNvPr>
          <p:cNvSpPr>
            <a:spLocks noGrp="1"/>
          </p:cNvSpPr>
          <p:nvPr>
            <p:ph type="title"/>
          </p:nvPr>
        </p:nvSpPr>
        <p:spPr/>
        <p:txBody>
          <a:bodyPr/>
          <a:lstStyle/>
          <a:p>
            <a:r>
              <a:rPr lang="en-GB" b="1" dirty="0"/>
              <a:t>The Importance of Leadership</a:t>
            </a:r>
          </a:p>
        </p:txBody>
      </p:sp>
      <p:sp>
        <p:nvSpPr>
          <p:cNvPr id="3" name="Content Placeholder 2">
            <a:extLst>
              <a:ext uri="{FF2B5EF4-FFF2-40B4-BE49-F238E27FC236}">
                <a16:creationId xmlns:a16="http://schemas.microsoft.com/office/drawing/2014/main" id="{7C781A4D-1D24-532E-4D15-1611A4EE137E}"/>
              </a:ext>
            </a:extLst>
          </p:cNvPr>
          <p:cNvSpPr>
            <a:spLocks noGrp="1"/>
          </p:cNvSpPr>
          <p:nvPr>
            <p:ph idx="1"/>
          </p:nvPr>
        </p:nvSpPr>
        <p:spPr>
          <a:xfrm>
            <a:off x="753979" y="1648327"/>
            <a:ext cx="10972800" cy="3917032"/>
          </a:xfrm>
        </p:spPr>
        <p:txBody>
          <a:bodyPr/>
          <a:lstStyle/>
          <a:p>
            <a:pPr marL="0" indent="0">
              <a:buNone/>
            </a:pPr>
            <a:r>
              <a:rPr lang="en-GB" dirty="0"/>
              <a:t>‘Longitudinal studies have indicated that when leaders establish high-quality interactions with their subordinates – offering them sufficient resources and a high level of confidence, support, and autonomy – these efforts contribute to the development of a strong innovative climate’ (</a:t>
            </a:r>
            <a:r>
              <a:rPr lang="en-GB" dirty="0" err="1"/>
              <a:t>Barends</a:t>
            </a:r>
            <a:r>
              <a:rPr lang="en-GB" dirty="0"/>
              <a:t> et al, 2022). </a:t>
            </a:r>
          </a:p>
        </p:txBody>
      </p:sp>
    </p:spTree>
    <p:extLst>
      <p:ext uri="{BB962C8B-B14F-4D97-AF65-F5344CB8AC3E}">
        <p14:creationId xmlns:p14="http://schemas.microsoft.com/office/powerpoint/2010/main" val="28244721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08B52-DAF1-8536-8D04-0EB8BF1CDC6A}"/>
              </a:ext>
            </a:extLst>
          </p:cNvPr>
          <p:cNvSpPr>
            <a:spLocks noGrp="1"/>
          </p:cNvSpPr>
          <p:nvPr>
            <p:ph type="title"/>
          </p:nvPr>
        </p:nvSpPr>
        <p:spPr>
          <a:xfrm>
            <a:off x="609600" y="274639"/>
            <a:ext cx="10972800" cy="726258"/>
          </a:xfrm>
        </p:spPr>
        <p:txBody>
          <a:bodyPr>
            <a:normAutofit fontScale="90000"/>
          </a:bodyPr>
          <a:lstStyle/>
          <a:p>
            <a:r>
              <a:rPr lang="en-GB" b="1" dirty="0"/>
              <a:t>Leadership</a:t>
            </a:r>
          </a:p>
        </p:txBody>
      </p:sp>
      <p:sp>
        <p:nvSpPr>
          <p:cNvPr id="3" name="Content Placeholder 2">
            <a:extLst>
              <a:ext uri="{FF2B5EF4-FFF2-40B4-BE49-F238E27FC236}">
                <a16:creationId xmlns:a16="http://schemas.microsoft.com/office/drawing/2014/main" id="{E65AE495-CD5A-B666-0CAD-31F363A7F0D5}"/>
              </a:ext>
            </a:extLst>
          </p:cNvPr>
          <p:cNvSpPr>
            <a:spLocks noGrp="1"/>
          </p:cNvSpPr>
          <p:nvPr>
            <p:ph idx="1"/>
          </p:nvPr>
        </p:nvSpPr>
        <p:spPr>
          <a:xfrm>
            <a:off x="609600" y="1219634"/>
            <a:ext cx="10972800" cy="4958745"/>
          </a:xfrm>
        </p:spPr>
        <p:txBody>
          <a:bodyPr>
            <a:normAutofit fontScale="77500" lnSpcReduction="20000"/>
          </a:bodyPr>
          <a:lstStyle/>
          <a:p>
            <a:r>
              <a:rPr lang="en-GB" dirty="0"/>
              <a:t>Clear vision - ensures innovation is included in organisational goals, overall strategy, values</a:t>
            </a:r>
          </a:p>
          <a:p>
            <a:r>
              <a:rPr lang="en-GB" dirty="0"/>
              <a:t>Ensures managers have stretching innovation targets</a:t>
            </a:r>
          </a:p>
          <a:p>
            <a:r>
              <a:rPr lang="en-GB" dirty="0"/>
              <a:t>Praises and rewards employees for being innovative</a:t>
            </a:r>
          </a:p>
          <a:p>
            <a:r>
              <a:rPr lang="en-GB" dirty="0"/>
              <a:t>Promotes continuous learning and improvement</a:t>
            </a:r>
          </a:p>
          <a:p>
            <a:r>
              <a:rPr lang="en-GB" dirty="0"/>
              <a:t>Promotes diversity and inclusion (recruitment, promotion, development)</a:t>
            </a:r>
          </a:p>
          <a:p>
            <a:r>
              <a:rPr lang="en-GB" dirty="0"/>
              <a:t>Empowers employees – provides resources, plus autonomy and freedom</a:t>
            </a:r>
          </a:p>
          <a:p>
            <a:r>
              <a:rPr lang="en-GB" dirty="0"/>
              <a:t>Provides psychological safety – mistakes are seen as learning opportunities, employees are not afraid to take risks</a:t>
            </a:r>
          </a:p>
          <a:p>
            <a:pPr marL="0" indent="0">
              <a:buNone/>
            </a:pPr>
            <a:endParaRPr lang="en-GB" dirty="0"/>
          </a:p>
          <a:p>
            <a:pPr marL="0" indent="0">
              <a:buNone/>
            </a:pPr>
            <a:r>
              <a:rPr lang="en-GB" dirty="0"/>
              <a:t>A work environment that is open to change and constructive in response to errors positively affects an organisation’s climate for innovation.</a:t>
            </a:r>
          </a:p>
        </p:txBody>
      </p:sp>
    </p:spTree>
    <p:extLst>
      <p:ext uri="{BB962C8B-B14F-4D97-AF65-F5344CB8AC3E}">
        <p14:creationId xmlns:p14="http://schemas.microsoft.com/office/powerpoint/2010/main" val="39517941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33ABF-00F8-1CD1-068F-774C5EC223D4}"/>
              </a:ext>
            </a:extLst>
          </p:cNvPr>
          <p:cNvSpPr>
            <a:spLocks noGrp="1"/>
          </p:cNvSpPr>
          <p:nvPr>
            <p:ph type="title"/>
          </p:nvPr>
        </p:nvSpPr>
        <p:spPr/>
        <p:txBody>
          <a:bodyPr/>
          <a:lstStyle/>
          <a:p>
            <a:r>
              <a:rPr lang="en-GB" b="1" dirty="0"/>
              <a:t>Leadership Styles</a:t>
            </a:r>
          </a:p>
        </p:txBody>
      </p:sp>
      <p:sp>
        <p:nvSpPr>
          <p:cNvPr id="3" name="Content Placeholder 2">
            <a:extLst>
              <a:ext uri="{FF2B5EF4-FFF2-40B4-BE49-F238E27FC236}">
                <a16:creationId xmlns:a16="http://schemas.microsoft.com/office/drawing/2014/main" id="{BB480E10-301C-5C36-E178-D1437A542B43}"/>
              </a:ext>
            </a:extLst>
          </p:cNvPr>
          <p:cNvSpPr>
            <a:spLocks noGrp="1"/>
          </p:cNvSpPr>
          <p:nvPr>
            <p:ph idx="1"/>
          </p:nvPr>
        </p:nvSpPr>
        <p:spPr/>
        <p:txBody>
          <a:bodyPr>
            <a:normAutofit lnSpcReduction="10000"/>
          </a:bodyPr>
          <a:lstStyle/>
          <a:p>
            <a:r>
              <a:rPr lang="en-GB" dirty="0"/>
              <a:t>Transformational, authentic and servant leadership found to be appropriate </a:t>
            </a:r>
          </a:p>
          <a:p>
            <a:r>
              <a:rPr lang="en-GB" dirty="0"/>
              <a:t>Styles range from transactional to transformational</a:t>
            </a:r>
          </a:p>
          <a:p>
            <a:pPr marL="0" indent="0">
              <a:buNone/>
            </a:pPr>
            <a:endParaRPr lang="en-GB" dirty="0"/>
          </a:p>
          <a:p>
            <a:pPr marL="0" indent="0">
              <a:buNone/>
            </a:pPr>
            <a:r>
              <a:rPr lang="en-GB" dirty="0"/>
              <a:t>Transformational – vision, empowering</a:t>
            </a:r>
          </a:p>
          <a:p>
            <a:pPr marL="0" indent="0">
              <a:buNone/>
            </a:pPr>
            <a:r>
              <a:rPr lang="en-GB" dirty="0"/>
              <a:t>Authentic – inspires trust, psychological safety</a:t>
            </a:r>
          </a:p>
          <a:p>
            <a:pPr marL="0" indent="0">
              <a:buNone/>
            </a:pPr>
            <a:r>
              <a:rPr lang="en-GB" dirty="0"/>
              <a:t>Servant – focussed on providing followers with resources</a:t>
            </a:r>
          </a:p>
          <a:p>
            <a:pPr marL="0" indent="0">
              <a:buNone/>
            </a:pPr>
            <a:endParaRPr lang="en-GB" dirty="0"/>
          </a:p>
        </p:txBody>
      </p:sp>
    </p:spTree>
    <p:extLst>
      <p:ext uri="{BB962C8B-B14F-4D97-AF65-F5344CB8AC3E}">
        <p14:creationId xmlns:p14="http://schemas.microsoft.com/office/powerpoint/2010/main" val="38584000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B40AE-F4C9-7A21-6C9A-04EA41D8C071}"/>
              </a:ext>
            </a:extLst>
          </p:cNvPr>
          <p:cNvSpPr>
            <a:spLocks noGrp="1"/>
          </p:cNvSpPr>
          <p:nvPr>
            <p:ph type="title"/>
          </p:nvPr>
        </p:nvSpPr>
        <p:spPr>
          <a:xfrm>
            <a:off x="609600" y="274638"/>
            <a:ext cx="10972800" cy="800183"/>
          </a:xfrm>
        </p:spPr>
        <p:txBody>
          <a:bodyPr/>
          <a:lstStyle/>
          <a:p>
            <a:r>
              <a:rPr lang="en-GB" b="1" dirty="0"/>
              <a:t>Team Dynamics</a:t>
            </a:r>
          </a:p>
        </p:txBody>
      </p:sp>
      <p:sp>
        <p:nvSpPr>
          <p:cNvPr id="3" name="Content Placeholder 2">
            <a:extLst>
              <a:ext uri="{FF2B5EF4-FFF2-40B4-BE49-F238E27FC236}">
                <a16:creationId xmlns:a16="http://schemas.microsoft.com/office/drawing/2014/main" id="{4B6F46B2-337C-FF1D-1A6D-2434F60CAE87}"/>
              </a:ext>
            </a:extLst>
          </p:cNvPr>
          <p:cNvSpPr>
            <a:spLocks noGrp="1"/>
          </p:cNvSpPr>
          <p:nvPr>
            <p:ph idx="1"/>
          </p:nvPr>
        </p:nvSpPr>
        <p:spPr>
          <a:xfrm>
            <a:off x="609600" y="1417638"/>
            <a:ext cx="10972800" cy="4099595"/>
          </a:xfrm>
        </p:spPr>
        <p:txBody>
          <a:bodyPr>
            <a:normAutofit lnSpcReduction="10000"/>
          </a:bodyPr>
          <a:lstStyle/>
          <a:p>
            <a:r>
              <a:rPr lang="en-GB" dirty="0"/>
              <a:t>Communication and collaboration is enabled and encouraged – knowledge sharing; listening to each other, the customer, external collaborators</a:t>
            </a:r>
          </a:p>
          <a:p>
            <a:r>
              <a:rPr lang="en-GB" dirty="0"/>
              <a:t>There is no competition for resources</a:t>
            </a:r>
          </a:p>
          <a:p>
            <a:r>
              <a:rPr lang="en-GB" dirty="0"/>
              <a:t>There is little hierarchy – employees are recognised as experts and have the authority to put forward ideas</a:t>
            </a:r>
          </a:p>
          <a:p>
            <a:r>
              <a:rPr lang="en-GB" dirty="0"/>
              <a:t>Team members are respectful and supportive of each other’s ideas – constructive challenge</a:t>
            </a:r>
          </a:p>
          <a:p>
            <a:pPr marL="0" indent="0">
              <a:buNone/>
            </a:pPr>
            <a:endParaRPr lang="en-GB" dirty="0"/>
          </a:p>
        </p:txBody>
      </p:sp>
    </p:spTree>
    <p:extLst>
      <p:ext uri="{BB962C8B-B14F-4D97-AF65-F5344CB8AC3E}">
        <p14:creationId xmlns:p14="http://schemas.microsoft.com/office/powerpoint/2010/main" val="41371603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74B79-CC4E-1ABF-0686-3A7F7975BBF6}"/>
              </a:ext>
            </a:extLst>
          </p:cNvPr>
          <p:cNvSpPr>
            <a:spLocks noGrp="1"/>
          </p:cNvSpPr>
          <p:nvPr>
            <p:ph type="title"/>
          </p:nvPr>
        </p:nvSpPr>
        <p:spPr>
          <a:xfrm>
            <a:off x="608485" y="1521082"/>
            <a:ext cx="4011084" cy="1162050"/>
          </a:xfrm>
        </p:spPr>
        <p:txBody>
          <a:bodyPr anchor="b">
            <a:noAutofit/>
          </a:bodyPr>
          <a:lstStyle/>
          <a:p>
            <a:r>
              <a:rPr lang="en-GB" sz="3600" b="1" dirty="0"/>
              <a:t>Designing Workspaces to Foster Creativity and Innovation</a:t>
            </a:r>
          </a:p>
        </p:txBody>
      </p:sp>
      <p:pic>
        <p:nvPicPr>
          <p:cNvPr id="5" name="Picture 4" descr="A person sitting in a room with a room with a door and a room with plants&#10;&#10;Description automatically generated with medium confidence">
            <a:extLst>
              <a:ext uri="{FF2B5EF4-FFF2-40B4-BE49-F238E27FC236}">
                <a16:creationId xmlns:a16="http://schemas.microsoft.com/office/drawing/2014/main" id="{1F8EBA44-2903-BF07-EB16-BF0301004AD7}"/>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168" r="2" b="2"/>
          <a:stretch/>
        </p:blipFill>
        <p:spPr>
          <a:xfrm>
            <a:off x="4766733" y="273051"/>
            <a:ext cx="6815667" cy="5172173"/>
          </a:xfrm>
          <a:prstGeom prst="rect">
            <a:avLst/>
          </a:prstGeom>
          <a:noFill/>
        </p:spPr>
      </p:pic>
      <p:sp>
        <p:nvSpPr>
          <p:cNvPr id="3" name="Content Placeholder 2">
            <a:extLst>
              <a:ext uri="{FF2B5EF4-FFF2-40B4-BE49-F238E27FC236}">
                <a16:creationId xmlns:a16="http://schemas.microsoft.com/office/drawing/2014/main" id="{7C07C01A-DF05-CFB4-ABED-01C3D4F43D83}"/>
              </a:ext>
            </a:extLst>
          </p:cNvPr>
          <p:cNvSpPr>
            <a:spLocks noGrp="1"/>
          </p:cNvSpPr>
          <p:nvPr>
            <p:ph type="body" sz="half" idx="2"/>
          </p:nvPr>
        </p:nvSpPr>
        <p:spPr>
          <a:xfrm>
            <a:off x="461320" y="3090906"/>
            <a:ext cx="4011084" cy="4029891"/>
          </a:xfrm>
        </p:spPr>
        <p:txBody>
          <a:bodyPr>
            <a:normAutofit/>
          </a:bodyPr>
          <a:lstStyle/>
          <a:p>
            <a:pPr marL="0" indent="0">
              <a:buNone/>
            </a:pPr>
            <a:r>
              <a:rPr lang="en-GB" sz="3200" dirty="0"/>
              <a:t>What is the perfect workspace to foster creativity and innovation?</a:t>
            </a:r>
          </a:p>
          <a:p>
            <a:endParaRPr lang="en-GB" dirty="0"/>
          </a:p>
        </p:txBody>
      </p:sp>
    </p:spTree>
    <p:extLst>
      <p:ext uri="{BB962C8B-B14F-4D97-AF65-F5344CB8AC3E}">
        <p14:creationId xmlns:p14="http://schemas.microsoft.com/office/powerpoint/2010/main" val="16056611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B005C-823B-E5AD-DA53-A2174230A941}"/>
              </a:ext>
            </a:extLst>
          </p:cNvPr>
          <p:cNvSpPr>
            <a:spLocks noGrp="1"/>
          </p:cNvSpPr>
          <p:nvPr>
            <p:ph type="title"/>
          </p:nvPr>
        </p:nvSpPr>
        <p:spPr>
          <a:xfrm>
            <a:off x="609600" y="274638"/>
            <a:ext cx="10972800" cy="607678"/>
          </a:xfrm>
        </p:spPr>
        <p:txBody>
          <a:bodyPr>
            <a:normAutofit fontScale="90000"/>
          </a:bodyPr>
          <a:lstStyle/>
          <a:p>
            <a:r>
              <a:rPr lang="en-GB" b="1" dirty="0"/>
              <a:t>Job Design</a:t>
            </a:r>
          </a:p>
        </p:txBody>
      </p:sp>
      <p:sp>
        <p:nvSpPr>
          <p:cNvPr id="3" name="Content Placeholder 2">
            <a:extLst>
              <a:ext uri="{FF2B5EF4-FFF2-40B4-BE49-F238E27FC236}">
                <a16:creationId xmlns:a16="http://schemas.microsoft.com/office/drawing/2014/main" id="{74234A2F-09D7-9DE3-8BE2-C9B07EE1EAA7}"/>
              </a:ext>
            </a:extLst>
          </p:cNvPr>
          <p:cNvSpPr>
            <a:spLocks noGrp="1"/>
          </p:cNvSpPr>
          <p:nvPr>
            <p:ph idx="1"/>
          </p:nvPr>
        </p:nvSpPr>
        <p:spPr>
          <a:xfrm>
            <a:off x="609600" y="1138989"/>
            <a:ext cx="10972800" cy="4378244"/>
          </a:xfrm>
        </p:spPr>
        <p:txBody>
          <a:bodyPr>
            <a:normAutofit fontScale="92500" lnSpcReduction="20000"/>
          </a:bodyPr>
          <a:lstStyle/>
          <a:p>
            <a:r>
              <a:rPr lang="en-GB" dirty="0"/>
              <a:t>Job resources such as autonomy, role clarity and support outweigh job demands such as workload and emotional pressures (the JD-R model)</a:t>
            </a:r>
          </a:p>
          <a:p>
            <a:r>
              <a:rPr lang="en-GB" dirty="0"/>
              <a:t>Employees need to have sufficient time to allow for creativity and innovation</a:t>
            </a:r>
          </a:p>
          <a:p>
            <a:r>
              <a:rPr lang="en-GB" dirty="0"/>
              <a:t>Good job design also stimulates innovation by encouraging risk-taking and experimentation</a:t>
            </a:r>
          </a:p>
          <a:p>
            <a:r>
              <a:rPr lang="en-GB" dirty="0"/>
              <a:t>A positive innovation climate enhances employee ability to solve problems creatively, deal with uncertain situations, learn new tasks and handle stress</a:t>
            </a:r>
          </a:p>
        </p:txBody>
      </p:sp>
    </p:spTree>
    <p:extLst>
      <p:ext uri="{BB962C8B-B14F-4D97-AF65-F5344CB8AC3E}">
        <p14:creationId xmlns:p14="http://schemas.microsoft.com/office/powerpoint/2010/main" val="23219301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000EC-86D4-CC72-19A2-52B28C03533D}"/>
              </a:ext>
            </a:extLst>
          </p:cNvPr>
          <p:cNvSpPr>
            <a:spLocks noGrp="1"/>
          </p:cNvSpPr>
          <p:nvPr>
            <p:ph type="title"/>
          </p:nvPr>
        </p:nvSpPr>
        <p:spPr/>
        <p:txBody>
          <a:bodyPr/>
          <a:lstStyle/>
          <a:p>
            <a:r>
              <a:rPr lang="en-GB" b="1" dirty="0"/>
              <a:t>Policies, procedures and practices</a:t>
            </a:r>
          </a:p>
        </p:txBody>
      </p:sp>
      <p:sp>
        <p:nvSpPr>
          <p:cNvPr id="3" name="Content Placeholder 2">
            <a:extLst>
              <a:ext uri="{FF2B5EF4-FFF2-40B4-BE49-F238E27FC236}">
                <a16:creationId xmlns:a16="http://schemas.microsoft.com/office/drawing/2014/main" id="{FB486248-6EC9-242B-5F0F-1DA4C03696AD}"/>
              </a:ext>
            </a:extLst>
          </p:cNvPr>
          <p:cNvSpPr>
            <a:spLocks noGrp="1"/>
          </p:cNvSpPr>
          <p:nvPr>
            <p:ph idx="1"/>
          </p:nvPr>
        </p:nvSpPr>
        <p:spPr/>
        <p:txBody>
          <a:bodyPr/>
          <a:lstStyle/>
          <a:p>
            <a:r>
              <a:rPr lang="en-GB" dirty="0"/>
              <a:t>Can help shape organisational climate</a:t>
            </a:r>
          </a:p>
          <a:p>
            <a:r>
              <a:rPr lang="en-GB" dirty="0"/>
              <a:t>Less bureaucracy can help with innovation – if employees don’t need approval from multiple people, this encourages action</a:t>
            </a:r>
          </a:p>
          <a:p>
            <a:r>
              <a:rPr lang="en-GB" dirty="0"/>
              <a:t>Spring-cleaning projects can help focus efforts on the ones most likely to create value</a:t>
            </a:r>
          </a:p>
        </p:txBody>
      </p:sp>
    </p:spTree>
    <p:extLst>
      <p:ext uri="{BB962C8B-B14F-4D97-AF65-F5344CB8AC3E}">
        <p14:creationId xmlns:p14="http://schemas.microsoft.com/office/powerpoint/2010/main" val="793056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73D04-A69D-9DBC-0F84-68563EAF3727}"/>
              </a:ext>
            </a:extLst>
          </p:cNvPr>
          <p:cNvSpPr>
            <a:spLocks noGrp="1"/>
          </p:cNvSpPr>
          <p:nvPr>
            <p:ph type="title"/>
          </p:nvPr>
        </p:nvSpPr>
        <p:spPr>
          <a:xfrm>
            <a:off x="541866" y="342372"/>
            <a:ext cx="11356622" cy="707495"/>
          </a:xfrm>
        </p:spPr>
        <p:txBody>
          <a:bodyPr>
            <a:normAutofit fontScale="90000"/>
          </a:bodyPr>
          <a:lstStyle/>
          <a:p>
            <a:r>
              <a:rPr lang="en-GB" b="1" dirty="0"/>
              <a:t>How managers stifle Creativity and Innovation</a:t>
            </a:r>
          </a:p>
        </p:txBody>
      </p:sp>
      <p:sp>
        <p:nvSpPr>
          <p:cNvPr id="3" name="Content Placeholder 2">
            <a:extLst>
              <a:ext uri="{FF2B5EF4-FFF2-40B4-BE49-F238E27FC236}">
                <a16:creationId xmlns:a16="http://schemas.microsoft.com/office/drawing/2014/main" id="{0E704DDA-184D-EE53-248E-7D4245DDA770}"/>
              </a:ext>
            </a:extLst>
          </p:cNvPr>
          <p:cNvSpPr>
            <a:spLocks noGrp="1"/>
          </p:cNvSpPr>
          <p:nvPr>
            <p:ph idx="1"/>
          </p:nvPr>
        </p:nvSpPr>
        <p:spPr>
          <a:xfrm>
            <a:off x="225777" y="1343378"/>
            <a:ext cx="11672711" cy="4173855"/>
          </a:xfrm>
        </p:spPr>
        <p:txBody>
          <a:bodyPr>
            <a:normAutofit fontScale="85000" lnSpcReduction="20000"/>
          </a:bodyPr>
          <a:lstStyle/>
          <a:p>
            <a:r>
              <a:rPr lang="en-GB" dirty="0"/>
              <a:t>Regard ideas from ‘below’ with suspicion, because it’s new and from below. </a:t>
            </a:r>
          </a:p>
          <a:p>
            <a:r>
              <a:rPr lang="en-GB" dirty="0"/>
              <a:t>Insist on employees having several other peoples’ signatures before they get your approval to act</a:t>
            </a:r>
          </a:p>
          <a:p>
            <a:r>
              <a:rPr lang="en-GB" dirty="0"/>
              <a:t>Encourage departments to criticise each other’s ideas</a:t>
            </a:r>
          </a:p>
          <a:p>
            <a:r>
              <a:rPr lang="en-GB" dirty="0"/>
              <a:t>Express criticism freely and avoid praise</a:t>
            </a:r>
          </a:p>
          <a:p>
            <a:r>
              <a:rPr lang="en-GB" dirty="0"/>
              <a:t>Consider problems as failures; blaming not praising for highlighting them</a:t>
            </a:r>
          </a:p>
          <a:p>
            <a:r>
              <a:rPr lang="en-GB" dirty="0"/>
              <a:t>Control everything carefully, including requests for information</a:t>
            </a:r>
          </a:p>
          <a:p>
            <a:r>
              <a:rPr lang="en-GB" dirty="0"/>
              <a:t>Make decisions in secret and spring them on people (Buchanan and Huczynski, 2019)</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5745768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extBox 1">
            <a:extLst>
              <a:ext uri="{FF2B5EF4-FFF2-40B4-BE49-F238E27FC236}">
                <a16:creationId xmlns:a16="http://schemas.microsoft.com/office/drawing/2014/main" id="{FB21CFDD-48CE-FB9B-3852-AE3FC9E9EB3F}"/>
              </a:ext>
            </a:extLst>
          </p:cNvPr>
          <p:cNvSpPr txBox="1">
            <a:spLocks noChangeArrowheads="1"/>
          </p:cNvSpPr>
          <p:nvPr/>
        </p:nvSpPr>
        <p:spPr bwMode="auto">
          <a:xfrm>
            <a:off x="609601" y="1223919"/>
            <a:ext cx="2936788" cy="133332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Autofit/>
          </a:bodyPr>
          <a:lstStyle>
            <a:lvl1pPr>
              <a:spcBef>
                <a:spcPct val="20000"/>
              </a:spcBef>
              <a:buClr>
                <a:srgbClr val="007FA3"/>
              </a:buClr>
              <a:buChar char="•"/>
              <a:defRPr sz="3200">
                <a:solidFill>
                  <a:schemeClr val="tx1"/>
                </a:solidFill>
                <a:latin typeface="Arial" panose="020B0604020202020204" pitchFamily="34" charset="0"/>
              </a:defRPr>
            </a:lvl1pPr>
            <a:lvl2pPr marL="742950" indent="-285750">
              <a:spcBef>
                <a:spcPct val="20000"/>
              </a:spcBef>
              <a:buClr>
                <a:srgbClr val="007FA3"/>
              </a:buClr>
              <a:buChar char="–"/>
              <a:defRPr sz="2800">
                <a:solidFill>
                  <a:schemeClr val="tx1"/>
                </a:solidFill>
                <a:latin typeface="Arial" panose="020B0604020202020204" pitchFamily="34" charset="0"/>
              </a:defRPr>
            </a:lvl2pPr>
            <a:lvl3pPr marL="1143000" indent="-228600">
              <a:spcBef>
                <a:spcPct val="20000"/>
              </a:spcBef>
              <a:buClr>
                <a:srgbClr val="007FA3"/>
              </a:buClr>
              <a:buChar char="•"/>
              <a:defRPr sz="2400">
                <a:solidFill>
                  <a:schemeClr val="tx1"/>
                </a:solidFill>
                <a:latin typeface="Arial" panose="020B0604020202020204" pitchFamily="34" charset="0"/>
              </a:defRPr>
            </a:lvl3pPr>
            <a:lvl4pPr marL="1600200" indent="-228600">
              <a:spcBef>
                <a:spcPct val="20000"/>
              </a:spcBef>
              <a:buClr>
                <a:srgbClr val="007FA3"/>
              </a:buClr>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spcAft>
                <a:spcPts val="600"/>
              </a:spcAft>
              <a:buClrTx/>
              <a:buNone/>
            </a:pPr>
            <a:r>
              <a:rPr lang="en-US" altLang="en-US" sz="2400" b="1" dirty="0">
                <a:latin typeface="+mj-lt"/>
                <a:ea typeface="+mj-ea"/>
                <a:cs typeface="+mj-cs"/>
              </a:rPr>
              <a:t>Dimensions of the Creative </a:t>
            </a:r>
            <a:r>
              <a:rPr lang="en-US" altLang="en-US" sz="2400" b="1" dirty="0" err="1">
                <a:latin typeface="+mj-lt"/>
                <a:ea typeface="+mj-ea"/>
                <a:cs typeface="+mj-cs"/>
              </a:rPr>
              <a:t>Organisation</a:t>
            </a:r>
            <a:r>
              <a:rPr lang="en-US" altLang="en-US" sz="2400" b="1" dirty="0">
                <a:latin typeface="+mj-lt"/>
                <a:ea typeface="+mj-ea"/>
                <a:cs typeface="+mj-cs"/>
              </a:rPr>
              <a:t> Climate (Buchanan and Huczynski, 2019)</a:t>
            </a:r>
          </a:p>
        </p:txBody>
      </p:sp>
      <p:pic>
        <p:nvPicPr>
          <p:cNvPr id="16387" name="Picture 2">
            <a:extLst>
              <a:ext uri="{FF2B5EF4-FFF2-40B4-BE49-F238E27FC236}">
                <a16:creationId xmlns:a16="http://schemas.microsoft.com/office/drawing/2014/main" id="{CE017E50-2070-8A04-0BF6-BB111EDB7E7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4407242" y="310121"/>
            <a:ext cx="6227805" cy="646138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16392" name="Text Placeholder 3">
            <a:extLst>
              <a:ext uri="{FF2B5EF4-FFF2-40B4-BE49-F238E27FC236}">
                <a16:creationId xmlns:a16="http://schemas.microsoft.com/office/drawing/2014/main" id="{DA930A6B-D857-3C99-5FBD-298176869551}"/>
              </a:ext>
            </a:extLst>
          </p:cNvPr>
          <p:cNvSpPr>
            <a:spLocks noGrp="1"/>
          </p:cNvSpPr>
          <p:nvPr>
            <p:ph type="body" sz="half" idx="2"/>
          </p:nvPr>
        </p:nvSpPr>
        <p:spPr>
          <a:xfrm>
            <a:off x="609600" y="2681416"/>
            <a:ext cx="3443415" cy="2783576"/>
          </a:xfrm>
        </p:spPr>
        <p:txBody>
          <a:bodyPr>
            <a:noAutofit/>
          </a:bodyPr>
          <a:lstStyle/>
          <a:p>
            <a:r>
              <a:rPr lang="en-US" sz="2000" dirty="0"/>
              <a:t>Assess your </a:t>
            </a:r>
            <a:r>
              <a:rPr lang="en-US" sz="2000" dirty="0" err="1"/>
              <a:t>organisation’s</a:t>
            </a:r>
            <a:r>
              <a:rPr lang="en-US" sz="2000" dirty="0"/>
              <a:t> climate on </a:t>
            </a:r>
            <a:r>
              <a:rPr lang="en-US" sz="2000" dirty="0" err="1"/>
              <a:t>Ekvall’s</a:t>
            </a:r>
            <a:r>
              <a:rPr lang="en-US" sz="2000" dirty="0"/>
              <a:t> ten dimensions, in terms of how it promotes or inhibits innovation. What practical steps could it take to strengthen the creative climate to promote innovation?</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4C18BAF6-DF9E-652C-EB45-3C18FDC1823C}"/>
              </a:ext>
            </a:extLst>
          </p:cNvPr>
          <p:cNvSpPr>
            <a:spLocks noGrp="1"/>
          </p:cNvSpPr>
          <p:nvPr>
            <p:ph type="title"/>
          </p:nvPr>
        </p:nvSpPr>
        <p:spPr>
          <a:xfrm>
            <a:off x="609600" y="274638"/>
            <a:ext cx="10972800" cy="1143000"/>
          </a:xfrm>
        </p:spPr>
        <p:txBody>
          <a:bodyPr anchor="ctr">
            <a:normAutofit/>
          </a:bodyPr>
          <a:lstStyle/>
          <a:p>
            <a:r>
              <a:rPr lang="en-US" b="1" dirty="0"/>
              <a:t>A final thought</a:t>
            </a:r>
          </a:p>
        </p:txBody>
      </p:sp>
      <p:pic>
        <p:nvPicPr>
          <p:cNvPr id="7" name="Picture 6" descr="A purple flower with yellow center&#10;&#10;Description automatically generated">
            <a:extLst>
              <a:ext uri="{FF2B5EF4-FFF2-40B4-BE49-F238E27FC236}">
                <a16:creationId xmlns:a16="http://schemas.microsoft.com/office/drawing/2014/main" id="{A3EAD1BD-EF06-53FF-B344-6A581AEB1EE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8402" r="2168"/>
          <a:stretch/>
        </p:blipFill>
        <p:spPr>
          <a:xfrm>
            <a:off x="609600" y="1600201"/>
            <a:ext cx="5384800" cy="3989040"/>
          </a:xfrm>
          <a:prstGeom prst="rect">
            <a:avLst/>
          </a:prstGeom>
          <a:noFill/>
        </p:spPr>
      </p:pic>
      <p:sp>
        <p:nvSpPr>
          <p:cNvPr id="3" name="Content Placeholder 2">
            <a:extLst>
              <a:ext uri="{FF2B5EF4-FFF2-40B4-BE49-F238E27FC236}">
                <a16:creationId xmlns:a16="http://schemas.microsoft.com/office/drawing/2014/main" id="{8BDF0EB9-E49F-FB81-8882-D577717E7A28}"/>
              </a:ext>
            </a:extLst>
          </p:cNvPr>
          <p:cNvSpPr>
            <a:spLocks noGrp="1"/>
          </p:cNvSpPr>
          <p:nvPr>
            <p:ph sz="half" idx="2"/>
          </p:nvPr>
        </p:nvSpPr>
        <p:spPr>
          <a:xfrm>
            <a:off x="6197600" y="1600201"/>
            <a:ext cx="5384800" cy="3989040"/>
          </a:xfrm>
        </p:spPr>
        <p:txBody>
          <a:bodyPr>
            <a:noAutofit/>
          </a:bodyPr>
          <a:lstStyle/>
          <a:p>
            <a:pPr marL="0" indent="0">
              <a:buNone/>
            </a:pPr>
            <a:r>
              <a:rPr lang="en-GB" sz="3200" dirty="0"/>
              <a:t>‘Creativity is so delicate a flower that praise tends to make it bloom, while discouragement often nips it in the bud. Any of us will put out more and better ideas if our efforts are appreciated’ (Adair, 2016). </a:t>
            </a:r>
          </a:p>
        </p:txBody>
      </p:sp>
    </p:spTree>
    <p:extLst>
      <p:ext uri="{BB962C8B-B14F-4D97-AF65-F5344CB8AC3E}">
        <p14:creationId xmlns:p14="http://schemas.microsoft.com/office/powerpoint/2010/main" val="39933644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6D5F1-E71F-292D-BF72-C10EEC94BFBC}"/>
              </a:ext>
            </a:extLst>
          </p:cNvPr>
          <p:cNvSpPr>
            <a:spLocks noGrp="1"/>
          </p:cNvSpPr>
          <p:nvPr>
            <p:ph type="title"/>
          </p:nvPr>
        </p:nvSpPr>
        <p:spPr>
          <a:xfrm>
            <a:off x="609600" y="274638"/>
            <a:ext cx="10972800" cy="800400"/>
          </a:xfrm>
        </p:spPr>
        <p:txBody>
          <a:bodyPr/>
          <a:lstStyle/>
          <a:p>
            <a:r>
              <a:rPr lang="en-GB" b="1" dirty="0"/>
              <a:t>What have we learnt today?</a:t>
            </a:r>
          </a:p>
        </p:txBody>
      </p:sp>
      <p:sp>
        <p:nvSpPr>
          <p:cNvPr id="3" name="Content Placeholder 2">
            <a:extLst>
              <a:ext uri="{FF2B5EF4-FFF2-40B4-BE49-F238E27FC236}">
                <a16:creationId xmlns:a16="http://schemas.microsoft.com/office/drawing/2014/main" id="{455AAB4F-8463-D57B-E447-76E409EECAD9}"/>
              </a:ext>
            </a:extLst>
          </p:cNvPr>
          <p:cNvSpPr>
            <a:spLocks noGrp="1"/>
          </p:cNvSpPr>
          <p:nvPr>
            <p:ph idx="1"/>
          </p:nvPr>
        </p:nvSpPr>
        <p:spPr>
          <a:xfrm>
            <a:off x="609600" y="1322173"/>
            <a:ext cx="10972800" cy="4195060"/>
          </a:xfrm>
        </p:spPr>
        <p:txBody>
          <a:bodyPr>
            <a:normAutofit lnSpcReduction="10000"/>
          </a:bodyPr>
          <a:lstStyle/>
          <a:p>
            <a:r>
              <a:rPr lang="en-GB" sz="2400" dirty="0"/>
              <a:t>Whether or not successful innovation occurs within an organisation is determined by a combination of personal qualities (employee skills) and work environment factors</a:t>
            </a:r>
          </a:p>
          <a:p>
            <a:r>
              <a:rPr kumimoji="0" lang="en-GB" sz="2500" b="0" i="0" u="none" strike="noStrike" kern="1200" cap="none" spc="0" normalizeH="0" baseline="0" noProof="0" dirty="0">
                <a:ln>
                  <a:noFill/>
                </a:ln>
                <a:solidFill>
                  <a:prstClr val="black"/>
                </a:solidFill>
                <a:effectLst/>
                <a:uLnTx/>
                <a:uFillTx/>
                <a:ea typeface="Times New Roman" panose="02020603050405020304" pitchFamily="18" charset="0"/>
                <a:cs typeface="+mn-cs"/>
              </a:rPr>
              <a:t>Fostering a climate of innovation is key</a:t>
            </a:r>
          </a:p>
          <a:p>
            <a:r>
              <a:rPr lang="en-GB" sz="2500" dirty="0">
                <a:solidFill>
                  <a:prstClr val="black"/>
                </a:solidFill>
                <a:ea typeface="Times New Roman" panose="02020603050405020304" pitchFamily="18" charset="0"/>
              </a:rPr>
              <a:t>There are several important drivers – leadership, team dynamics, job design and the policies, procedures and practices of the organisation</a:t>
            </a:r>
          </a:p>
          <a:p>
            <a:pPr marL="0" indent="0">
              <a:buNone/>
            </a:pPr>
            <a:endParaRPr kumimoji="0" lang="en-GB" sz="2500" b="0" i="0" u="none" strike="noStrike" kern="1200" cap="none" spc="0" normalizeH="0" baseline="0" noProof="0" dirty="0">
              <a:ln>
                <a:noFill/>
              </a:ln>
              <a:solidFill>
                <a:prstClr val="black"/>
              </a:solidFill>
              <a:effectLst/>
              <a:uLnTx/>
              <a:uFillTx/>
              <a:ea typeface="Times New Roman" panose="02020603050405020304" pitchFamily="18" charset="0"/>
              <a:cs typeface="+mn-cs"/>
            </a:endParaRPr>
          </a:p>
          <a:p>
            <a:pPr marL="0" indent="0">
              <a:buNone/>
            </a:pPr>
            <a:r>
              <a:rPr kumimoji="0" lang="en-GB" sz="2500" b="0" i="0" u="none" strike="noStrike" kern="1200" cap="none" spc="0" normalizeH="0" baseline="0" noProof="0" dirty="0">
                <a:ln>
                  <a:noFill/>
                </a:ln>
                <a:solidFill>
                  <a:prstClr val="black"/>
                </a:solidFill>
                <a:effectLst/>
                <a:uLnTx/>
                <a:uFillTx/>
                <a:ea typeface="Times New Roman" panose="02020603050405020304" pitchFamily="18" charset="0"/>
                <a:cs typeface="+mn-cs"/>
              </a:rPr>
              <a:t>The theory applicable to task 5 of the assignment – ‘A critical evaluation of the organisational climate and leadership style necessary to implement your idea and foster creativity and innovation in your organisation, going forwards’. </a:t>
            </a:r>
            <a:endParaRPr lang="en-GB" dirty="0"/>
          </a:p>
        </p:txBody>
      </p:sp>
    </p:spTree>
    <p:extLst>
      <p:ext uri="{BB962C8B-B14F-4D97-AF65-F5344CB8AC3E}">
        <p14:creationId xmlns:p14="http://schemas.microsoft.com/office/powerpoint/2010/main" val="40939206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3A282-D719-2425-F630-842C3D8DE248}"/>
              </a:ext>
            </a:extLst>
          </p:cNvPr>
          <p:cNvSpPr>
            <a:spLocks noGrp="1"/>
          </p:cNvSpPr>
          <p:nvPr>
            <p:ph type="title"/>
          </p:nvPr>
        </p:nvSpPr>
        <p:spPr/>
        <p:txBody>
          <a:bodyPr/>
          <a:lstStyle/>
          <a:p>
            <a:r>
              <a:rPr lang="en-GB" b="1" dirty="0"/>
              <a:t>The Assignment</a:t>
            </a:r>
          </a:p>
        </p:txBody>
      </p:sp>
      <p:sp>
        <p:nvSpPr>
          <p:cNvPr id="3" name="Content Placeholder 2">
            <a:extLst>
              <a:ext uri="{FF2B5EF4-FFF2-40B4-BE49-F238E27FC236}">
                <a16:creationId xmlns:a16="http://schemas.microsoft.com/office/drawing/2014/main" id="{3C794E84-8A04-9263-B396-D5CF81FD94F4}"/>
              </a:ext>
            </a:extLst>
          </p:cNvPr>
          <p:cNvSpPr>
            <a:spLocks noGrp="1"/>
          </p:cNvSpPr>
          <p:nvPr>
            <p:ph idx="1"/>
          </p:nvPr>
        </p:nvSpPr>
        <p:spPr/>
        <p:txBody>
          <a:bodyPr>
            <a:normAutofit/>
          </a:bodyPr>
          <a:lstStyle/>
          <a:p>
            <a:pPr marL="0" indent="0">
              <a:buNone/>
            </a:pPr>
            <a:r>
              <a:rPr lang="en-GB" sz="3200" dirty="0">
                <a:effectLst/>
                <a:latin typeface="Arial" panose="020B0604020202020204" pitchFamily="34" charset="0"/>
                <a:ea typeface="Times New Roman" panose="02020603050405020304" pitchFamily="18" charset="0"/>
              </a:rPr>
              <a:t>According to Tidd and Bessant (2018) innovation makes a difference to organisations in several ways, including improving operations – in other words, doing what we do, but better. This assignment requires you to analyse your organisation’s operations to identify a problem and provide an innovative solution that adds value and helps ensure the organisation’s long-term sustainability and growth.</a:t>
            </a:r>
            <a:endParaRPr lang="en-GB" dirty="0"/>
          </a:p>
        </p:txBody>
      </p:sp>
    </p:spTree>
    <p:extLst>
      <p:ext uri="{BB962C8B-B14F-4D97-AF65-F5344CB8AC3E}">
        <p14:creationId xmlns:p14="http://schemas.microsoft.com/office/powerpoint/2010/main" val="24373590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B6EA2-24BD-48D1-9599-6A55D13D7376}"/>
              </a:ext>
            </a:extLst>
          </p:cNvPr>
          <p:cNvSpPr>
            <a:spLocks noGrp="1"/>
          </p:cNvSpPr>
          <p:nvPr>
            <p:ph type="title"/>
          </p:nvPr>
        </p:nvSpPr>
        <p:spPr>
          <a:xfrm>
            <a:off x="609600" y="175784"/>
            <a:ext cx="10972800" cy="429697"/>
          </a:xfrm>
        </p:spPr>
        <p:txBody>
          <a:bodyPr>
            <a:normAutofit fontScale="90000"/>
          </a:bodyPr>
          <a:lstStyle/>
          <a:p>
            <a:r>
              <a:rPr lang="en-GB" b="1" dirty="0"/>
              <a:t>The Tasks</a:t>
            </a:r>
          </a:p>
        </p:txBody>
      </p:sp>
      <p:sp>
        <p:nvSpPr>
          <p:cNvPr id="3" name="Content Placeholder 2">
            <a:extLst>
              <a:ext uri="{FF2B5EF4-FFF2-40B4-BE49-F238E27FC236}">
                <a16:creationId xmlns:a16="http://schemas.microsoft.com/office/drawing/2014/main" id="{5528F9D9-8E1C-A85B-83FD-86939369CD77}"/>
              </a:ext>
            </a:extLst>
          </p:cNvPr>
          <p:cNvSpPr>
            <a:spLocks noGrp="1"/>
          </p:cNvSpPr>
          <p:nvPr>
            <p:ph idx="1"/>
          </p:nvPr>
        </p:nvSpPr>
        <p:spPr>
          <a:xfrm>
            <a:off x="247135" y="766119"/>
            <a:ext cx="11677135" cy="4992130"/>
          </a:xfrm>
        </p:spPr>
        <p:txBody>
          <a:bodyPr>
            <a:normAutofit fontScale="85000" lnSpcReduction="10000"/>
          </a:bodyPr>
          <a:lstStyle/>
          <a:p>
            <a:pPr marL="0" indent="0">
              <a:buNone/>
            </a:pPr>
            <a:r>
              <a:rPr lang="en-GB" sz="3200" dirty="0">
                <a:effectLst/>
                <a:latin typeface="Arial" panose="020B0604020202020204" pitchFamily="34" charset="0"/>
                <a:ea typeface="Times New Roman" panose="02020603050405020304" pitchFamily="18" charset="0"/>
              </a:rPr>
              <a:t>The report needs to include the following:</a:t>
            </a:r>
            <a:endParaRPr lang="en-GB" sz="2000" dirty="0">
              <a:effectLst/>
              <a:latin typeface="Times New Roman" panose="02020603050405020304" pitchFamily="18" charset="0"/>
              <a:ea typeface="Times New Roman" panose="02020603050405020304" pitchFamily="18" charset="0"/>
            </a:endParaRPr>
          </a:p>
          <a:p>
            <a:endParaRPr lang="en-GB" sz="20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3200" dirty="0">
                <a:effectLst/>
                <a:latin typeface="Arial" panose="020B0604020202020204" pitchFamily="34" charset="0"/>
                <a:ea typeface="Times New Roman" panose="02020603050405020304" pitchFamily="18" charset="0"/>
              </a:rPr>
              <a:t>An introduction to your organisation, your current role and a critical analysis of the importance of creativity and innovation to the sector and industry that you work in. </a:t>
            </a:r>
            <a:endParaRPr lang="en-GB" sz="20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3200" dirty="0">
                <a:effectLst/>
                <a:latin typeface="Arial" panose="020B0604020202020204" pitchFamily="34" charset="0"/>
                <a:ea typeface="Times New Roman" panose="02020603050405020304" pitchFamily="18" charset="0"/>
              </a:rPr>
              <a:t>The type of innovation you have identified and how you have identified it. </a:t>
            </a:r>
            <a:endParaRPr lang="en-GB" sz="20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3200" dirty="0">
                <a:effectLst/>
                <a:latin typeface="Arial" panose="020B0604020202020204" pitchFamily="34" charset="0"/>
                <a:ea typeface="Times New Roman" panose="02020603050405020304" pitchFamily="18" charset="0"/>
              </a:rPr>
              <a:t>The creativity process you have applied to identify possible solutions.</a:t>
            </a:r>
            <a:endParaRPr lang="en-GB" sz="20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3200" dirty="0">
                <a:effectLst/>
                <a:latin typeface="Arial" panose="020B0604020202020204" pitchFamily="34" charset="0"/>
                <a:ea typeface="Times New Roman" panose="02020603050405020304" pitchFamily="18" charset="0"/>
              </a:rPr>
              <a:t>A critical evaluation of the effectiveness of the solution, including barriers and risks.</a:t>
            </a:r>
            <a:endParaRPr lang="en-GB" sz="20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3200" dirty="0">
                <a:effectLst/>
                <a:latin typeface="Arial" panose="020B0604020202020204" pitchFamily="34" charset="0"/>
                <a:ea typeface="Times New Roman" panose="02020603050405020304" pitchFamily="18" charset="0"/>
              </a:rPr>
              <a:t>A critical evaluation of the organisational climate and leadership style necessary to implement your idea and foster creativity and innovation in your organisation, going forwards. </a:t>
            </a:r>
            <a:endParaRPr lang="en-GB" sz="20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5174423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19191-E0F4-3B0D-452A-74DBD32252F6}"/>
              </a:ext>
            </a:extLst>
          </p:cNvPr>
          <p:cNvSpPr>
            <a:spLocks noGrp="1"/>
          </p:cNvSpPr>
          <p:nvPr>
            <p:ph type="title"/>
          </p:nvPr>
        </p:nvSpPr>
        <p:spPr/>
        <p:txBody>
          <a:bodyPr/>
          <a:lstStyle/>
          <a:p>
            <a:r>
              <a:rPr lang="en-GB" b="1" dirty="0"/>
              <a:t>Task 1</a:t>
            </a:r>
          </a:p>
        </p:txBody>
      </p:sp>
      <p:sp>
        <p:nvSpPr>
          <p:cNvPr id="3" name="Text Placeholder 2">
            <a:extLst>
              <a:ext uri="{FF2B5EF4-FFF2-40B4-BE49-F238E27FC236}">
                <a16:creationId xmlns:a16="http://schemas.microsoft.com/office/drawing/2014/main" id="{FFB83012-5D84-9127-DDF4-B1C558767B64}"/>
              </a:ext>
            </a:extLst>
          </p:cNvPr>
          <p:cNvSpPr>
            <a:spLocks noGrp="1"/>
          </p:cNvSpPr>
          <p:nvPr>
            <p:ph type="body" idx="1"/>
          </p:nvPr>
        </p:nvSpPr>
        <p:spPr/>
        <p:txBody>
          <a:bodyPr/>
          <a:lstStyle/>
          <a:p>
            <a:r>
              <a:rPr lang="en-GB" dirty="0"/>
              <a:t>Task Description</a:t>
            </a:r>
          </a:p>
        </p:txBody>
      </p:sp>
      <p:sp>
        <p:nvSpPr>
          <p:cNvPr id="4" name="Content Placeholder 3">
            <a:extLst>
              <a:ext uri="{FF2B5EF4-FFF2-40B4-BE49-F238E27FC236}">
                <a16:creationId xmlns:a16="http://schemas.microsoft.com/office/drawing/2014/main" id="{22792DDA-2409-E7A6-730C-2F44F729BA45}"/>
              </a:ext>
            </a:extLst>
          </p:cNvPr>
          <p:cNvSpPr>
            <a:spLocks noGrp="1"/>
          </p:cNvSpPr>
          <p:nvPr>
            <p:ph sz="half" idx="2"/>
          </p:nvPr>
        </p:nvSpPr>
        <p:spPr/>
        <p:txBody>
          <a:bodyPr>
            <a:normAutofit fontScale="85000" lnSpcReduction="20000"/>
          </a:bodyPr>
          <a:lstStyle/>
          <a:p>
            <a:pPr marL="0" marR="0" lvl="0" indent="0" algn="l" defTabSz="914400" rtl="0" eaLnBrk="1" fontAlgn="auto" latinLnBrk="0" hangingPunct="1">
              <a:lnSpc>
                <a:spcPct val="100000"/>
              </a:lnSpc>
              <a:spcBef>
                <a:spcPct val="20000"/>
              </a:spcBef>
              <a:spcAft>
                <a:spcPts val="0"/>
              </a:spcAft>
              <a:buClrTx/>
              <a:buSzTx/>
              <a:buNone/>
              <a:tabLst/>
              <a:defRPr/>
            </a:pPr>
            <a:r>
              <a:rPr kumimoji="0" lang="en-GB" sz="27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n-cs"/>
              </a:rPr>
              <a:t>An introduction to your organisation, your current role and a critical analysis of the importance of creativity and innovation to the sector and industry that you work in. </a:t>
            </a:r>
            <a:endParaRPr kumimoji="0" lang="en-GB" sz="17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endParaRPr lang="en-GB" dirty="0"/>
          </a:p>
        </p:txBody>
      </p:sp>
      <p:sp>
        <p:nvSpPr>
          <p:cNvPr id="5" name="Text Placeholder 4">
            <a:extLst>
              <a:ext uri="{FF2B5EF4-FFF2-40B4-BE49-F238E27FC236}">
                <a16:creationId xmlns:a16="http://schemas.microsoft.com/office/drawing/2014/main" id="{4D6B6044-AD79-F5FC-B5AB-641EC52CA213}"/>
              </a:ext>
            </a:extLst>
          </p:cNvPr>
          <p:cNvSpPr>
            <a:spLocks noGrp="1"/>
          </p:cNvSpPr>
          <p:nvPr>
            <p:ph type="body" sz="quarter" idx="3"/>
          </p:nvPr>
        </p:nvSpPr>
        <p:spPr/>
        <p:txBody>
          <a:bodyPr/>
          <a:lstStyle/>
          <a:p>
            <a:r>
              <a:rPr lang="en-GB" dirty="0"/>
              <a:t>Content</a:t>
            </a:r>
          </a:p>
        </p:txBody>
      </p:sp>
      <p:sp>
        <p:nvSpPr>
          <p:cNvPr id="6" name="Content Placeholder 5">
            <a:extLst>
              <a:ext uri="{FF2B5EF4-FFF2-40B4-BE49-F238E27FC236}">
                <a16:creationId xmlns:a16="http://schemas.microsoft.com/office/drawing/2014/main" id="{5156A5FD-7863-215E-6038-F2C226F82480}"/>
              </a:ext>
            </a:extLst>
          </p:cNvPr>
          <p:cNvSpPr>
            <a:spLocks noGrp="1"/>
          </p:cNvSpPr>
          <p:nvPr>
            <p:ph sz="quarter" idx="4"/>
          </p:nvPr>
        </p:nvSpPr>
        <p:spPr/>
        <p:txBody>
          <a:bodyPr>
            <a:normAutofit fontScale="85000" lnSpcReduction="20000"/>
          </a:bodyPr>
          <a:lstStyle/>
          <a:p>
            <a:r>
              <a:rPr lang="en-GB" dirty="0"/>
              <a:t>Details about your organisation</a:t>
            </a:r>
          </a:p>
          <a:p>
            <a:r>
              <a:rPr lang="en-GB" dirty="0"/>
              <a:t>Description of your role</a:t>
            </a:r>
          </a:p>
          <a:p>
            <a:r>
              <a:rPr lang="en-GB" dirty="0"/>
              <a:t>Definition of creativity and innovation, plus the difference</a:t>
            </a:r>
          </a:p>
          <a:p>
            <a:r>
              <a:rPr lang="en-GB" dirty="0"/>
              <a:t>Why creativity and innovation is important for the sector (private, public or third sector) and industry (e.g. retail, banking, service) that your organisation is in. Reasons would include long term sustainability (survival), need to continually improve, doing more with less, for example. </a:t>
            </a:r>
          </a:p>
        </p:txBody>
      </p:sp>
    </p:spTree>
    <p:extLst>
      <p:ext uri="{BB962C8B-B14F-4D97-AF65-F5344CB8AC3E}">
        <p14:creationId xmlns:p14="http://schemas.microsoft.com/office/powerpoint/2010/main" val="10941115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54425-F184-3710-05A8-5F0AA619BB1C}"/>
              </a:ext>
            </a:extLst>
          </p:cNvPr>
          <p:cNvSpPr>
            <a:spLocks noGrp="1"/>
          </p:cNvSpPr>
          <p:nvPr>
            <p:ph type="title"/>
          </p:nvPr>
        </p:nvSpPr>
        <p:spPr/>
        <p:txBody>
          <a:bodyPr/>
          <a:lstStyle/>
          <a:p>
            <a:r>
              <a:rPr lang="en-GB" b="1" dirty="0"/>
              <a:t>Task 2</a:t>
            </a:r>
          </a:p>
        </p:txBody>
      </p:sp>
      <p:sp>
        <p:nvSpPr>
          <p:cNvPr id="3" name="Text Placeholder 2">
            <a:extLst>
              <a:ext uri="{FF2B5EF4-FFF2-40B4-BE49-F238E27FC236}">
                <a16:creationId xmlns:a16="http://schemas.microsoft.com/office/drawing/2014/main" id="{CA20A449-F9D4-119D-8821-26CB3CC7F8A2}"/>
              </a:ext>
            </a:extLst>
          </p:cNvPr>
          <p:cNvSpPr>
            <a:spLocks noGrp="1"/>
          </p:cNvSpPr>
          <p:nvPr>
            <p:ph type="body" idx="1"/>
          </p:nvPr>
        </p:nvSpPr>
        <p:spPr/>
        <p:txBody>
          <a:bodyPr/>
          <a:lstStyle/>
          <a:p>
            <a:r>
              <a:rPr lang="en-GB" dirty="0"/>
              <a:t>Task Description</a:t>
            </a:r>
          </a:p>
        </p:txBody>
      </p:sp>
      <p:sp>
        <p:nvSpPr>
          <p:cNvPr id="4" name="Content Placeholder 3">
            <a:extLst>
              <a:ext uri="{FF2B5EF4-FFF2-40B4-BE49-F238E27FC236}">
                <a16:creationId xmlns:a16="http://schemas.microsoft.com/office/drawing/2014/main" id="{2294FD80-F18B-AC78-0A3D-9DCA0C2D585E}"/>
              </a:ext>
            </a:extLst>
          </p:cNvPr>
          <p:cNvSpPr>
            <a:spLocks noGrp="1"/>
          </p:cNvSpPr>
          <p:nvPr>
            <p:ph sz="half" idx="2"/>
          </p:nvPr>
        </p:nvSpPr>
        <p:spPr/>
        <p:txBody>
          <a:bodyPr/>
          <a:lstStyle/>
          <a:p>
            <a:pPr marL="0" indent="0">
              <a:buNone/>
            </a:pPr>
            <a:r>
              <a:rPr kumimoji="0" lang="en-GB" sz="27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n-cs"/>
              </a:rPr>
              <a:t>The type of innovation you have identified and how you have identified it</a:t>
            </a:r>
            <a:endParaRPr lang="en-GB" dirty="0"/>
          </a:p>
        </p:txBody>
      </p:sp>
      <p:sp>
        <p:nvSpPr>
          <p:cNvPr id="5" name="Text Placeholder 4">
            <a:extLst>
              <a:ext uri="{FF2B5EF4-FFF2-40B4-BE49-F238E27FC236}">
                <a16:creationId xmlns:a16="http://schemas.microsoft.com/office/drawing/2014/main" id="{5655A610-82C6-4E66-3C74-72104FB7DA30}"/>
              </a:ext>
            </a:extLst>
          </p:cNvPr>
          <p:cNvSpPr>
            <a:spLocks noGrp="1"/>
          </p:cNvSpPr>
          <p:nvPr>
            <p:ph type="body" sz="quarter" idx="3"/>
          </p:nvPr>
        </p:nvSpPr>
        <p:spPr/>
        <p:txBody>
          <a:bodyPr/>
          <a:lstStyle/>
          <a:p>
            <a:r>
              <a:rPr lang="en-GB" dirty="0"/>
              <a:t>Content</a:t>
            </a:r>
          </a:p>
        </p:txBody>
      </p:sp>
      <p:sp>
        <p:nvSpPr>
          <p:cNvPr id="6" name="Content Placeholder 5">
            <a:extLst>
              <a:ext uri="{FF2B5EF4-FFF2-40B4-BE49-F238E27FC236}">
                <a16:creationId xmlns:a16="http://schemas.microsoft.com/office/drawing/2014/main" id="{C2094269-40A5-8F66-4C23-835CADF701CF}"/>
              </a:ext>
            </a:extLst>
          </p:cNvPr>
          <p:cNvSpPr>
            <a:spLocks noGrp="1"/>
          </p:cNvSpPr>
          <p:nvPr>
            <p:ph sz="quarter" idx="4"/>
          </p:nvPr>
        </p:nvSpPr>
        <p:spPr/>
        <p:txBody>
          <a:bodyPr/>
          <a:lstStyle/>
          <a:p>
            <a:r>
              <a:rPr lang="en-GB" dirty="0"/>
              <a:t>Incremental or radical</a:t>
            </a:r>
          </a:p>
          <a:p>
            <a:r>
              <a:rPr lang="en-GB" dirty="0"/>
              <a:t>Which one of the 4 P’s?</a:t>
            </a:r>
          </a:p>
          <a:p>
            <a:r>
              <a:rPr lang="en-GB" dirty="0"/>
              <a:t>How you identified the problem – customer feedback?</a:t>
            </a:r>
          </a:p>
        </p:txBody>
      </p:sp>
    </p:spTree>
    <p:extLst>
      <p:ext uri="{BB962C8B-B14F-4D97-AF65-F5344CB8AC3E}">
        <p14:creationId xmlns:p14="http://schemas.microsoft.com/office/powerpoint/2010/main" val="6230186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48DF7-5388-A07A-9610-015327CAFD3B}"/>
              </a:ext>
            </a:extLst>
          </p:cNvPr>
          <p:cNvSpPr>
            <a:spLocks noGrp="1"/>
          </p:cNvSpPr>
          <p:nvPr>
            <p:ph type="title"/>
          </p:nvPr>
        </p:nvSpPr>
        <p:spPr/>
        <p:txBody>
          <a:bodyPr/>
          <a:lstStyle/>
          <a:p>
            <a:r>
              <a:rPr lang="en-GB" b="1" dirty="0"/>
              <a:t>Task 3</a:t>
            </a:r>
          </a:p>
        </p:txBody>
      </p:sp>
      <p:sp>
        <p:nvSpPr>
          <p:cNvPr id="3" name="Text Placeholder 2">
            <a:extLst>
              <a:ext uri="{FF2B5EF4-FFF2-40B4-BE49-F238E27FC236}">
                <a16:creationId xmlns:a16="http://schemas.microsoft.com/office/drawing/2014/main" id="{FE93F6CB-38B4-CEC7-8FB1-C87CD7AB9DF8}"/>
              </a:ext>
            </a:extLst>
          </p:cNvPr>
          <p:cNvSpPr>
            <a:spLocks noGrp="1"/>
          </p:cNvSpPr>
          <p:nvPr>
            <p:ph type="body" idx="1"/>
          </p:nvPr>
        </p:nvSpPr>
        <p:spPr/>
        <p:txBody>
          <a:bodyPr/>
          <a:lstStyle/>
          <a:p>
            <a:r>
              <a:rPr lang="en-GB" dirty="0"/>
              <a:t>Task Description</a:t>
            </a:r>
          </a:p>
        </p:txBody>
      </p:sp>
      <p:sp>
        <p:nvSpPr>
          <p:cNvPr id="4" name="Content Placeholder 3">
            <a:extLst>
              <a:ext uri="{FF2B5EF4-FFF2-40B4-BE49-F238E27FC236}">
                <a16:creationId xmlns:a16="http://schemas.microsoft.com/office/drawing/2014/main" id="{ADA68A3D-9643-87F6-D58B-3B798702A2DE}"/>
              </a:ext>
            </a:extLst>
          </p:cNvPr>
          <p:cNvSpPr>
            <a:spLocks noGrp="1"/>
          </p:cNvSpPr>
          <p:nvPr>
            <p:ph sz="half" idx="2"/>
          </p:nvPr>
        </p:nvSpPr>
        <p:spPr/>
        <p:txBody>
          <a:bodyPr/>
          <a:lstStyle/>
          <a:p>
            <a:pPr marL="0" indent="0">
              <a:buNone/>
            </a:pPr>
            <a:r>
              <a:rPr kumimoji="0" lang="en-GB" sz="27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n-cs"/>
              </a:rPr>
              <a:t>The creativity process you have applied to identify possible solutions</a:t>
            </a:r>
            <a:endParaRPr lang="en-GB" dirty="0"/>
          </a:p>
        </p:txBody>
      </p:sp>
      <p:sp>
        <p:nvSpPr>
          <p:cNvPr id="5" name="Text Placeholder 4">
            <a:extLst>
              <a:ext uri="{FF2B5EF4-FFF2-40B4-BE49-F238E27FC236}">
                <a16:creationId xmlns:a16="http://schemas.microsoft.com/office/drawing/2014/main" id="{5C1AA45A-EBDB-ED0D-AE93-3C49856DDBCB}"/>
              </a:ext>
            </a:extLst>
          </p:cNvPr>
          <p:cNvSpPr>
            <a:spLocks noGrp="1"/>
          </p:cNvSpPr>
          <p:nvPr>
            <p:ph type="body" sz="quarter" idx="3"/>
          </p:nvPr>
        </p:nvSpPr>
        <p:spPr/>
        <p:txBody>
          <a:bodyPr/>
          <a:lstStyle/>
          <a:p>
            <a:r>
              <a:rPr lang="en-GB" dirty="0"/>
              <a:t>Content</a:t>
            </a:r>
          </a:p>
        </p:txBody>
      </p:sp>
      <p:sp>
        <p:nvSpPr>
          <p:cNvPr id="6" name="Content Placeholder 5">
            <a:extLst>
              <a:ext uri="{FF2B5EF4-FFF2-40B4-BE49-F238E27FC236}">
                <a16:creationId xmlns:a16="http://schemas.microsoft.com/office/drawing/2014/main" id="{45DAE74D-202B-3A03-7DE9-A06D1FC4F8FF}"/>
              </a:ext>
            </a:extLst>
          </p:cNvPr>
          <p:cNvSpPr>
            <a:spLocks noGrp="1"/>
          </p:cNvSpPr>
          <p:nvPr>
            <p:ph sz="quarter" idx="4"/>
          </p:nvPr>
        </p:nvSpPr>
        <p:spPr/>
        <p:txBody>
          <a:bodyPr/>
          <a:lstStyle/>
          <a:p>
            <a:r>
              <a:rPr lang="en-GB" dirty="0"/>
              <a:t>Brainstorm</a:t>
            </a:r>
          </a:p>
          <a:p>
            <a:r>
              <a:rPr lang="en-GB" dirty="0"/>
              <a:t>De Bono’s Six Thinking Hats</a:t>
            </a:r>
          </a:p>
          <a:p>
            <a:r>
              <a:rPr lang="en-GB" dirty="0"/>
              <a:t>The 4 stages of the creativity process and what you did at each stage</a:t>
            </a:r>
          </a:p>
        </p:txBody>
      </p:sp>
    </p:spTree>
    <p:extLst>
      <p:ext uri="{BB962C8B-B14F-4D97-AF65-F5344CB8AC3E}">
        <p14:creationId xmlns:p14="http://schemas.microsoft.com/office/powerpoint/2010/main" val="2689525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A816B-3135-1C59-169A-AAB32D8AF28D}"/>
              </a:ext>
            </a:extLst>
          </p:cNvPr>
          <p:cNvSpPr>
            <a:spLocks noGrp="1"/>
          </p:cNvSpPr>
          <p:nvPr>
            <p:ph type="title"/>
          </p:nvPr>
        </p:nvSpPr>
        <p:spPr/>
        <p:txBody>
          <a:bodyPr/>
          <a:lstStyle/>
          <a:p>
            <a:r>
              <a:rPr lang="en-GB" b="1" dirty="0"/>
              <a:t>Task 4</a:t>
            </a:r>
          </a:p>
        </p:txBody>
      </p:sp>
      <p:sp>
        <p:nvSpPr>
          <p:cNvPr id="3" name="Text Placeholder 2">
            <a:extLst>
              <a:ext uri="{FF2B5EF4-FFF2-40B4-BE49-F238E27FC236}">
                <a16:creationId xmlns:a16="http://schemas.microsoft.com/office/drawing/2014/main" id="{3A92AF10-84B7-46E3-2915-18F64E120838}"/>
              </a:ext>
            </a:extLst>
          </p:cNvPr>
          <p:cNvSpPr>
            <a:spLocks noGrp="1"/>
          </p:cNvSpPr>
          <p:nvPr>
            <p:ph type="body" idx="1"/>
          </p:nvPr>
        </p:nvSpPr>
        <p:spPr/>
        <p:txBody>
          <a:bodyPr/>
          <a:lstStyle/>
          <a:p>
            <a:r>
              <a:rPr lang="en-GB" dirty="0"/>
              <a:t>Task Description</a:t>
            </a:r>
          </a:p>
        </p:txBody>
      </p:sp>
      <p:sp>
        <p:nvSpPr>
          <p:cNvPr id="4" name="Content Placeholder 3">
            <a:extLst>
              <a:ext uri="{FF2B5EF4-FFF2-40B4-BE49-F238E27FC236}">
                <a16:creationId xmlns:a16="http://schemas.microsoft.com/office/drawing/2014/main" id="{F709D7DE-6BC1-EC5D-ABDB-01BC59D58B2F}"/>
              </a:ext>
            </a:extLst>
          </p:cNvPr>
          <p:cNvSpPr>
            <a:spLocks noGrp="1"/>
          </p:cNvSpPr>
          <p:nvPr>
            <p:ph sz="half" idx="2"/>
          </p:nvPr>
        </p:nvSpPr>
        <p:spPr/>
        <p:txBody>
          <a:bodyPr/>
          <a:lstStyle/>
          <a:p>
            <a:pPr marL="0" indent="0">
              <a:buNone/>
            </a:pPr>
            <a:r>
              <a:rPr kumimoji="0" lang="en-GB" sz="27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n-cs"/>
              </a:rPr>
              <a:t>A critical evaluation of the effectiveness of the solution, including barriers and risks</a:t>
            </a:r>
            <a:endParaRPr lang="en-GB" dirty="0"/>
          </a:p>
        </p:txBody>
      </p:sp>
      <p:sp>
        <p:nvSpPr>
          <p:cNvPr id="5" name="Text Placeholder 4">
            <a:extLst>
              <a:ext uri="{FF2B5EF4-FFF2-40B4-BE49-F238E27FC236}">
                <a16:creationId xmlns:a16="http://schemas.microsoft.com/office/drawing/2014/main" id="{D9B02123-5B82-DE31-6A60-2FDB9D29A561}"/>
              </a:ext>
            </a:extLst>
          </p:cNvPr>
          <p:cNvSpPr>
            <a:spLocks noGrp="1"/>
          </p:cNvSpPr>
          <p:nvPr>
            <p:ph type="body" sz="quarter" idx="3"/>
          </p:nvPr>
        </p:nvSpPr>
        <p:spPr/>
        <p:txBody>
          <a:bodyPr/>
          <a:lstStyle/>
          <a:p>
            <a:r>
              <a:rPr lang="en-GB" dirty="0"/>
              <a:t>Content</a:t>
            </a:r>
          </a:p>
        </p:txBody>
      </p:sp>
      <p:sp>
        <p:nvSpPr>
          <p:cNvPr id="6" name="Content Placeholder 5">
            <a:extLst>
              <a:ext uri="{FF2B5EF4-FFF2-40B4-BE49-F238E27FC236}">
                <a16:creationId xmlns:a16="http://schemas.microsoft.com/office/drawing/2014/main" id="{F8EA83BF-064A-C0A6-A4FC-2E981D1FE142}"/>
              </a:ext>
            </a:extLst>
          </p:cNvPr>
          <p:cNvSpPr>
            <a:spLocks noGrp="1"/>
          </p:cNvSpPr>
          <p:nvPr>
            <p:ph sz="quarter" idx="4"/>
          </p:nvPr>
        </p:nvSpPr>
        <p:spPr/>
        <p:txBody>
          <a:bodyPr/>
          <a:lstStyle/>
          <a:p>
            <a:r>
              <a:rPr lang="en-GB" dirty="0"/>
              <a:t>Pros and Cons</a:t>
            </a:r>
          </a:p>
          <a:p>
            <a:r>
              <a:rPr lang="en-GB" dirty="0"/>
              <a:t>Force field analysis</a:t>
            </a:r>
          </a:p>
          <a:p>
            <a:r>
              <a:rPr lang="en-GB" dirty="0"/>
              <a:t>How you would overcome the barriers and risks</a:t>
            </a:r>
          </a:p>
          <a:p>
            <a:pPr marL="0" indent="0">
              <a:buNone/>
            </a:pPr>
            <a:endParaRPr lang="en-GB" dirty="0"/>
          </a:p>
        </p:txBody>
      </p:sp>
    </p:spTree>
    <p:extLst>
      <p:ext uri="{BB962C8B-B14F-4D97-AF65-F5344CB8AC3E}">
        <p14:creationId xmlns:p14="http://schemas.microsoft.com/office/powerpoint/2010/main" val="2776531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6FD66-7B95-620B-4CF0-9B375BAFB4F7}"/>
              </a:ext>
            </a:extLst>
          </p:cNvPr>
          <p:cNvSpPr>
            <a:spLocks noGrp="1"/>
          </p:cNvSpPr>
          <p:nvPr>
            <p:ph type="title"/>
          </p:nvPr>
        </p:nvSpPr>
        <p:spPr/>
        <p:txBody>
          <a:bodyPr/>
          <a:lstStyle/>
          <a:p>
            <a:r>
              <a:rPr lang="en-GB" b="1" dirty="0"/>
              <a:t>Task 5</a:t>
            </a:r>
          </a:p>
        </p:txBody>
      </p:sp>
      <p:sp>
        <p:nvSpPr>
          <p:cNvPr id="3" name="Text Placeholder 2">
            <a:extLst>
              <a:ext uri="{FF2B5EF4-FFF2-40B4-BE49-F238E27FC236}">
                <a16:creationId xmlns:a16="http://schemas.microsoft.com/office/drawing/2014/main" id="{A1C9F1BD-304E-919D-25C8-5C78FA31E80F}"/>
              </a:ext>
            </a:extLst>
          </p:cNvPr>
          <p:cNvSpPr>
            <a:spLocks noGrp="1"/>
          </p:cNvSpPr>
          <p:nvPr>
            <p:ph type="body" idx="1"/>
          </p:nvPr>
        </p:nvSpPr>
        <p:spPr>
          <a:xfrm>
            <a:off x="609600" y="1156494"/>
            <a:ext cx="5386917" cy="757237"/>
          </a:xfrm>
        </p:spPr>
        <p:txBody>
          <a:bodyPr/>
          <a:lstStyle/>
          <a:p>
            <a:r>
              <a:rPr lang="en-GB" dirty="0"/>
              <a:t>Task Description</a:t>
            </a:r>
          </a:p>
        </p:txBody>
      </p:sp>
      <p:sp>
        <p:nvSpPr>
          <p:cNvPr id="4" name="Content Placeholder 3">
            <a:extLst>
              <a:ext uri="{FF2B5EF4-FFF2-40B4-BE49-F238E27FC236}">
                <a16:creationId xmlns:a16="http://schemas.microsoft.com/office/drawing/2014/main" id="{2DD8661D-95CD-C610-8BB5-4C1A05C36D00}"/>
              </a:ext>
            </a:extLst>
          </p:cNvPr>
          <p:cNvSpPr>
            <a:spLocks noGrp="1"/>
          </p:cNvSpPr>
          <p:nvPr>
            <p:ph sz="half" idx="2"/>
          </p:nvPr>
        </p:nvSpPr>
        <p:spPr/>
        <p:txBody>
          <a:bodyPr>
            <a:normAutofit fontScale="85000" lnSpcReduction="20000"/>
          </a:bodyPr>
          <a:lstStyle/>
          <a:p>
            <a:pPr marL="0" indent="0">
              <a:buNone/>
            </a:pPr>
            <a:r>
              <a:rPr kumimoji="0" lang="en-GB" sz="27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n-cs"/>
              </a:rPr>
              <a:t>A critical evaluation of the organisational climate and leadership style necessary to implement your idea and foster creativity and innovation in your organisation, going forwards</a:t>
            </a:r>
            <a:endParaRPr lang="en-GB" dirty="0"/>
          </a:p>
        </p:txBody>
      </p:sp>
      <p:sp>
        <p:nvSpPr>
          <p:cNvPr id="5" name="Text Placeholder 4">
            <a:extLst>
              <a:ext uri="{FF2B5EF4-FFF2-40B4-BE49-F238E27FC236}">
                <a16:creationId xmlns:a16="http://schemas.microsoft.com/office/drawing/2014/main" id="{949ACF53-37E1-EA37-272C-21FAFEB2F4A0}"/>
              </a:ext>
            </a:extLst>
          </p:cNvPr>
          <p:cNvSpPr>
            <a:spLocks noGrp="1"/>
          </p:cNvSpPr>
          <p:nvPr>
            <p:ph type="body" sz="quarter" idx="3"/>
          </p:nvPr>
        </p:nvSpPr>
        <p:spPr>
          <a:xfrm>
            <a:off x="6193368" y="1317701"/>
            <a:ext cx="5389033" cy="639762"/>
          </a:xfrm>
        </p:spPr>
        <p:txBody>
          <a:bodyPr/>
          <a:lstStyle/>
          <a:p>
            <a:r>
              <a:rPr lang="en-GB" dirty="0"/>
              <a:t>Content</a:t>
            </a:r>
          </a:p>
        </p:txBody>
      </p:sp>
      <p:sp>
        <p:nvSpPr>
          <p:cNvPr id="6" name="Content Placeholder 5">
            <a:extLst>
              <a:ext uri="{FF2B5EF4-FFF2-40B4-BE49-F238E27FC236}">
                <a16:creationId xmlns:a16="http://schemas.microsoft.com/office/drawing/2014/main" id="{FEE8CDE5-E9F6-FDB0-A3C0-22B95ABD6B2F}"/>
              </a:ext>
            </a:extLst>
          </p:cNvPr>
          <p:cNvSpPr>
            <a:spLocks noGrp="1"/>
          </p:cNvSpPr>
          <p:nvPr>
            <p:ph sz="quarter" idx="4"/>
          </p:nvPr>
        </p:nvSpPr>
        <p:spPr>
          <a:xfrm>
            <a:off x="6193368" y="1969907"/>
            <a:ext cx="5389033" cy="3414365"/>
          </a:xfrm>
        </p:spPr>
        <p:txBody>
          <a:bodyPr>
            <a:normAutofit fontScale="85000" lnSpcReduction="20000"/>
          </a:bodyPr>
          <a:lstStyle/>
          <a:p>
            <a:pPr marL="0" indent="0">
              <a:buNone/>
            </a:pPr>
            <a:r>
              <a:rPr lang="en-GB" dirty="0"/>
              <a:t>You need to state to what extent your organisational context fosters creativity and innovation. Does it need to change for your idea to be implemented and for innovation to happen going forwards?</a:t>
            </a:r>
          </a:p>
          <a:p>
            <a:r>
              <a:rPr lang="en-GB" dirty="0"/>
              <a:t>Definition of climate</a:t>
            </a:r>
          </a:p>
          <a:p>
            <a:r>
              <a:rPr lang="en-GB" dirty="0"/>
              <a:t>Leadership styles – transformational, authentic etc</a:t>
            </a:r>
          </a:p>
          <a:p>
            <a:r>
              <a:rPr lang="en-GB" dirty="0"/>
              <a:t>Drivers of innovation climate – leadership, team dynamics, job design, policies</a:t>
            </a:r>
          </a:p>
          <a:p>
            <a:r>
              <a:rPr lang="en-GB" dirty="0"/>
              <a:t>Other relevant factors – workspace</a:t>
            </a:r>
          </a:p>
          <a:p>
            <a:r>
              <a:rPr lang="en-GB" dirty="0"/>
              <a:t>Do employees need training?</a:t>
            </a:r>
          </a:p>
          <a:p>
            <a:pPr marL="0" indent="0">
              <a:buNone/>
            </a:pPr>
            <a:endParaRPr lang="en-GB" dirty="0"/>
          </a:p>
        </p:txBody>
      </p:sp>
    </p:spTree>
    <p:extLst>
      <p:ext uri="{BB962C8B-B14F-4D97-AF65-F5344CB8AC3E}">
        <p14:creationId xmlns:p14="http://schemas.microsoft.com/office/powerpoint/2010/main" val="24688807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0BC95-D5E3-AE8C-5420-55ED007EAA35}"/>
              </a:ext>
            </a:extLst>
          </p:cNvPr>
          <p:cNvSpPr>
            <a:spLocks noGrp="1"/>
          </p:cNvSpPr>
          <p:nvPr>
            <p:ph type="title"/>
          </p:nvPr>
        </p:nvSpPr>
        <p:spPr/>
        <p:txBody>
          <a:bodyPr/>
          <a:lstStyle/>
          <a:p>
            <a:r>
              <a:rPr lang="en-GB" b="1" dirty="0"/>
              <a:t>Important to Note</a:t>
            </a:r>
          </a:p>
        </p:txBody>
      </p:sp>
      <p:sp>
        <p:nvSpPr>
          <p:cNvPr id="3" name="Content Placeholder 2">
            <a:extLst>
              <a:ext uri="{FF2B5EF4-FFF2-40B4-BE49-F238E27FC236}">
                <a16:creationId xmlns:a16="http://schemas.microsoft.com/office/drawing/2014/main" id="{AA1691DB-C1F1-6F3C-231C-015B59578AD1}"/>
              </a:ext>
            </a:extLst>
          </p:cNvPr>
          <p:cNvSpPr>
            <a:spLocks noGrp="1"/>
          </p:cNvSpPr>
          <p:nvPr>
            <p:ph idx="1"/>
          </p:nvPr>
        </p:nvSpPr>
        <p:spPr/>
        <p:txBody>
          <a:bodyPr/>
          <a:lstStyle/>
          <a:p>
            <a:pPr marL="0" indent="0">
              <a:buNone/>
            </a:pPr>
            <a:r>
              <a:rPr lang="en-GB" sz="3200" dirty="0">
                <a:effectLst/>
                <a:latin typeface="Arial" panose="020B0604020202020204" pitchFamily="34" charset="0"/>
                <a:ea typeface="Times New Roman" panose="02020603050405020304" pitchFamily="18" charset="0"/>
              </a:rPr>
              <a:t>You should include </a:t>
            </a:r>
            <a:r>
              <a:rPr lang="en-GB" sz="3200" b="1" dirty="0">
                <a:effectLst/>
                <a:latin typeface="Arial" panose="020B0604020202020204" pitchFamily="34" charset="0"/>
                <a:ea typeface="Times New Roman" panose="02020603050405020304" pitchFamily="18" charset="0"/>
              </a:rPr>
              <a:t>relevant models and theories </a:t>
            </a:r>
            <a:r>
              <a:rPr lang="en-GB" sz="3200" dirty="0">
                <a:effectLst/>
                <a:latin typeface="Arial" panose="020B0604020202020204" pitchFamily="34" charset="0"/>
                <a:ea typeface="Times New Roman" panose="02020603050405020304" pitchFamily="18" charset="0"/>
              </a:rPr>
              <a:t>in your report and explain how you have applied them in the above context. You should also make </a:t>
            </a:r>
            <a:r>
              <a:rPr lang="en-GB" sz="3200" b="1" dirty="0">
                <a:effectLst/>
                <a:latin typeface="Arial" panose="020B0604020202020204" pitchFamily="34" charset="0"/>
                <a:ea typeface="Times New Roman" panose="02020603050405020304" pitchFamily="18" charset="0"/>
              </a:rPr>
              <a:t>regular reference to specific detail regarding your organisation</a:t>
            </a:r>
            <a:r>
              <a:rPr lang="en-GB" sz="3200" dirty="0">
                <a:effectLst/>
                <a:latin typeface="Arial" panose="020B0604020202020204" pitchFamily="34" charset="0"/>
                <a:ea typeface="Times New Roman" panose="02020603050405020304" pitchFamily="18" charset="0"/>
              </a:rPr>
              <a:t>. Your work should include sufficient </a:t>
            </a:r>
            <a:r>
              <a:rPr lang="en-GB" sz="3200" b="1" dirty="0">
                <a:effectLst/>
                <a:latin typeface="Arial" panose="020B0604020202020204" pitchFamily="34" charset="0"/>
                <a:ea typeface="Times New Roman" panose="02020603050405020304" pitchFamily="18" charset="0"/>
              </a:rPr>
              <a:t>critical analysis </a:t>
            </a:r>
            <a:r>
              <a:rPr lang="en-GB" sz="3200" dirty="0">
                <a:effectLst/>
                <a:latin typeface="Arial" panose="020B0604020202020204" pitchFamily="34" charset="0"/>
                <a:ea typeface="Times New Roman" panose="02020603050405020304" pitchFamily="18" charset="0"/>
              </a:rPr>
              <a:t>and be robustly underpinned by </a:t>
            </a:r>
            <a:r>
              <a:rPr lang="en-GB" sz="3200" b="1" dirty="0">
                <a:effectLst/>
                <a:latin typeface="Arial" panose="020B0604020202020204" pitchFamily="34" charset="0"/>
                <a:ea typeface="Times New Roman" panose="02020603050405020304" pitchFamily="18" charset="0"/>
              </a:rPr>
              <a:t>credible sources</a:t>
            </a:r>
            <a:r>
              <a:rPr lang="en-GB" sz="3200" dirty="0">
                <a:effectLst/>
                <a:latin typeface="Arial" panose="020B0604020202020204" pitchFamily="34" charset="0"/>
                <a:ea typeface="Times New Roman" panose="02020603050405020304" pitchFamily="18" charset="0"/>
              </a:rPr>
              <a:t>, including peer reviewed articles. </a:t>
            </a:r>
            <a:endParaRPr lang="en-GB" sz="20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1224867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B4F93-A84A-1758-2E4F-3A1F6E20148E}"/>
              </a:ext>
            </a:extLst>
          </p:cNvPr>
          <p:cNvSpPr>
            <a:spLocks noGrp="1"/>
          </p:cNvSpPr>
          <p:nvPr>
            <p:ph type="title"/>
          </p:nvPr>
        </p:nvSpPr>
        <p:spPr/>
        <p:txBody>
          <a:bodyPr/>
          <a:lstStyle/>
          <a:p>
            <a:r>
              <a:rPr lang="en-GB" b="1" dirty="0"/>
              <a:t>Structure</a:t>
            </a:r>
          </a:p>
        </p:txBody>
      </p:sp>
      <p:sp>
        <p:nvSpPr>
          <p:cNvPr id="3" name="Content Placeholder 2">
            <a:extLst>
              <a:ext uri="{FF2B5EF4-FFF2-40B4-BE49-F238E27FC236}">
                <a16:creationId xmlns:a16="http://schemas.microsoft.com/office/drawing/2014/main" id="{C4FBCBA3-7771-1805-CB37-2889D6472708}"/>
              </a:ext>
            </a:extLst>
          </p:cNvPr>
          <p:cNvSpPr>
            <a:spLocks noGrp="1"/>
          </p:cNvSpPr>
          <p:nvPr>
            <p:ph idx="1"/>
          </p:nvPr>
        </p:nvSpPr>
        <p:spPr/>
        <p:txBody>
          <a:bodyPr>
            <a:normAutofit fontScale="92500" lnSpcReduction="20000"/>
          </a:bodyPr>
          <a:lstStyle/>
          <a:p>
            <a:r>
              <a:rPr lang="en-GB" dirty="0"/>
              <a:t>Title (your own)</a:t>
            </a:r>
          </a:p>
          <a:p>
            <a:r>
              <a:rPr lang="en-GB" dirty="0"/>
              <a:t>Contents List</a:t>
            </a:r>
          </a:p>
          <a:p>
            <a:r>
              <a:rPr lang="en-GB" dirty="0"/>
              <a:t>Executive summary (not in word count)</a:t>
            </a:r>
          </a:p>
          <a:p>
            <a:r>
              <a:rPr lang="en-GB" dirty="0"/>
              <a:t>Sections covering the tasks</a:t>
            </a:r>
          </a:p>
          <a:p>
            <a:r>
              <a:rPr lang="en-GB" dirty="0"/>
              <a:t>Conclusion</a:t>
            </a:r>
          </a:p>
          <a:p>
            <a:r>
              <a:rPr lang="en-GB" dirty="0"/>
              <a:t>Reference List</a:t>
            </a:r>
          </a:p>
          <a:p>
            <a:pPr marL="0" indent="0">
              <a:buNone/>
            </a:pPr>
            <a:endParaRPr lang="en-GB" dirty="0"/>
          </a:p>
          <a:p>
            <a:pPr marL="0" indent="0">
              <a:buNone/>
            </a:pPr>
            <a:r>
              <a:rPr lang="en-GB" dirty="0"/>
              <a:t>You can write some of it in the first person (e.g. your role)</a:t>
            </a:r>
          </a:p>
        </p:txBody>
      </p:sp>
    </p:spTree>
    <p:extLst>
      <p:ext uri="{BB962C8B-B14F-4D97-AF65-F5344CB8AC3E}">
        <p14:creationId xmlns:p14="http://schemas.microsoft.com/office/powerpoint/2010/main" val="15710109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2484B-B752-7A79-95E8-370DB6CDC4FE}"/>
              </a:ext>
            </a:extLst>
          </p:cNvPr>
          <p:cNvSpPr>
            <a:spLocks noGrp="1"/>
          </p:cNvSpPr>
          <p:nvPr>
            <p:ph type="title"/>
          </p:nvPr>
        </p:nvSpPr>
        <p:spPr/>
        <p:txBody>
          <a:bodyPr/>
          <a:lstStyle/>
          <a:p>
            <a:r>
              <a:rPr lang="en-GB" b="1" dirty="0"/>
              <a:t>Specific Guidelines</a:t>
            </a:r>
          </a:p>
        </p:txBody>
      </p:sp>
      <p:sp>
        <p:nvSpPr>
          <p:cNvPr id="3" name="Content Placeholder 2">
            <a:extLst>
              <a:ext uri="{FF2B5EF4-FFF2-40B4-BE49-F238E27FC236}">
                <a16:creationId xmlns:a16="http://schemas.microsoft.com/office/drawing/2014/main" id="{DE46AD62-85A9-002B-B376-90F1579294B9}"/>
              </a:ext>
            </a:extLst>
          </p:cNvPr>
          <p:cNvSpPr>
            <a:spLocks noGrp="1"/>
          </p:cNvSpPr>
          <p:nvPr>
            <p:ph idx="1"/>
          </p:nvPr>
        </p:nvSpPr>
        <p:spPr/>
        <p:txBody>
          <a:bodyPr>
            <a:normAutofit lnSpcReduction="10000"/>
          </a:bodyPr>
          <a:lstStyle/>
          <a:p>
            <a:r>
              <a:rPr lang="en-GB" dirty="0"/>
              <a:t>4000 words</a:t>
            </a:r>
          </a:p>
          <a:p>
            <a:r>
              <a:rPr lang="en-GB" dirty="0"/>
              <a:t>Use at least 30 sources</a:t>
            </a:r>
          </a:p>
          <a:p>
            <a:r>
              <a:rPr lang="en-GB" dirty="0"/>
              <a:t>Make sure your work flows well and is logical</a:t>
            </a:r>
          </a:p>
          <a:p>
            <a:r>
              <a:rPr lang="en-GB" dirty="0"/>
              <a:t>Critically analyse models and theories (advantages/disadvantages, compare and contrast)</a:t>
            </a:r>
          </a:p>
          <a:p>
            <a:r>
              <a:rPr lang="en-GB" dirty="0"/>
              <a:t>Refer to your organisation throughout the assignment</a:t>
            </a:r>
          </a:p>
          <a:p>
            <a:r>
              <a:rPr lang="en-GB" dirty="0"/>
              <a:t>Your idea should be practical and realistic to implement</a:t>
            </a:r>
          </a:p>
          <a:p>
            <a:endParaRPr lang="en-GB" dirty="0"/>
          </a:p>
          <a:p>
            <a:endParaRPr lang="en-GB" dirty="0"/>
          </a:p>
        </p:txBody>
      </p:sp>
    </p:spTree>
    <p:extLst>
      <p:ext uri="{BB962C8B-B14F-4D97-AF65-F5344CB8AC3E}">
        <p14:creationId xmlns:p14="http://schemas.microsoft.com/office/powerpoint/2010/main" val="3097641715"/>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284</TotalTime>
  <Words>1670</Words>
  <Application>Microsoft Office PowerPoint</Application>
  <PresentationFormat>Widescreen</PresentationFormat>
  <Paragraphs>163</Paragraphs>
  <Slides>28</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Aptos</vt:lpstr>
      <vt:lpstr>Arial</vt:lpstr>
      <vt:lpstr>Museo</vt:lpstr>
      <vt:lpstr>Myriad Pro</vt:lpstr>
      <vt:lpstr>Times New Roman</vt:lpstr>
      <vt:lpstr>ThemeUWTSD</vt:lpstr>
      <vt:lpstr>BMSW5013 Creativity and Innovation</vt:lpstr>
      <vt:lpstr>What we’ll cover today</vt:lpstr>
      <vt:lpstr>Recipe for Creativity and Innovation</vt:lpstr>
      <vt:lpstr>Organisational Climate</vt:lpstr>
      <vt:lpstr>An Innovation Climate</vt:lpstr>
      <vt:lpstr>How to shape organisational climate</vt:lpstr>
      <vt:lpstr>Leadership</vt:lpstr>
      <vt:lpstr>The Importance of Leadership</vt:lpstr>
      <vt:lpstr>Leadership</vt:lpstr>
      <vt:lpstr>Leadership Styles</vt:lpstr>
      <vt:lpstr>Team Dynamics</vt:lpstr>
      <vt:lpstr>Designing Workspaces to Foster Creativity and Innovation</vt:lpstr>
      <vt:lpstr>Job Design</vt:lpstr>
      <vt:lpstr>Policies, procedures and practices</vt:lpstr>
      <vt:lpstr>How managers stifle Creativity and Innovation</vt:lpstr>
      <vt:lpstr>PowerPoint Presentation</vt:lpstr>
      <vt:lpstr>A final thought</vt:lpstr>
      <vt:lpstr>What have we learnt today?</vt:lpstr>
      <vt:lpstr>The Assignment</vt:lpstr>
      <vt:lpstr>The Tasks</vt:lpstr>
      <vt:lpstr>Task 1</vt:lpstr>
      <vt:lpstr>Task 2</vt:lpstr>
      <vt:lpstr>Task 3</vt:lpstr>
      <vt:lpstr>Task 4</vt:lpstr>
      <vt:lpstr>Task 5</vt:lpstr>
      <vt:lpstr>Important to Note</vt:lpstr>
      <vt:lpstr>Structure</vt:lpstr>
      <vt:lpstr>Specific Guidelines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1</cp:revision>
  <dcterms:created xsi:type="dcterms:W3CDTF">2024-01-25T12:13:34Z</dcterms:created>
  <dcterms:modified xsi:type="dcterms:W3CDTF">2024-02-22T10:41:14Z</dcterms:modified>
</cp:coreProperties>
</file>